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523" r:id="rId2"/>
    <p:sldId id="454" r:id="rId3"/>
    <p:sldId id="504" r:id="rId4"/>
    <p:sldId id="508" r:id="rId5"/>
    <p:sldId id="509" r:id="rId6"/>
    <p:sldId id="510" r:id="rId7"/>
    <p:sldId id="511" r:id="rId8"/>
    <p:sldId id="514" r:id="rId9"/>
    <p:sldId id="515" r:id="rId10"/>
    <p:sldId id="505" r:id="rId11"/>
    <p:sldId id="506" r:id="rId12"/>
    <p:sldId id="507" r:id="rId13"/>
    <p:sldId id="517" r:id="rId14"/>
    <p:sldId id="516" r:id="rId15"/>
    <p:sldId id="519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04" autoAdjust="0"/>
  </p:normalViewPr>
  <p:slideViewPr>
    <p:cSldViewPr>
      <p:cViewPr varScale="1">
        <p:scale>
          <a:sx n="87" d="100"/>
          <a:sy n="8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42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4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2007 Fall Semester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2010/05/14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A67DE3-C846-40C1-8984-9E4A988B5FD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2010/05/14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038" y="1803078"/>
            <a:ext cx="410445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演算法</a:t>
            </a:r>
            <a:r>
              <a:rPr lang="zh-TW" altLang="en-US"/>
              <a:t>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  <a:endParaRPr lang="zh-TW" altLang="en-US" dirty="0" smtClean="0"/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4762500" cy="4762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8EAC-8FE0-4492-B864-15FFF4FE3740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66507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溫習：</a:t>
            </a:r>
            <a:r>
              <a:rPr lang="en-US" altLang="zh-TW" smtClean="0"/>
              <a:t>2-3-4 tree</a:t>
            </a:r>
            <a:endParaRPr lang="en-US" altLang="zh-TW"/>
          </a:p>
        </p:txBody>
      </p:sp>
      <p:sp>
        <p:nvSpPr>
          <p:cNvPr id="1665318" name="Line 294"/>
          <p:cNvSpPr>
            <a:spLocks noChangeShapeType="1"/>
          </p:cNvSpPr>
          <p:nvPr/>
        </p:nvSpPr>
        <p:spPr bwMode="auto">
          <a:xfrm flipH="1">
            <a:off x="1620838" y="4437063"/>
            <a:ext cx="7921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19" name="Line 295"/>
          <p:cNvSpPr>
            <a:spLocks noChangeShapeType="1"/>
          </p:cNvSpPr>
          <p:nvPr/>
        </p:nvSpPr>
        <p:spPr bwMode="auto">
          <a:xfrm>
            <a:off x="2700338" y="4437063"/>
            <a:ext cx="144462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0" name="Line 296"/>
          <p:cNvSpPr>
            <a:spLocks noChangeShapeType="1"/>
          </p:cNvSpPr>
          <p:nvPr/>
        </p:nvSpPr>
        <p:spPr bwMode="auto">
          <a:xfrm>
            <a:off x="2989263" y="4437063"/>
            <a:ext cx="1150937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1" name="Line 297"/>
          <p:cNvSpPr>
            <a:spLocks noChangeShapeType="1"/>
          </p:cNvSpPr>
          <p:nvPr/>
        </p:nvSpPr>
        <p:spPr bwMode="auto">
          <a:xfrm flipH="1">
            <a:off x="5076825" y="4437063"/>
            <a:ext cx="8636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2" name="Line 298"/>
          <p:cNvSpPr>
            <a:spLocks noChangeShapeType="1"/>
          </p:cNvSpPr>
          <p:nvPr/>
        </p:nvSpPr>
        <p:spPr bwMode="auto">
          <a:xfrm flipH="1">
            <a:off x="5868988" y="4437063"/>
            <a:ext cx="4318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3" name="Line 299"/>
          <p:cNvSpPr>
            <a:spLocks noChangeShapeType="1"/>
          </p:cNvSpPr>
          <p:nvPr/>
        </p:nvSpPr>
        <p:spPr bwMode="auto">
          <a:xfrm>
            <a:off x="6589713" y="4437063"/>
            <a:ext cx="14287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4" name="Line 300"/>
          <p:cNvSpPr>
            <a:spLocks noChangeShapeType="1"/>
          </p:cNvSpPr>
          <p:nvPr/>
        </p:nvSpPr>
        <p:spPr bwMode="auto">
          <a:xfrm>
            <a:off x="6877050" y="4364038"/>
            <a:ext cx="720725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5" name="Line 301"/>
          <p:cNvSpPr>
            <a:spLocks noChangeShapeType="1"/>
          </p:cNvSpPr>
          <p:nvPr/>
        </p:nvSpPr>
        <p:spPr bwMode="auto">
          <a:xfrm flipH="1">
            <a:off x="2628900" y="3211513"/>
            <a:ext cx="2016125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6" name="Line 302"/>
          <p:cNvSpPr>
            <a:spLocks noChangeShapeType="1"/>
          </p:cNvSpPr>
          <p:nvPr/>
        </p:nvSpPr>
        <p:spPr bwMode="auto">
          <a:xfrm>
            <a:off x="4932363" y="3211513"/>
            <a:ext cx="165735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65327" name="AutoShape 303"/>
          <p:cNvSpPr>
            <a:spLocks noChangeArrowheads="1"/>
          </p:cNvSpPr>
          <p:nvPr/>
        </p:nvSpPr>
        <p:spPr bwMode="auto">
          <a:xfrm>
            <a:off x="1179513" y="5011738"/>
            <a:ext cx="8636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9,11</a:t>
            </a:r>
          </a:p>
        </p:txBody>
      </p:sp>
      <p:sp>
        <p:nvSpPr>
          <p:cNvPr id="1665328" name="AutoShape 304"/>
          <p:cNvSpPr>
            <a:spLocks noChangeArrowheads="1"/>
          </p:cNvSpPr>
          <p:nvPr/>
        </p:nvSpPr>
        <p:spPr bwMode="auto">
          <a:xfrm>
            <a:off x="2178050" y="5011738"/>
            <a:ext cx="14398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19,23,30</a:t>
            </a:r>
          </a:p>
        </p:txBody>
      </p:sp>
      <p:sp>
        <p:nvSpPr>
          <p:cNvPr id="1665329" name="AutoShape 305"/>
          <p:cNvSpPr>
            <a:spLocks noChangeArrowheads="1"/>
          </p:cNvSpPr>
          <p:nvPr/>
        </p:nvSpPr>
        <p:spPr bwMode="auto">
          <a:xfrm>
            <a:off x="2124075" y="4003675"/>
            <a:ext cx="10080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15,33</a:t>
            </a:r>
          </a:p>
        </p:txBody>
      </p:sp>
      <p:sp>
        <p:nvSpPr>
          <p:cNvPr id="1665330" name="AutoShape 306"/>
          <p:cNvSpPr>
            <a:spLocks noChangeArrowheads="1"/>
          </p:cNvSpPr>
          <p:nvPr/>
        </p:nvSpPr>
        <p:spPr bwMode="auto">
          <a:xfrm>
            <a:off x="37528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35,39</a:t>
            </a:r>
          </a:p>
        </p:txBody>
      </p:sp>
      <p:sp>
        <p:nvSpPr>
          <p:cNvPr id="1665331" name="AutoShape 307"/>
          <p:cNvSpPr>
            <a:spLocks noChangeArrowheads="1"/>
          </p:cNvSpPr>
          <p:nvPr/>
        </p:nvSpPr>
        <p:spPr bwMode="auto">
          <a:xfrm>
            <a:off x="46799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55,58</a:t>
            </a:r>
          </a:p>
        </p:txBody>
      </p:sp>
      <p:sp>
        <p:nvSpPr>
          <p:cNvPr id="1665332" name="AutoShape 308"/>
          <p:cNvSpPr>
            <a:spLocks noChangeArrowheads="1"/>
          </p:cNvSpPr>
          <p:nvPr/>
        </p:nvSpPr>
        <p:spPr bwMode="auto">
          <a:xfrm>
            <a:off x="5535613" y="5011738"/>
            <a:ext cx="6477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61,67</a:t>
            </a:r>
          </a:p>
        </p:txBody>
      </p:sp>
      <p:sp>
        <p:nvSpPr>
          <p:cNvPr id="1665333" name="AutoShape 309"/>
          <p:cNvSpPr>
            <a:spLocks noChangeArrowheads="1"/>
          </p:cNvSpPr>
          <p:nvPr/>
        </p:nvSpPr>
        <p:spPr bwMode="auto">
          <a:xfrm>
            <a:off x="6318250" y="5011738"/>
            <a:ext cx="7921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73,77</a:t>
            </a:r>
          </a:p>
        </p:txBody>
      </p:sp>
      <p:sp>
        <p:nvSpPr>
          <p:cNvPr id="1665334" name="AutoShape 310"/>
          <p:cNvSpPr>
            <a:spLocks noChangeArrowheads="1"/>
          </p:cNvSpPr>
          <p:nvPr/>
        </p:nvSpPr>
        <p:spPr bwMode="auto">
          <a:xfrm>
            <a:off x="7245350" y="5011738"/>
            <a:ext cx="72072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81,83</a:t>
            </a:r>
          </a:p>
        </p:txBody>
      </p:sp>
      <p:sp>
        <p:nvSpPr>
          <p:cNvPr id="1665335" name="AutoShape 311"/>
          <p:cNvSpPr>
            <a:spLocks noChangeArrowheads="1"/>
          </p:cNvSpPr>
          <p:nvPr/>
        </p:nvSpPr>
        <p:spPr bwMode="auto">
          <a:xfrm>
            <a:off x="5867400" y="4003675"/>
            <a:ext cx="144145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60,70,79</a:t>
            </a:r>
          </a:p>
        </p:txBody>
      </p:sp>
      <p:sp>
        <p:nvSpPr>
          <p:cNvPr id="1665336" name="AutoShape 312"/>
          <p:cNvSpPr>
            <a:spLocks noChangeArrowheads="1"/>
          </p:cNvSpPr>
          <p:nvPr/>
        </p:nvSpPr>
        <p:spPr bwMode="auto">
          <a:xfrm>
            <a:off x="4284663" y="2852738"/>
            <a:ext cx="10080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CDBD-3206-44E4-8815-4146905D122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溫習</a:t>
            </a:r>
            <a:r>
              <a:rPr lang="en-US" altLang="zh-TW" dirty="0" smtClean="0"/>
              <a:t>: 2-3-4</a:t>
            </a:r>
            <a:r>
              <a:rPr lang="zh-TW" altLang="en-US" dirty="0" smtClean="0"/>
              <a:t>樹的表現</a:t>
            </a:r>
            <a:endParaRPr lang="en-US" altLang="zh-TW" dirty="0"/>
          </a:p>
        </p:txBody>
      </p:sp>
      <p:pic>
        <p:nvPicPr>
          <p:cNvPr id="189" name="圖片 18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1" y="2348880"/>
            <a:ext cx="7001235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如果有一個神奇的函數</a:t>
            </a:r>
            <a:r>
              <a:rPr lang="en-US" altLang="zh-TW" i="1" smtClean="0"/>
              <a:t>H</a:t>
            </a:r>
            <a:endParaRPr lang="zh-TW" altLang="en-US" i="1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3534" y="285522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能夠把集合</a:t>
            </a:r>
            <a:r>
              <a:rPr lang="en-US" altLang="zh-TW" sz="2400" dirty="0" smtClean="0"/>
              <a:t>S</a:t>
            </a:r>
            <a:r>
              <a:rPr lang="zh-TW" altLang="en-US" sz="2400" dirty="0" smtClean="0"/>
              <a:t>中的數字</a:t>
            </a:r>
            <a:r>
              <a:rPr lang="en-US" altLang="zh-TW" sz="2400" i="1" dirty="0" smtClean="0"/>
              <a:t>x</a:t>
            </a:r>
            <a:r>
              <a:rPr lang="zh-TW" altLang="en-US" sz="2400" dirty="0" smtClean="0"/>
              <a:t>對映到</a:t>
            </a:r>
            <a:r>
              <a:rPr lang="en-US" altLang="zh-TW" sz="2400" dirty="0" smtClean="0"/>
              <a:t>{1,…,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中的位置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而且居然可以</a:t>
            </a:r>
            <a:r>
              <a:rPr lang="en-US" altLang="zh-TW" sz="2400" i="1" dirty="0" smtClean="0"/>
              <a:t>x </a:t>
            </a:r>
            <a:r>
              <a:rPr lang="zh-TW" altLang="en-US" sz="2400" i="1" dirty="0" smtClean="0"/>
              <a:t>≠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if and only if 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) </a:t>
            </a:r>
            <a:r>
              <a:rPr lang="zh-TW" altLang="en-US" sz="2400" i="1" dirty="0" smtClean="0"/>
              <a:t>≠</a:t>
            </a:r>
            <a:r>
              <a:rPr lang="en-US" altLang="zh-TW" sz="2400" i="1" dirty="0" smtClean="0"/>
              <a:t> H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或者退而求其次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7856" y="3140968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能夠把集合</a:t>
            </a:r>
            <a:r>
              <a:rPr lang="en-US" altLang="zh-TW" sz="2400" dirty="0" smtClean="0"/>
              <a:t>S</a:t>
            </a:r>
            <a:r>
              <a:rPr lang="zh-TW" altLang="en-US" sz="2400" dirty="0" smtClean="0"/>
              <a:t>中的數字</a:t>
            </a:r>
            <a:r>
              <a:rPr lang="en-US" altLang="zh-TW" sz="2400" i="1" dirty="0" smtClean="0"/>
              <a:t>x</a:t>
            </a:r>
            <a:r>
              <a:rPr lang="zh-TW" altLang="en-US" sz="2400" dirty="0" smtClean="0"/>
              <a:t>對映到</a:t>
            </a:r>
            <a:r>
              <a:rPr lang="en-US" altLang="zh-TW" sz="2400" dirty="0" smtClean="0"/>
              <a:t>{1,…,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中的位置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而且不會有太多個不同的數字被對映到相同的位置。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5685055" cy="3195509"/>
          </a:xfrm>
          <a:prstGeom prst="rect">
            <a:avLst/>
          </a:prstGeom>
        </p:spPr>
      </p:pic>
      <p:sp>
        <p:nvSpPr>
          <p:cNvPr id="20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0D23-620E-4476-A7CD-0E6C7CBD30E7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則可以</a:t>
            </a:r>
            <a:r>
              <a:rPr lang="zh-TW" altLang="en-US" dirty="0" smtClean="0"/>
              <a:t>達成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只不過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931224" cy="2391544"/>
          </a:xfrm>
        </p:spPr>
        <p:txBody>
          <a:bodyPr/>
          <a:lstStyle/>
          <a:p>
            <a:r>
              <a:rPr lang="zh-TW" altLang="en-US" dirty="0" smtClean="0"/>
              <a:t>有沒有這樣神奇的函數，至今仍然懸而未決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pseudo-random generator</a:t>
            </a:r>
          </a:p>
          <a:p>
            <a:pPr lvl="1"/>
            <a:r>
              <a:rPr lang="en-US" altLang="zh-TW" dirty="0" smtClean="0"/>
              <a:t>one-way function</a:t>
            </a:r>
          </a:p>
          <a:p>
            <a:pPr lvl="1"/>
            <a:r>
              <a:rPr lang="en-US" altLang="zh-TW" dirty="0" smtClean="0"/>
              <a:t>the existence of one-way function implies NP</a:t>
            </a:r>
            <a:r>
              <a:rPr lang="zh-TW" altLang="en-US" dirty="0" smtClean="0"/>
              <a:t>≠</a:t>
            </a:r>
            <a:r>
              <a:rPr lang="en-US" altLang="zh-TW" dirty="0" smtClean="0"/>
              <a:t>P.</a:t>
            </a:r>
          </a:p>
          <a:p>
            <a:pPr lvl="2"/>
            <a:r>
              <a:rPr lang="en-US" altLang="zh-TW" dirty="0" smtClean="0"/>
              <a:t>the converse is not true.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32" y="836712"/>
            <a:ext cx="1773362" cy="2706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98" y="836712"/>
            <a:ext cx="1894298" cy="2706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Fingerprinting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9850-4CE0-47B4-9042-0A620FFFD179}" type="slidenum">
              <a:rPr lang="zh-TW" altLang="en-US" smtClean="0"/>
              <a:pPr/>
              <a:t>16</a:t>
            </a:fld>
            <a:endParaRPr lang="en-US" altLang="zh-TW"/>
          </a:p>
        </p:txBody>
      </p:sp>
      <p:pic>
        <p:nvPicPr>
          <p:cNvPr id="87042" name="Picture 2" descr="http://www.mc2.chalmers.se/mc2/pl/lc/pictures/LCpics/photos/fingerprint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23728" y="2708920"/>
            <a:ext cx="4829175" cy="3619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3CF8-73D7-49EC-B4ED-6702D21740A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Is X equal to Y?</a:t>
            </a:r>
          </a:p>
        </p:txBody>
      </p:sp>
      <p:pic>
        <p:nvPicPr>
          <p:cNvPr id="1666053" name="Picture 5" descr="spiderm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27722"/>
          <a:stretch>
            <a:fillRect/>
          </a:stretch>
        </p:blipFill>
        <p:spPr>
          <a:xfrm>
            <a:off x="1516063" y="1938338"/>
            <a:ext cx="1982787" cy="2301875"/>
          </a:xfrm>
          <a:noFill/>
          <a:ln/>
        </p:spPr>
      </p:pic>
      <p:pic>
        <p:nvPicPr>
          <p:cNvPr id="1666056" name="Picture 8" descr="cim-spiderman-000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68900" y="1936750"/>
            <a:ext cx="3113088" cy="2335213"/>
          </a:xfrm>
          <a:noFill/>
          <a:ln/>
        </p:spPr>
      </p:pic>
      <p:pic>
        <p:nvPicPr>
          <p:cNvPr id="1666061" name="Picture 13" descr="fingerprint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066925" y="5027613"/>
            <a:ext cx="914400" cy="1068387"/>
          </a:xfrm>
          <a:noFill/>
          <a:ln/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27500" y="2587625"/>
            <a:ext cx="774700" cy="938213"/>
            <a:chOff x="2717" y="1810"/>
            <a:chExt cx="488" cy="591"/>
          </a:xfrm>
        </p:grpSpPr>
        <p:sp>
          <p:nvSpPr>
            <p:cNvPr id="1666058" name="Text Box 10"/>
            <p:cNvSpPr txBox="1">
              <a:spLocks noChangeArrowheads="1"/>
            </p:cNvSpPr>
            <p:nvPr/>
          </p:nvSpPr>
          <p:spPr bwMode="auto">
            <a:xfrm>
              <a:off x="2717" y="1921"/>
              <a:ext cx="4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4400"/>
                <a:t>=</a:t>
              </a:r>
            </a:p>
          </p:txBody>
        </p:sp>
        <p:sp>
          <p:nvSpPr>
            <p:cNvPr id="1666059" name="Text Box 11"/>
            <p:cNvSpPr txBox="1">
              <a:spLocks noChangeArrowheads="1"/>
            </p:cNvSpPr>
            <p:nvPr/>
          </p:nvSpPr>
          <p:spPr bwMode="auto">
            <a:xfrm>
              <a:off x="2795" y="181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?</a:t>
              </a:r>
            </a:p>
          </p:txBody>
        </p:sp>
      </p:grpSp>
      <p:pic>
        <p:nvPicPr>
          <p:cNvPr id="1666067" name="Picture 19" descr="fingerprin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772150" y="5043488"/>
            <a:ext cx="1052513" cy="1052512"/>
          </a:xfrm>
          <a:noFill/>
          <a:ln/>
        </p:spPr>
      </p:pic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4092575" y="5216525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4400"/>
              <a:t>=</a:t>
            </a:r>
          </a:p>
        </p:txBody>
      </p:sp>
      <p:sp>
        <p:nvSpPr>
          <p:cNvPr id="1666070" name="Text Box 22"/>
          <p:cNvSpPr txBox="1">
            <a:spLocks noChangeArrowheads="1"/>
          </p:cNvSpPr>
          <p:nvPr/>
        </p:nvSpPr>
        <p:spPr bwMode="auto">
          <a:xfrm>
            <a:off x="4216400" y="5040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Are Two Matrices Identical?</a:t>
            </a:r>
          </a:p>
        </p:txBody>
      </p:sp>
      <p:sp>
        <p:nvSpPr>
          <p:cNvPr id="17008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A79A-5E1F-417F-BB7C-E0443ED003A6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problem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Input: two </a:t>
            </a:r>
            <a:r>
              <a:rPr lang="en-US" altLang="zh-TW" i="1"/>
              <a:t>n</a:t>
            </a:r>
            <a:r>
              <a:rPr lang="en-US" altLang="zh-TW"/>
              <a:t>-by-</a:t>
            </a:r>
            <a:r>
              <a:rPr lang="en-US" altLang="zh-TW" i="1"/>
              <a:t>n</a:t>
            </a:r>
            <a:r>
              <a:rPr lang="en-US" altLang="zh-TW"/>
              <a:t> matrices </a:t>
            </a:r>
            <a:r>
              <a:rPr lang="en-US" altLang="zh-TW" i="1"/>
              <a:t>A</a:t>
            </a:r>
            <a:r>
              <a:rPr lang="en-US" altLang="zh-TW"/>
              <a:t> and </a:t>
            </a:r>
            <a:r>
              <a:rPr lang="en-US" altLang="zh-TW" i="1"/>
              <a:t>B.</a:t>
            </a:r>
          </a:p>
          <a:p>
            <a:r>
              <a:rPr lang="en-US" altLang="zh-TW"/>
              <a:t>Output: determining whether </a:t>
            </a:r>
            <a:r>
              <a:rPr lang="en-US" altLang="zh-TW" i="1"/>
              <a:t>A</a:t>
            </a:r>
            <a:r>
              <a:rPr lang="en-US" altLang="zh-TW"/>
              <a:t> = </a:t>
            </a:r>
            <a:r>
              <a:rPr lang="en-US" altLang="zh-TW" i="1"/>
              <a:t>B</a:t>
            </a:r>
            <a:r>
              <a:rPr lang="en-US" altLang="zh-TW"/>
              <a:t>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7488" y="3773488"/>
            <a:ext cx="4344987" cy="1517650"/>
            <a:chOff x="1737" y="2377"/>
            <a:chExt cx="2737" cy="956"/>
          </a:xfrm>
        </p:grpSpPr>
        <p:sp>
          <p:nvSpPr>
            <p:cNvPr id="1672196" name="AutoShape 4"/>
            <p:cNvSpPr>
              <a:spLocks noChangeArrowheads="1"/>
            </p:cNvSpPr>
            <p:nvPr/>
          </p:nvSpPr>
          <p:spPr bwMode="auto">
            <a:xfrm>
              <a:off x="1737" y="2378"/>
              <a:ext cx="955" cy="95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latin typeface="+mn-lt"/>
                </a:rPr>
                <a:t>A</a:t>
              </a:r>
            </a:p>
          </p:txBody>
        </p:sp>
        <p:sp>
          <p:nvSpPr>
            <p:cNvPr id="1672197" name="AutoShape 5"/>
            <p:cNvSpPr>
              <a:spLocks noChangeArrowheads="1"/>
            </p:cNvSpPr>
            <p:nvPr/>
          </p:nvSpPr>
          <p:spPr bwMode="auto">
            <a:xfrm>
              <a:off x="3519" y="2377"/>
              <a:ext cx="955" cy="95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i="1">
                  <a:latin typeface="+mn-lt"/>
                </a:rPr>
                <a:t>B</a:t>
              </a:r>
            </a:p>
          </p:txBody>
        </p:sp>
        <p:sp>
          <p:nvSpPr>
            <p:cNvPr id="1672198" name="Text Box 6"/>
            <p:cNvSpPr txBox="1">
              <a:spLocks noChangeArrowheads="1"/>
            </p:cNvSpPr>
            <p:nvPr/>
          </p:nvSpPr>
          <p:spPr bwMode="auto">
            <a:xfrm>
              <a:off x="2982" y="2691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latin typeface="+mn-lt"/>
                </a:rPr>
                <a:t>=</a:t>
              </a:r>
            </a:p>
          </p:txBody>
        </p:sp>
      </p:grpSp>
      <p:sp>
        <p:nvSpPr>
          <p:cNvPr id="1672202" name="Text Box 10"/>
          <p:cNvSpPr txBox="1">
            <a:spLocks noChangeArrowheads="1"/>
          </p:cNvSpPr>
          <p:nvPr/>
        </p:nvSpPr>
        <p:spPr bwMode="auto">
          <a:xfrm>
            <a:off x="4741863" y="4116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124744"/>
            <a:ext cx="7851648" cy="1283568"/>
          </a:xfrm>
        </p:spPr>
        <p:txBody>
          <a:bodyPr>
            <a:normAutofit/>
          </a:bodyPr>
          <a:lstStyle/>
          <a:p>
            <a:r>
              <a:rPr lang="en-US" altLang="zh-TW" smtClean="0"/>
              <a:t>Magic of Randomness</a:t>
            </a:r>
            <a:endParaRPr lang="en-US" altLang="zh-TW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6F444D-5326-4017-816E-E3FEFEF7AEB0}" type="slidenum">
              <a:rPr lang="zh-TW" altLang="en-US"/>
              <a:pPr/>
              <a:t>2</a:t>
            </a:fld>
            <a:endParaRPr lang="en-US" altLang="zh-TW" dirty="0"/>
          </a:p>
        </p:txBody>
      </p:sp>
      <p:sp>
        <p:nvSpPr>
          <p:cNvPr id="5" name="圓角化同側角落矩形 4"/>
          <p:cNvSpPr/>
          <p:nvPr/>
        </p:nvSpPr>
        <p:spPr>
          <a:xfrm>
            <a:off x="4788024" y="3573016"/>
            <a:ext cx="3744416" cy="2376264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smtClean="0"/>
              <a:t>骰子的魔力</a:t>
            </a:r>
            <a:endParaRPr lang="en-US" altLang="zh-TW" sz="2800" smtClean="0"/>
          </a:p>
          <a:p>
            <a:pPr marL="514350" indent="-514350" algn="ctr">
              <a:buAutoNum type="arabicParenBoth"/>
            </a:pPr>
            <a:r>
              <a:rPr lang="en-US" altLang="zh-TW" sz="2800" smtClean="0"/>
              <a:t>hash</a:t>
            </a:r>
          </a:p>
          <a:p>
            <a:pPr marL="514350" indent="-514350" algn="ctr">
              <a:buAutoNum type="arabicParenBoth"/>
            </a:pPr>
            <a:r>
              <a:rPr lang="en-US" altLang="zh-TW" sz="2800" smtClean="0"/>
              <a:t>fingerprinting</a:t>
            </a:r>
            <a:endParaRPr lang="zh-TW" altLang="en-US" sz="2800" dirty="0"/>
          </a:p>
        </p:txBody>
      </p:sp>
      <p:pic>
        <p:nvPicPr>
          <p:cNvPr id="41986" name="Picture 2" descr="http://www.footballsms.co.uk/dic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55576" y="3212976"/>
            <a:ext cx="3810000" cy="28575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22A-0AC8-4B80-B9C3-3D25A6B622C3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Naïve approach</a:t>
            </a: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Comparing all elements.</a:t>
            </a:r>
          </a:p>
          <a:p>
            <a:r>
              <a:rPr lang="en-US" altLang="zh-TW"/>
              <a:t>Needs </a:t>
            </a:r>
            <a:r>
              <a:rPr lang="en-US" altLang="zh-TW" i="1"/>
              <a:t>n</a:t>
            </a:r>
            <a:r>
              <a:rPr lang="en-US" altLang="zh-TW" baseline="30000"/>
              <a:t>2</a:t>
            </a:r>
            <a:r>
              <a:rPr lang="en-US" altLang="zh-TW"/>
              <a:t> comparisons.</a:t>
            </a:r>
          </a:p>
        </p:txBody>
      </p:sp>
      <p:sp>
        <p:nvSpPr>
          <p:cNvPr id="1673220" name="AutoShape 4"/>
          <p:cNvSpPr>
            <a:spLocks noChangeArrowheads="1"/>
          </p:cNvSpPr>
          <p:nvPr/>
        </p:nvSpPr>
        <p:spPr bwMode="auto">
          <a:xfrm>
            <a:off x="1812925" y="3775075"/>
            <a:ext cx="5575300" cy="1522413"/>
          </a:xfrm>
          <a:prstGeom prst="wedgeEllipseCallout">
            <a:avLst>
              <a:gd name="adj1" fmla="val -7458"/>
              <a:gd name="adj2" fmla="val -6199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>
                <a:solidFill>
                  <a:schemeClr val="bg1"/>
                </a:solidFill>
              </a:rPr>
              <a:t>Can we reduce the number of comparisons if a small probability of error is allowed?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ACEF-1AD2-4802-A024-9FDBDE892EFC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Fingerprinting approach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Choose an </a:t>
            </a:r>
            <a:r>
              <a:rPr lang="en-US" altLang="zh-TW" i="1" dirty="0"/>
              <a:t>n</a:t>
            </a:r>
            <a:r>
              <a:rPr lang="en-US" altLang="zh-TW" dirty="0"/>
              <a:t>-element column vector </a:t>
            </a:r>
            <a:r>
              <a:rPr lang="en-US" altLang="zh-TW" i="1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,</a:t>
            </a:r>
          </a:p>
          <a:p>
            <a:pPr marL="990600" lvl="1" indent="-533400"/>
            <a:r>
              <a:rPr lang="en-US" altLang="zh-TW" dirty="0"/>
              <a:t>where each element of </a:t>
            </a:r>
            <a:r>
              <a:rPr lang="en-US" altLang="zh-TW" i="1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 is either 0 or 1 independently and equally likely.</a:t>
            </a:r>
          </a:p>
          <a:p>
            <a:pPr marL="990600" lvl="1" indent="-533400"/>
            <a:r>
              <a:rPr lang="en-US" altLang="zh-TW" dirty="0">
                <a:solidFill>
                  <a:srgbClr val="66CCFF"/>
                </a:solidFill>
              </a:rPr>
              <a:t>Comment: As a matter of fact, 0 and 1 can be any two distinct numbers.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Compare </a:t>
            </a:r>
            <a:r>
              <a:rPr lang="en-US" altLang="zh-TW" i="1" dirty="0" err="1"/>
              <a:t>A</a:t>
            </a:r>
            <a:r>
              <a:rPr lang="en-US" altLang="zh-TW" i="1" dirty="0" err="1">
                <a:solidFill>
                  <a:srgbClr val="FF0000"/>
                </a:solidFill>
              </a:rPr>
              <a:t>r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i="1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, and output whether they are identical.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80E8-C741-4693-88A7-5EC313F3AB3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Fingerprinting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30463" y="2033588"/>
            <a:ext cx="4351337" cy="2706687"/>
            <a:chOff x="983" y="1494"/>
            <a:chExt cx="3419" cy="2127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91" y="1494"/>
              <a:ext cx="2737" cy="956"/>
              <a:chOff x="1291" y="1494"/>
              <a:chExt cx="2737" cy="956"/>
            </a:xfrm>
          </p:grpSpPr>
          <p:sp>
            <p:nvSpPr>
              <p:cNvPr id="1675269" name="AutoShape 5"/>
              <p:cNvSpPr>
                <a:spLocks noChangeArrowheads="1"/>
              </p:cNvSpPr>
              <p:nvPr/>
            </p:nvSpPr>
            <p:spPr bwMode="auto">
              <a:xfrm>
                <a:off x="1291" y="1495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200" i="1" dirty="0">
                    <a:latin typeface="+mn-lt"/>
                  </a:rPr>
                  <a:t>A</a:t>
                </a:r>
              </a:p>
            </p:txBody>
          </p:sp>
          <p:sp>
            <p:nvSpPr>
              <p:cNvPr id="1675270" name="AutoShape 6"/>
              <p:cNvSpPr>
                <a:spLocks noChangeArrowheads="1"/>
              </p:cNvSpPr>
              <p:nvPr/>
            </p:nvSpPr>
            <p:spPr bwMode="auto">
              <a:xfrm>
                <a:off x="3073" y="1494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i="1">
                    <a:latin typeface="+mn-lt"/>
                  </a:rPr>
                  <a:t>B</a:t>
                </a:r>
              </a:p>
            </p:txBody>
          </p:sp>
          <p:sp>
            <p:nvSpPr>
              <p:cNvPr id="1675271" name="Text Box 7"/>
              <p:cNvSpPr txBox="1">
                <a:spLocks noChangeArrowheads="1"/>
              </p:cNvSpPr>
              <p:nvPr/>
            </p:nvSpPr>
            <p:spPr bwMode="auto">
              <a:xfrm>
                <a:off x="2536" y="1809"/>
                <a:ext cx="308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latin typeface="+mn-lt"/>
                  </a:rPr>
                  <a:t>=</a:t>
                </a:r>
              </a:p>
            </p:txBody>
          </p:sp>
          <p:sp>
            <p:nvSpPr>
              <p:cNvPr id="1675276" name="Text Box 12"/>
              <p:cNvSpPr txBox="1">
                <a:spLocks noChangeArrowheads="1"/>
              </p:cNvSpPr>
              <p:nvPr/>
            </p:nvSpPr>
            <p:spPr bwMode="auto">
              <a:xfrm>
                <a:off x="2560" y="1664"/>
                <a:ext cx="224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+mn-lt"/>
                  </a:rPr>
                  <a:t>?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564" y="2844"/>
              <a:ext cx="307" cy="543"/>
              <a:chOff x="2536" y="2853"/>
              <a:chExt cx="307" cy="543"/>
            </a:xfrm>
          </p:grpSpPr>
          <p:sp>
            <p:nvSpPr>
              <p:cNvPr id="1675275" name="Text Box 11"/>
              <p:cNvSpPr txBox="1">
                <a:spLocks noChangeArrowheads="1"/>
              </p:cNvSpPr>
              <p:nvPr/>
            </p:nvSpPr>
            <p:spPr bwMode="auto">
              <a:xfrm>
                <a:off x="2536" y="2988"/>
                <a:ext cx="307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latin typeface="+mn-lt"/>
                  </a:rPr>
                  <a:t>=</a:t>
                </a:r>
              </a:p>
            </p:txBody>
          </p:sp>
          <p:sp>
            <p:nvSpPr>
              <p:cNvPr id="1675277" name="Text Box 13"/>
              <p:cNvSpPr txBox="1">
                <a:spLocks noChangeArrowheads="1"/>
              </p:cNvSpPr>
              <p:nvPr/>
            </p:nvSpPr>
            <p:spPr bwMode="auto">
              <a:xfrm>
                <a:off x="2550" y="2853"/>
                <a:ext cx="224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+mn-lt"/>
                  </a:rPr>
                  <a:t>?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983" y="2666"/>
              <a:ext cx="1385" cy="955"/>
              <a:chOff x="1048" y="2675"/>
              <a:chExt cx="1385" cy="955"/>
            </a:xfrm>
          </p:grpSpPr>
          <p:sp>
            <p:nvSpPr>
              <p:cNvPr id="1675273" name="AutoShape 9"/>
              <p:cNvSpPr>
                <a:spLocks noChangeArrowheads="1"/>
              </p:cNvSpPr>
              <p:nvPr/>
            </p:nvSpPr>
            <p:spPr bwMode="auto">
              <a:xfrm>
                <a:off x="1048" y="2675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200" i="1">
                    <a:latin typeface="+mn-lt"/>
                  </a:rPr>
                  <a:t>A</a:t>
                </a:r>
              </a:p>
            </p:txBody>
          </p:sp>
          <p:sp>
            <p:nvSpPr>
              <p:cNvPr id="1675279" name="AutoShape 15"/>
              <p:cNvSpPr>
                <a:spLocks noChangeArrowheads="1"/>
              </p:cNvSpPr>
              <p:nvPr/>
            </p:nvSpPr>
            <p:spPr bwMode="auto">
              <a:xfrm>
                <a:off x="2061" y="2684"/>
                <a:ext cx="372" cy="92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800" i="1" dirty="0">
                    <a:solidFill>
                      <a:srgbClr val="FF0000"/>
                    </a:solidFill>
                    <a:latin typeface="+mn-lt"/>
                  </a:rPr>
                  <a:t>r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008" y="2665"/>
              <a:ext cx="1394" cy="955"/>
              <a:chOff x="3073" y="2674"/>
              <a:chExt cx="1394" cy="955"/>
            </a:xfrm>
          </p:grpSpPr>
          <p:sp>
            <p:nvSpPr>
              <p:cNvPr id="1675274" name="AutoShape 10"/>
              <p:cNvSpPr>
                <a:spLocks noChangeArrowheads="1"/>
              </p:cNvSpPr>
              <p:nvPr/>
            </p:nvSpPr>
            <p:spPr bwMode="auto">
              <a:xfrm>
                <a:off x="3073" y="2674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i="1">
                    <a:latin typeface="+mn-lt"/>
                  </a:rPr>
                  <a:t>B</a:t>
                </a:r>
              </a:p>
            </p:txBody>
          </p:sp>
          <p:sp>
            <p:nvSpPr>
              <p:cNvPr id="1675280" name="AutoShape 16"/>
              <p:cNvSpPr>
                <a:spLocks noChangeArrowheads="1"/>
              </p:cNvSpPr>
              <p:nvPr/>
            </p:nvSpPr>
            <p:spPr bwMode="auto">
              <a:xfrm>
                <a:off x="4095" y="2693"/>
                <a:ext cx="372" cy="92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800" i="1" dirty="0">
                    <a:solidFill>
                      <a:srgbClr val="FF0000"/>
                    </a:solidFill>
                    <a:latin typeface="+mn-lt"/>
                  </a:rPr>
                  <a:t>r</a:t>
                </a:r>
              </a:p>
            </p:txBody>
          </p:sp>
        </p:grpSp>
      </p:grpSp>
      <p:sp>
        <p:nvSpPr>
          <p:cNvPr id="1675285" name="AutoShape 21"/>
          <p:cNvSpPr>
            <a:spLocks noChangeArrowheads="1"/>
          </p:cNvSpPr>
          <p:nvPr/>
        </p:nvSpPr>
        <p:spPr bwMode="auto">
          <a:xfrm>
            <a:off x="1871663" y="5486400"/>
            <a:ext cx="5575300" cy="871558"/>
          </a:xfrm>
          <a:prstGeom prst="wedgeEllipseCallout">
            <a:avLst>
              <a:gd name="adj1" fmla="val -569"/>
              <a:gd name="adj2" fmla="val -14282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Only </a:t>
            </a:r>
            <a:r>
              <a:rPr lang="en-US" altLang="zh-TW" sz="2000" i="1" dirty="0">
                <a:solidFill>
                  <a:schemeClr val="bg1"/>
                </a:solidFill>
              </a:rPr>
              <a:t>n</a:t>
            </a:r>
            <a:r>
              <a:rPr lang="en-US" altLang="zh-TW" sz="2000" dirty="0">
                <a:solidFill>
                  <a:schemeClr val="bg1"/>
                </a:solidFill>
              </a:rPr>
              <a:t> comparisons.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4A51-0621-41D0-B905-947835EC1128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Probability?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00035" y="2500306"/>
            <a:ext cx="7929618" cy="1303836"/>
            <a:chOff x="858" y="1501"/>
            <a:chExt cx="31911" cy="5247"/>
          </a:xfrm>
        </p:grpSpPr>
        <p:sp>
          <p:nvSpPr>
            <p:cNvPr id="120837" name="Freeform 5"/>
            <p:cNvSpPr>
              <a:spLocks noEditPoints="1"/>
            </p:cNvSpPr>
            <p:nvPr/>
          </p:nvSpPr>
          <p:spPr bwMode="auto">
            <a:xfrm>
              <a:off x="965" y="1580"/>
              <a:ext cx="1170" cy="1154"/>
            </a:xfrm>
            <a:custGeom>
              <a:avLst/>
              <a:gdLst/>
              <a:ahLst/>
              <a:cxnLst>
                <a:cxn ang="0">
                  <a:pos x="1170" y="582"/>
                </a:cxn>
                <a:cxn ang="0">
                  <a:pos x="1150" y="414"/>
                </a:cxn>
                <a:cxn ang="0">
                  <a:pos x="1102" y="276"/>
                </a:cxn>
                <a:cxn ang="0">
                  <a:pos x="1014" y="158"/>
                </a:cxn>
                <a:cxn ang="0">
                  <a:pos x="897" y="79"/>
                </a:cxn>
                <a:cxn ang="0">
                  <a:pos x="751" y="20"/>
                </a:cxn>
                <a:cxn ang="0">
                  <a:pos x="585" y="0"/>
                </a:cxn>
                <a:cxn ang="0">
                  <a:pos x="410" y="20"/>
                </a:cxn>
                <a:cxn ang="0">
                  <a:pos x="273" y="79"/>
                </a:cxn>
                <a:cxn ang="0">
                  <a:pos x="156" y="168"/>
                </a:cxn>
                <a:cxn ang="0">
                  <a:pos x="68" y="286"/>
                </a:cxn>
                <a:cxn ang="0">
                  <a:pos x="10" y="424"/>
                </a:cxn>
                <a:cxn ang="0">
                  <a:pos x="0" y="582"/>
                </a:cxn>
                <a:cxn ang="0">
                  <a:pos x="20" y="740"/>
                </a:cxn>
                <a:cxn ang="0">
                  <a:pos x="68" y="878"/>
                </a:cxn>
                <a:cxn ang="0">
                  <a:pos x="156" y="996"/>
                </a:cxn>
                <a:cxn ang="0">
                  <a:pos x="273" y="1075"/>
                </a:cxn>
                <a:cxn ang="0">
                  <a:pos x="410" y="1134"/>
                </a:cxn>
                <a:cxn ang="0">
                  <a:pos x="585" y="1154"/>
                </a:cxn>
                <a:cxn ang="0">
                  <a:pos x="760" y="1134"/>
                </a:cxn>
                <a:cxn ang="0">
                  <a:pos x="897" y="1075"/>
                </a:cxn>
                <a:cxn ang="0">
                  <a:pos x="1014" y="996"/>
                </a:cxn>
                <a:cxn ang="0">
                  <a:pos x="1102" y="878"/>
                </a:cxn>
                <a:cxn ang="0">
                  <a:pos x="1150" y="740"/>
                </a:cxn>
                <a:cxn ang="0">
                  <a:pos x="1170" y="582"/>
                </a:cxn>
                <a:cxn ang="0">
                  <a:pos x="585" y="1085"/>
                </a:cxn>
                <a:cxn ang="0">
                  <a:pos x="507" y="1075"/>
                </a:cxn>
                <a:cxn ang="0">
                  <a:pos x="439" y="1046"/>
                </a:cxn>
                <a:cxn ang="0">
                  <a:pos x="361" y="996"/>
                </a:cxn>
                <a:cxn ang="0">
                  <a:pos x="302" y="917"/>
                </a:cxn>
                <a:cxn ang="0">
                  <a:pos x="254" y="750"/>
                </a:cxn>
                <a:cxn ang="0">
                  <a:pos x="244" y="562"/>
                </a:cxn>
                <a:cxn ang="0">
                  <a:pos x="244" y="444"/>
                </a:cxn>
                <a:cxn ang="0">
                  <a:pos x="263" y="326"/>
                </a:cxn>
                <a:cxn ang="0">
                  <a:pos x="312" y="207"/>
                </a:cxn>
                <a:cxn ang="0">
                  <a:pos x="390" y="128"/>
                </a:cxn>
                <a:cxn ang="0">
                  <a:pos x="488" y="79"/>
                </a:cxn>
                <a:cxn ang="0">
                  <a:pos x="585" y="69"/>
                </a:cxn>
                <a:cxn ang="0">
                  <a:pos x="683" y="89"/>
                </a:cxn>
                <a:cxn ang="0">
                  <a:pos x="780" y="138"/>
                </a:cxn>
                <a:cxn ang="0">
                  <a:pos x="858" y="217"/>
                </a:cxn>
                <a:cxn ang="0">
                  <a:pos x="907" y="326"/>
                </a:cxn>
                <a:cxn ang="0">
                  <a:pos x="926" y="444"/>
                </a:cxn>
                <a:cxn ang="0">
                  <a:pos x="926" y="681"/>
                </a:cxn>
                <a:cxn ang="0">
                  <a:pos x="907" y="809"/>
                </a:cxn>
                <a:cxn ang="0">
                  <a:pos x="858" y="927"/>
                </a:cxn>
                <a:cxn ang="0">
                  <a:pos x="799" y="1006"/>
                </a:cxn>
                <a:cxn ang="0">
                  <a:pos x="721" y="1055"/>
                </a:cxn>
                <a:cxn ang="0">
                  <a:pos x="653" y="1075"/>
                </a:cxn>
                <a:cxn ang="0">
                  <a:pos x="585" y="1085"/>
                </a:cxn>
              </a:cxnLst>
              <a:rect l="0" t="0" r="r" b="b"/>
              <a:pathLst>
                <a:path w="1170" h="1154">
                  <a:moveTo>
                    <a:pt x="1170" y="582"/>
                  </a:moveTo>
                  <a:lnTo>
                    <a:pt x="1150" y="414"/>
                  </a:lnTo>
                  <a:lnTo>
                    <a:pt x="1102" y="276"/>
                  </a:lnTo>
                  <a:lnTo>
                    <a:pt x="1014" y="158"/>
                  </a:lnTo>
                  <a:lnTo>
                    <a:pt x="897" y="79"/>
                  </a:lnTo>
                  <a:lnTo>
                    <a:pt x="751" y="20"/>
                  </a:lnTo>
                  <a:lnTo>
                    <a:pt x="585" y="0"/>
                  </a:lnTo>
                  <a:lnTo>
                    <a:pt x="410" y="20"/>
                  </a:lnTo>
                  <a:lnTo>
                    <a:pt x="273" y="79"/>
                  </a:lnTo>
                  <a:lnTo>
                    <a:pt x="156" y="168"/>
                  </a:lnTo>
                  <a:lnTo>
                    <a:pt x="68" y="286"/>
                  </a:lnTo>
                  <a:lnTo>
                    <a:pt x="10" y="424"/>
                  </a:lnTo>
                  <a:lnTo>
                    <a:pt x="0" y="582"/>
                  </a:lnTo>
                  <a:lnTo>
                    <a:pt x="20" y="740"/>
                  </a:lnTo>
                  <a:lnTo>
                    <a:pt x="68" y="878"/>
                  </a:lnTo>
                  <a:lnTo>
                    <a:pt x="156" y="996"/>
                  </a:lnTo>
                  <a:lnTo>
                    <a:pt x="273" y="1075"/>
                  </a:lnTo>
                  <a:lnTo>
                    <a:pt x="410" y="1134"/>
                  </a:lnTo>
                  <a:lnTo>
                    <a:pt x="585" y="1154"/>
                  </a:lnTo>
                  <a:lnTo>
                    <a:pt x="760" y="1134"/>
                  </a:lnTo>
                  <a:lnTo>
                    <a:pt x="897" y="1075"/>
                  </a:lnTo>
                  <a:lnTo>
                    <a:pt x="1014" y="996"/>
                  </a:lnTo>
                  <a:lnTo>
                    <a:pt x="1102" y="878"/>
                  </a:lnTo>
                  <a:lnTo>
                    <a:pt x="1150" y="740"/>
                  </a:lnTo>
                  <a:lnTo>
                    <a:pt x="1170" y="582"/>
                  </a:lnTo>
                  <a:close/>
                  <a:moveTo>
                    <a:pt x="585" y="1085"/>
                  </a:moveTo>
                  <a:lnTo>
                    <a:pt x="507" y="1075"/>
                  </a:lnTo>
                  <a:lnTo>
                    <a:pt x="439" y="1046"/>
                  </a:lnTo>
                  <a:lnTo>
                    <a:pt x="361" y="996"/>
                  </a:lnTo>
                  <a:lnTo>
                    <a:pt x="302" y="917"/>
                  </a:lnTo>
                  <a:lnTo>
                    <a:pt x="254" y="750"/>
                  </a:lnTo>
                  <a:lnTo>
                    <a:pt x="244" y="562"/>
                  </a:lnTo>
                  <a:lnTo>
                    <a:pt x="244" y="444"/>
                  </a:lnTo>
                  <a:lnTo>
                    <a:pt x="263" y="326"/>
                  </a:lnTo>
                  <a:lnTo>
                    <a:pt x="312" y="207"/>
                  </a:lnTo>
                  <a:lnTo>
                    <a:pt x="390" y="128"/>
                  </a:lnTo>
                  <a:lnTo>
                    <a:pt x="488" y="79"/>
                  </a:lnTo>
                  <a:lnTo>
                    <a:pt x="585" y="69"/>
                  </a:lnTo>
                  <a:lnTo>
                    <a:pt x="683" y="89"/>
                  </a:lnTo>
                  <a:lnTo>
                    <a:pt x="780" y="138"/>
                  </a:lnTo>
                  <a:lnTo>
                    <a:pt x="858" y="217"/>
                  </a:lnTo>
                  <a:lnTo>
                    <a:pt x="907" y="326"/>
                  </a:lnTo>
                  <a:lnTo>
                    <a:pt x="926" y="444"/>
                  </a:lnTo>
                  <a:lnTo>
                    <a:pt x="926" y="681"/>
                  </a:lnTo>
                  <a:lnTo>
                    <a:pt x="907" y="809"/>
                  </a:lnTo>
                  <a:lnTo>
                    <a:pt x="858" y="927"/>
                  </a:lnTo>
                  <a:lnTo>
                    <a:pt x="799" y="1006"/>
                  </a:lnTo>
                  <a:lnTo>
                    <a:pt x="721" y="1055"/>
                  </a:lnTo>
                  <a:lnTo>
                    <a:pt x="653" y="1075"/>
                  </a:lnTo>
                  <a:lnTo>
                    <a:pt x="585" y="10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38" name="Freeform 6"/>
            <p:cNvSpPr>
              <a:spLocks noEditPoints="1"/>
            </p:cNvSpPr>
            <p:nvPr/>
          </p:nvSpPr>
          <p:spPr bwMode="auto">
            <a:xfrm>
              <a:off x="2301" y="1590"/>
              <a:ext cx="906" cy="1134"/>
            </a:xfrm>
            <a:custGeom>
              <a:avLst/>
              <a:gdLst/>
              <a:ahLst/>
              <a:cxnLst>
                <a:cxn ang="0">
                  <a:pos x="282" y="473"/>
                </a:cxn>
                <a:cxn ang="0">
                  <a:pos x="282" y="0"/>
                </a:cxn>
                <a:cxn ang="0">
                  <a:pos x="0" y="10"/>
                </a:cxn>
                <a:cxn ang="0">
                  <a:pos x="0" y="89"/>
                </a:cxn>
                <a:cxn ang="0">
                  <a:pos x="78" y="89"/>
                </a:cxn>
                <a:cxn ang="0">
                  <a:pos x="97" y="99"/>
                </a:cxn>
                <a:cxn ang="0">
                  <a:pos x="107" y="109"/>
                </a:cxn>
                <a:cxn ang="0">
                  <a:pos x="107" y="1124"/>
                </a:cxn>
                <a:cxn ang="0">
                  <a:pos x="185" y="1124"/>
                </a:cxn>
                <a:cxn ang="0">
                  <a:pos x="263" y="1036"/>
                </a:cxn>
                <a:cxn ang="0">
                  <a:pos x="282" y="1055"/>
                </a:cxn>
                <a:cxn ang="0">
                  <a:pos x="331" y="1085"/>
                </a:cxn>
                <a:cxn ang="0">
                  <a:pos x="399" y="1124"/>
                </a:cxn>
                <a:cxn ang="0">
                  <a:pos x="497" y="1134"/>
                </a:cxn>
                <a:cxn ang="0">
                  <a:pos x="633" y="1114"/>
                </a:cxn>
                <a:cxn ang="0">
                  <a:pos x="740" y="1065"/>
                </a:cxn>
                <a:cxn ang="0">
                  <a:pos x="828" y="986"/>
                </a:cxn>
                <a:cxn ang="0">
                  <a:pos x="886" y="888"/>
                </a:cxn>
                <a:cxn ang="0">
                  <a:pos x="906" y="759"/>
                </a:cxn>
                <a:cxn ang="0">
                  <a:pos x="886" y="641"/>
                </a:cxn>
                <a:cxn ang="0">
                  <a:pos x="838" y="542"/>
                </a:cxn>
                <a:cxn ang="0">
                  <a:pos x="750" y="464"/>
                </a:cxn>
                <a:cxn ang="0">
                  <a:pos x="653" y="414"/>
                </a:cxn>
                <a:cxn ang="0">
                  <a:pos x="516" y="394"/>
                </a:cxn>
                <a:cxn ang="0">
                  <a:pos x="419" y="404"/>
                </a:cxn>
                <a:cxn ang="0">
                  <a:pos x="282" y="473"/>
                </a:cxn>
                <a:cxn ang="0">
                  <a:pos x="292" y="966"/>
                </a:cxn>
                <a:cxn ang="0">
                  <a:pos x="292" y="552"/>
                </a:cxn>
                <a:cxn ang="0">
                  <a:pos x="350" y="503"/>
                </a:cxn>
                <a:cxn ang="0">
                  <a:pos x="419" y="464"/>
                </a:cxn>
                <a:cxn ang="0">
                  <a:pos x="506" y="454"/>
                </a:cxn>
                <a:cxn ang="0">
                  <a:pos x="584" y="473"/>
                </a:cxn>
                <a:cxn ang="0">
                  <a:pos x="643" y="513"/>
                </a:cxn>
                <a:cxn ang="0">
                  <a:pos x="672" y="562"/>
                </a:cxn>
                <a:cxn ang="0">
                  <a:pos x="692" y="631"/>
                </a:cxn>
                <a:cxn ang="0">
                  <a:pos x="701" y="700"/>
                </a:cxn>
                <a:cxn ang="0">
                  <a:pos x="701" y="838"/>
                </a:cxn>
                <a:cxn ang="0">
                  <a:pos x="682" y="917"/>
                </a:cxn>
                <a:cxn ang="0">
                  <a:pos x="653" y="996"/>
                </a:cxn>
                <a:cxn ang="0">
                  <a:pos x="604" y="1045"/>
                </a:cxn>
                <a:cxn ang="0">
                  <a:pos x="545" y="1065"/>
                </a:cxn>
                <a:cxn ang="0">
                  <a:pos x="487" y="1075"/>
                </a:cxn>
                <a:cxn ang="0">
                  <a:pos x="409" y="1065"/>
                </a:cxn>
                <a:cxn ang="0">
                  <a:pos x="350" y="1026"/>
                </a:cxn>
                <a:cxn ang="0">
                  <a:pos x="311" y="996"/>
                </a:cxn>
                <a:cxn ang="0">
                  <a:pos x="292" y="966"/>
                </a:cxn>
              </a:cxnLst>
              <a:rect l="0" t="0" r="r" b="b"/>
              <a:pathLst>
                <a:path w="906" h="1134">
                  <a:moveTo>
                    <a:pt x="282" y="473"/>
                  </a:moveTo>
                  <a:lnTo>
                    <a:pt x="282" y="0"/>
                  </a:lnTo>
                  <a:lnTo>
                    <a:pt x="0" y="10"/>
                  </a:lnTo>
                  <a:lnTo>
                    <a:pt x="0" y="89"/>
                  </a:lnTo>
                  <a:lnTo>
                    <a:pt x="78" y="89"/>
                  </a:lnTo>
                  <a:lnTo>
                    <a:pt x="97" y="99"/>
                  </a:lnTo>
                  <a:lnTo>
                    <a:pt x="107" y="109"/>
                  </a:lnTo>
                  <a:lnTo>
                    <a:pt x="107" y="1124"/>
                  </a:lnTo>
                  <a:lnTo>
                    <a:pt x="185" y="1124"/>
                  </a:lnTo>
                  <a:lnTo>
                    <a:pt x="263" y="1036"/>
                  </a:lnTo>
                  <a:lnTo>
                    <a:pt x="282" y="1055"/>
                  </a:lnTo>
                  <a:lnTo>
                    <a:pt x="331" y="1085"/>
                  </a:lnTo>
                  <a:lnTo>
                    <a:pt x="399" y="1124"/>
                  </a:lnTo>
                  <a:lnTo>
                    <a:pt x="497" y="1134"/>
                  </a:lnTo>
                  <a:lnTo>
                    <a:pt x="633" y="1114"/>
                  </a:lnTo>
                  <a:lnTo>
                    <a:pt x="740" y="1065"/>
                  </a:lnTo>
                  <a:lnTo>
                    <a:pt x="828" y="986"/>
                  </a:lnTo>
                  <a:lnTo>
                    <a:pt x="886" y="888"/>
                  </a:lnTo>
                  <a:lnTo>
                    <a:pt x="906" y="759"/>
                  </a:lnTo>
                  <a:lnTo>
                    <a:pt x="886" y="641"/>
                  </a:lnTo>
                  <a:lnTo>
                    <a:pt x="838" y="542"/>
                  </a:lnTo>
                  <a:lnTo>
                    <a:pt x="750" y="464"/>
                  </a:lnTo>
                  <a:lnTo>
                    <a:pt x="653" y="414"/>
                  </a:lnTo>
                  <a:lnTo>
                    <a:pt x="516" y="394"/>
                  </a:lnTo>
                  <a:lnTo>
                    <a:pt x="419" y="404"/>
                  </a:lnTo>
                  <a:lnTo>
                    <a:pt x="282" y="473"/>
                  </a:lnTo>
                  <a:close/>
                  <a:moveTo>
                    <a:pt x="292" y="966"/>
                  </a:moveTo>
                  <a:lnTo>
                    <a:pt x="292" y="552"/>
                  </a:lnTo>
                  <a:lnTo>
                    <a:pt x="350" y="503"/>
                  </a:lnTo>
                  <a:lnTo>
                    <a:pt x="419" y="464"/>
                  </a:lnTo>
                  <a:lnTo>
                    <a:pt x="506" y="454"/>
                  </a:lnTo>
                  <a:lnTo>
                    <a:pt x="584" y="473"/>
                  </a:lnTo>
                  <a:lnTo>
                    <a:pt x="643" y="513"/>
                  </a:lnTo>
                  <a:lnTo>
                    <a:pt x="672" y="562"/>
                  </a:lnTo>
                  <a:lnTo>
                    <a:pt x="692" y="631"/>
                  </a:lnTo>
                  <a:lnTo>
                    <a:pt x="701" y="700"/>
                  </a:lnTo>
                  <a:lnTo>
                    <a:pt x="701" y="838"/>
                  </a:lnTo>
                  <a:lnTo>
                    <a:pt x="682" y="917"/>
                  </a:lnTo>
                  <a:lnTo>
                    <a:pt x="653" y="996"/>
                  </a:lnTo>
                  <a:lnTo>
                    <a:pt x="604" y="1045"/>
                  </a:lnTo>
                  <a:lnTo>
                    <a:pt x="545" y="1065"/>
                  </a:lnTo>
                  <a:lnTo>
                    <a:pt x="487" y="1075"/>
                  </a:lnTo>
                  <a:lnTo>
                    <a:pt x="409" y="1065"/>
                  </a:lnTo>
                  <a:lnTo>
                    <a:pt x="350" y="1026"/>
                  </a:lnTo>
                  <a:lnTo>
                    <a:pt x="311" y="996"/>
                  </a:lnTo>
                  <a:lnTo>
                    <a:pt x="292" y="9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39" name="Freeform 7"/>
            <p:cNvSpPr>
              <a:spLocks/>
            </p:cNvSpPr>
            <p:nvPr/>
          </p:nvSpPr>
          <p:spPr bwMode="auto">
            <a:xfrm>
              <a:off x="3324" y="1984"/>
              <a:ext cx="604" cy="740"/>
            </a:xfrm>
            <a:custGeom>
              <a:avLst/>
              <a:gdLst/>
              <a:ahLst/>
              <a:cxnLst>
                <a:cxn ang="0">
                  <a:pos x="234" y="247"/>
                </a:cxn>
                <a:cxn ang="0">
                  <a:pos x="136" y="198"/>
                </a:cxn>
                <a:cxn ang="0">
                  <a:pos x="136" y="99"/>
                </a:cxn>
                <a:cxn ang="0">
                  <a:pos x="224" y="50"/>
                </a:cxn>
                <a:cxn ang="0">
                  <a:pos x="400" y="60"/>
                </a:cxn>
                <a:cxn ang="0">
                  <a:pos x="487" y="188"/>
                </a:cxn>
                <a:cxn ang="0">
                  <a:pos x="507" y="217"/>
                </a:cxn>
                <a:cxn ang="0">
                  <a:pos x="555" y="208"/>
                </a:cxn>
                <a:cxn ang="0">
                  <a:pos x="546" y="0"/>
                </a:cxn>
                <a:cxn ang="0">
                  <a:pos x="487" y="10"/>
                </a:cxn>
                <a:cxn ang="0">
                  <a:pos x="390" y="0"/>
                </a:cxn>
                <a:cxn ang="0">
                  <a:pos x="136" y="20"/>
                </a:cxn>
                <a:cxn ang="0">
                  <a:pos x="19" y="119"/>
                </a:cxn>
                <a:cxn ang="0">
                  <a:pos x="10" y="257"/>
                </a:cxn>
                <a:cxn ang="0">
                  <a:pos x="39" y="316"/>
                </a:cxn>
                <a:cxn ang="0">
                  <a:pos x="136" y="385"/>
                </a:cxn>
                <a:cxn ang="0">
                  <a:pos x="312" y="434"/>
                </a:cxn>
                <a:cxn ang="0">
                  <a:pos x="429" y="464"/>
                </a:cxn>
                <a:cxn ang="0">
                  <a:pos x="497" y="563"/>
                </a:cxn>
                <a:cxn ang="0">
                  <a:pos x="439" y="651"/>
                </a:cxn>
                <a:cxn ang="0">
                  <a:pos x="341" y="681"/>
                </a:cxn>
                <a:cxn ang="0">
                  <a:pos x="224" y="671"/>
                </a:cxn>
                <a:cxn ang="0">
                  <a:pos x="117" y="592"/>
                </a:cxn>
                <a:cxn ang="0">
                  <a:pos x="68" y="474"/>
                </a:cxn>
                <a:cxn ang="0">
                  <a:pos x="0" y="494"/>
                </a:cxn>
                <a:cxn ang="0">
                  <a:pos x="10" y="730"/>
                </a:cxn>
                <a:cxn ang="0">
                  <a:pos x="39" y="740"/>
                </a:cxn>
                <a:cxn ang="0">
                  <a:pos x="58" y="730"/>
                </a:cxn>
                <a:cxn ang="0">
                  <a:pos x="97" y="701"/>
                </a:cxn>
                <a:cxn ang="0">
                  <a:pos x="195" y="730"/>
                </a:cxn>
                <a:cxn ang="0">
                  <a:pos x="341" y="740"/>
                </a:cxn>
                <a:cxn ang="0">
                  <a:pos x="448" y="720"/>
                </a:cxn>
                <a:cxn ang="0">
                  <a:pos x="555" y="651"/>
                </a:cxn>
                <a:cxn ang="0">
                  <a:pos x="604" y="503"/>
                </a:cxn>
                <a:cxn ang="0">
                  <a:pos x="517" y="336"/>
                </a:cxn>
                <a:cxn ang="0">
                  <a:pos x="380" y="277"/>
                </a:cxn>
              </a:cxnLst>
              <a:rect l="0" t="0" r="r" b="b"/>
              <a:pathLst>
                <a:path w="604" h="740">
                  <a:moveTo>
                    <a:pt x="283" y="257"/>
                  </a:moveTo>
                  <a:lnTo>
                    <a:pt x="234" y="247"/>
                  </a:lnTo>
                  <a:lnTo>
                    <a:pt x="175" y="227"/>
                  </a:lnTo>
                  <a:lnTo>
                    <a:pt x="136" y="198"/>
                  </a:lnTo>
                  <a:lnTo>
                    <a:pt x="117" y="148"/>
                  </a:lnTo>
                  <a:lnTo>
                    <a:pt x="136" y="99"/>
                  </a:lnTo>
                  <a:lnTo>
                    <a:pt x="175" y="70"/>
                  </a:lnTo>
                  <a:lnTo>
                    <a:pt x="224" y="50"/>
                  </a:lnTo>
                  <a:lnTo>
                    <a:pt x="292" y="50"/>
                  </a:lnTo>
                  <a:lnTo>
                    <a:pt x="400" y="60"/>
                  </a:lnTo>
                  <a:lnTo>
                    <a:pt x="458" y="109"/>
                  </a:lnTo>
                  <a:lnTo>
                    <a:pt x="487" y="188"/>
                  </a:lnTo>
                  <a:lnTo>
                    <a:pt x="487" y="208"/>
                  </a:lnTo>
                  <a:lnTo>
                    <a:pt x="507" y="217"/>
                  </a:lnTo>
                  <a:lnTo>
                    <a:pt x="546" y="217"/>
                  </a:lnTo>
                  <a:lnTo>
                    <a:pt x="555" y="208"/>
                  </a:lnTo>
                  <a:lnTo>
                    <a:pt x="555" y="10"/>
                  </a:lnTo>
                  <a:lnTo>
                    <a:pt x="546" y="0"/>
                  </a:lnTo>
                  <a:lnTo>
                    <a:pt x="507" y="0"/>
                  </a:lnTo>
                  <a:lnTo>
                    <a:pt x="487" y="10"/>
                  </a:lnTo>
                  <a:lnTo>
                    <a:pt x="458" y="30"/>
                  </a:lnTo>
                  <a:lnTo>
                    <a:pt x="390" y="0"/>
                  </a:lnTo>
                  <a:lnTo>
                    <a:pt x="205" y="0"/>
                  </a:lnTo>
                  <a:lnTo>
                    <a:pt x="136" y="20"/>
                  </a:lnTo>
                  <a:lnTo>
                    <a:pt x="68" y="60"/>
                  </a:lnTo>
                  <a:lnTo>
                    <a:pt x="19" y="119"/>
                  </a:lnTo>
                  <a:lnTo>
                    <a:pt x="0" y="208"/>
                  </a:lnTo>
                  <a:lnTo>
                    <a:pt x="10" y="257"/>
                  </a:lnTo>
                  <a:lnTo>
                    <a:pt x="19" y="286"/>
                  </a:lnTo>
                  <a:lnTo>
                    <a:pt x="39" y="316"/>
                  </a:lnTo>
                  <a:lnTo>
                    <a:pt x="68" y="346"/>
                  </a:lnTo>
                  <a:lnTo>
                    <a:pt x="136" y="385"/>
                  </a:lnTo>
                  <a:lnTo>
                    <a:pt x="214" y="415"/>
                  </a:lnTo>
                  <a:lnTo>
                    <a:pt x="312" y="434"/>
                  </a:lnTo>
                  <a:lnTo>
                    <a:pt x="370" y="444"/>
                  </a:lnTo>
                  <a:lnTo>
                    <a:pt x="429" y="464"/>
                  </a:lnTo>
                  <a:lnTo>
                    <a:pt x="478" y="503"/>
                  </a:lnTo>
                  <a:lnTo>
                    <a:pt x="497" y="563"/>
                  </a:lnTo>
                  <a:lnTo>
                    <a:pt x="478" y="622"/>
                  </a:lnTo>
                  <a:lnTo>
                    <a:pt x="439" y="651"/>
                  </a:lnTo>
                  <a:lnTo>
                    <a:pt x="390" y="671"/>
                  </a:lnTo>
                  <a:lnTo>
                    <a:pt x="341" y="681"/>
                  </a:lnTo>
                  <a:lnTo>
                    <a:pt x="312" y="681"/>
                  </a:lnTo>
                  <a:lnTo>
                    <a:pt x="224" y="671"/>
                  </a:lnTo>
                  <a:lnTo>
                    <a:pt x="166" y="632"/>
                  </a:lnTo>
                  <a:lnTo>
                    <a:pt x="117" y="592"/>
                  </a:lnTo>
                  <a:lnTo>
                    <a:pt x="78" y="494"/>
                  </a:lnTo>
                  <a:lnTo>
                    <a:pt x="68" y="474"/>
                  </a:lnTo>
                  <a:lnTo>
                    <a:pt x="19" y="474"/>
                  </a:lnTo>
                  <a:lnTo>
                    <a:pt x="0" y="494"/>
                  </a:lnTo>
                  <a:lnTo>
                    <a:pt x="0" y="711"/>
                  </a:lnTo>
                  <a:lnTo>
                    <a:pt x="10" y="730"/>
                  </a:lnTo>
                  <a:lnTo>
                    <a:pt x="19" y="740"/>
                  </a:lnTo>
                  <a:lnTo>
                    <a:pt x="39" y="740"/>
                  </a:lnTo>
                  <a:lnTo>
                    <a:pt x="49" y="730"/>
                  </a:lnTo>
                  <a:lnTo>
                    <a:pt x="58" y="730"/>
                  </a:lnTo>
                  <a:lnTo>
                    <a:pt x="78" y="720"/>
                  </a:lnTo>
                  <a:lnTo>
                    <a:pt x="97" y="701"/>
                  </a:lnTo>
                  <a:lnTo>
                    <a:pt x="117" y="691"/>
                  </a:lnTo>
                  <a:lnTo>
                    <a:pt x="195" y="730"/>
                  </a:lnTo>
                  <a:lnTo>
                    <a:pt x="263" y="740"/>
                  </a:lnTo>
                  <a:lnTo>
                    <a:pt x="341" y="740"/>
                  </a:lnTo>
                  <a:lnTo>
                    <a:pt x="390" y="730"/>
                  </a:lnTo>
                  <a:lnTo>
                    <a:pt x="448" y="720"/>
                  </a:lnTo>
                  <a:lnTo>
                    <a:pt x="507" y="701"/>
                  </a:lnTo>
                  <a:lnTo>
                    <a:pt x="555" y="651"/>
                  </a:lnTo>
                  <a:lnTo>
                    <a:pt x="594" y="592"/>
                  </a:lnTo>
                  <a:lnTo>
                    <a:pt x="604" y="503"/>
                  </a:lnTo>
                  <a:lnTo>
                    <a:pt x="585" y="405"/>
                  </a:lnTo>
                  <a:lnTo>
                    <a:pt x="517" y="336"/>
                  </a:lnTo>
                  <a:lnTo>
                    <a:pt x="458" y="296"/>
                  </a:lnTo>
                  <a:lnTo>
                    <a:pt x="380" y="277"/>
                  </a:lnTo>
                  <a:lnTo>
                    <a:pt x="283" y="2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0" name="Freeform 8"/>
            <p:cNvSpPr>
              <a:spLocks noEditPoints="1"/>
            </p:cNvSpPr>
            <p:nvPr/>
          </p:nvSpPr>
          <p:spPr bwMode="auto">
            <a:xfrm>
              <a:off x="4045" y="1984"/>
              <a:ext cx="741" cy="740"/>
            </a:xfrm>
            <a:custGeom>
              <a:avLst/>
              <a:gdLst/>
              <a:ahLst/>
              <a:cxnLst>
                <a:cxn ang="0">
                  <a:pos x="692" y="375"/>
                </a:cxn>
                <a:cxn ang="0">
                  <a:pos x="721" y="375"/>
                </a:cxn>
                <a:cxn ang="0">
                  <a:pos x="741" y="356"/>
                </a:cxn>
                <a:cxn ang="0">
                  <a:pos x="741" y="336"/>
                </a:cxn>
                <a:cxn ang="0">
                  <a:pos x="731" y="267"/>
                </a:cxn>
                <a:cxn ang="0">
                  <a:pos x="712" y="178"/>
                </a:cxn>
                <a:cxn ang="0">
                  <a:pos x="653" y="79"/>
                </a:cxn>
                <a:cxn ang="0">
                  <a:pos x="585" y="30"/>
                </a:cxn>
                <a:cxn ang="0">
                  <a:pos x="497" y="10"/>
                </a:cxn>
                <a:cxn ang="0">
                  <a:pos x="390" y="0"/>
                </a:cxn>
                <a:cxn ang="0">
                  <a:pos x="254" y="20"/>
                </a:cxn>
                <a:cxn ang="0">
                  <a:pos x="146" y="70"/>
                </a:cxn>
                <a:cxn ang="0">
                  <a:pos x="68" y="148"/>
                </a:cxn>
                <a:cxn ang="0">
                  <a:pos x="20" y="247"/>
                </a:cxn>
                <a:cxn ang="0">
                  <a:pos x="0" y="365"/>
                </a:cxn>
                <a:cxn ang="0">
                  <a:pos x="20" y="484"/>
                </a:cxn>
                <a:cxn ang="0">
                  <a:pos x="68" y="592"/>
                </a:cxn>
                <a:cxn ang="0">
                  <a:pos x="156" y="671"/>
                </a:cxn>
                <a:cxn ang="0">
                  <a:pos x="273" y="720"/>
                </a:cxn>
                <a:cxn ang="0">
                  <a:pos x="419" y="740"/>
                </a:cxn>
                <a:cxn ang="0">
                  <a:pos x="527" y="730"/>
                </a:cxn>
                <a:cxn ang="0">
                  <a:pos x="614" y="691"/>
                </a:cxn>
                <a:cxn ang="0">
                  <a:pos x="673" y="651"/>
                </a:cxn>
                <a:cxn ang="0">
                  <a:pos x="712" y="602"/>
                </a:cxn>
                <a:cxn ang="0">
                  <a:pos x="741" y="543"/>
                </a:cxn>
                <a:cxn ang="0">
                  <a:pos x="741" y="523"/>
                </a:cxn>
                <a:cxn ang="0">
                  <a:pos x="731" y="513"/>
                </a:cxn>
                <a:cxn ang="0">
                  <a:pos x="682" y="513"/>
                </a:cxn>
                <a:cxn ang="0">
                  <a:pos x="663" y="533"/>
                </a:cxn>
                <a:cxn ang="0">
                  <a:pos x="663" y="543"/>
                </a:cxn>
                <a:cxn ang="0">
                  <a:pos x="614" y="612"/>
                </a:cxn>
                <a:cxn ang="0">
                  <a:pos x="527" y="661"/>
                </a:cxn>
                <a:cxn ang="0">
                  <a:pos x="429" y="671"/>
                </a:cxn>
                <a:cxn ang="0">
                  <a:pos x="332" y="661"/>
                </a:cxn>
                <a:cxn ang="0">
                  <a:pos x="273" y="612"/>
                </a:cxn>
                <a:cxn ang="0">
                  <a:pos x="234" y="553"/>
                </a:cxn>
                <a:cxn ang="0">
                  <a:pos x="215" y="494"/>
                </a:cxn>
                <a:cxn ang="0">
                  <a:pos x="205" y="425"/>
                </a:cxn>
                <a:cxn ang="0">
                  <a:pos x="205" y="375"/>
                </a:cxn>
                <a:cxn ang="0">
                  <a:pos x="692" y="375"/>
                </a:cxn>
                <a:cxn ang="0">
                  <a:pos x="205" y="326"/>
                </a:cxn>
                <a:cxn ang="0">
                  <a:pos x="215" y="227"/>
                </a:cxn>
                <a:cxn ang="0">
                  <a:pos x="244" y="139"/>
                </a:cxn>
                <a:cxn ang="0">
                  <a:pos x="302" y="79"/>
                </a:cxn>
                <a:cxn ang="0">
                  <a:pos x="390" y="50"/>
                </a:cxn>
                <a:cxn ang="0">
                  <a:pos x="468" y="70"/>
                </a:cxn>
                <a:cxn ang="0">
                  <a:pos x="527" y="109"/>
                </a:cxn>
                <a:cxn ang="0">
                  <a:pos x="556" y="168"/>
                </a:cxn>
                <a:cxn ang="0">
                  <a:pos x="575" y="227"/>
                </a:cxn>
                <a:cxn ang="0">
                  <a:pos x="585" y="286"/>
                </a:cxn>
                <a:cxn ang="0">
                  <a:pos x="585" y="326"/>
                </a:cxn>
                <a:cxn ang="0">
                  <a:pos x="205" y="326"/>
                </a:cxn>
              </a:cxnLst>
              <a:rect l="0" t="0" r="r" b="b"/>
              <a:pathLst>
                <a:path w="741" h="740">
                  <a:moveTo>
                    <a:pt x="692" y="375"/>
                  </a:moveTo>
                  <a:lnTo>
                    <a:pt x="721" y="375"/>
                  </a:lnTo>
                  <a:lnTo>
                    <a:pt x="741" y="356"/>
                  </a:lnTo>
                  <a:lnTo>
                    <a:pt x="741" y="336"/>
                  </a:lnTo>
                  <a:lnTo>
                    <a:pt x="731" y="267"/>
                  </a:lnTo>
                  <a:lnTo>
                    <a:pt x="712" y="178"/>
                  </a:lnTo>
                  <a:lnTo>
                    <a:pt x="653" y="79"/>
                  </a:lnTo>
                  <a:lnTo>
                    <a:pt x="585" y="30"/>
                  </a:lnTo>
                  <a:lnTo>
                    <a:pt x="497" y="10"/>
                  </a:lnTo>
                  <a:lnTo>
                    <a:pt x="390" y="0"/>
                  </a:lnTo>
                  <a:lnTo>
                    <a:pt x="254" y="20"/>
                  </a:lnTo>
                  <a:lnTo>
                    <a:pt x="146" y="70"/>
                  </a:lnTo>
                  <a:lnTo>
                    <a:pt x="68" y="148"/>
                  </a:lnTo>
                  <a:lnTo>
                    <a:pt x="20" y="247"/>
                  </a:lnTo>
                  <a:lnTo>
                    <a:pt x="0" y="365"/>
                  </a:lnTo>
                  <a:lnTo>
                    <a:pt x="20" y="484"/>
                  </a:lnTo>
                  <a:lnTo>
                    <a:pt x="68" y="592"/>
                  </a:lnTo>
                  <a:lnTo>
                    <a:pt x="156" y="671"/>
                  </a:lnTo>
                  <a:lnTo>
                    <a:pt x="273" y="720"/>
                  </a:lnTo>
                  <a:lnTo>
                    <a:pt x="419" y="740"/>
                  </a:lnTo>
                  <a:lnTo>
                    <a:pt x="527" y="730"/>
                  </a:lnTo>
                  <a:lnTo>
                    <a:pt x="614" y="691"/>
                  </a:lnTo>
                  <a:lnTo>
                    <a:pt x="673" y="651"/>
                  </a:lnTo>
                  <a:lnTo>
                    <a:pt x="712" y="602"/>
                  </a:lnTo>
                  <a:lnTo>
                    <a:pt x="741" y="543"/>
                  </a:lnTo>
                  <a:lnTo>
                    <a:pt x="741" y="523"/>
                  </a:lnTo>
                  <a:lnTo>
                    <a:pt x="731" y="513"/>
                  </a:lnTo>
                  <a:lnTo>
                    <a:pt x="682" y="513"/>
                  </a:lnTo>
                  <a:lnTo>
                    <a:pt x="663" y="533"/>
                  </a:lnTo>
                  <a:lnTo>
                    <a:pt x="663" y="543"/>
                  </a:lnTo>
                  <a:lnTo>
                    <a:pt x="614" y="612"/>
                  </a:lnTo>
                  <a:lnTo>
                    <a:pt x="527" y="661"/>
                  </a:lnTo>
                  <a:lnTo>
                    <a:pt x="429" y="671"/>
                  </a:lnTo>
                  <a:lnTo>
                    <a:pt x="332" y="661"/>
                  </a:lnTo>
                  <a:lnTo>
                    <a:pt x="273" y="612"/>
                  </a:lnTo>
                  <a:lnTo>
                    <a:pt x="234" y="553"/>
                  </a:lnTo>
                  <a:lnTo>
                    <a:pt x="215" y="494"/>
                  </a:lnTo>
                  <a:lnTo>
                    <a:pt x="205" y="425"/>
                  </a:lnTo>
                  <a:lnTo>
                    <a:pt x="205" y="375"/>
                  </a:lnTo>
                  <a:lnTo>
                    <a:pt x="692" y="375"/>
                  </a:lnTo>
                  <a:close/>
                  <a:moveTo>
                    <a:pt x="205" y="326"/>
                  </a:moveTo>
                  <a:lnTo>
                    <a:pt x="215" y="227"/>
                  </a:lnTo>
                  <a:lnTo>
                    <a:pt x="244" y="139"/>
                  </a:lnTo>
                  <a:lnTo>
                    <a:pt x="302" y="79"/>
                  </a:lnTo>
                  <a:lnTo>
                    <a:pt x="390" y="50"/>
                  </a:lnTo>
                  <a:lnTo>
                    <a:pt x="468" y="70"/>
                  </a:lnTo>
                  <a:lnTo>
                    <a:pt x="527" y="109"/>
                  </a:lnTo>
                  <a:lnTo>
                    <a:pt x="556" y="168"/>
                  </a:lnTo>
                  <a:lnTo>
                    <a:pt x="575" y="227"/>
                  </a:lnTo>
                  <a:lnTo>
                    <a:pt x="585" y="286"/>
                  </a:lnTo>
                  <a:lnTo>
                    <a:pt x="585" y="326"/>
                  </a:lnTo>
                  <a:lnTo>
                    <a:pt x="205" y="3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1" name="Freeform 9"/>
            <p:cNvSpPr>
              <a:spLocks/>
            </p:cNvSpPr>
            <p:nvPr/>
          </p:nvSpPr>
          <p:spPr bwMode="auto">
            <a:xfrm>
              <a:off x="4893" y="1984"/>
              <a:ext cx="653" cy="730"/>
            </a:xfrm>
            <a:custGeom>
              <a:avLst/>
              <a:gdLst/>
              <a:ahLst/>
              <a:cxnLst>
                <a:cxn ang="0">
                  <a:pos x="429" y="730"/>
                </a:cxn>
                <a:cxn ang="0">
                  <a:pos x="429" y="651"/>
                </a:cxn>
                <a:cxn ang="0">
                  <a:pos x="283" y="651"/>
                </a:cxn>
                <a:cxn ang="0">
                  <a:pos x="283" y="375"/>
                </a:cxn>
                <a:cxn ang="0">
                  <a:pos x="293" y="296"/>
                </a:cxn>
                <a:cxn ang="0">
                  <a:pos x="312" y="217"/>
                </a:cxn>
                <a:cxn ang="0">
                  <a:pos x="351" y="139"/>
                </a:cxn>
                <a:cxn ang="0">
                  <a:pos x="410" y="79"/>
                </a:cxn>
                <a:cxn ang="0">
                  <a:pos x="487" y="60"/>
                </a:cxn>
                <a:cxn ang="0">
                  <a:pos x="468" y="79"/>
                </a:cxn>
                <a:cxn ang="0">
                  <a:pos x="458" y="99"/>
                </a:cxn>
                <a:cxn ang="0">
                  <a:pos x="458" y="168"/>
                </a:cxn>
                <a:cxn ang="0">
                  <a:pos x="468" y="188"/>
                </a:cxn>
                <a:cxn ang="0">
                  <a:pos x="487" y="208"/>
                </a:cxn>
                <a:cxn ang="0">
                  <a:pos x="526" y="227"/>
                </a:cxn>
                <a:cxn ang="0">
                  <a:pos x="556" y="237"/>
                </a:cxn>
                <a:cxn ang="0">
                  <a:pos x="575" y="237"/>
                </a:cxn>
                <a:cxn ang="0">
                  <a:pos x="604" y="227"/>
                </a:cxn>
                <a:cxn ang="0">
                  <a:pos x="624" y="208"/>
                </a:cxn>
                <a:cxn ang="0">
                  <a:pos x="643" y="168"/>
                </a:cxn>
                <a:cxn ang="0">
                  <a:pos x="653" y="139"/>
                </a:cxn>
                <a:cxn ang="0">
                  <a:pos x="634" y="79"/>
                </a:cxn>
                <a:cxn ang="0">
                  <a:pos x="595" y="40"/>
                </a:cxn>
                <a:cxn ang="0">
                  <a:pos x="546" y="10"/>
                </a:cxn>
                <a:cxn ang="0">
                  <a:pos x="478" y="0"/>
                </a:cxn>
                <a:cxn ang="0">
                  <a:pos x="410" y="10"/>
                </a:cxn>
                <a:cxn ang="0">
                  <a:pos x="351" y="50"/>
                </a:cxn>
                <a:cxn ang="0">
                  <a:pos x="302" y="109"/>
                </a:cxn>
                <a:cxn ang="0">
                  <a:pos x="273" y="188"/>
                </a:cxn>
                <a:cxn ang="0">
                  <a:pos x="273" y="0"/>
                </a:cxn>
                <a:cxn ang="0">
                  <a:pos x="0" y="10"/>
                </a:cxn>
                <a:cxn ang="0">
                  <a:pos x="0" y="89"/>
                </a:cxn>
                <a:cxn ang="0">
                  <a:pos x="78" y="89"/>
                </a:cxn>
                <a:cxn ang="0">
                  <a:pos x="98" y="99"/>
                </a:cxn>
                <a:cxn ang="0">
                  <a:pos x="107" y="109"/>
                </a:cxn>
                <a:cxn ang="0">
                  <a:pos x="117" y="129"/>
                </a:cxn>
                <a:cxn ang="0">
                  <a:pos x="117" y="651"/>
                </a:cxn>
                <a:cxn ang="0">
                  <a:pos x="0" y="651"/>
                </a:cxn>
                <a:cxn ang="0">
                  <a:pos x="0" y="730"/>
                </a:cxn>
                <a:cxn ang="0">
                  <a:pos x="429" y="730"/>
                </a:cxn>
              </a:cxnLst>
              <a:rect l="0" t="0" r="r" b="b"/>
              <a:pathLst>
                <a:path w="653" h="730">
                  <a:moveTo>
                    <a:pt x="429" y="730"/>
                  </a:moveTo>
                  <a:lnTo>
                    <a:pt x="429" y="651"/>
                  </a:lnTo>
                  <a:lnTo>
                    <a:pt x="283" y="651"/>
                  </a:lnTo>
                  <a:lnTo>
                    <a:pt x="283" y="375"/>
                  </a:lnTo>
                  <a:lnTo>
                    <a:pt x="293" y="296"/>
                  </a:lnTo>
                  <a:lnTo>
                    <a:pt x="312" y="217"/>
                  </a:lnTo>
                  <a:lnTo>
                    <a:pt x="351" y="139"/>
                  </a:lnTo>
                  <a:lnTo>
                    <a:pt x="410" y="79"/>
                  </a:lnTo>
                  <a:lnTo>
                    <a:pt x="487" y="60"/>
                  </a:lnTo>
                  <a:lnTo>
                    <a:pt x="468" y="79"/>
                  </a:lnTo>
                  <a:lnTo>
                    <a:pt x="458" y="99"/>
                  </a:lnTo>
                  <a:lnTo>
                    <a:pt x="458" y="168"/>
                  </a:lnTo>
                  <a:lnTo>
                    <a:pt x="468" y="188"/>
                  </a:lnTo>
                  <a:lnTo>
                    <a:pt x="487" y="208"/>
                  </a:lnTo>
                  <a:lnTo>
                    <a:pt x="526" y="227"/>
                  </a:lnTo>
                  <a:lnTo>
                    <a:pt x="556" y="237"/>
                  </a:lnTo>
                  <a:lnTo>
                    <a:pt x="575" y="237"/>
                  </a:lnTo>
                  <a:lnTo>
                    <a:pt x="604" y="227"/>
                  </a:lnTo>
                  <a:lnTo>
                    <a:pt x="624" y="208"/>
                  </a:lnTo>
                  <a:lnTo>
                    <a:pt x="643" y="168"/>
                  </a:lnTo>
                  <a:lnTo>
                    <a:pt x="653" y="139"/>
                  </a:lnTo>
                  <a:lnTo>
                    <a:pt x="634" y="79"/>
                  </a:lnTo>
                  <a:lnTo>
                    <a:pt x="595" y="40"/>
                  </a:lnTo>
                  <a:lnTo>
                    <a:pt x="546" y="10"/>
                  </a:lnTo>
                  <a:lnTo>
                    <a:pt x="478" y="0"/>
                  </a:lnTo>
                  <a:lnTo>
                    <a:pt x="410" y="10"/>
                  </a:lnTo>
                  <a:lnTo>
                    <a:pt x="351" y="50"/>
                  </a:lnTo>
                  <a:lnTo>
                    <a:pt x="302" y="109"/>
                  </a:lnTo>
                  <a:lnTo>
                    <a:pt x="273" y="188"/>
                  </a:lnTo>
                  <a:lnTo>
                    <a:pt x="273" y="0"/>
                  </a:lnTo>
                  <a:lnTo>
                    <a:pt x="0" y="10"/>
                  </a:lnTo>
                  <a:lnTo>
                    <a:pt x="0" y="89"/>
                  </a:lnTo>
                  <a:lnTo>
                    <a:pt x="78" y="89"/>
                  </a:lnTo>
                  <a:lnTo>
                    <a:pt x="98" y="99"/>
                  </a:lnTo>
                  <a:lnTo>
                    <a:pt x="107" y="109"/>
                  </a:lnTo>
                  <a:lnTo>
                    <a:pt x="117" y="129"/>
                  </a:lnTo>
                  <a:lnTo>
                    <a:pt x="117" y="651"/>
                  </a:lnTo>
                  <a:lnTo>
                    <a:pt x="0" y="651"/>
                  </a:lnTo>
                  <a:lnTo>
                    <a:pt x="0" y="730"/>
                  </a:lnTo>
                  <a:lnTo>
                    <a:pt x="429" y="7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2" name="Freeform 10"/>
            <p:cNvSpPr>
              <a:spLocks/>
            </p:cNvSpPr>
            <p:nvPr/>
          </p:nvSpPr>
          <p:spPr bwMode="auto">
            <a:xfrm>
              <a:off x="5634" y="1994"/>
              <a:ext cx="887" cy="730"/>
            </a:xfrm>
            <a:custGeom>
              <a:avLst/>
              <a:gdLst/>
              <a:ahLst/>
              <a:cxnLst>
                <a:cxn ang="0">
                  <a:pos x="770" y="109"/>
                </a:cxn>
                <a:cxn ang="0">
                  <a:pos x="780" y="99"/>
                </a:cxn>
                <a:cxn ang="0">
                  <a:pos x="780" y="89"/>
                </a:cxn>
                <a:cxn ang="0">
                  <a:pos x="799" y="89"/>
                </a:cxn>
                <a:cxn ang="0">
                  <a:pos x="819" y="79"/>
                </a:cxn>
                <a:cxn ang="0">
                  <a:pos x="887" y="79"/>
                </a:cxn>
                <a:cxn ang="0">
                  <a:pos x="887" y="0"/>
                </a:cxn>
                <a:cxn ang="0">
                  <a:pos x="828" y="0"/>
                </a:cxn>
                <a:cxn ang="0">
                  <a:pos x="760" y="10"/>
                </a:cxn>
                <a:cxn ang="0">
                  <a:pos x="731" y="10"/>
                </a:cxn>
                <a:cxn ang="0">
                  <a:pos x="692" y="0"/>
                </a:cxn>
                <a:cxn ang="0">
                  <a:pos x="614" y="0"/>
                </a:cxn>
                <a:cxn ang="0">
                  <a:pos x="614" y="79"/>
                </a:cxn>
                <a:cxn ang="0">
                  <a:pos x="672" y="79"/>
                </a:cxn>
                <a:cxn ang="0">
                  <a:pos x="692" y="89"/>
                </a:cxn>
                <a:cxn ang="0">
                  <a:pos x="692" y="119"/>
                </a:cxn>
                <a:cxn ang="0">
                  <a:pos x="497" y="523"/>
                </a:cxn>
                <a:cxn ang="0">
                  <a:pos x="302" y="79"/>
                </a:cxn>
                <a:cxn ang="0">
                  <a:pos x="380" y="79"/>
                </a:cxn>
                <a:cxn ang="0">
                  <a:pos x="380" y="0"/>
                </a:cxn>
                <a:cxn ang="0">
                  <a:pos x="214" y="0"/>
                </a:cxn>
                <a:cxn ang="0">
                  <a:pos x="185" y="10"/>
                </a:cxn>
                <a:cxn ang="0">
                  <a:pos x="107" y="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07" y="79"/>
                </a:cxn>
                <a:cxn ang="0">
                  <a:pos x="390" y="691"/>
                </a:cxn>
                <a:cxn ang="0">
                  <a:pos x="400" y="710"/>
                </a:cxn>
                <a:cxn ang="0">
                  <a:pos x="419" y="720"/>
                </a:cxn>
                <a:cxn ang="0">
                  <a:pos x="429" y="730"/>
                </a:cxn>
                <a:cxn ang="0">
                  <a:pos x="468" y="730"/>
                </a:cxn>
                <a:cxn ang="0">
                  <a:pos x="507" y="691"/>
                </a:cxn>
                <a:cxn ang="0">
                  <a:pos x="770" y="109"/>
                </a:cxn>
              </a:cxnLst>
              <a:rect l="0" t="0" r="r" b="b"/>
              <a:pathLst>
                <a:path w="887" h="730">
                  <a:moveTo>
                    <a:pt x="770" y="109"/>
                  </a:moveTo>
                  <a:lnTo>
                    <a:pt x="780" y="99"/>
                  </a:lnTo>
                  <a:lnTo>
                    <a:pt x="780" y="89"/>
                  </a:lnTo>
                  <a:lnTo>
                    <a:pt x="799" y="89"/>
                  </a:lnTo>
                  <a:lnTo>
                    <a:pt x="819" y="79"/>
                  </a:lnTo>
                  <a:lnTo>
                    <a:pt x="887" y="79"/>
                  </a:lnTo>
                  <a:lnTo>
                    <a:pt x="887" y="0"/>
                  </a:lnTo>
                  <a:lnTo>
                    <a:pt x="828" y="0"/>
                  </a:lnTo>
                  <a:lnTo>
                    <a:pt x="760" y="10"/>
                  </a:lnTo>
                  <a:lnTo>
                    <a:pt x="731" y="10"/>
                  </a:lnTo>
                  <a:lnTo>
                    <a:pt x="692" y="0"/>
                  </a:lnTo>
                  <a:lnTo>
                    <a:pt x="614" y="0"/>
                  </a:lnTo>
                  <a:lnTo>
                    <a:pt x="614" y="79"/>
                  </a:lnTo>
                  <a:lnTo>
                    <a:pt x="672" y="79"/>
                  </a:lnTo>
                  <a:lnTo>
                    <a:pt x="692" y="89"/>
                  </a:lnTo>
                  <a:lnTo>
                    <a:pt x="692" y="119"/>
                  </a:lnTo>
                  <a:lnTo>
                    <a:pt x="497" y="523"/>
                  </a:lnTo>
                  <a:lnTo>
                    <a:pt x="302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14" y="0"/>
                  </a:lnTo>
                  <a:lnTo>
                    <a:pt x="185" y="10"/>
                  </a:lnTo>
                  <a:lnTo>
                    <a:pt x="107" y="0"/>
                  </a:lnTo>
                  <a:lnTo>
                    <a:pt x="0" y="0"/>
                  </a:lnTo>
                  <a:lnTo>
                    <a:pt x="0" y="79"/>
                  </a:lnTo>
                  <a:lnTo>
                    <a:pt x="107" y="79"/>
                  </a:lnTo>
                  <a:lnTo>
                    <a:pt x="390" y="691"/>
                  </a:lnTo>
                  <a:lnTo>
                    <a:pt x="400" y="710"/>
                  </a:lnTo>
                  <a:lnTo>
                    <a:pt x="419" y="720"/>
                  </a:lnTo>
                  <a:lnTo>
                    <a:pt x="429" y="730"/>
                  </a:lnTo>
                  <a:lnTo>
                    <a:pt x="468" y="730"/>
                  </a:lnTo>
                  <a:lnTo>
                    <a:pt x="507" y="691"/>
                  </a:lnTo>
                  <a:lnTo>
                    <a:pt x="770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3" name="Freeform 11"/>
            <p:cNvSpPr>
              <a:spLocks noEditPoints="1"/>
            </p:cNvSpPr>
            <p:nvPr/>
          </p:nvSpPr>
          <p:spPr bwMode="auto">
            <a:xfrm>
              <a:off x="6511" y="1984"/>
              <a:ext cx="848" cy="740"/>
            </a:xfrm>
            <a:custGeom>
              <a:avLst/>
              <a:gdLst/>
              <a:ahLst/>
              <a:cxnLst>
                <a:cxn ang="0">
                  <a:pos x="546" y="632"/>
                </a:cxn>
                <a:cxn ang="0">
                  <a:pos x="585" y="701"/>
                </a:cxn>
                <a:cxn ang="0">
                  <a:pos x="721" y="730"/>
                </a:cxn>
                <a:cxn ang="0">
                  <a:pos x="838" y="720"/>
                </a:cxn>
                <a:cxn ang="0">
                  <a:pos x="848" y="691"/>
                </a:cxn>
                <a:cxn ang="0">
                  <a:pos x="838" y="661"/>
                </a:cxn>
                <a:cxn ang="0">
                  <a:pos x="819" y="651"/>
                </a:cxn>
                <a:cxn ang="0">
                  <a:pos x="731" y="642"/>
                </a:cxn>
                <a:cxn ang="0">
                  <a:pos x="712" y="622"/>
                </a:cxn>
                <a:cxn ang="0">
                  <a:pos x="702" y="247"/>
                </a:cxn>
                <a:cxn ang="0">
                  <a:pos x="653" y="99"/>
                </a:cxn>
                <a:cxn ang="0">
                  <a:pos x="478" y="10"/>
                </a:cxn>
                <a:cxn ang="0">
                  <a:pos x="234" y="0"/>
                </a:cxn>
                <a:cxn ang="0">
                  <a:pos x="78" y="89"/>
                </a:cxn>
                <a:cxn ang="0">
                  <a:pos x="68" y="178"/>
                </a:cxn>
                <a:cxn ang="0">
                  <a:pos x="98" y="227"/>
                </a:cxn>
                <a:cxn ang="0">
                  <a:pos x="146" y="247"/>
                </a:cxn>
                <a:cxn ang="0">
                  <a:pos x="215" y="237"/>
                </a:cxn>
                <a:cxn ang="0">
                  <a:pos x="263" y="178"/>
                </a:cxn>
                <a:cxn ang="0">
                  <a:pos x="244" y="79"/>
                </a:cxn>
                <a:cxn ang="0">
                  <a:pos x="263" y="60"/>
                </a:cxn>
                <a:cxn ang="0">
                  <a:pos x="331" y="50"/>
                </a:cxn>
                <a:cxn ang="0">
                  <a:pos x="429" y="70"/>
                </a:cxn>
                <a:cxn ang="0">
                  <a:pos x="517" y="168"/>
                </a:cxn>
                <a:cxn ang="0">
                  <a:pos x="526" y="296"/>
                </a:cxn>
                <a:cxn ang="0">
                  <a:pos x="370" y="306"/>
                </a:cxn>
                <a:cxn ang="0">
                  <a:pos x="176" y="356"/>
                </a:cxn>
                <a:cxn ang="0">
                  <a:pos x="29" y="464"/>
                </a:cxn>
                <a:cxn ang="0">
                  <a:pos x="20" y="632"/>
                </a:cxn>
                <a:cxn ang="0">
                  <a:pos x="156" y="720"/>
                </a:cxn>
                <a:cxn ang="0">
                  <a:pos x="312" y="740"/>
                </a:cxn>
                <a:cxn ang="0">
                  <a:pos x="468" y="701"/>
                </a:cxn>
                <a:cxn ang="0">
                  <a:pos x="546" y="602"/>
                </a:cxn>
                <a:cxn ang="0">
                  <a:pos x="526" y="503"/>
                </a:cxn>
                <a:cxn ang="0">
                  <a:pos x="468" y="632"/>
                </a:cxn>
                <a:cxn ang="0">
                  <a:pos x="370" y="681"/>
                </a:cxn>
                <a:cxn ang="0">
                  <a:pos x="283" y="671"/>
                </a:cxn>
                <a:cxn ang="0">
                  <a:pos x="215" y="632"/>
                </a:cxn>
                <a:cxn ang="0">
                  <a:pos x="185" y="553"/>
                </a:cxn>
                <a:cxn ang="0">
                  <a:pos x="254" y="425"/>
                </a:cxn>
                <a:cxn ang="0">
                  <a:pos x="400" y="365"/>
                </a:cxn>
                <a:cxn ang="0">
                  <a:pos x="526" y="356"/>
                </a:cxn>
              </a:cxnLst>
              <a:rect l="0" t="0" r="r" b="b"/>
              <a:pathLst>
                <a:path w="848" h="740">
                  <a:moveTo>
                    <a:pt x="546" y="602"/>
                  </a:moveTo>
                  <a:lnTo>
                    <a:pt x="546" y="632"/>
                  </a:lnTo>
                  <a:lnTo>
                    <a:pt x="556" y="671"/>
                  </a:lnTo>
                  <a:lnTo>
                    <a:pt x="585" y="701"/>
                  </a:lnTo>
                  <a:lnTo>
                    <a:pt x="634" y="720"/>
                  </a:lnTo>
                  <a:lnTo>
                    <a:pt x="721" y="730"/>
                  </a:lnTo>
                  <a:lnTo>
                    <a:pt x="829" y="730"/>
                  </a:lnTo>
                  <a:lnTo>
                    <a:pt x="838" y="720"/>
                  </a:lnTo>
                  <a:lnTo>
                    <a:pt x="838" y="711"/>
                  </a:lnTo>
                  <a:lnTo>
                    <a:pt x="848" y="691"/>
                  </a:lnTo>
                  <a:lnTo>
                    <a:pt x="848" y="671"/>
                  </a:lnTo>
                  <a:lnTo>
                    <a:pt x="838" y="661"/>
                  </a:lnTo>
                  <a:lnTo>
                    <a:pt x="829" y="661"/>
                  </a:lnTo>
                  <a:lnTo>
                    <a:pt x="819" y="651"/>
                  </a:lnTo>
                  <a:lnTo>
                    <a:pt x="760" y="651"/>
                  </a:lnTo>
                  <a:lnTo>
                    <a:pt x="731" y="642"/>
                  </a:lnTo>
                  <a:lnTo>
                    <a:pt x="721" y="642"/>
                  </a:lnTo>
                  <a:lnTo>
                    <a:pt x="712" y="622"/>
                  </a:lnTo>
                  <a:lnTo>
                    <a:pt x="702" y="612"/>
                  </a:lnTo>
                  <a:lnTo>
                    <a:pt x="702" y="247"/>
                  </a:lnTo>
                  <a:lnTo>
                    <a:pt x="692" y="168"/>
                  </a:lnTo>
                  <a:lnTo>
                    <a:pt x="653" y="99"/>
                  </a:lnTo>
                  <a:lnTo>
                    <a:pt x="585" y="40"/>
                  </a:lnTo>
                  <a:lnTo>
                    <a:pt x="478" y="10"/>
                  </a:lnTo>
                  <a:lnTo>
                    <a:pt x="351" y="0"/>
                  </a:lnTo>
                  <a:lnTo>
                    <a:pt x="234" y="0"/>
                  </a:lnTo>
                  <a:lnTo>
                    <a:pt x="117" y="40"/>
                  </a:lnTo>
                  <a:lnTo>
                    <a:pt x="78" y="89"/>
                  </a:lnTo>
                  <a:lnTo>
                    <a:pt x="68" y="148"/>
                  </a:lnTo>
                  <a:lnTo>
                    <a:pt x="68" y="178"/>
                  </a:lnTo>
                  <a:lnTo>
                    <a:pt x="88" y="208"/>
                  </a:lnTo>
                  <a:lnTo>
                    <a:pt x="98" y="227"/>
                  </a:lnTo>
                  <a:lnTo>
                    <a:pt x="117" y="237"/>
                  </a:lnTo>
                  <a:lnTo>
                    <a:pt x="146" y="247"/>
                  </a:lnTo>
                  <a:lnTo>
                    <a:pt x="195" y="247"/>
                  </a:lnTo>
                  <a:lnTo>
                    <a:pt x="215" y="237"/>
                  </a:lnTo>
                  <a:lnTo>
                    <a:pt x="254" y="198"/>
                  </a:lnTo>
                  <a:lnTo>
                    <a:pt x="263" y="178"/>
                  </a:lnTo>
                  <a:lnTo>
                    <a:pt x="263" y="119"/>
                  </a:lnTo>
                  <a:lnTo>
                    <a:pt x="244" y="79"/>
                  </a:lnTo>
                  <a:lnTo>
                    <a:pt x="234" y="70"/>
                  </a:lnTo>
                  <a:lnTo>
                    <a:pt x="263" y="60"/>
                  </a:lnTo>
                  <a:lnTo>
                    <a:pt x="302" y="60"/>
                  </a:lnTo>
                  <a:lnTo>
                    <a:pt x="331" y="50"/>
                  </a:lnTo>
                  <a:lnTo>
                    <a:pt x="351" y="50"/>
                  </a:lnTo>
                  <a:lnTo>
                    <a:pt x="429" y="70"/>
                  </a:lnTo>
                  <a:lnTo>
                    <a:pt x="478" y="99"/>
                  </a:lnTo>
                  <a:lnTo>
                    <a:pt x="517" y="168"/>
                  </a:lnTo>
                  <a:lnTo>
                    <a:pt x="526" y="247"/>
                  </a:lnTo>
                  <a:lnTo>
                    <a:pt x="526" y="296"/>
                  </a:lnTo>
                  <a:lnTo>
                    <a:pt x="458" y="296"/>
                  </a:lnTo>
                  <a:lnTo>
                    <a:pt x="370" y="306"/>
                  </a:lnTo>
                  <a:lnTo>
                    <a:pt x="273" y="326"/>
                  </a:lnTo>
                  <a:lnTo>
                    <a:pt x="176" y="356"/>
                  </a:lnTo>
                  <a:lnTo>
                    <a:pt x="88" y="405"/>
                  </a:lnTo>
                  <a:lnTo>
                    <a:pt x="29" y="464"/>
                  </a:lnTo>
                  <a:lnTo>
                    <a:pt x="0" y="553"/>
                  </a:lnTo>
                  <a:lnTo>
                    <a:pt x="20" y="632"/>
                  </a:lnTo>
                  <a:lnTo>
                    <a:pt x="78" y="691"/>
                  </a:lnTo>
                  <a:lnTo>
                    <a:pt x="156" y="720"/>
                  </a:lnTo>
                  <a:lnTo>
                    <a:pt x="234" y="740"/>
                  </a:lnTo>
                  <a:lnTo>
                    <a:pt x="312" y="740"/>
                  </a:lnTo>
                  <a:lnTo>
                    <a:pt x="400" y="730"/>
                  </a:lnTo>
                  <a:lnTo>
                    <a:pt x="468" y="701"/>
                  </a:lnTo>
                  <a:lnTo>
                    <a:pt x="517" y="651"/>
                  </a:lnTo>
                  <a:lnTo>
                    <a:pt x="546" y="602"/>
                  </a:lnTo>
                  <a:close/>
                  <a:moveTo>
                    <a:pt x="526" y="356"/>
                  </a:moveTo>
                  <a:lnTo>
                    <a:pt x="526" y="503"/>
                  </a:lnTo>
                  <a:lnTo>
                    <a:pt x="507" y="582"/>
                  </a:lnTo>
                  <a:lnTo>
                    <a:pt x="468" y="632"/>
                  </a:lnTo>
                  <a:lnTo>
                    <a:pt x="419" y="661"/>
                  </a:lnTo>
                  <a:lnTo>
                    <a:pt x="370" y="681"/>
                  </a:lnTo>
                  <a:lnTo>
                    <a:pt x="331" y="681"/>
                  </a:lnTo>
                  <a:lnTo>
                    <a:pt x="283" y="671"/>
                  </a:lnTo>
                  <a:lnTo>
                    <a:pt x="244" y="661"/>
                  </a:lnTo>
                  <a:lnTo>
                    <a:pt x="215" y="632"/>
                  </a:lnTo>
                  <a:lnTo>
                    <a:pt x="195" y="592"/>
                  </a:lnTo>
                  <a:lnTo>
                    <a:pt x="185" y="553"/>
                  </a:lnTo>
                  <a:lnTo>
                    <a:pt x="205" y="474"/>
                  </a:lnTo>
                  <a:lnTo>
                    <a:pt x="254" y="425"/>
                  </a:lnTo>
                  <a:lnTo>
                    <a:pt x="322" y="385"/>
                  </a:lnTo>
                  <a:lnTo>
                    <a:pt x="400" y="365"/>
                  </a:lnTo>
                  <a:lnTo>
                    <a:pt x="468" y="356"/>
                  </a:lnTo>
                  <a:lnTo>
                    <a:pt x="526" y="3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4" name="Freeform 12"/>
            <p:cNvSpPr>
              <a:spLocks/>
            </p:cNvSpPr>
            <p:nvPr/>
          </p:nvSpPr>
          <p:spPr bwMode="auto">
            <a:xfrm>
              <a:off x="7388" y="1689"/>
              <a:ext cx="585" cy="1035"/>
            </a:xfrm>
            <a:custGeom>
              <a:avLst/>
              <a:gdLst/>
              <a:ahLst/>
              <a:cxnLst>
                <a:cxn ang="0">
                  <a:pos x="322" y="384"/>
                </a:cxn>
                <a:cxn ang="0">
                  <a:pos x="556" y="384"/>
                </a:cxn>
                <a:cxn ang="0">
                  <a:pos x="556" y="305"/>
                </a:cxn>
                <a:cxn ang="0">
                  <a:pos x="322" y="305"/>
                </a:cxn>
                <a:cxn ang="0">
                  <a:pos x="322" y="0"/>
                </a:cxn>
                <a:cxn ang="0">
                  <a:pos x="244" y="0"/>
                </a:cxn>
                <a:cxn ang="0">
                  <a:pos x="234" y="98"/>
                </a:cxn>
                <a:cxn ang="0">
                  <a:pos x="205" y="177"/>
                </a:cxn>
                <a:cxn ang="0">
                  <a:pos x="156" y="256"/>
                </a:cxn>
                <a:cxn ang="0">
                  <a:pos x="88" y="305"/>
                </a:cxn>
                <a:cxn ang="0">
                  <a:pos x="0" y="325"/>
                </a:cxn>
                <a:cxn ang="0">
                  <a:pos x="0" y="384"/>
                </a:cxn>
                <a:cxn ang="0">
                  <a:pos x="137" y="384"/>
                </a:cxn>
                <a:cxn ang="0">
                  <a:pos x="137" y="828"/>
                </a:cxn>
                <a:cxn ang="0">
                  <a:pos x="146" y="917"/>
                </a:cxn>
                <a:cxn ang="0">
                  <a:pos x="195" y="976"/>
                </a:cxn>
                <a:cxn ang="0">
                  <a:pos x="254" y="1015"/>
                </a:cxn>
                <a:cxn ang="0">
                  <a:pos x="390" y="1035"/>
                </a:cxn>
                <a:cxn ang="0">
                  <a:pos x="468" y="1015"/>
                </a:cxn>
                <a:cxn ang="0">
                  <a:pos x="527" y="976"/>
                </a:cxn>
                <a:cxn ang="0">
                  <a:pos x="566" y="907"/>
                </a:cxn>
                <a:cxn ang="0">
                  <a:pos x="585" y="828"/>
                </a:cxn>
                <a:cxn ang="0">
                  <a:pos x="585" y="739"/>
                </a:cxn>
                <a:cxn ang="0">
                  <a:pos x="507" y="739"/>
                </a:cxn>
                <a:cxn ang="0">
                  <a:pos x="507" y="858"/>
                </a:cxn>
                <a:cxn ang="0">
                  <a:pos x="497" y="897"/>
                </a:cxn>
                <a:cxn ang="0">
                  <a:pos x="488" y="927"/>
                </a:cxn>
                <a:cxn ang="0">
                  <a:pos x="468" y="946"/>
                </a:cxn>
                <a:cxn ang="0">
                  <a:pos x="429" y="966"/>
                </a:cxn>
                <a:cxn ang="0">
                  <a:pos x="380" y="966"/>
                </a:cxn>
                <a:cxn ang="0">
                  <a:pos x="361" y="956"/>
                </a:cxn>
                <a:cxn ang="0">
                  <a:pos x="341" y="937"/>
                </a:cxn>
                <a:cxn ang="0">
                  <a:pos x="332" y="917"/>
                </a:cxn>
                <a:cxn ang="0">
                  <a:pos x="322" y="887"/>
                </a:cxn>
                <a:cxn ang="0">
                  <a:pos x="322" y="828"/>
                </a:cxn>
                <a:cxn ang="0">
                  <a:pos x="322" y="384"/>
                </a:cxn>
              </a:cxnLst>
              <a:rect l="0" t="0" r="r" b="b"/>
              <a:pathLst>
                <a:path w="585" h="1035">
                  <a:moveTo>
                    <a:pt x="322" y="384"/>
                  </a:moveTo>
                  <a:lnTo>
                    <a:pt x="556" y="384"/>
                  </a:lnTo>
                  <a:lnTo>
                    <a:pt x="556" y="305"/>
                  </a:lnTo>
                  <a:lnTo>
                    <a:pt x="322" y="305"/>
                  </a:lnTo>
                  <a:lnTo>
                    <a:pt x="322" y="0"/>
                  </a:lnTo>
                  <a:lnTo>
                    <a:pt x="244" y="0"/>
                  </a:lnTo>
                  <a:lnTo>
                    <a:pt x="234" y="98"/>
                  </a:lnTo>
                  <a:lnTo>
                    <a:pt x="205" y="177"/>
                  </a:lnTo>
                  <a:lnTo>
                    <a:pt x="156" y="256"/>
                  </a:lnTo>
                  <a:lnTo>
                    <a:pt x="88" y="305"/>
                  </a:lnTo>
                  <a:lnTo>
                    <a:pt x="0" y="325"/>
                  </a:lnTo>
                  <a:lnTo>
                    <a:pt x="0" y="384"/>
                  </a:lnTo>
                  <a:lnTo>
                    <a:pt x="137" y="384"/>
                  </a:lnTo>
                  <a:lnTo>
                    <a:pt x="137" y="828"/>
                  </a:lnTo>
                  <a:lnTo>
                    <a:pt x="146" y="917"/>
                  </a:lnTo>
                  <a:lnTo>
                    <a:pt x="195" y="976"/>
                  </a:lnTo>
                  <a:lnTo>
                    <a:pt x="254" y="1015"/>
                  </a:lnTo>
                  <a:lnTo>
                    <a:pt x="390" y="1035"/>
                  </a:lnTo>
                  <a:lnTo>
                    <a:pt x="468" y="1015"/>
                  </a:lnTo>
                  <a:lnTo>
                    <a:pt x="527" y="976"/>
                  </a:lnTo>
                  <a:lnTo>
                    <a:pt x="566" y="907"/>
                  </a:lnTo>
                  <a:lnTo>
                    <a:pt x="585" y="828"/>
                  </a:lnTo>
                  <a:lnTo>
                    <a:pt x="585" y="739"/>
                  </a:lnTo>
                  <a:lnTo>
                    <a:pt x="507" y="739"/>
                  </a:lnTo>
                  <a:lnTo>
                    <a:pt x="507" y="858"/>
                  </a:lnTo>
                  <a:lnTo>
                    <a:pt x="497" y="897"/>
                  </a:lnTo>
                  <a:lnTo>
                    <a:pt x="488" y="927"/>
                  </a:lnTo>
                  <a:lnTo>
                    <a:pt x="468" y="946"/>
                  </a:lnTo>
                  <a:lnTo>
                    <a:pt x="429" y="966"/>
                  </a:lnTo>
                  <a:lnTo>
                    <a:pt x="380" y="966"/>
                  </a:lnTo>
                  <a:lnTo>
                    <a:pt x="361" y="956"/>
                  </a:lnTo>
                  <a:lnTo>
                    <a:pt x="341" y="937"/>
                  </a:lnTo>
                  <a:lnTo>
                    <a:pt x="332" y="917"/>
                  </a:lnTo>
                  <a:lnTo>
                    <a:pt x="322" y="887"/>
                  </a:lnTo>
                  <a:lnTo>
                    <a:pt x="322" y="828"/>
                  </a:lnTo>
                  <a:lnTo>
                    <a:pt x="322" y="3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5" name="Freeform 13"/>
            <p:cNvSpPr>
              <a:spLocks noEditPoints="1"/>
            </p:cNvSpPr>
            <p:nvPr/>
          </p:nvSpPr>
          <p:spPr bwMode="auto">
            <a:xfrm>
              <a:off x="8149" y="1590"/>
              <a:ext cx="380" cy="1124"/>
            </a:xfrm>
            <a:custGeom>
              <a:avLst/>
              <a:gdLst/>
              <a:ahLst/>
              <a:cxnLst>
                <a:cxn ang="0">
                  <a:pos x="282" y="394"/>
                </a:cxn>
                <a:cxn ang="0">
                  <a:pos x="9" y="404"/>
                </a:cxn>
                <a:cxn ang="0">
                  <a:pos x="9" y="483"/>
                </a:cxn>
                <a:cxn ang="0">
                  <a:pos x="87" y="483"/>
                </a:cxn>
                <a:cxn ang="0">
                  <a:pos x="97" y="493"/>
                </a:cxn>
                <a:cxn ang="0">
                  <a:pos x="107" y="513"/>
                </a:cxn>
                <a:cxn ang="0">
                  <a:pos x="107" y="1045"/>
                </a:cxn>
                <a:cxn ang="0">
                  <a:pos x="0" y="1045"/>
                </a:cxn>
                <a:cxn ang="0">
                  <a:pos x="0" y="1124"/>
                </a:cxn>
                <a:cxn ang="0">
                  <a:pos x="380" y="1124"/>
                </a:cxn>
                <a:cxn ang="0">
                  <a:pos x="380" y="1045"/>
                </a:cxn>
                <a:cxn ang="0">
                  <a:pos x="282" y="1045"/>
                </a:cxn>
                <a:cxn ang="0">
                  <a:pos x="282" y="394"/>
                </a:cxn>
                <a:cxn ang="0">
                  <a:pos x="302" y="128"/>
                </a:cxn>
                <a:cxn ang="0">
                  <a:pos x="292" y="89"/>
                </a:cxn>
                <a:cxn ang="0">
                  <a:pos x="272" y="49"/>
                </a:cxn>
                <a:cxn ang="0">
                  <a:pos x="253" y="20"/>
                </a:cxn>
                <a:cxn ang="0">
                  <a:pos x="214" y="0"/>
                </a:cxn>
                <a:cxn ang="0">
                  <a:pos x="175" y="0"/>
                </a:cxn>
                <a:cxn ang="0">
                  <a:pos x="97" y="20"/>
                </a:cxn>
                <a:cxn ang="0">
                  <a:pos x="78" y="49"/>
                </a:cxn>
                <a:cxn ang="0">
                  <a:pos x="58" y="89"/>
                </a:cxn>
                <a:cxn ang="0">
                  <a:pos x="48" y="128"/>
                </a:cxn>
                <a:cxn ang="0">
                  <a:pos x="58" y="168"/>
                </a:cxn>
                <a:cxn ang="0">
                  <a:pos x="97" y="227"/>
                </a:cxn>
                <a:cxn ang="0">
                  <a:pos x="136" y="247"/>
                </a:cxn>
                <a:cxn ang="0">
                  <a:pos x="214" y="247"/>
                </a:cxn>
                <a:cxn ang="0">
                  <a:pos x="253" y="227"/>
                </a:cxn>
                <a:cxn ang="0">
                  <a:pos x="292" y="168"/>
                </a:cxn>
                <a:cxn ang="0">
                  <a:pos x="302" y="128"/>
                </a:cxn>
              </a:cxnLst>
              <a:rect l="0" t="0" r="r" b="b"/>
              <a:pathLst>
                <a:path w="380" h="1124">
                  <a:moveTo>
                    <a:pt x="282" y="394"/>
                  </a:moveTo>
                  <a:lnTo>
                    <a:pt x="9" y="404"/>
                  </a:lnTo>
                  <a:lnTo>
                    <a:pt x="9" y="483"/>
                  </a:lnTo>
                  <a:lnTo>
                    <a:pt x="87" y="483"/>
                  </a:lnTo>
                  <a:lnTo>
                    <a:pt x="97" y="493"/>
                  </a:lnTo>
                  <a:lnTo>
                    <a:pt x="107" y="513"/>
                  </a:lnTo>
                  <a:lnTo>
                    <a:pt x="107" y="1045"/>
                  </a:lnTo>
                  <a:lnTo>
                    <a:pt x="0" y="1045"/>
                  </a:lnTo>
                  <a:lnTo>
                    <a:pt x="0" y="1124"/>
                  </a:lnTo>
                  <a:lnTo>
                    <a:pt x="380" y="1124"/>
                  </a:lnTo>
                  <a:lnTo>
                    <a:pt x="380" y="1045"/>
                  </a:lnTo>
                  <a:lnTo>
                    <a:pt x="282" y="1045"/>
                  </a:lnTo>
                  <a:lnTo>
                    <a:pt x="282" y="394"/>
                  </a:lnTo>
                  <a:close/>
                  <a:moveTo>
                    <a:pt x="302" y="128"/>
                  </a:moveTo>
                  <a:lnTo>
                    <a:pt x="292" y="89"/>
                  </a:lnTo>
                  <a:lnTo>
                    <a:pt x="272" y="49"/>
                  </a:lnTo>
                  <a:lnTo>
                    <a:pt x="253" y="20"/>
                  </a:lnTo>
                  <a:lnTo>
                    <a:pt x="214" y="0"/>
                  </a:lnTo>
                  <a:lnTo>
                    <a:pt x="175" y="0"/>
                  </a:lnTo>
                  <a:lnTo>
                    <a:pt x="97" y="20"/>
                  </a:lnTo>
                  <a:lnTo>
                    <a:pt x="78" y="49"/>
                  </a:lnTo>
                  <a:lnTo>
                    <a:pt x="58" y="89"/>
                  </a:lnTo>
                  <a:lnTo>
                    <a:pt x="48" y="128"/>
                  </a:lnTo>
                  <a:lnTo>
                    <a:pt x="58" y="168"/>
                  </a:lnTo>
                  <a:lnTo>
                    <a:pt x="97" y="227"/>
                  </a:lnTo>
                  <a:lnTo>
                    <a:pt x="136" y="247"/>
                  </a:lnTo>
                  <a:lnTo>
                    <a:pt x="214" y="247"/>
                  </a:lnTo>
                  <a:lnTo>
                    <a:pt x="253" y="227"/>
                  </a:lnTo>
                  <a:lnTo>
                    <a:pt x="292" y="168"/>
                  </a:lnTo>
                  <a:lnTo>
                    <a:pt x="302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6" name="Freeform 14"/>
            <p:cNvSpPr>
              <a:spLocks noEditPoints="1"/>
            </p:cNvSpPr>
            <p:nvPr/>
          </p:nvSpPr>
          <p:spPr bwMode="auto">
            <a:xfrm>
              <a:off x="8636" y="1984"/>
              <a:ext cx="819" cy="740"/>
            </a:xfrm>
            <a:custGeom>
              <a:avLst/>
              <a:gdLst/>
              <a:ahLst/>
              <a:cxnLst>
                <a:cxn ang="0">
                  <a:pos x="819" y="375"/>
                </a:cxn>
                <a:cxn ang="0">
                  <a:pos x="799" y="257"/>
                </a:cxn>
                <a:cxn ang="0">
                  <a:pos x="750" y="148"/>
                </a:cxn>
                <a:cxn ang="0">
                  <a:pos x="663" y="70"/>
                </a:cxn>
                <a:cxn ang="0">
                  <a:pos x="555" y="10"/>
                </a:cxn>
                <a:cxn ang="0">
                  <a:pos x="409" y="0"/>
                </a:cxn>
                <a:cxn ang="0">
                  <a:pos x="263" y="20"/>
                </a:cxn>
                <a:cxn ang="0">
                  <a:pos x="156" y="70"/>
                </a:cxn>
                <a:cxn ang="0">
                  <a:pos x="68" y="148"/>
                </a:cxn>
                <a:cxn ang="0">
                  <a:pos x="19" y="257"/>
                </a:cxn>
                <a:cxn ang="0">
                  <a:pos x="0" y="375"/>
                </a:cxn>
                <a:cxn ang="0">
                  <a:pos x="19" y="494"/>
                </a:cxn>
                <a:cxn ang="0">
                  <a:pos x="68" y="592"/>
                </a:cxn>
                <a:cxn ang="0">
                  <a:pos x="146" y="671"/>
                </a:cxn>
                <a:cxn ang="0">
                  <a:pos x="263" y="720"/>
                </a:cxn>
                <a:cxn ang="0">
                  <a:pos x="409" y="740"/>
                </a:cxn>
                <a:cxn ang="0">
                  <a:pos x="555" y="720"/>
                </a:cxn>
                <a:cxn ang="0">
                  <a:pos x="672" y="671"/>
                </a:cxn>
                <a:cxn ang="0">
                  <a:pos x="750" y="592"/>
                </a:cxn>
                <a:cxn ang="0">
                  <a:pos x="799" y="494"/>
                </a:cxn>
                <a:cxn ang="0">
                  <a:pos x="819" y="375"/>
                </a:cxn>
                <a:cxn ang="0">
                  <a:pos x="409" y="671"/>
                </a:cxn>
                <a:cxn ang="0">
                  <a:pos x="322" y="661"/>
                </a:cxn>
                <a:cxn ang="0">
                  <a:pos x="263" y="622"/>
                </a:cxn>
                <a:cxn ang="0">
                  <a:pos x="234" y="572"/>
                </a:cxn>
                <a:cxn ang="0">
                  <a:pos x="214" y="503"/>
                </a:cxn>
                <a:cxn ang="0">
                  <a:pos x="205" y="434"/>
                </a:cxn>
                <a:cxn ang="0">
                  <a:pos x="205" y="286"/>
                </a:cxn>
                <a:cxn ang="0">
                  <a:pos x="214" y="208"/>
                </a:cxn>
                <a:cxn ang="0">
                  <a:pos x="234" y="148"/>
                </a:cxn>
                <a:cxn ang="0">
                  <a:pos x="273" y="99"/>
                </a:cxn>
                <a:cxn ang="0">
                  <a:pos x="341" y="70"/>
                </a:cxn>
                <a:cxn ang="0">
                  <a:pos x="409" y="50"/>
                </a:cxn>
                <a:cxn ang="0">
                  <a:pos x="477" y="60"/>
                </a:cxn>
                <a:cxn ang="0">
                  <a:pos x="536" y="89"/>
                </a:cxn>
                <a:cxn ang="0">
                  <a:pos x="585" y="139"/>
                </a:cxn>
                <a:cxn ang="0">
                  <a:pos x="604" y="198"/>
                </a:cxn>
                <a:cxn ang="0">
                  <a:pos x="614" y="277"/>
                </a:cxn>
                <a:cxn ang="0">
                  <a:pos x="614" y="425"/>
                </a:cxn>
                <a:cxn ang="0">
                  <a:pos x="604" y="503"/>
                </a:cxn>
                <a:cxn ang="0">
                  <a:pos x="585" y="572"/>
                </a:cxn>
                <a:cxn ang="0">
                  <a:pos x="555" y="622"/>
                </a:cxn>
                <a:cxn ang="0">
                  <a:pos x="497" y="661"/>
                </a:cxn>
                <a:cxn ang="0">
                  <a:pos x="409" y="671"/>
                </a:cxn>
              </a:cxnLst>
              <a:rect l="0" t="0" r="r" b="b"/>
              <a:pathLst>
                <a:path w="819" h="740">
                  <a:moveTo>
                    <a:pt x="819" y="375"/>
                  </a:moveTo>
                  <a:lnTo>
                    <a:pt x="799" y="257"/>
                  </a:lnTo>
                  <a:lnTo>
                    <a:pt x="750" y="148"/>
                  </a:lnTo>
                  <a:lnTo>
                    <a:pt x="663" y="70"/>
                  </a:lnTo>
                  <a:lnTo>
                    <a:pt x="555" y="10"/>
                  </a:lnTo>
                  <a:lnTo>
                    <a:pt x="409" y="0"/>
                  </a:lnTo>
                  <a:lnTo>
                    <a:pt x="263" y="20"/>
                  </a:lnTo>
                  <a:lnTo>
                    <a:pt x="156" y="70"/>
                  </a:lnTo>
                  <a:lnTo>
                    <a:pt x="68" y="148"/>
                  </a:lnTo>
                  <a:lnTo>
                    <a:pt x="19" y="257"/>
                  </a:lnTo>
                  <a:lnTo>
                    <a:pt x="0" y="375"/>
                  </a:lnTo>
                  <a:lnTo>
                    <a:pt x="19" y="494"/>
                  </a:lnTo>
                  <a:lnTo>
                    <a:pt x="68" y="592"/>
                  </a:lnTo>
                  <a:lnTo>
                    <a:pt x="146" y="671"/>
                  </a:lnTo>
                  <a:lnTo>
                    <a:pt x="263" y="720"/>
                  </a:lnTo>
                  <a:lnTo>
                    <a:pt x="409" y="740"/>
                  </a:lnTo>
                  <a:lnTo>
                    <a:pt x="555" y="720"/>
                  </a:lnTo>
                  <a:lnTo>
                    <a:pt x="672" y="671"/>
                  </a:lnTo>
                  <a:lnTo>
                    <a:pt x="750" y="592"/>
                  </a:lnTo>
                  <a:lnTo>
                    <a:pt x="799" y="494"/>
                  </a:lnTo>
                  <a:lnTo>
                    <a:pt x="819" y="375"/>
                  </a:lnTo>
                  <a:close/>
                  <a:moveTo>
                    <a:pt x="409" y="671"/>
                  </a:moveTo>
                  <a:lnTo>
                    <a:pt x="322" y="661"/>
                  </a:lnTo>
                  <a:lnTo>
                    <a:pt x="263" y="622"/>
                  </a:lnTo>
                  <a:lnTo>
                    <a:pt x="234" y="572"/>
                  </a:lnTo>
                  <a:lnTo>
                    <a:pt x="214" y="503"/>
                  </a:lnTo>
                  <a:lnTo>
                    <a:pt x="205" y="434"/>
                  </a:lnTo>
                  <a:lnTo>
                    <a:pt x="205" y="286"/>
                  </a:lnTo>
                  <a:lnTo>
                    <a:pt x="214" y="208"/>
                  </a:lnTo>
                  <a:lnTo>
                    <a:pt x="234" y="148"/>
                  </a:lnTo>
                  <a:lnTo>
                    <a:pt x="273" y="99"/>
                  </a:lnTo>
                  <a:lnTo>
                    <a:pt x="341" y="70"/>
                  </a:lnTo>
                  <a:lnTo>
                    <a:pt x="409" y="50"/>
                  </a:lnTo>
                  <a:lnTo>
                    <a:pt x="477" y="60"/>
                  </a:lnTo>
                  <a:lnTo>
                    <a:pt x="536" y="89"/>
                  </a:lnTo>
                  <a:lnTo>
                    <a:pt x="585" y="139"/>
                  </a:lnTo>
                  <a:lnTo>
                    <a:pt x="604" y="198"/>
                  </a:lnTo>
                  <a:lnTo>
                    <a:pt x="614" y="277"/>
                  </a:lnTo>
                  <a:lnTo>
                    <a:pt x="614" y="425"/>
                  </a:lnTo>
                  <a:lnTo>
                    <a:pt x="604" y="503"/>
                  </a:lnTo>
                  <a:lnTo>
                    <a:pt x="585" y="572"/>
                  </a:lnTo>
                  <a:lnTo>
                    <a:pt x="555" y="622"/>
                  </a:lnTo>
                  <a:lnTo>
                    <a:pt x="497" y="661"/>
                  </a:lnTo>
                  <a:lnTo>
                    <a:pt x="409" y="6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7" name="Freeform 15"/>
            <p:cNvSpPr>
              <a:spLocks/>
            </p:cNvSpPr>
            <p:nvPr/>
          </p:nvSpPr>
          <p:spPr bwMode="auto">
            <a:xfrm>
              <a:off x="9581" y="1984"/>
              <a:ext cx="916" cy="730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730"/>
                </a:cxn>
                <a:cxn ang="0">
                  <a:pos x="400" y="730"/>
                </a:cxn>
                <a:cxn ang="0">
                  <a:pos x="400" y="651"/>
                </a:cxn>
                <a:cxn ang="0">
                  <a:pos x="293" y="651"/>
                </a:cxn>
                <a:cxn ang="0">
                  <a:pos x="293" y="316"/>
                </a:cxn>
                <a:cxn ang="0">
                  <a:pos x="312" y="217"/>
                </a:cxn>
                <a:cxn ang="0">
                  <a:pos x="351" y="148"/>
                </a:cxn>
                <a:cxn ang="0">
                  <a:pos x="400" y="99"/>
                </a:cxn>
                <a:cxn ang="0">
                  <a:pos x="468" y="70"/>
                </a:cxn>
                <a:cxn ang="0">
                  <a:pos x="527" y="60"/>
                </a:cxn>
                <a:cxn ang="0">
                  <a:pos x="546" y="60"/>
                </a:cxn>
                <a:cxn ang="0">
                  <a:pos x="585" y="79"/>
                </a:cxn>
                <a:cxn ang="0">
                  <a:pos x="605" y="99"/>
                </a:cxn>
                <a:cxn ang="0">
                  <a:pos x="614" y="129"/>
                </a:cxn>
                <a:cxn ang="0">
                  <a:pos x="614" y="651"/>
                </a:cxn>
                <a:cxn ang="0">
                  <a:pos x="507" y="651"/>
                </a:cxn>
                <a:cxn ang="0">
                  <a:pos x="507" y="730"/>
                </a:cxn>
                <a:cxn ang="0">
                  <a:pos x="916" y="730"/>
                </a:cxn>
                <a:cxn ang="0">
                  <a:pos x="916" y="651"/>
                </a:cxn>
                <a:cxn ang="0">
                  <a:pos x="800" y="651"/>
                </a:cxn>
                <a:cxn ang="0">
                  <a:pos x="800" y="237"/>
                </a:cxn>
                <a:cxn ang="0">
                  <a:pos x="780" y="129"/>
                </a:cxn>
                <a:cxn ang="0">
                  <a:pos x="741" y="50"/>
                </a:cxn>
                <a:cxn ang="0">
                  <a:pos x="663" y="10"/>
                </a:cxn>
                <a:cxn ang="0">
                  <a:pos x="556" y="0"/>
                </a:cxn>
                <a:cxn ang="0">
                  <a:pos x="449" y="20"/>
                </a:cxn>
                <a:cxn ang="0">
                  <a:pos x="371" y="60"/>
                </a:cxn>
                <a:cxn ang="0">
                  <a:pos x="312" y="109"/>
                </a:cxn>
                <a:cxn ang="0">
                  <a:pos x="273" y="178"/>
                </a:cxn>
                <a:cxn ang="0">
                  <a:pos x="273" y="0"/>
                </a:cxn>
                <a:cxn ang="0">
                  <a:pos x="0" y="10"/>
                </a:cxn>
                <a:cxn ang="0">
                  <a:pos x="0" y="89"/>
                </a:cxn>
                <a:cxn ang="0">
                  <a:pos x="69" y="89"/>
                </a:cxn>
                <a:cxn ang="0">
                  <a:pos x="108" y="109"/>
                </a:cxn>
                <a:cxn ang="0">
                  <a:pos x="108" y="651"/>
                </a:cxn>
                <a:cxn ang="0">
                  <a:pos x="0" y="651"/>
                </a:cxn>
              </a:cxnLst>
              <a:rect l="0" t="0" r="r" b="b"/>
              <a:pathLst>
                <a:path w="916" h="730">
                  <a:moveTo>
                    <a:pt x="0" y="651"/>
                  </a:moveTo>
                  <a:lnTo>
                    <a:pt x="0" y="730"/>
                  </a:lnTo>
                  <a:lnTo>
                    <a:pt x="400" y="730"/>
                  </a:lnTo>
                  <a:lnTo>
                    <a:pt x="400" y="651"/>
                  </a:lnTo>
                  <a:lnTo>
                    <a:pt x="293" y="651"/>
                  </a:lnTo>
                  <a:lnTo>
                    <a:pt x="293" y="316"/>
                  </a:lnTo>
                  <a:lnTo>
                    <a:pt x="312" y="217"/>
                  </a:lnTo>
                  <a:lnTo>
                    <a:pt x="351" y="148"/>
                  </a:lnTo>
                  <a:lnTo>
                    <a:pt x="400" y="99"/>
                  </a:lnTo>
                  <a:lnTo>
                    <a:pt x="468" y="70"/>
                  </a:lnTo>
                  <a:lnTo>
                    <a:pt x="527" y="60"/>
                  </a:lnTo>
                  <a:lnTo>
                    <a:pt x="546" y="60"/>
                  </a:lnTo>
                  <a:lnTo>
                    <a:pt x="585" y="79"/>
                  </a:lnTo>
                  <a:lnTo>
                    <a:pt x="605" y="99"/>
                  </a:lnTo>
                  <a:lnTo>
                    <a:pt x="614" y="129"/>
                  </a:lnTo>
                  <a:lnTo>
                    <a:pt x="614" y="651"/>
                  </a:lnTo>
                  <a:lnTo>
                    <a:pt x="507" y="651"/>
                  </a:lnTo>
                  <a:lnTo>
                    <a:pt x="507" y="730"/>
                  </a:lnTo>
                  <a:lnTo>
                    <a:pt x="916" y="730"/>
                  </a:lnTo>
                  <a:lnTo>
                    <a:pt x="916" y="651"/>
                  </a:lnTo>
                  <a:lnTo>
                    <a:pt x="800" y="651"/>
                  </a:lnTo>
                  <a:lnTo>
                    <a:pt x="800" y="237"/>
                  </a:lnTo>
                  <a:lnTo>
                    <a:pt x="780" y="129"/>
                  </a:lnTo>
                  <a:lnTo>
                    <a:pt x="741" y="50"/>
                  </a:lnTo>
                  <a:lnTo>
                    <a:pt x="663" y="10"/>
                  </a:lnTo>
                  <a:lnTo>
                    <a:pt x="556" y="0"/>
                  </a:lnTo>
                  <a:lnTo>
                    <a:pt x="449" y="20"/>
                  </a:lnTo>
                  <a:lnTo>
                    <a:pt x="371" y="60"/>
                  </a:lnTo>
                  <a:lnTo>
                    <a:pt x="312" y="109"/>
                  </a:lnTo>
                  <a:lnTo>
                    <a:pt x="273" y="178"/>
                  </a:lnTo>
                  <a:lnTo>
                    <a:pt x="273" y="0"/>
                  </a:lnTo>
                  <a:lnTo>
                    <a:pt x="0" y="10"/>
                  </a:lnTo>
                  <a:lnTo>
                    <a:pt x="0" y="89"/>
                  </a:lnTo>
                  <a:lnTo>
                    <a:pt x="69" y="89"/>
                  </a:lnTo>
                  <a:lnTo>
                    <a:pt x="108" y="109"/>
                  </a:lnTo>
                  <a:lnTo>
                    <a:pt x="108" y="651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8" name="Freeform 16"/>
            <p:cNvSpPr>
              <a:spLocks noEditPoints="1"/>
            </p:cNvSpPr>
            <p:nvPr/>
          </p:nvSpPr>
          <p:spPr bwMode="auto">
            <a:xfrm>
              <a:off x="12193" y="1610"/>
              <a:ext cx="946" cy="1104"/>
            </a:xfrm>
            <a:custGeom>
              <a:avLst/>
              <a:gdLst/>
              <a:ahLst/>
              <a:cxnLst>
                <a:cxn ang="0">
                  <a:pos x="303" y="591"/>
                </a:cxn>
                <a:cxn ang="0">
                  <a:pos x="575" y="591"/>
                </a:cxn>
                <a:cxn ang="0">
                  <a:pos x="712" y="572"/>
                </a:cxn>
                <a:cxn ang="0">
                  <a:pos x="829" y="503"/>
                </a:cxn>
                <a:cxn ang="0">
                  <a:pos x="907" y="414"/>
                </a:cxn>
                <a:cxn ang="0">
                  <a:pos x="946" y="296"/>
                </a:cxn>
                <a:cxn ang="0">
                  <a:pos x="917" y="187"/>
                </a:cxn>
                <a:cxn ang="0">
                  <a:pos x="839" y="89"/>
                </a:cxn>
                <a:cxn ang="0">
                  <a:pos x="712" y="19"/>
                </a:cxn>
                <a:cxn ang="0">
                  <a:pos x="566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117" y="49"/>
                </a:cxn>
                <a:cxn ang="0">
                  <a:pos x="156" y="69"/>
                </a:cxn>
                <a:cxn ang="0">
                  <a:pos x="156" y="79"/>
                </a:cxn>
                <a:cxn ang="0">
                  <a:pos x="166" y="98"/>
                </a:cxn>
                <a:cxn ang="0">
                  <a:pos x="166" y="996"/>
                </a:cxn>
                <a:cxn ang="0">
                  <a:pos x="156" y="1016"/>
                </a:cxn>
                <a:cxn ang="0">
                  <a:pos x="156" y="1035"/>
                </a:cxn>
                <a:cxn ang="0">
                  <a:pos x="137" y="1045"/>
                </a:cxn>
                <a:cxn ang="0">
                  <a:pos x="117" y="1045"/>
                </a:cxn>
                <a:cxn ang="0">
                  <a:pos x="78" y="1055"/>
                </a:cxn>
                <a:cxn ang="0">
                  <a:pos x="0" y="1055"/>
                </a:cxn>
                <a:cxn ang="0">
                  <a:pos x="0" y="1104"/>
                </a:cxn>
                <a:cxn ang="0">
                  <a:pos x="468" y="1104"/>
                </a:cxn>
                <a:cxn ang="0">
                  <a:pos x="468" y="1055"/>
                </a:cxn>
                <a:cxn ang="0">
                  <a:pos x="381" y="1055"/>
                </a:cxn>
                <a:cxn ang="0">
                  <a:pos x="351" y="1045"/>
                </a:cxn>
                <a:cxn ang="0">
                  <a:pos x="332" y="1045"/>
                </a:cxn>
                <a:cxn ang="0">
                  <a:pos x="312" y="1035"/>
                </a:cxn>
                <a:cxn ang="0">
                  <a:pos x="312" y="1016"/>
                </a:cxn>
                <a:cxn ang="0">
                  <a:pos x="303" y="996"/>
                </a:cxn>
                <a:cxn ang="0">
                  <a:pos x="303" y="976"/>
                </a:cxn>
                <a:cxn ang="0">
                  <a:pos x="303" y="591"/>
                </a:cxn>
                <a:cxn ang="0">
                  <a:pos x="303" y="552"/>
                </a:cxn>
                <a:cxn ang="0">
                  <a:pos x="303" y="69"/>
                </a:cxn>
                <a:cxn ang="0">
                  <a:pos x="322" y="49"/>
                </a:cxn>
                <a:cxn ang="0">
                  <a:pos x="527" y="49"/>
                </a:cxn>
                <a:cxn ang="0">
                  <a:pos x="634" y="59"/>
                </a:cxn>
                <a:cxn ang="0">
                  <a:pos x="702" y="98"/>
                </a:cxn>
                <a:cxn ang="0">
                  <a:pos x="741" y="148"/>
                </a:cxn>
                <a:cxn ang="0">
                  <a:pos x="770" y="197"/>
                </a:cxn>
                <a:cxn ang="0">
                  <a:pos x="780" y="256"/>
                </a:cxn>
                <a:cxn ang="0">
                  <a:pos x="780" y="345"/>
                </a:cxn>
                <a:cxn ang="0">
                  <a:pos x="770" y="394"/>
                </a:cxn>
                <a:cxn ang="0">
                  <a:pos x="741" y="453"/>
                </a:cxn>
                <a:cxn ang="0">
                  <a:pos x="702" y="503"/>
                </a:cxn>
                <a:cxn ang="0">
                  <a:pos x="634" y="532"/>
                </a:cxn>
                <a:cxn ang="0">
                  <a:pos x="527" y="552"/>
                </a:cxn>
                <a:cxn ang="0">
                  <a:pos x="303" y="552"/>
                </a:cxn>
              </a:cxnLst>
              <a:rect l="0" t="0" r="r" b="b"/>
              <a:pathLst>
                <a:path w="946" h="1104">
                  <a:moveTo>
                    <a:pt x="303" y="591"/>
                  </a:moveTo>
                  <a:lnTo>
                    <a:pt x="575" y="591"/>
                  </a:lnTo>
                  <a:lnTo>
                    <a:pt x="712" y="572"/>
                  </a:lnTo>
                  <a:lnTo>
                    <a:pt x="829" y="503"/>
                  </a:lnTo>
                  <a:lnTo>
                    <a:pt x="907" y="414"/>
                  </a:lnTo>
                  <a:lnTo>
                    <a:pt x="946" y="296"/>
                  </a:lnTo>
                  <a:lnTo>
                    <a:pt x="917" y="187"/>
                  </a:lnTo>
                  <a:lnTo>
                    <a:pt x="839" y="89"/>
                  </a:lnTo>
                  <a:lnTo>
                    <a:pt x="712" y="19"/>
                  </a:lnTo>
                  <a:lnTo>
                    <a:pt x="566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7" y="49"/>
                  </a:lnTo>
                  <a:lnTo>
                    <a:pt x="156" y="69"/>
                  </a:lnTo>
                  <a:lnTo>
                    <a:pt x="156" y="79"/>
                  </a:lnTo>
                  <a:lnTo>
                    <a:pt x="166" y="98"/>
                  </a:lnTo>
                  <a:lnTo>
                    <a:pt x="166" y="996"/>
                  </a:lnTo>
                  <a:lnTo>
                    <a:pt x="156" y="1016"/>
                  </a:lnTo>
                  <a:lnTo>
                    <a:pt x="156" y="1035"/>
                  </a:lnTo>
                  <a:lnTo>
                    <a:pt x="137" y="1045"/>
                  </a:lnTo>
                  <a:lnTo>
                    <a:pt x="117" y="1045"/>
                  </a:lnTo>
                  <a:lnTo>
                    <a:pt x="78" y="1055"/>
                  </a:lnTo>
                  <a:lnTo>
                    <a:pt x="0" y="1055"/>
                  </a:lnTo>
                  <a:lnTo>
                    <a:pt x="0" y="1104"/>
                  </a:lnTo>
                  <a:lnTo>
                    <a:pt x="468" y="1104"/>
                  </a:lnTo>
                  <a:lnTo>
                    <a:pt x="468" y="1055"/>
                  </a:lnTo>
                  <a:lnTo>
                    <a:pt x="381" y="1055"/>
                  </a:lnTo>
                  <a:lnTo>
                    <a:pt x="351" y="1045"/>
                  </a:lnTo>
                  <a:lnTo>
                    <a:pt x="332" y="1045"/>
                  </a:lnTo>
                  <a:lnTo>
                    <a:pt x="312" y="1035"/>
                  </a:lnTo>
                  <a:lnTo>
                    <a:pt x="312" y="1016"/>
                  </a:lnTo>
                  <a:lnTo>
                    <a:pt x="303" y="996"/>
                  </a:lnTo>
                  <a:lnTo>
                    <a:pt x="303" y="976"/>
                  </a:lnTo>
                  <a:lnTo>
                    <a:pt x="303" y="591"/>
                  </a:lnTo>
                  <a:close/>
                  <a:moveTo>
                    <a:pt x="303" y="552"/>
                  </a:moveTo>
                  <a:lnTo>
                    <a:pt x="303" y="69"/>
                  </a:lnTo>
                  <a:lnTo>
                    <a:pt x="322" y="49"/>
                  </a:lnTo>
                  <a:lnTo>
                    <a:pt x="527" y="49"/>
                  </a:lnTo>
                  <a:lnTo>
                    <a:pt x="634" y="59"/>
                  </a:lnTo>
                  <a:lnTo>
                    <a:pt x="702" y="98"/>
                  </a:lnTo>
                  <a:lnTo>
                    <a:pt x="741" y="148"/>
                  </a:lnTo>
                  <a:lnTo>
                    <a:pt x="770" y="197"/>
                  </a:lnTo>
                  <a:lnTo>
                    <a:pt x="780" y="256"/>
                  </a:lnTo>
                  <a:lnTo>
                    <a:pt x="780" y="345"/>
                  </a:lnTo>
                  <a:lnTo>
                    <a:pt x="770" y="394"/>
                  </a:lnTo>
                  <a:lnTo>
                    <a:pt x="741" y="453"/>
                  </a:lnTo>
                  <a:lnTo>
                    <a:pt x="702" y="503"/>
                  </a:lnTo>
                  <a:lnTo>
                    <a:pt x="634" y="532"/>
                  </a:lnTo>
                  <a:lnTo>
                    <a:pt x="527" y="552"/>
                  </a:lnTo>
                  <a:lnTo>
                    <a:pt x="303" y="5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49" name="Freeform 17"/>
            <p:cNvSpPr>
              <a:spLocks/>
            </p:cNvSpPr>
            <p:nvPr/>
          </p:nvSpPr>
          <p:spPr bwMode="auto">
            <a:xfrm>
              <a:off x="13266" y="1994"/>
              <a:ext cx="545" cy="720"/>
            </a:xfrm>
            <a:custGeom>
              <a:avLst/>
              <a:gdLst/>
              <a:ahLst/>
              <a:cxnLst>
                <a:cxn ang="0">
                  <a:pos x="233" y="592"/>
                </a:cxn>
                <a:cxn ang="0">
                  <a:pos x="233" y="346"/>
                </a:cxn>
                <a:cxn ang="0">
                  <a:pos x="243" y="227"/>
                </a:cxn>
                <a:cxn ang="0">
                  <a:pos x="282" y="129"/>
                </a:cxn>
                <a:cxn ang="0">
                  <a:pos x="341" y="69"/>
                </a:cxn>
                <a:cxn ang="0">
                  <a:pos x="428" y="40"/>
                </a:cxn>
                <a:cxn ang="0">
                  <a:pos x="438" y="40"/>
                </a:cxn>
                <a:cxn ang="0">
                  <a:pos x="419" y="60"/>
                </a:cxn>
                <a:cxn ang="0">
                  <a:pos x="409" y="79"/>
                </a:cxn>
                <a:cxn ang="0">
                  <a:pos x="409" y="129"/>
                </a:cxn>
                <a:cxn ang="0">
                  <a:pos x="419" y="148"/>
                </a:cxn>
                <a:cxn ang="0">
                  <a:pos x="477" y="178"/>
                </a:cxn>
                <a:cxn ang="0">
                  <a:pos x="497" y="178"/>
                </a:cxn>
                <a:cxn ang="0">
                  <a:pos x="526" y="148"/>
                </a:cxn>
                <a:cxn ang="0">
                  <a:pos x="536" y="129"/>
                </a:cxn>
                <a:cxn ang="0">
                  <a:pos x="545" y="99"/>
                </a:cxn>
                <a:cxn ang="0">
                  <a:pos x="526" y="40"/>
                </a:cxn>
                <a:cxn ang="0">
                  <a:pos x="497" y="20"/>
                </a:cxn>
                <a:cxn ang="0">
                  <a:pos x="467" y="10"/>
                </a:cxn>
                <a:cxn ang="0">
                  <a:pos x="428" y="0"/>
                </a:cxn>
                <a:cxn ang="0">
                  <a:pos x="350" y="20"/>
                </a:cxn>
                <a:cxn ang="0">
                  <a:pos x="292" y="69"/>
                </a:cxn>
                <a:cxn ang="0">
                  <a:pos x="253" y="129"/>
                </a:cxn>
                <a:cxn ang="0">
                  <a:pos x="224" y="178"/>
                </a:cxn>
                <a:cxn ang="0">
                  <a:pos x="224" y="0"/>
                </a:cxn>
                <a:cxn ang="0">
                  <a:pos x="0" y="20"/>
                </a:cxn>
                <a:cxn ang="0">
                  <a:pos x="0" y="69"/>
                </a:cxn>
                <a:cxn ang="0">
                  <a:pos x="48" y="69"/>
                </a:cxn>
                <a:cxn ang="0">
                  <a:pos x="87" y="79"/>
                </a:cxn>
                <a:cxn ang="0">
                  <a:pos x="126" y="99"/>
                </a:cxn>
                <a:cxn ang="0">
                  <a:pos x="126" y="632"/>
                </a:cxn>
                <a:cxn ang="0">
                  <a:pos x="116" y="651"/>
                </a:cxn>
                <a:cxn ang="0">
                  <a:pos x="107" y="661"/>
                </a:cxn>
                <a:cxn ang="0">
                  <a:pos x="87" y="671"/>
                </a:cxn>
                <a:cxn ang="0">
                  <a:pos x="0" y="671"/>
                </a:cxn>
                <a:cxn ang="0">
                  <a:pos x="0" y="720"/>
                </a:cxn>
                <a:cxn ang="0">
                  <a:pos x="389" y="720"/>
                </a:cxn>
                <a:cxn ang="0">
                  <a:pos x="389" y="671"/>
                </a:cxn>
                <a:cxn ang="0">
                  <a:pos x="311" y="671"/>
                </a:cxn>
                <a:cxn ang="0">
                  <a:pos x="282" y="661"/>
                </a:cxn>
                <a:cxn ang="0">
                  <a:pos x="263" y="661"/>
                </a:cxn>
                <a:cxn ang="0">
                  <a:pos x="243" y="651"/>
                </a:cxn>
                <a:cxn ang="0">
                  <a:pos x="243" y="632"/>
                </a:cxn>
                <a:cxn ang="0">
                  <a:pos x="233" y="612"/>
                </a:cxn>
                <a:cxn ang="0">
                  <a:pos x="233" y="592"/>
                </a:cxn>
              </a:cxnLst>
              <a:rect l="0" t="0" r="r" b="b"/>
              <a:pathLst>
                <a:path w="545" h="720">
                  <a:moveTo>
                    <a:pt x="233" y="592"/>
                  </a:moveTo>
                  <a:lnTo>
                    <a:pt x="233" y="346"/>
                  </a:lnTo>
                  <a:lnTo>
                    <a:pt x="243" y="227"/>
                  </a:lnTo>
                  <a:lnTo>
                    <a:pt x="282" y="129"/>
                  </a:lnTo>
                  <a:lnTo>
                    <a:pt x="341" y="69"/>
                  </a:lnTo>
                  <a:lnTo>
                    <a:pt x="428" y="40"/>
                  </a:lnTo>
                  <a:lnTo>
                    <a:pt x="438" y="40"/>
                  </a:lnTo>
                  <a:lnTo>
                    <a:pt x="419" y="60"/>
                  </a:lnTo>
                  <a:lnTo>
                    <a:pt x="409" y="79"/>
                  </a:lnTo>
                  <a:lnTo>
                    <a:pt x="409" y="129"/>
                  </a:lnTo>
                  <a:lnTo>
                    <a:pt x="419" y="148"/>
                  </a:lnTo>
                  <a:lnTo>
                    <a:pt x="477" y="178"/>
                  </a:lnTo>
                  <a:lnTo>
                    <a:pt x="497" y="178"/>
                  </a:lnTo>
                  <a:lnTo>
                    <a:pt x="526" y="148"/>
                  </a:lnTo>
                  <a:lnTo>
                    <a:pt x="536" y="129"/>
                  </a:lnTo>
                  <a:lnTo>
                    <a:pt x="545" y="99"/>
                  </a:lnTo>
                  <a:lnTo>
                    <a:pt x="526" y="40"/>
                  </a:lnTo>
                  <a:lnTo>
                    <a:pt x="497" y="20"/>
                  </a:lnTo>
                  <a:lnTo>
                    <a:pt x="467" y="10"/>
                  </a:lnTo>
                  <a:lnTo>
                    <a:pt x="428" y="0"/>
                  </a:lnTo>
                  <a:lnTo>
                    <a:pt x="350" y="20"/>
                  </a:lnTo>
                  <a:lnTo>
                    <a:pt x="292" y="69"/>
                  </a:lnTo>
                  <a:lnTo>
                    <a:pt x="253" y="129"/>
                  </a:lnTo>
                  <a:lnTo>
                    <a:pt x="224" y="178"/>
                  </a:lnTo>
                  <a:lnTo>
                    <a:pt x="224" y="0"/>
                  </a:lnTo>
                  <a:lnTo>
                    <a:pt x="0" y="20"/>
                  </a:lnTo>
                  <a:lnTo>
                    <a:pt x="0" y="69"/>
                  </a:lnTo>
                  <a:lnTo>
                    <a:pt x="48" y="69"/>
                  </a:lnTo>
                  <a:lnTo>
                    <a:pt x="87" y="79"/>
                  </a:lnTo>
                  <a:lnTo>
                    <a:pt x="126" y="99"/>
                  </a:lnTo>
                  <a:lnTo>
                    <a:pt x="126" y="632"/>
                  </a:lnTo>
                  <a:lnTo>
                    <a:pt x="116" y="651"/>
                  </a:lnTo>
                  <a:lnTo>
                    <a:pt x="107" y="661"/>
                  </a:lnTo>
                  <a:lnTo>
                    <a:pt x="87" y="671"/>
                  </a:lnTo>
                  <a:lnTo>
                    <a:pt x="0" y="671"/>
                  </a:lnTo>
                  <a:lnTo>
                    <a:pt x="0" y="720"/>
                  </a:lnTo>
                  <a:lnTo>
                    <a:pt x="389" y="720"/>
                  </a:lnTo>
                  <a:lnTo>
                    <a:pt x="389" y="671"/>
                  </a:lnTo>
                  <a:lnTo>
                    <a:pt x="311" y="671"/>
                  </a:lnTo>
                  <a:lnTo>
                    <a:pt x="282" y="661"/>
                  </a:lnTo>
                  <a:lnTo>
                    <a:pt x="263" y="661"/>
                  </a:lnTo>
                  <a:lnTo>
                    <a:pt x="243" y="651"/>
                  </a:lnTo>
                  <a:lnTo>
                    <a:pt x="243" y="632"/>
                  </a:lnTo>
                  <a:lnTo>
                    <a:pt x="233" y="612"/>
                  </a:lnTo>
                  <a:lnTo>
                    <a:pt x="233" y="5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0" name="Freeform 18"/>
            <p:cNvSpPr>
              <a:spLocks/>
            </p:cNvSpPr>
            <p:nvPr/>
          </p:nvSpPr>
          <p:spPr bwMode="auto">
            <a:xfrm>
              <a:off x="14045" y="1501"/>
              <a:ext cx="215" cy="1618"/>
            </a:xfrm>
            <a:custGeom>
              <a:avLst/>
              <a:gdLst/>
              <a:ahLst/>
              <a:cxnLst>
                <a:cxn ang="0">
                  <a:pos x="215" y="1618"/>
                </a:cxn>
                <a:cxn ang="0">
                  <a:pos x="215" y="1558"/>
                </a:cxn>
                <a:cxn ang="0">
                  <a:pos x="59" y="1558"/>
                </a:cxn>
                <a:cxn ang="0">
                  <a:pos x="59" y="59"/>
                </a:cxn>
                <a:cxn ang="0">
                  <a:pos x="215" y="59"/>
                </a:cxn>
                <a:cxn ang="0">
                  <a:pos x="215" y="0"/>
                </a:cxn>
                <a:cxn ang="0">
                  <a:pos x="0" y="0"/>
                </a:cxn>
                <a:cxn ang="0">
                  <a:pos x="0" y="1618"/>
                </a:cxn>
                <a:cxn ang="0">
                  <a:pos x="215" y="1618"/>
                </a:cxn>
              </a:cxnLst>
              <a:rect l="0" t="0" r="r" b="b"/>
              <a:pathLst>
                <a:path w="215" h="1618">
                  <a:moveTo>
                    <a:pt x="215" y="1618"/>
                  </a:moveTo>
                  <a:lnTo>
                    <a:pt x="215" y="1558"/>
                  </a:lnTo>
                  <a:lnTo>
                    <a:pt x="59" y="1558"/>
                  </a:lnTo>
                  <a:lnTo>
                    <a:pt x="59" y="59"/>
                  </a:lnTo>
                  <a:lnTo>
                    <a:pt x="215" y="59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618"/>
                  </a:lnTo>
                  <a:lnTo>
                    <a:pt x="215" y="1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1" name="Freeform 19"/>
            <p:cNvSpPr>
              <a:spLocks noEditPoints="1"/>
            </p:cNvSpPr>
            <p:nvPr/>
          </p:nvSpPr>
          <p:spPr bwMode="auto">
            <a:xfrm>
              <a:off x="14357" y="1551"/>
              <a:ext cx="1102" cy="1163"/>
            </a:xfrm>
            <a:custGeom>
              <a:avLst/>
              <a:gdLst/>
              <a:ahLst/>
              <a:cxnLst>
                <a:cxn ang="0">
                  <a:pos x="224" y="976"/>
                </a:cxn>
                <a:cxn ang="0">
                  <a:pos x="166" y="1055"/>
                </a:cxn>
                <a:cxn ang="0">
                  <a:pos x="98" y="1104"/>
                </a:cxn>
                <a:cxn ang="0">
                  <a:pos x="29" y="1114"/>
                </a:cxn>
                <a:cxn ang="0">
                  <a:pos x="10" y="1114"/>
                </a:cxn>
                <a:cxn ang="0">
                  <a:pos x="0" y="1124"/>
                </a:cxn>
                <a:cxn ang="0">
                  <a:pos x="0" y="1153"/>
                </a:cxn>
                <a:cxn ang="0">
                  <a:pos x="10" y="1163"/>
                </a:cxn>
                <a:cxn ang="0">
                  <a:pos x="332" y="1163"/>
                </a:cxn>
                <a:cxn ang="0">
                  <a:pos x="341" y="1153"/>
                </a:cxn>
                <a:cxn ang="0">
                  <a:pos x="351" y="1134"/>
                </a:cxn>
                <a:cxn ang="0">
                  <a:pos x="332" y="1114"/>
                </a:cxn>
                <a:cxn ang="0">
                  <a:pos x="302" y="1114"/>
                </a:cxn>
                <a:cxn ang="0">
                  <a:pos x="263" y="1094"/>
                </a:cxn>
                <a:cxn ang="0">
                  <a:pos x="244" y="1055"/>
                </a:cxn>
                <a:cxn ang="0">
                  <a:pos x="254" y="1025"/>
                </a:cxn>
                <a:cxn ang="0">
                  <a:pos x="273" y="996"/>
                </a:cxn>
                <a:cxn ang="0">
                  <a:pos x="273" y="986"/>
                </a:cxn>
                <a:cxn ang="0">
                  <a:pos x="283" y="966"/>
                </a:cxn>
                <a:cxn ang="0">
                  <a:pos x="341" y="877"/>
                </a:cxn>
                <a:cxn ang="0">
                  <a:pos x="390" y="789"/>
                </a:cxn>
                <a:cxn ang="0">
                  <a:pos x="790" y="789"/>
                </a:cxn>
                <a:cxn ang="0">
                  <a:pos x="799" y="828"/>
                </a:cxn>
                <a:cxn ang="0">
                  <a:pos x="799" y="897"/>
                </a:cxn>
                <a:cxn ang="0">
                  <a:pos x="809" y="966"/>
                </a:cxn>
                <a:cxn ang="0">
                  <a:pos x="819" y="1025"/>
                </a:cxn>
                <a:cxn ang="0">
                  <a:pos x="819" y="1055"/>
                </a:cxn>
                <a:cxn ang="0">
                  <a:pos x="799" y="1094"/>
                </a:cxn>
                <a:cxn ang="0">
                  <a:pos x="780" y="1104"/>
                </a:cxn>
                <a:cxn ang="0">
                  <a:pos x="760" y="1104"/>
                </a:cxn>
                <a:cxn ang="0">
                  <a:pos x="741" y="1114"/>
                </a:cxn>
                <a:cxn ang="0">
                  <a:pos x="673" y="1114"/>
                </a:cxn>
                <a:cxn ang="0">
                  <a:pos x="663" y="1124"/>
                </a:cxn>
                <a:cxn ang="0">
                  <a:pos x="663" y="1153"/>
                </a:cxn>
                <a:cxn ang="0">
                  <a:pos x="673" y="1163"/>
                </a:cxn>
                <a:cxn ang="0">
                  <a:pos x="1082" y="1163"/>
                </a:cxn>
                <a:cxn ang="0">
                  <a:pos x="1092" y="1153"/>
                </a:cxn>
                <a:cxn ang="0">
                  <a:pos x="1102" y="1134"/>
                </a:cxn>
                <a:cxn ang="0">
                  <a:pos x="1082" y="1114"/>
                </a:cxn>
                <a:cxn ang="0">
                  <a:pos x="1024" y="1114"/>
                </a:cxn>
                <a:cxn ang="0">
                  <a:pos x="994" y="1104"/>
                </a:cxn>
                <a:cxn ang="0">
                  <a:pos x="975" y="1104"/>
                </a:cxn>
                <a:cxn ang="0">
                  <a:pos x="965" y="1094"/>
                </a:cxn>
                <a:cxn ang="0">
                  <a:pos x="955" y="1075"/>
                </a:cxn>
                <a:cxn ang="0">
                  <a:pos x="955" y="1055"/>
                </a:cxn>
                <a:cxn ang="0">
                  <a:pos x="858" y="39"/>
                </a:cxn>
                <a:cxn ang="0">
                  <a:pos x="858" y="19"/>
                </a:cxn>
                <a:cxn ang="0">
                  <a:pos x="848" y="9"/>
                </a:cxn>
                <a:cxn ang="0">
                  <a:pos x="848" y="0"/>
                </a:cxn>
                <a:cxn ang="0">
                  <a:pos x="829" y="0"/>
                </a:cxn>
                <a:cxn ang="0">
                  <a:pos x="809" y="9"/>
                </a:cxn>
                <a:cxn ang="0">
                  <a:pos x="790" y="29"/>
                </a:cxn>
                <a:cxn ang="0">
                  <a:pos x="224" y="976"/>
                </a:cxn>
                <a:cxn ang="0">
                  <a:pos x="419" y="739"/>
                </a:cxn>
                <a:cxn ang="0">
                  <a:pos x="741" y="207"/>
                </a:cxn>
                <a:cxn ang="0">
                  <a:pos x="790" y="739"/>
                </a:cxn>
                <a:cxn ang="0">
                  <a:pos x="419" y="739"/>
                </a:cxn>
              </a:cxnLst>
              <a:rect l="0" t="0" r="r" b="b"/>
              <a:pathLst>
                <a:path w="1102" h="1163">
                  <a:moveTo>
                    <a:pt x="224" y="976"/>
                  </a:moveTo>
                  <a:lnTo>
                    <a:pt x="166" y="1055"/>
                  </a:lnTo>
                  <a:lnTo>
                    <a:pt x="98" y="1104"/>
                  </a:lnTo>
                  <a:lnTo>
                    <a:pt x="29" y="1114"/>
                  </a:lnTo>
                  <a:lnTo>
                    <a:pt x="10" y="1114"/>
                  </a:lnTo>
                  <a:lnTo>
                    <a:pt x="0" y="1124"/>
                  </a:lnTo>
                  <a:lnTo>
                    <a:pt x="0" y="1153"/>
                  </a:lnTo>
                  <a:lnTo>
                    <a:pt x="10" y="1163"/>
                  </a:lnTo>
                  <a:lnTo>
                    <a:pt x="332" y="1163"/>
                  </a:lnTo>
                  <a:lnTo>
                    <a:pt x="341" y="1153"/>
                  </a:lnTo>
                  <a:lnTo>
                    <a:pt x="351" y="1134"/>
                  </a:lnTo>
                  <a:lnTo>
                    <a:pt x="332" y="1114"/>
                  </a:lnTo>
                  <a:lnTo>
                    <a:pt x="302" y="1114"/>
                  </a:lnTo>
                  <a:lnTo>
                    <a:pt x="263" y="1094"/>
                  </a:lnTo>
                  <a:lnTo>
                    <a:pt x="244" y="1055"/>
                  </a:lnTo>
                  <a:lnTo>
                    <a:pt x="254" y="1025"/>
                  </a:lnTo>
                  <a:lnTo>
                    <a:pt x="273" y="996"/>
                  </a:lnTo>
                  <a:lnTo>
                    <a:pt x="273" y="986"/>
                  </a:lnTo>
                  <a:lnTo>
                    <a:pt x="283" y="966"/>
                  </a:lnTo>
                  <a:lnTo>
                    <a:pt x="341" y="877"/>
                  </a:lnTo>
                  <a:lnTo>
                    <a:pt x="390" y="789"/>
                  </a:lnTo>
                  <a:lnTo>
                    <a:pt x="790" y="789"/>
                  </a:lnTo>
                  <a:lnTo>
                    <a:pt x="799" y="828"/>
                  </a:lnTo>
                  <a:lnTo>
                    <a:pt x="799" y="897"/>
                  </a:lnTo>
                  <a:lnTo>
                    <a:pt x="809" y="966"/>
                  </a:lnTo>
                  <a:lnTo>
                    <a:pt x="819" y="1025"/>
                  </a:lnTo>
                  <a:lnTo>
                    <a:pt x="819" y="1055"/>
                  </a:lnTo>
                  <a:lnTo>
                    <a:pt x="799" y="1094"/>
                  </a:lnTo>
                  <a:lnTo>
                    <a:pt x="780" y="1104"/>
                  </a:lnTo>
                  <a:lnTo>
                    <a:pt x="760" y="1104"/>
                  </a:lnTo>
                  <a:lnTo>
                    <a:pt x="741" y="1114"/>
                  </a:lnTo>
                  <a:lnTo>
                    <a:pt x="673" y="1114"/>
                  </a:lnTo>
                  <a:lnTo>
                    <a:pt x="663" y="1124"/>
                  </a:lnTo>
                  <a:lnTo>
                    <a:pt x="663" y="1153"/>
                  </a:lnTo>
                  <a:lnTo>
                    <a:pt x="673" y="1163"/>
                  </a:lnTo>
                  <a:lnTo>
                    <a:pt x="1082" y="1163"/>
                  </a:lnTo>
                  <a:lnTo>
                    <a:pt x="1092" y="1153"/>
                  </a:lnTo>
                  <a:lnTo>
                    <a:pt x="1102" y="1134"/>
                  </a:lnTo>
                  <a:lnTo>
                    <a:pt x="1082" y="1114"/>
                  </a:lnTo>
                  <a:lnTo>
                    <a:pt x="1024" y="1114"/>
                  </a:lnTo>
                  <a:lnTo>
                    <a:pt x="994" y="1104"/>
                  </a:lnTo>
                  <a:lnTo>
                    <a:pt x="975" y="1104"/>
                  </a:lnTo>
                  <a:lnTo>
                    <a:pt x="965" y="1094"/>
                  </a:lnTo>
                  <a:lnTo>
                    <a:pt x="955" y="1075"/>
                  </a:lnTo>
                  <a:lnTo>
                    <a:pt x="955" y="1055"/>
                  </a:lnTo>
                  <a:lnTo>
                    <a:pt x="858" y="39"/>
                  </a:lnTo>
                  <a:lnTo>
                    <a:pt x="858" y="19"/>
                  </a:lnTo>
                  <a:lnTo>
                    <a:pt x="848" y="9"/>
                  </a:lnTo>
                  <a:lnTo>
                    <a:pt x="848" y="0"/>
                  </a:lnTo>
                  <a:lnTo>
                    <a:pt x="829" y="0"/>
                  </a:lnTo>
                  <a:lnTo>
                    <a:pt x="809" y="9"/>
                  </a:lnTo>
                  <a:lnTo>
                    <a:pt x="790" y="29"/>
                  </a:lnTo>
                  <a:lnTo>
                    <a:pt x="224" y="976"/>
                  </a:lnTo>
                  <a:close/>
                  <a:moveTo>
                    <a:pt x="419" y="739"/>
                  </a:moveTo>
                  <a:lnTo>
                    <a:pt x="741" y="207"/>
                  </a:lnTo>
                  <a:lnTo>
                    <a:pt x="790" y="739"/>
                  </a:lnTo>
                  <a:lnTo>
                    <a:pt x="419" y="7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2" name="Freeform 20"/>
            <p:cNvSpPr>
              <a:spLocks/>
            </p:cNvSpPr>
            <p:nvPr/>
          </p:nvSpPr>
          <p:spPr bwMode="auto">
            <a:xfrm>
              <a:off x="15546" y="1994"/>
              <a:ext cx="653" cy="740"/>
            </a:xfrm>
            <a:custGeom>
              <a:avLst/>
              <a:gdLst/>
              <a:ahLst/>
              <a:cxnLst>
                <a:cxn ang="0">
                  <a:pos x="88" y="641"/>
                </a:cxn>
                <a:cxn ang="0">
                  <a:pos x="78" y="681"/>
                </a:cxn>
                <a:cxn ang="0">
                  <a:pos x="98" y="730"/>
                </a:cxn>
                <a:cxn ang="0">
                  <a:pos x="146" y="740"/>
                </a:cxn>
                <a:cxn ang="0">
                  <a:pos x="185" y="691"/>
                </a:cxn>
                <a:cxn ang="0">
                  <a:pos x="205" y="612"/>
                </a:cxn>
                <a:cxn ang="0">
                  <a:pos x="244" y="474"/>
                </a:cxn>
                <a:cxn ang="0">
                  <a:pos x="273" y="365"/>
                </a:cxn>
                <a:cxn ang="0">
                  <a:pos x="302" y="227"/>
                </a:cxn>
                <a:cxn ang="0">
                  <a:pos x="371" y="109"/>
                </a:cxn>
                <a:cxn ang="0">
                  <a:pos x="419" y="69"/>
                </a:cxn>
                <a:cxn ang="0">
                  <a:pos x="478" y="40"/>
                </a:cxn>
                <a:cxn ang="0">
                  <a:pos x="585" y="60"/>
                </a:cxn>
                <a:cxn ang="0">
                  <a:pos x="527" y="89"/>
                </a:cxn>
                <a:cxn ang="0">
                  <a:pos x="507" y="168"/>
                </a:cxn>
                <a:cxn ang="0">
                  <a:pos x="566" y="207"/>
                </a:cxn>
                <a:cxn ang="0">
                  <a:pos x="614" y="188"/>
                </a:cxn>
                <a:cxn ang="0">
                  <a:pos x="653" y="109"/>
                </a:cxn>
                <a:cxn ang="0">
                  <a:pos x="605" y="20"/>
                </a:cxn>
                <a:cxn ang="0">
                  <a:pos x="517" y="0"/>
                </a:cxn>
                <a:cxn ang="0">
                  <a:pos x="361" y="79"/>
                </a:cxn>
                <a:cxn ang="0">
                  <a:pos x="302" y="89"/>
                </a:cxn>
                <a:cxn ang="0">
                  <a:pos x="254" y="30"/>
                </a:cxn>
                <a:cxn ang="0">
                  <a:pos x="166" y="0"/>
                </a:cxn>
                <a:cxn ang="0">
                  <a:pos x="68" y="60"/>
                </a:cxn>
                <a:cxn ang="0">
                  <a:pos x="39" y="129"/>
                </a:cxn>
                <a:cxn ang="0">
                  <a:pos x="10" y="198"/>
                </a:cxn>
                <a:cxn ang="0">
                  <a:pos x="0" y="247"/>
                </a:cxn>
                <a:cxn ang="0">
                  <a:pos x="39" y="267"/>
                </a:cxn>
                <a:cxn ang="0">
                  <a:pos x="49" y="237"/>
                </a:cxn>
                <a:cxn ang="0">
                  <a:pos x="117" y="60"/>
                </a:cxn>
                <a:cxn ang="0">
                  <a:pos x="185" y="40"/>
                </a:cxn>
                <a:cxn ang="0">
                  <a:pos x="215" y="79"/>
                </a:cxn>
                <a:cxn ang="0">
                  <a:pos x="205" y="168"/>
                </a:cxn>
                <a:cxn ang="0">
                  <a:pos x="185" y="247"/>
                </a:cxn>
              </a:cxnLst>
              <a:rect l="0" t="0" r="r" b="b"/>
              <a:pathLst>
                <a:path w="653" h="740">
                  <a:moveTo>
                    <a:pt x="98" y="622"/>
                  </a:moveTo>
                  <a:lnTo>
                    <a:pt x="88" y="641"/>
                  </a:lnTo>
                  <a:lnTo>
                    <a:pt x="88" y="661"/>
                  </a:lnTo>
                  <a:lnTo>
                    <a:pt x="78" y="681"/>
                  </a:lnTo>
                  <a:lnTo>
                    <a:pt x="78" y="691"/>
                  </a:lnTo>
                  <a:lnTo>
                    <a:pt x="98" y="730"/>
                  </a:lnTo>
                  <a:lnTo>
                    <a:pt x="107" y="740"/>
                  </a:lnTo>
                  <a:lnTo>
                    <a:pt x="146" y="740"/>
                  </a:lnTo>
                  <a:lnTo>
                    <a:pt x="176" y="710"/>
                  </a:lnTo>
                  <a:lnTo>
                    <a:pt x="185" y="691"/>
                  </a:lnTo>
                  <a:lnTo>
                    <a:pt x="195" y="661"/>
                  </a:lnTo>
                  <a:lnTo>
                    <a:pt x="205" y="612"/>
                  </a:lnTo>
                  <a:lnTo>
                    <a:pt x="224" y="533"/>
                  </a:lnTo>
                  <a:lnTo>
                    <a:pt x="244" y="474"/>
                  </a:lnTo>
                  <a:lnTo>
                    <a:pt x="254" y="434"/>
                  </a:lnTo>
                  <a:lnTo>
                    <a:pt x="273" y="365"/>
                  </a:lnTo>
                  <a:lnTo>
                    <a:pt x="283" y="286"/>
                  </a:lnTo>
                  <a:lnTo>
                    <a:pt x="302" y="227"/>
                  </a:lnTo>
                  <a:lnTo>
                    <a:pt x="332" y="168"/>
                  </a:lnTo>
                  <a:lnTo>
                    <a:pt x="371" y="109"/>
                  </a:lnTo>
                  <a:lnTo>
                    <a:pt x="400" y="79"/>
                  </a:lnTo>
                  <a:lnTo>
                    <a:pt x="419" y="69"/>
                  </a:lnTo>
                  <a:lnTo>
                    <a:pt x="449" y="60"/>
                  </a:lnTo>
                  <a:lnTo>
                    <a:pt x="478" y="40"/>
                  </a:lnTo>
                  <a:lnTo>
                    <a:pt x="546" y="40"/>
                  </a:lnTo>
                  <a:lnTo>
                    <a:pt x="585" y="60"/>
                  </a:lnTo>
                  <a:lnTo>
                    <a:pt x="556" y="69"/>
                  </a:lnTo>
                  <a:lnTo>
                    <a:pt x="527" y="89"/>
                  </a:lnTo>
                  <a:lnTo>
                    <a:pt x="507" y="119"/>
                  </a:lnTo>
                  <a:lnTo>
                    <a:pt x="507" y="168"/>
                  </a:lnTo>
                  <a:lnTo>
                    <a:pt x="527" y="188"/>
                  </a:lnTo>
                  <a:lnTo>
                    <a:pt x="566" y="207"/>
                  </a:lnTo>
                  <a:lnTo>
                    <a:pt x="595" y="198"/>
                  </a:lnTo>
                  <a:lnTo>
                    <a:pt x="614" y="188"/>
                  </a:lnTo>
                  <a:lnTo>
                    <a:pt x="634" y="168"/>
                  </a:lnTo>
                  <a:lnTo>
                    <a:pt x="653" y="109"/>
                  </a:lnTo>
                  <a:lnTo>
                    <a:pt x="634" y="50"/>
                  </a:lnTo>
                  <a:lnTo>
                    <a:pt x="605" y="20"/>
                  </a:lnTo>
                  <a:lnTo>
                    <a:pt x="566" y="10"/>
                  </a:lnTo>
                  <a:lnTo>
                    <a:pt x="517" y="0"/>
                  </a:lnTo>
                  <a:lnTo>
                    <a:pt x="429" y="20"/>
                  </a:lnTo>
                  <a:lnTo>
                    <a:pt x="361" y="79"/>
                  </a:lnTo>
                  <a:lnTo>
                    <a:pt x="312" y="129"/>
                  </a:lnTo>
                  <a:lnTo>
                    <a:pt x="302" y="89"/>
                  </a:lnTo>
                  <a:lnTo>
                    <a:pt x="283" y="50"/>
                  </a:lnTo>
                  <a:lnTo>
                    <a:pt x="254" y="30"/>
                  </a:lnTo>
                  <a:lnTo>
                    <a:pt x="215" y="10"/>
                  </a:lnTo>
                  <a:lnTo>
                    <a:pt x="166" y="0"/>
                  </a:lnTo>
                  <a:lnTo>
                    <a:pt x="107" y="20"/>
                  </a:lnTo>
                  <a:lnTo>
                    <a:pt x="68" y="60"/>
                  </a:lnTo>
                  <a:lnTo>
                    <a:pt x="49" y="99"/>
                  </a:lnTo>
                  <a:lnTo>
                    <a:pt x="39" y="129"/>
                  </a:lnTo>
                  <a:lnTo>
                    <a:pt x="20" y="158"/>
                  </a:lnTo>
                  <a:lnTo>
                    <a:pt x="10" y="198"/>
                  </a:lnTo>
                  <a:lnTo>
                    <a:pt x="10" y="227"/>
                  </a:lnTo>
                  <a:lnTo>
                    <a:pt x="0" y="247"/>
                  </a:lnTo>
                  <a:lnTo>
                    <a:pt x="0" y="267"/>
                  </a:lnTo>
                  <a:lnTo>
                    <a:pt x="39" y="267"/>
                  </a:lnTo>
                  <a:lnTo>
                    <a:pt x="39" y="257"/>
                  </a:lnTo>
                  <a:lnTo>
                    <a:pt x="49" y="237"/>
                  </a:lnTo>
                  <a:lnTo>
                    <a:pt x="78" y="129"/>
                  </a:lnTo>
                  <a:lnTo>
                    <a:pt x="117" y="60"/>
                  </a:lnTo>
                  <a:lnTo>
                    <a:pt x="166" y="40"/>
                  </a:lnTo>
                  <a:lnTo>
                    <a:pt x="185" y="40"/>
                  </a:lnTo>
                  <a:lnTo>
                    <a:pt x="205" y="60"/>
                  </a:lnTo>
                  <a:lnTo>
                    <a:pt x="215" y="79"/>
                  </a:lnTo>
                  <a:lnTo>
                    <a:pt x="215" y="148"/>
                  </a:lnTo>
                  <a:lnTo>
                    <a:pt x="205" y="168"/>
                  </a:lnTo>
                  <a:lnTo>
                    <a:pt x="205" y="188"/>
                  </a:lnTo>
                  <a:lnTo>
                    <a:pt x="185" y="247"/>
                  </a:lnTo>
                  <a:lnTo>
                    <a:pt x="98" y="6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3" name="Freeform 21"/>
            <p:cNvSpPr>
              <a:spLocks noEditPoints="1"/>
            </p:cNvSpPr>
            <p:nvPr/>
          </p:nvSpPr>
          <p:spPr bwMode="auto">
            <a:xfrm>
              <a:off x="16794" y="2123"/>
              <a:ext cx="1072" cy="374"/>
            </a:xfrm>
            <a:custGeom>
              <a:avLst/>
              <a:gdLst/>
              <a:ahLst/>
              <a:cxnLst>
                <a:cxn ang="0">
                  <a:pos x="1013" y="59"/>
                </a:cxn>
                <a:cxn ang="0">
                  <a:pos x="1052" y="59"/>
                </a:cxn>
                <a:cxn ang="0">
                  <a:pos x="1062" y="49"/>
                </a:cxn>
                <a:cxn ang="0">
                  <a:pos x="1072" y="29"/>
                </a:cxn>
                <a:cxn ang="0">
                  <a:pos x="1062" y="9"/>
                </a:cxn>
                <a:cxn ang="0">
                  <a:pos x="1052" y="0"/>
                </a:cxn>
                <a:cxn ang="0">
                  <a:pos x="10" y="0"/>
                </a:cxn>
                <a:cxn ang="0">
                  <a:pos x="10" y="9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10" y="59"/>
                </a:cxn>
                <a:cxn ang="0">
                  <a:pos x="58" y="59"/>
                </a:cxn>
                <a:cxn ang="0">
                  <a:pos x="1013" y="59"/>
                </a:cxn>
                <a:cxn ang="0">
                  <a:pos x="1013" y="374"/>
                </a:cxn>
                <a:cxn ang="0">
                  <a:pos x="1043" y="374"/>
                </a:cxn>
                <a:cxn ang="0">
                  <a:pos x="1072" y="345"/>
                </a:cxn>
                <a:cxn ang="0">
                  <a:pos x="1062" y="325"/>
                </a:cxn>
                <a:cxn ang="0">
                  <a:pos x="1052" y="315"/>
                </a:cxn>
                <a:cxn ang="0">
                  <a:pos x="10" y="315"/>
                </a:cxn>
                <a:cxn ang="0">
                  <a:pos x="10" y="325"/>
                </a:cxn>
                <a:cxn ang="0">
                  <a:pos x="0" y="345"/>
                </a:cxn>
                <a:cxn ang="0">
                  <a:pos x="0" y="364"/>
                </a:cxn>
                <a:cxn ang="0">
                  <a:pos x="10" y="364"/>
                </a:cxn>
                <a:cxn ang="0">
                  <a:pos x="19" y="374"/>
                </a:cxn>
                <a:cxn ang="0">
                  <a:pos x="58" y="374"/>
                </a:cxn>
                <a:cxn ang="0">
                  <a:pos x="1013" y="374"/>
                </a:cxn>
              </a:cxnLst>
              <a:rect l="0" t="0" r="r" b="b"/>
              <a:pathLst>
                <a:path w="1072" h="374">
                  <a:moveTo>
                    <a:pt x="1013" y="59"/>
                  </a:moveTo>
                  <a:lnTo>
                    <a:pt x="1052" y="59"/>
                  </a:lnTo>
                  <a:lnTo>
                    <a:pt x="1062" y="49"/>
                  </a:lnTo>
                  <a:lnTo>
                    <a:pt x="1072" y="29"/>
                  </a:lnTo>
                  <a:lnTo>
                    <a:pt x="1062" y="9"/>
                  </a:lnTo>
                  <a:lnTo>
                    <a:pt x="1052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29"/>
                  </a:lnTo>
                  <a:lnTo>
                    <a:pt x="0" y="49"/>
                  </a:lnTo>
                  <a:lnTo>
                    <a:pt x="10" y="59"/>
                  </a:lnTo>
                  <a:lnTo>
                    <a:pt x="58" y="59"/>
                  </a:lnTo>
                  <a:lnTo>
                    <a:pt x="1013" y="59"/>
                  </a:lnTo>
                  <a:close/>
                  <a:moveTo>
                    <a:pt x="1013" y="374"/>
                  </a:moveTo>
                  <a:lnTo>
                    <a:pt x="1043" y="374"/>
                  </a:lnTo>
                  <a:lnTo>
                    <a:pt x="1072" y="345"/>
                  </a:lnTo>
                  <a:lnTo>
                    <a:pt x="1062" y="325"/>
                  </a:lnTo>
                  <a:lnTo>
                    <a:pt x="1052" y="315"/>
                  </a:lnTo>
                  <a:lnTo>
                    <a:pt x="10" y="315"/>
                  </a:lnTo>
                  <a:lnTo>
                    <a:pt x="10" y="325"/>
                  </a:lnTo>
                  <a:lnTo>
                    <a:pt x="0" y="345"/>
                  </a:lnTo>
                  <a:lnTo>
                    <a:pt x="0" y="364"/>
                  </a:lnTo>
                  <a:lnTo>
                    <a:pt x="10" y="364"/>
                  </a:lnTo>
                  <a:lnTo>
                    <a:pt x="19" y="374"/>
                  </a:lnTo>
                  <a:lnTo>
                    <a:pt x="58" y="374"/>
                  </a:lnTo>
                  <a:lnTo>
                    <a:pt x="1013" y="3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4" name="Freeform 22"/>
            <p:cNvSpPr>
              <a:spLocks noEditPoints="1"/>
            </p:cNvSpPr>
            <p:nvPr/>
          </p:nvSpPr>
          <p:spPr bwMode="auto">
            <a:xfrm>
              <a:off x="18470" y="1610"/>
              <a:ext cx="1141" cy="1104"/>
            </a:xfrm>
            <a:custGeom>
              <a:avLst/>
              <a:gdLst/>
              <a:ahLst/>
              <a:cxnLst>
                <a:cxn ang="0">
                  <a:pos x="176" y="1006"/>
                </a:cxn>
                <a:cxn ang="0">
                  <a:pos x="166" y="1035"/>
                </a:cxn>
                <a:cxn ang="0">
                  <a:pos x="127" y="1045"/>
                </a:cxn>
                <a:cxn ang="0">
                  <a:pos x="10" y="1055"/>
                </a:cxn>
                <a:cxn ang="0">
                  <a:pos x="0" y="1094"/>
                </a:cxn>
                <a:cxn ang="0">
                  <a:pos x="614" y="1104"/>
                </a:cxn>
                <a:cxn ang="0">
                  <a:pos x="877" y="1025"/>
                </a:cxn>
                <a:cxn ang="0">
                  <a:pos x="1033" y="848"/>
                </a:cxn>
                <a:cxn ang="0">
                  <a:pos x="1033" y="670"/>
                </a:cxn>
                <a:cxn ang="0">
                  <a:pos x="916" y="552"/>
                </a:cxn>
                <a:cxn ang="0">
                  <a:pos x="936" y="483"/>
                </a:cxn>
                <a:cxn ang="0">
                  <a:pos x="1111" y="325"/>
                </a:cxn>
                <a:cxn ang="0">
                  <a:pos x="1121" y="138"/>
                </a:cxn>
                <a:cxn ang="0">
                  <a:pos x="975" y="19"/>
                </a:cxn>
                <a:cxn ang="0">
                  <a:pos x="273" y="0"/>
                </a:cxn>
                <a:cxn ang="0">
                  <a:pos x="263" y="39"/>
                </a:cxn>
                <a:cxn ang="0">
                  <a:pos x="390" y="49"/>
                </a:cxn>
                <a:cxn ang="0">
                  <a:pos x="410" y="89"/>
                </a:cxn>
                <a:cxn ang="0">
                  <a:pos x="185" y="976"/>
                </a:cxn>
                <a:cxn ang="0">
                  <a:pos x="527" y="108"/>
                </a:cxn>
                <a:cxn ang="0">
                  <a:pos x="546" y="59"/>
                </a:cxn>
                <a:cxn ang="0">
                  <a:pos x="819" y="49"/>
                </a:cxn>
                <a:cxn ang="0">
                  <a:pos x="965" y="108"/>
                </a:cxn>
                <a:cxn ang="0">
                  <a:pos x="994" y="217"/>
                </a:cxn>
                <a:cxn ang="0">
                  <a:pos x="936" y="384"/>
                </a:cxn>
                <a:cxn ang="0">
                  <a:pos x="770" y="493"/>
                </a:cxn>
                <a:cxn ang="0">
                  <a:pos x="429" y="513"/>
                </a:cxn>
                <a:cxn ang="0">
                  <a:pos x="312" y="1055"/>
                </a:cxn>
                <a:cxn ang="0">
                  <a:pos x="302" y="1016"/>
                </a:cxn>
                <a:cxn ang="0">
                  <a:pos x="419" y="542"/>
                </a:cxn>
                <a:cxn ang="0">
                  <a:pos x="799" y="562"/>
                </a:cxn>
                <a:cxn ang="0">
                  <a:pos x="887" y="641"/>
                </a:cxn>
                <a:cxn ang="0">
                  <a:pos x="907" y="739"/>
                </a:cxn>
                <a:cxn ang="0">
                  <a:pos x="809" y="956"/>
                </a:cxn>
                <a:cxn ang="0">
                  <a:pos x="575" y="1055"/>
                </a:cxn>
              </a:cxnLst>
              <a:rect l="0" t="0" r="r" b="b"/>
              <a:pathLst>
                <a:path w="1141" h="1104">
                  <a:moveTo>
                    <a:pt x="185" y="976"/>
                  </a:moveTo>
                  <a:lnTo>
                    <a:pt x="176" y="1006"/>
                  </a:lnTo>
                  <a:lnTo>
                    <a:pt x="176" y="1016"/>
                  </a:lnTo>
                  <a:lnTo>
                    <a:pt x="166" y="1035"/>
                  </a:lnTo>
                  <a:lnTo>
                    <a:pt x="146" y="1045"/>
                  </a:lnTo>
                  <a:lnTo>
                    <a:pt x="127" y="1045"/>
                  </a:lnTo>
                  <a:lnTo>
                    <a:pt x="88" y="1055"/>
                  </a:lnTo>
                  <a:lnTo>
                    <a:pt x="10" y="1055"/>
                  </a:lnTo>
                  <a:lnTo>
                    <a:pt x="0" y="1065"/>
                  </a:lnTo>
                  <a:lnTo>
                    <a:pt x="0" y="1094"/>
                  </a:lnTo>
                  <a:lnTo>
                    <a:pt x="10" y="1104"/>
                  </a:lnTo>
                  <a:lnTo>
                    <a:pt x="614" y="1104"/>
                  </a:lnTo>
                  <a:lnTo>
                    <a:pt x="760" y="1085"/>
                  </a:lnTo>
                  <a:lnTo>
                    <a:pt x="877" y="1025"/>
                  </a:lnTo>
                  <a:lnTo>
                    <a:pt x="975" y="946"/>
                  </a:lnTo>
                  <a:lnTo>
                    <a:pt x="1033" y="848"/>
                  </a:lnTo>
                  <a:lnTo>
                    <a:pt x="1053" y="749"/>
                  </a:lnTo>
                  <a:lnTo>
                    <a:pt x="1033" y="670"/>
                  </a:lnTo>
                  <a:lnTo>
                    <a:pt x="994" y="601"/>
                  </a:lnTo>
                  <a:lnTo>
                    <a:pt x="916" y="552"/>
                  </a:lnTo>
                  <a:lnTo>
                    <a:pt x="809" y="522"/>
                  </a:lnTo>
                  <a:lnTo>
                    <a:pt x="936" y="483"/>
                  </a:lnTo>
                  <a:lnTo>
                    <a:pt x="1043" y="424"/>
                  </a:lnTo>
                  <a:lnTo>
                    <a:pt x="1111" y="325"/>
                  </a:lnTo>
                  <a:lnTo>
                    <a:pt x="1141" y="217"/>
                  </a:lnTo>
                  <a:lnTo>
                    <a:pt x="1121" y="138"/>
                  </a:lnTo>
                  <a:lnTo>
                    <a:pt x="1063" y="59"/>
                  </a:lnTo>
                  <a:lnTo>
                    <a:pt x="975" y="19"/>
                  </a:lnTo>
                  <a:lnTo>
                    <a:pt x="848" y="0"/>
                  </a:lnTo>
                  <a:lnTo>
                    <a:pt x="273" y="0"/>
                  </a:lnTo>
                  <a:lnTo>
                    <a:pt x="263" y="10"/>
                  </a:lnTo>
                  <a:lnTo>
                    <a:pt x="263" y="39"/>
                  </a:lnTo>
                  <a:lnTo>
                    <a:pt x="273" y="49"/>
                  </a:lnTo>
                  <a:lnTo>
                    <a:pt x="390" y="49"/>
                  </a:lnTo>
                  <a:lnTo>
                    <a:pt x="410" y="69"/>
                  </a:lnTo>
                  <a:lnTo>
                    <a:pt x="410" y="89"/>
                  </a:lnTo>
                  <a:lnTo>
                    <a:pt x="400" y="108"/>
                  </a:lnTo>
                  <a:lnTo>
                    <a:pt x="185" y="976"/>
                  </a:lnTo>
                  <a:close/>
                  <a:moveTo>
                    <a:pt x="429" y="513"/>
                  </a:moveTo>
                  <a:lnTo>
                    <a:pt x="527" y="108"/>
                  </a:lnTo>
                  <a:lnTo>
                    <a:pt x="536" y="79"/>
                  </a:lnTo>
                  <a:lnTo>
                    <a:pt x="546" y="59"/>
                  </a:lnTo>
                  <a:lnTo>
                    <a:pt x="556" y="49"/>
                  </a:lnTo>
                  <a:lnTo>
                    <a:pt x="819" y="49"/>
                  </a:lnTo>
                  <a:lnTo>
                    <a:pt x="907" y="69"/>
                  </a:lnTo>
                  <a:lnTo>
                    <a:pt x="965" y="108"/>
                  </a:lnTo>
                  <a:lnTo>
                    <a:pt x="994" y="158"/>
                  </a:lnTo>
                  <a:lnTo>
                    <a:pt x="994" y="217"/>
                  </a:lnTo>
                  <a:lnTo>
                    <a:pt x="985" y="305"/>
                  </a:lnTo>
                  <a:lnTo>
                    <a:pt x="936" y="384"/>
                  </a:lnTo>
                  <a:lnTo>
                    <a:pt x="868" y="444"/>
                  </a:lnTo>
                  <a:lnTo>
                    <a:pt x="770" y="493"/>
                  </a:lnTo>
                  <a:lnTo>
                    <a:pt x="663" y="513"/>
                  </a:lnTo>
                  <a:lnTo>
                    <a:pt x="429" y="513"/>
                  </a:lnTo>
                  <a:close/>
                  <a:moveTo>
                    <a:pt x="361" y="1055"/>
                  </a:moveTo>
                  <a:lnTo>
                    <a:pt x="312" y="1055"/>
                  </a:lnTo>
                  <a:lnTo>
                    <a:pt x="302" y="1045"/>
                  </a:lnTo>
                  <a:lnTo>
                    <a:pt x="302" y="1016"/>
                  </a:lnTo>
                  <a:lnTo>
                    <a:pt x="312" y="996"/>
                  </a:lnTo>
                  <a:lnTo>
                    <a:pt x="419" y="542"/>
                  </a:lnTo>
                  <a:lnTo>
                    <a:pt x="721" y="542"/>
                  </a:lnTo>
                  <a:lnTo>
                    <a:pt x="799" y="562"/>
                  </a:lnTo>
                  <a:lnTo>
                    <a:pt x="858" y="591"/>
                  </a:lnTo>
                  <a:lnTo>
                    <a:pt x="887" y="641"/>
                  </a:lnTo>
                  <a:lnTo>
                    <a:pt x="907" y="690"/>
                  </a:lnTo>
                  <a:lnTo>
                    <a:pt x="907" y="739"/>
                  </a:lnTo>
                  <a:lnTo>
                    <a:pt x="877" y="858"/>
                  </a:lnTo>
                  <a:lnTo>
                    <a:pt x="809" y="956"/>
                  </a:lnTo>
                  <a:lnTo>
                    <a:pt x="712" y="1025"/>
                  </a:lnTo>
                  <a:lnTo>
                    <a:pt x="575" y="1055"/>
                  </a:lnTo>
                  <a:lnTo>
                    <a:pt x="361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19747" y="1994"/>
              <a:ext cx="653" cy="740"/>
            </a:xfrm>
            <a:custGeom>
              <a:avLst/>
              <a:gdLst/>
              <a:ahLst/>
              <a:cxnLst>
                <a:cxn ang="0">
                  <a:pos x="88" y="641"/>
                </a:cxn>
                <a:cxn ang="0">
                  <a:pos x="78" y="710"/>
                </a:cxn>
                <a:cxn ang="0">
                  <a:pos x="107" y="740"/>
                </a:cxn>
                <a:cxn ang="0">
                  <a:pos x="156" y="730"/>
                </a:cxn>
                <a:cxn ang="0">
                  <a:pos x="185" y="691"/>
                </a:cxn>
                <a:cxn ang="0">
                  <a:pos x="205" y="612"/>
                </a:cxn>
                <a:cxn ang="0">
                  <a:pos x="244" y="474"/>
                </a:cxn>
                <a:cxn ang="0">
                  <a:pos x="263" y="365"/>
                </a:cxn>
                <a:cxn ang="0">
                  <a:pos x="302" y="227"/>
                </a:cxn>
                <a:cxn ang="0">
                  <a:pos x="322" y="188"/>
                </a:cxn>
                <a:cxn ang="0">
                  <a:pos x="370" y="109"/>
                </a:cxn>
                <a:cxn ang="0">
                  <a:pos x="419" y="69"/>
                </a:cxn>
                <a:cxn ang="0">
                  <a:pos x="478" y="40"/>
                </a:cxn>
                <a:cxn ang="0">
                  <a:pos x="565" y="50"/>
                </a:cxn>
                <a:cxn ang="0">
                  <a:pos x="585" y="60"/>
                </a:cxn>
                <a:cxn ang="0">
                  <a:pos x="526" y="89"/>
                </a:cxn>
                <a:cxn ang="0">
                  <a:pos x="497" y="148"/>
                </a:cxn>
                <a:cxn ang="0">
                  <a:pos x="517" y="188"/>
                </a:cxn>
                <a:cxn ang="0">
                  <a:pos x="565" y="207"/>
                </a:cxn>
                <a:cxn ang="0">
                  <a:pos x="614" y="188"/>
                </a:cxn>
                <a:cxn ang="0">
                  <a:pos x="653" y="109"/>
                </a:cxn>
                <a:cxn ang="0">
                  <a:pos x="624" y="50"/>
                </a:cxn>
                <a:cxn ang="0">
                  <a:pos x="565" y="10"/>
                </a:cxn>
                <a:cxn ang="0">
                  <a:pos x="429" y="20"/>
                </a:cxn>
                <a:cxn ang="0">
                  <a:pos x="312" y="129"/>
                </a:cxn>
                <a:cxn ang="0">
                  <a:pos x="273" y="50"/>
                </a:cxn>
                <a:cxn ang="0">
                  <a:pos x="205" y="10"/>
                </a:cxn>
                <a:cxn ang="0">
                  <a:pos x="107" y="20"/>
                </a:cxn>
                <a:cxn ang="0">
                  <a:pos x="49" y="99"/>
                </a:cxn>
                <a:cxn ang="0">
                  <a:pos x="19" y="158"/>
                </a:cxn>
                <a:cxn ang="0">
                  <a:pos x="0" y="227"/>
                </a:cxn>
                <a:cxn ang="0">
                  <a:pos x="29" y="267"/>
                </a:cxn>
                <a:cxn ang="0">
                  <a:pos x="49" y="237"/>
                </a:cxn>
                <a:cxn ang="0">
                  <a:pos x="107" y="60"/>
                </a:cxn>
                <a:cxn ang="0">
                  <a:pos x="175" y="40"/>
                </a:cxn>
                <a:cxn ang="0">
                  <a:pos x="205" y="60"/>
                </a:cxn>
                <a:cxn ang="0">
                  <a:pos x="214" y="119"/>
                </a:cxn>
                <a:cxn ang="0">
                  <a:pos x="205" y="168"/>
                </a:cxn>
                <a:cxn ang="0">
                  <a:pos x="185" y="247"/>
                </a:cxn>
              </a:cxnLst>
              <a:rect l="0" t="0" r="r" b="b"/>
              <a:pathLst>
                <a:path w="653" h="740">
                  <a:moveTo>
                    <a:pt x="88" y="622"/>
                  </a:moveTo>
                  <a:lnTo>
                    <a:pt x="88" y="641"/>
                  </a:lnTo>
                  <a:lnTo>
                    <a:pt x="78" y="661"/>
                  </a:lnTo>
                  <a:lnTo>
                    <a:pt x="78" y="710"/>
                  </a:lnTo>
                  <a:lnTo>
                    <a:pt x="88" y="730"/>
                  </a:lnTo>
                  <a:lnTo>
                    <a:pt x="107" y="740"/>
                  </a:lnTo>
                  <a:lnTo>
                    <a:pt x="136" y="740"/>
                  </a:lnTo>
                  <a:lnTo>
                    <a:pt x="156" y="730"/>
                  </a:lnTo>
                  <a:lnTo>
                    <a:pt x="175" y="710"/>
                  </a:lnTo>
                  <a:lnTo>
                    <a:pt x="185" y="691"/>
                  </a:lnTo>
                  <a:lnTo>
                    <a:pt x="195" y="661"/>
                  </a:lnTo>
                  <a:lnTo>
                    <a:pt x="205" y="612"/>
                  </a:lnTo>
                  <a:lnTo>
                    <a:pt x="224" y="533"/>
                  </a:lnTo>
                  <a:lnTo>
                    <a:pt x="244" y="474"/>
                  </a:lnTo>
                  <a:lnTo>
                    <a:pt x="244" y="434"/>
                  </a:lnTo>
                  <a:lnTo>
                    <a:pt x="263" y="365"/>
                  </a:lnTo>
                  <a:lnTo>
                    <a:pt x="283" y="286"/>
                  </a:lnTo>
                  <a:lnTo>
                    <a:pt x="302" y="227"/>
                  </a:lnTo>
                  <a:lnTo>
                    <a:pt x="302" y="207"/>
                  </a:lnTo>
                  <a:lnTo>
                    <a:pt x="322" y="188"/>
                  </a:lnTo>
                  <a:lnTo>
                    <a:pt x="331" y="168"/>
                  </a:lnTo>
                  <a:lnTo>
                    <a:pt x="370" y="109"/>
                  </a:lnTo>
                  <a:lnTo>
                    <a:pt x="400" y="79"/>
                  </a:lnTo>
                  <a:lnTo>
                    <a:pt x="419" y="69"/>
                  </a:lnTo>
                  <a:lnTo>
                    <a:pt x="448" y="60"/>
                  </a:lnTo>
                  <a:lnTo>
                    <a:pt x="478" y="40"/>
                  </a:lnTo>
                  <a:lnTo>
                    <a:pt x="546" y="40"/>
                  </a:lnTo>
                  <a:lnTo>
                    <a:pt x="565" y="50"/>
                  </a:lnTo>
                  <a:lnTo>
                    <a:pt x="575" y="60"/>
                  </a:lnTo>
                  <a:lnTo>
                    <a:pt x="585" y="60"/>
                  </a:lnTo>
                  <a:lnTo>
                    <a:pt x="556" y="69"/>
                  </a:lnTo>
                  <a:lnTo>
                    <a:pt x="526" y="89"/>
                  </a:lnTo>
                  <a:lnTo>
                    <a:pt x="507" y="119"/>
                  </a:lnTo>
                  <a:lnTo>
                    <a:pt x="497" y="148"/>
                  </a:lnTo>
                  <a:lnTo>
                    <a:pt x="497" y="168"/>
                  </a:lnTo>
                  <a:lnTo>
                    <a:pt x="517" y="188"/>
                  </a:lnTo>
                  <a:lnTo>
                    <a:pt x="536" y="198"/>
                  </a:lnTo>
                  <a:lnTo>
                    <a:pt x="565" y="207"/>
                  </a:lnTo>
                  <a:lnTo>
                    <a:pt x="585" y="198"/>
                  </a:lnTo>
                  <a:lnTo>
                    <a:pt x="614" y="188"/>
                  </a:lnTo>
                  <a:lnTo>
                    <a:pt x="634" y="168"/>
                  </a:lnTo>
                  <a:lnTo>
                    <a:pt x="653" y="109"/>
                  </a:lnTo>
                  <a:lnTo>
                    <a:pt x="643" y="79"/>
                  </a:lnTo>
                  <a:lnTo>
                    <a:pt x="624" y="50"/>
                  </a:lnTo>
                  <a:lnTo>
                    <a:pt x="595" y="20"/>
                  </a:lnTo>
                  <a:lnTo>
                    <a:pt x="565" y="10"/>
                  </a:lnTo>
                  <a:lnTo>
                    <a:pt x="517" y="0"/>
                  </a:lnTo>
                  <a:lnTo>
                    <a:pt x="429" y="20"/>
                  </a:lnTo>
                  <a:lnTo>
                    <a:pt x="351" y="79"/>
                  </a:lnTo>
                  <a:lnTo>
                    <a:pt x="312" y="129"/>
                  </a:lnTo>
                  <a:lnTo>
                    <a:pt x="302" y="89"/>
                  </a:lnTo>
                  <a:lnTo>
                    <a:pt x="273" y="50"/>
                  </a:lnTo>
                  <a:lnTo>
                    <a:pt x="244" y="30"/>
                  </a:lnTo>
                  <a:lnTo>
                    <a:pt x="205" y="10"/>
                  </a:lnTo>
                  <a:lnTo>
                    <a:pt x="166" y="0"/>
                  </a:lnTo>
                  <a:lnTo>
                    <a:pt x="107" y="20"/>
                  </a:lnTo>
                  <a:lnTo>
                    <a:pt x="68" y="60"/>
                  </a:lnTo>
                  <a:lnTo>
                    <a:pt x="49" y="99"/>
                  </a:lnTo>
                  <a:lnTo>
                    <a:pt x="39" y="129"/>
                  </a:lnTo>
                  <a:lnTo>
                    <a:pt x="19" y="158"/>
                  </a:lnTo>
                  <a:lnTo>
                    <a:pt x="10" y="198"/>
                  </a:lnTo>
                  <a:lnTo>
                    <a:pt x="0" y="227"/>
                  </a:lnTo>
                  <a:lnTo>
                    <a:pt x="0" y="267"/>
                  </a:lnTo>
                  <a:lnTo>
                    <a:pt x="29" y="267"/>
                  </a:lnTo>
                  <a:lnTo>
                    <a:pt x="39" y="257"/>
                  </a:lnTo>
                  <a:lnTo>
                    <a:pt x="49" y="237"/>
                  </a:lnTo>
                  <a:lnTo>
                    <a:pt x="78" y="129"/>
                  </a:lnTo>
                  <a:lnTo>
                    <a:pt x="107" y="60"/>
                  </a:lnTo>
                  <a:lnTo>
                    <a:pt x="166" y="40"/>
                  </a:lnTo>
                  <a:lnTo>
                    <a:pt x="175" y="40"/>
                  </a:lnTo>
                  <a:lnTo>
                    <a:pt x="195" y="50"/>
                  </a:lnTo>
                  <a:lnTo>
                    <a:pt x="205" y="60"/>
                  </a:lnTo>
                  <a:lnTo>
                    <a:pt x="205" y="79"/>
                  </a:lnTo>
                  <a:lnTo>
                    <a:pt x="214" y="119"/>
                  </a:lnTo>
                  <a:lnTo>
                    <a:pt x="214" y="148"/>
                  </a:lnTo>
                  <a:lnTo>
                    <a:pt x="205" y="168"/>
                  </a:lnTo>
                  <a:lnTo>
                    <a:pt x="205" y="188"/>
                  </a:lnTo>
                  <a:lnTo>
                    <a:pt x="185" y="247"/>
                  </a:lnTo>
                  <a:lnTo>
                    <a:pt x="88" y="6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6" name="Freeform 24"/>
            <p:cNvSpPr>
              <a:spLocks/>
            </p:cNvSpPr>
            <p:nvPr/>
          </p:nvSpPr>
          <p:spPr bwMode="auto">
            <a:xfrm>
              <a:off x="21102" y="1501"/>
              <a:ext cx="58" cy="1618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8" y="20"/>
                </a:cxn>
                <a:cxn ang="0">
                  <a:pos x="39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1608"/>
                </a:cxn>
                <a:cxn ang="0">
                  <a:pos x="10" y="1618"/>
                </a:cxn>
                <a:cxn ang="0">
                  <a:pos x="49" y="1618"/>
                </a:cxn>
                <a:cxn ang="0">
                  <a:pos x="49" y="1608"/>
                </a:cxn>
                <a:cxn ang="0">
                  <a:pos x="58" y="1598"/>
                </a:cxn>
                <a:cxn ang="0">
                  <a:pos x="58" y="1568"/>
                </a:cxn>
                <a:cxn ang="0">
                  <a:pos x="58" y="50"/>
                </a:cxn>
              </a:cxnLst>
              <a:rect l="0" t="0" r="r" b="b"/>
              <a:pathLst>
                <a:path w="58" h="1618">
                  <a:moveTo>
                    <a:pt x="58" y="50"/>
                  </a:moveTo>
                  <a:lnTo>
                    <a:pt x="58" y="20"/>
                  </a:lnTo>
                  <a:lnTo>
                    <a:pt x="39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608"/>
                  </a:lnTo>
                  <a:lnTo>
                    <a:pt x="10" y="1618"/>
                  </a:lnTo>
                  <a:lnTo>
                    <a:pt x="49" y="1618"/>
                  </a:lnTo>
                  <a:lnTo>
                    <a:pt x="49" y="1608"/>
                  </a:lnTo>
                  <a:lnTo>
                    <a:pt x="58" y="1598"/>
                  </a:lnTo>
                  <a:lnTo>
                    <a:pt x="58" y="1568"/>
                  </a:lnTo>
                  <a:lnTo>
                    <a:pt x="58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7" name="Freeform 25"/>
            <p:cNvSpPr>
              <a:spLocks noEditPoints="1"/>
            </p:cNvSpPr>
            <p:nvPr/>
          </p:nvSpPr>
          <p:spPr bwMode="auto">
            <a:xfrm>
              <a:off x="21862" y="1551"/>
              <a:ext cx="1101" cy="1163"/>
            </a:xfrm>
            <a:custGeom>
              <a:avLst/>
              <a:gdLst/>
              <a:ahLst/>
              <a:cxnLst>
                <a:cxn ang="0">
                  <a:pos x="224" y="976"/>
                </a:cxn>
                <a:cxn ang="0">
                  <a:pos x="166" y="1055"/>
                </a:cxn>
                <a:cxn ang="0">
                  <a:pos x="97" y="1104"/>
                </a:cxn>
                <a:cxn ang="0">
                  <a:pos x="29" y="1114"/>
                </a:cxn>
                <a:cxn ang="0">
                  <a:pos x="10" y="1114"/>
                </a:cxn>
                <a:cxn ang="0">
                  <a:pos x="0" y="1124"/>
                </a:cxn>
                <a:cxn ang="0">
                  <a:pos x="0" y="1153"/>
                </a:cxn>
                <a:cxn ang="0">
                  <a:pos x="10" y="1163"/>
                </a:cxn>
                <a:cxn ang="0">
                  <a:pos x="331" y="1163"/>
                </a:cxn>
                <a:cxn ang="0">
                  <a:pos x="341" y="1153"/>
                </a:cxn>
                <a:cxn ang="0">
                  <a:pos x="351" y="1134"/>
                </a:cxn>
                <a:cxn ang="0">
                  <a:pos x="331" y="1114"/>
                </a:cxn>
                <a:cxn ang="0">
                  <a:pos x="302" y="1114"/>
                </a:cxn>
                <a:cxn ang="0">
                  <a:pos x="263" y="1094"/>
                </a:cxn>
                <a:cxn ang="0">
                  <a:pos x="244" y="1055"/>
                </a:cxn>
                <a:cxn ang="0">
                  <a:pos x="253" y="1025"/>
                </a:cxn>
                <a:cxn ang="0">
                  <a:pos x="273" y="996"/>
                </a:cxn>
                <a:cxn ang="0">
                  <a:pos x="273" y="986"/>
                </a:cxn>
                <a:cxn ang="0">
                  <a:pos x="283" y="966"/>
                </a:cxn>
                <a:cxn ang="0">
                  <a:pos x="341" y="877"/>
                </a:cxn>
                <a:cxn ang="0">
                  <a:pos x="390" y="789"/>
                </a:cxn>
                <a:cxn ang="0">
                  <a:pos x="790" y="789"/>
                </a:cxn>
                <a:cxn ang="0">
                  <a:pos x="799" y="828"/>
                </a:cxn>
                <a:cxn ang="0">
                  <a:pos x="799" y="897"/>
                </a:cxn>
                <a:cxn ang="0">
                  <a:pos x="809" y="966"/>
                </a:cxn>
                <a:cxn ang="0">
                  <a:pos x="819" y="1025"/>
                </a:cxn>
                <a:cxn ang="0">
                  <a:pos x="819" y="1055"/>
                </a:cxn>
                <a:cxn ang="0">
                  <a:pos x="799" y="1094"/>
                </a:cxn>
                <a:cxn ang="0">
                  <a:pos x="780" y="1104"/>
                </a:cxn>
                <a:cxn ang="0">
                  <a:pos x="760" y="1104"/>
                </a:cxn>
                <a:cxn ang="0">
                  <a:pos x="741" y="1114"/>
                </a:cxn>
                <a:cxn ang="0">
                  <a:pos x="673" y="1114"/>
                </a:cxn>
                <a:cxn ang="0">
                  <a:pos x="663" y="1124"/>
                </a:cxn>
                <a:cxn ang="0">
                  <a:pos x="663" y="1153"/>
                </a:cxn>
                <a:cxn ang="0">
                  <a:pos x="673" y="1163"/>
                </a:cxn>
                <a:cxn ang="0">
                  <a:pos x="1082" y="1163"/>
                </a:cxn>
                <a:cxn ang="0">
                  <a:pos x="1092" y="1153"/>
                </a:cxn>
                <a:cxn ang="0">
                  <a:pos x="1101" y="1134"/>
                </a:cxn>
                <a:cxn ang="0">
                  <a:pos x="1082" y="1114"/>
                </a:cxn>
                <a:cxn ang="0">
                  <a:pos x="1023" y="1114"/>
                </a:cxn>
                <a:cxn ang="0">
                  <a:pos x="994" y="1104"/>
                </a:cxn>
                <a:cxn ang="0">
                  <a:pos x="975" y="1104"/>
                </a:cxn>
                <a:cxn ang="0">
                  <a:pos x="965" y="1094"/>
                </a:cxn>
                <a:cxn ang="0">
                  <a:pos x="955" y="1075"/>
                </a:cxn>
                <a:cxn ang="0">
                  <a:pos x="955" y="1055"/>
                </a:cxn>
                <a:cxn ang="0">
                  <a:pos x="858" y="39"/>
                </a:cxn>
                <a:cxn ang="0">
                  <a:pos x="858" y="19"/>
                </a:cxn>
                <a:cxn ang="0">
                  <a:pos x="848" y="9"/>
                </a:cxn>
                <a:cxn ang="0">
                  <a:pos x="848" y="0"/>
                </a:cxn>
                <a:cxn ang="0">
                  <a:pos x="828" y="0"/>
                </a:cxn>
                <a:cxn ang="0">
                  <a:pos x="809" y="9"/>
                </a:cxn>
                <a:cxn ang="0">
                  <a:pos x="790" y="29"/>
                </a:cxn>
                <a:cxn ang="0">
                  <a:pos x="224" y="976"/>
                </a:cxn>
                <a:cxn ang="0">
                  <a:pos x="419" y="739"/>
                </a:cxn>
                <a:cxn ang="0">
                  <a:pos x="741" y="207"/>
                </a:cxn>
                <a:cxn ang="0">
                  <a:pos x="790" y="739"/>
                </a:cxn>
                <a:cxn ang="0">
                  <a:pos x="419" y="739"/>
                </a:cxn>
              </a:cxnLst>
              <a:rect l="0" t="0" r="r" b="b"/>
              <a:pathLst>
                <a:path w="1101" h="1163">
                  <a:moveTo>
                    <a:pt x="224" y="976"/>
                  </a:moveTo>
                  <a:lnTo>
                    <a:pt x="166" y="1055"/>
                  </a:lnTo>
                  <a:lnTo>
                    <a:pt x="97" y="1104"/>
                  </a:lnTo>
                  <a:lnTo>
                    <a:pt x="29" y="1114"/>
                  </a:lnTo>
                  <a:lnTo>
                    <a:pt x="10" y="1114"/>
                  </a:lnTo>
                  <a:lnTo>
                    <a:pt x="0" y="1124"/>
                  </a:lnTo>
                  <a:lnTo>
                    <a:pt x="0" y="1153"/>
                  </a:lnTo>
                  <a:lnTo>
                    <a:pt x="10" y="1163"/>
                  </a:lnTo>
                  <a:lnTo>
                    <a:pt x="331" y="1163"/>
                  </a:lnTo>
                  <a:lnTo>
                    <a:pt x="341" y="1153"/>
                  </a:lnTo>
                  <a:lnTo>
                    <a:pt x="351" y="1134"/>
                  </a:lnTo>
                  <a:lnTo>
                    <a:pt x="331" y="1114"/>
                  </a:lnTo>
                  <a:lnTo>
                    <a:pt x="302" y="1114"/>
                  </a:lnTo>
                  <a:lnTo>
                    <a:pt x="263" y="1094"/>
                  </a:lnTo>
                  <a:lnTo>
                    <a:pt x="244" y="1055"/>
                  </a:lnTo>
                  <a:lnTo>
                    <a:pt x="253" y="1025"/>
                  </a:lnTo>
                  <a:lnTo>
                    <a:pt x="273" y="996"/>
                  </a:lnTo>
                  <a:lnTo>
                    <a:pt x="273" y="986"/>
                  </a:lnTo>
                  <a:lnTo>
                    <a:pt x="283" y="966"/>
                  </a:lnTo>
                  <a:lnTo>
                    <a:pt x="341" y="877"/>
                  </a:lnTo>
                  <a:lnTo>
                    <a:pt x="390" y="789"/>
                  </a:lnTo>
                  <a:lnTo>
                    <a:pt x="790" y="789"/>
                  </a:lnTo>
                  <a:lnTo>
                    <a:pt x="799" y="828"/>
                  </a:lnTo>
                  <a:lnTo>
                    <a:pt x="799" y="897"/>
                  </a:lnTo>
                  <a:lnTo>
                    <a:pt x="809" y="966"/>
                  </a:lnTo>
                  <a:lnTo>
                    <a:pt x="819" y="1025"/>
                  </a:lnTo>
                  <a:lnTo>
                    <a:pt x="819" y="1055"/>
                  </a:lnTo>
                  <a:lnTo>
                    <a:pt x="799" y="1094"/>
                  </a:lnTo>
                  <a:lnTo>
                    <a:pt x="780" y="1104"/>
                  </a:lnTo>
                  <a:lnTo>
                    <a:pt x="760" y="1104"/>
                  </a:lnTo>
                  <a:lnTo>
                    <a:pt x="741" y="1114"/>
                  </a:lnTo>
                  <a:lnTo>
                    <a:pt x="673" y="1114"/>
                  </a:lnTo>
                  <a:lnTo>
                    <a:pt x="663" y="1124"/>
                  </a:lnTo>
                  <a:lnTo>
                    <a:pt x="663" y="1153"/>
                  </a:lnTo>
                  <a:lnTo>
                    <a:pt x="673" y="1163"/>
                  </a:lnTo>
                  <a:lnTo>
                    <a:pt x="1082" y="1163"/>
                  </a:lnTo>
                  <a:lnTo>
                    <a:pt x="1092" y="1153"/>
                  </a:lnTo>
                  <a:lnTo>
                    <a:pt x="1101" y="1134"/>
                  </a:lnTo>
                  <a:lnTo>
                    <a:pt x="1082" y="1114"/>
                  </a:lnTo>
                  <a:lnTo>
                    <a:pt x="1023" y="1114"/>
                  </a:lnTo>
                  <a:lnTo>
                    <a:pt x="994" y="1104"/>
                  </a:lnTo>
                  <a:lnTo>
                    <a:pt x="975" y="1104"/>
                  </a:lnTo>
                  <a:lnTo>
                    <a:pt x="965" y="1094"/>
                  </a:lnTo>
                  <a:lnTo>
                    <a:pt x="955" y="1075"/>
                  </a:lnTo>
                  <a:lnTo>
                    <a:pt x="955" y="1055"/>
                  </a:lnTo>
                  <a:lnTo>
                    <a:pt x="858" y="39"/>
                  </a:lnTo>
                  <a:lnTo>
                    <a:pt x="858" y="19"/>
                  </a:lnTo>
                  <a:lnTo>
                    <a:pt x="848" y="9"/>
                  </a:lnTo>
                  <a:lnTo>
                    <a:pt x="848" y="0"/>
                  </a:lnTo>
                  <a:lnTo>
                    <a:pt x="828" y="0"/>
                  </a:lnTo>
                  <a:lnTo>
                    <a:pt x="809" y="9"/>
                  </a:lnTo>
                  <a:lnTo>
                    <a:pt x="790" y="29"/>
                  </a:lnTo>
                  <a:lnTo>
                    <a:pt x="224" y="976"/>
                  </a:lnTo>
                  <a:close/>
                  <a:moveTo>
                    <a:pt x="419" y="739"/>
                  </a:moveTo>
                  <a:lnTo>
                    <a:pt x="741" y="207"/>
                  </a:lnTo>
                  <a:lnTo>
                    <a:pt x="790" y="739"/>
                  </a:lnTo>
                  <a:lnTo>
                    <a:pt x="419" y="7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8" name="Freeform 26"/>
            <p:cNvSpPr>
              <a:spLocks noEditPoints="1"/>
            </p:cNvSpPr>
            <p:nvPr/>
          </p:nvSpPr>
          <p:spPr bwMode="auto">
            <a:xfrm>
              <a:off x="23538" y="2123"/>
              <a:ext cx="1073" cy="374"/>
            </a:xfrm>
            <a:custGeom>
              <a:avLst/>
              <a:gdLst/>
              <a:ahLst/>
              <a:cxnLst>
                <a:cxn ang="0">
                  <a:pos x="1014" y="59"/>
                </a:cxn>
                <a:cxn ang="0">
                  <a:pos x="1053" y="59"/>
                </a:cxn>
                <a:cxn ang="0">
                  <a:pos x="1063" y="49"/>
                </a:cxn>
                <a:cxn ang="0">
                  <a:pos x="1073" y="29"/>
                </a:cxn>
                <a:cxn ang="0">
                  <a:pos x="1063" y="9"/>
                </a:cxn>
                <a:cxn ang="0">
                  <a:pos x="1053" y="0"/>
                </a:cxn>
                <a:cxn ang="0">
                  <a:pos x="10" y="0"/>
                </a:cxn>
                <a:cxn ang="0">
                  <a:pos x="10" y="9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10" y="59"/>
                </a:cxn>
                <a:cxn ang="0">
                  <a:pos x="59" y="59"/>
                </a:cxn>
                <a:cxn ang="0">
                  <a:pos x="1014" y="59"/>
                </a:cxn>
                <a:cxn ang="0">
                  <a:pos x="1014" y="374"/>
                </a:cxn>
                <a:cxn ang="0">
                  <a:pos x="1043" y="374"/>
                </a:cxn>
                <a:cxn ang="0">
                  <a:pos x="1073" y="345"/>
                </a:cxn>
                <a:cxn ang="0">
                  <a:pos x="1063" y="325"/>
                </a:cxn>
                <a:cxn ang="0">
                  <a:pos x="1053" y="315"/>
                </a:cxn>
                <a:cxn ang="0">
                  <a:pos x="10" y="315"/>
                </a:cxn>
                <a:cxn ang="0">
                  <a:pos x="10" y="325"/>
                </a:cxn>
                <a:cxn ang="0">
                  <a:pos x="0" y="345"/>
                </a:cxn>
                <a:cxn ang="0">
                  <a:pos x="0" y="364"/>
                </a:cxn>
                <a:cxn ang="0">
                  <a:pos x="10" y="364"/>
                </a:cxn>
                <a:cxn ang="0">
                  <a:pos x="30" y="374"/>
                </a:cxn>
                <a:cxn ang="0">
                  <a:pos x="59" y="374"/>
                </a:cxn>
                <a:cxn ang="0">
                  <a:pos x="1014" y="374"/>
                </a:cxn>
              </a:cxnLst>
              <a:rect l="0" t="0" r="r" b="b"/>
              <a:pathLst>
                <a:path w="1073" h="374">
                  <a:moveTo>
                    <a:pt x="1014" y="59"/>
                  </a:moveTo>
                  <a:lnTo>
                    <a:pt x="1053" y="59"/>
                  </a:lnTo>
                  <a:lnTo>
                    <a:pt x="1063" y="49"/>
                  </a:lnTo>
                  <a:lnTo>
                    <a:pt x="1073" y="29"/>
                  </a:lnTo>
                  <a:lnTo>
                    <a:pt x="1063" y="9"/>
                  </a:lnTo>
                  <a:lnTo>
                    <a:pt x="1053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29"/>
                  </a:lnTo>
                  <a:lnTo>
                    <a:pt x="0" y="49"/>
                  </a:lnTo>
                  <a:lnTo>
                    <a:pt x="10" y="59"/>
                  </a:lnTo>
                  <a:lnTo>
                    <a:pt x="59" y="59"/>
                  </a:lnTo>
                  <a:lnTo>
                    <a:pt x="1014" y="59"/>
                  </a:lnTo>
                  <a:close/>
                  <a:moveTo>
                    <a:pt x="1014" y="374"/>
                  </a:moveTo>
                  <a:lnTo>
                    <a:pt x="1043" y="374"/>
                  </a:lnTo>
                  <a:lnTo>
                    <a:pt x="1073" y="345"/>
                  </a:lnTo>
                  <a:lnTo>
                    <a:pt x="1063" y="325"/>
                  </a:lnTo>
                  <a:lnTo>
                    <a:pt x="1053" y="315"/>
                  </a:lnTo>
                  <a:lnTo>
                    <a:pt x="10" y="315"/>
                  </a:lnTo>
                  <a:lnTo>
                    <a:pt x="10" y="325"/>
                  </a:lnTo>
                  <a:lnTo>
                    <a:pt x="0" y="345"/>
                  </a:lnTo>
                  <a:lnTo>
                    <a:pt x="0" y="364"/>
                  </a:lnTo>
                  <a:lnTo>
                    <a:pt x="10" y="364"/>
                  </a:lnTo>
                  <a:lnTo>
                    <a:pt x="30" y="374"/>
                  </a:lnTo>
                  <a:lnTo>
                    <a:pt x="59" y="374"/>
                  </a:lnTo>
                  <a:lnTo>
                    <a:pt x="1014" y="3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59" name="Freeform 27"/>
            <p:cNvSpPr>
              <a:spLocks noEditPoints="1"/>
            </p:cNvSpPr>
            <p:nvPr/>
          </p:nvSpPr>
          <p:spPr bwMode="auto">
            <a:xfrm>
              <a:off x="25215" y="1610"/>
              <a:ext cx="1140" cy="1104"/>
            </a:xfrm>
            <a:custGeom>
              <a:avLst/>
              <a:gdLst/>
              <a:ahLst/>
              <a:cxnLst>
                <a:cxn ang="0">
                  <a:pos x="175" y="1006"/>
                </a:cxn>
                <a:cxn ang="0">
                  <a:pos x="166" y="1035"/>
                </a:cxn>
                <a:cxn ang="0">
                  <a:pos x="127" y="1045"/>
                </a:cxn>
                <a:cxn ang="0">
                  <a:pos x="10" y="1055"/>
                </a:cxn>
                <a:cxn ang="0">
                  <a:pos x="0" y="1094"/>
                </a:cxn>
                <a:cxn ang="0">
                  <a:pos x="614" y="1104"/>
                </a:cxn>
                <a:cxn ang="0">
                  <a:pos x="877" y="1025"/>
                </a:cxn>
                <a:cxn ang="0">
                  <a:pos x="1033" y="848"/>
                </a:cxn>
                <a:cxn ang="0">
                  <a:pos x="1033" y="670"/>
                </a:cxn>
                <a:cxn ang="0">
                  <a:pos x="916" y="552"/>
                </a:cxn>
                <a:cxn ang="0">
                  <a:pos x="936" y="483"/>
                </a:cxn>
                <a:cxn ang="0">
                  <a:pos x="1111" y="325"/>
                </a:cxn>
                <a:cxn ang="0">
                  <a:pos x="1121" y="138"/>
                </a:cxn>
                <a:cxn ang="0">
                  <a:pos x="975" y="19"/>
                </a:cxn>
                <a:cxn ang="0">
                  <a:pos x="273" y="0"/>
                </a:cxn>
                <a:cxn ang="0">
                  <a:pos x="263" y="39"/>
                </a:cxn>
                <a:cxn ang="0">
                  <a:pos x="390" y="49"/>
                </a:cxn>
                <a:cxn ang="0">
                  <a:pos x="409" y="89"/>
                </a:cxn>
                <a:cxn ang="0">
                  <a:pos x="185" y="976"/>
                </a:cxn>
                <a:cxn ang="0">
                  <a:pos x="526" y="108"/>
                </a:cxn>
                <a:cxn ang="0">
                  <a:pos x="546" y="59"/>
                </a:cxn>
                <a:cxn ang="0">
                  <a:pos x="819" y="49"/>
                </a:cxn>
                <a:cxn ang="0">
                  <a:pos x="965" y="108"/>
                </a:cxn>
                <a:cxn ang="0">
                  <a:pos x="994" y="217"/>
                </a:cxn>
                <a:cxn ang="0">
                  <a:pos x="936" y="384"/>
                </a:cxn>
                <a:cxn ang="0">
                  <a:pos x="770" y="493"/>
                </a:cxn>
                <a:cxn ang="0">
                  <a:pos x="429" y="513"/>
                </a:cxn>
                <a:cxn ang="0">
                  <a:pos x="312" y="1055"/>
                </a:cxn>
                <a:cxn ang="0">
                  <a:pos x="302" y="1016"/>
                </a:cxn>
                <a:cxn ang="0">
                  <a:pos x="419" y="542"/>
                </a:cxn>
                <a:cxn ang="0">
                  <a:pos x="799" y="562"/>
                </a:cxn>
                <a:cxn ang="0">
                  <a:pos x="887" y="641"/>
                </a:cxn>
                <a:cxn ang="0">
                  <a:pos x="906" y="739"/>
                </a:cxn>
                <a:cxn ang="0">
                  <a:pos x="809" y="956"/>
                </a:cxn>
                <a:cxn ang="0">
                  <a:pos x="575" y="1055"/>
                </a:cxn>
              </a:cxnLst>
              <a:rect l="0" t="0" r="r" b="b"/>
              <a:pathLst>
                <a:path w="1140" h="1104">
                  <a:moveTo>
                    <a:pt x="185" y="976"/>
                  </a:moveTo>
                  <a:lnTo>
                    <a:pt x="175" y="1006"/>
                  </a:lnTo>
                  <a:lnTo>
                    <a:pt x="175" y="1016"/>
                  </a:lnTo>
                  <a:lnTo>
                    <a:pt x="166" y="1035"/>
                  </a:lnTo>
                  <a:lnTo>
                    <a:pt x="146" y="1045"/>
                  </a:lnTo>
                  <a:lnTo>
                    <a:pt x="127" y="1045"/>
                  </a:lnTo>
                  <a:lnTo>
                    <a:pt x="88" y="1055"/>
                  </a:lnTo>
                  <a:lnTo>
                    <a:pt x="10" y="1055"/>
                  </a:lnTo>
                  <a:lnTo>
                    <a:pt x="0" y="1065"/>
                  </a:lnTo>
                  <a:lnTo>
                    <a:pt x="0" y="1094"/>
                  </a:lnTo>
                  <a:lnTo>
                    <a:pt x="10" y="1104"/>
                  </a:lnTo>
                  <a:lnTo>
                    <a:pt x="614" y="1104"/>
                  </a:lnTo>
                  <a:lnTo>
                    <a:pt x="760" y="1085"/>
                  </a:lnTo>
                  <a:lnTo>
                    <a:pt x="877" y="1025"/>
                  </a:lnTo>
                  <a:lnTo>
                    <a:pt x="975" y="946"/>
                  </a:lnTo>
                  <a:lnTo>
                    <a:pt x="1033" y="848"/>
                  </a:lnTo>
                  <a:lnTo>
                    <a:pt x="1053" y="749"/>
                  </a:lnTo>
                  <a:lnTo>
                    <a:pt x="1033" y="670"/>
                  </a:lnTo>
                  <a:lnTo>
                    <a:pt x="994" y="601"/>
                  </a:lnTo>
                  <a:lnTo>
                    <a:pt x="916" y="552"/>
                  </a:lnTo>
                  <a:lnTo>
                    <a:pt x="809" y="522"/>
                  </a:lnTo>
                  <a:lnTo>
                    <a:pt x="936" y="483"/>
                  </a:lnTo>
                  <a:lnTo>
                    <a:pt x="1043" y="424"/>
                  </a:lnTo>
                  <a:lnTo>
                    <a:pt x="1111" y="325"/>
                  </a:lnTo>
                  <a:lnTo>
                    <a:pt x="1140" y="217"/>
                  </a:lnTo>
                  <a:lnTo>
                    <a:pt x="1121" y="138"/>
                  </a:lnTo>
                  <a:lnTo>
                    <a:pt x="1062" y="59"/>
                  </a:lnTo>
                  <a:lnTo>
                    <a:pt x="975" y="19"/>
                  </a:lnTo>
                  <a:lnTo>
                    <a:pt x="848" y="0"/>
                  </a:lnTo>
                  <a:lnTo>
                    <a:pt x="273" y="0"/>
                  </a:lnTo>
                  <a:lnTo>
                    <a:pt x="263" y="10"/>
                  </a:lnTo>
                  <a:lnTo>
                    <a:pt x="263" y="39"/>
                  </a:lnTo>
                  <a:lnTo>
                    <a:pt x="273" y="49"/>
                  </a:lnTo>
                  <a:lnTo>
                    <a:pt x="390" y="49"/>
                  </a:lnTo>
                  <a:lnTo>
                    <a:pt x="409" y="69"/>
                  </a:lnTo>
                  <a:lnTo>
                    <a:pt x="409" y="89"/>
                  </a:lnTo>
                  <a:lnTo>
                    <a:pt x="399" y="108"/>
                  </a:lnTo>
                  <a:lnTo>
                    <a:pt x="185" y="976"/>
                  </a:lnTo>
                  <a:close/>
                  <a:moveTo>
                    <a:pt x="429" y="513"/>
                  </a:moveTo>
                  <a:lnTo>
                    <a:pt x="526" y="108"/>
                  </a:lnTo>
                  <a:lnTo>
                    <a:pt x="536" y="79"/>
                  </a:lnTo>
                  <a:lnTo>
                    <a:pt x="546" y="59"/>
                  </a:lnTo>
                  <a:lnTo>
                    <a:pt x="555" y="49"/>
                  </a:lnTo>
                  <a:lnTo>
                    <a:pt x="819" y="49"/>
                  </a:lnTo>
                  <a:lnTo>
                    <a:pt x="906" y="69"/>
                  </a:lnTo>
                  <a:lnTo>
                    <a:pt x="965" y="108"/>
                  </a:lnTo>
                  <a:lnTo>
                    <a:pt x="994" y="158"/>
                  </a:lnTo>
                  <a:lnTo>
                    <a:pt x="994" y="217"/>
                  </a:lnTo>
                  <a:lnTo>
                    <a:pt x="984" y="305"/>
                  </a:lnTo>
                  <a:lnTo>
                    <a:pt x="936" y="384"/>
                  </a:lnTo>
                  <a:lnTo>
                    <a:pt x="867" y="444"/>
                  </a:lnTo>
                  <a:lnTo>
                    <a:pt x="770" y="493"/>
                  </a:lnTo>
                  <a:lnTo>
                    <a:pt x="663" y="513"/>
                  </a:lnTo>
                  <a:lnTo>
                    <a:pt x="429" y="513"/>
                  </a:lnTo>
                  <a:close/>
                  <a:moveTo>
                    <a:pt x="361" y="1055"/>
                  </a:moveTo>
                  <a:lnTo>
                    <a:pt x="312" y="1055"/>
                  </a:lnTo>
                  <a:lnTo>
                    <a:pt x="302" y="1045"/>
                  </a:lnTo>
                  <a:lnTo>
                    <a:pt x="302" y="1016"/>
                  </a:lnTo>
                  <a:lnTo>
                    <a:pt x="312" y="996"/>
                  </a:lnTo>
                  <a:lnTo>
                    <a:pt x="419" y="542"/>
                  </a:lnTo>
                  <a:lnTo>
                    <a:pt x="721" y="542"/>
                  </a:lnTo>
                  <a:lnTo>
                    <a:pt x="799" y="562"/>
                  </a:lnTo>
                  <a:lnTo>
                    <a:pt x="858" y="591"/>
                  </a:lnTo>
                  <a:lnTo>
                    <a:pt x="887" y="641"/>
                  </a:lnTo>
                  <a:lnTo>
                    <a:pt x="906" y="690"/>
                  </a:lnTo>
                  <a:lnTo>
                    <a:pt x="906" y="739"/>
                  </a:lnTo>
                  <a:lnTo>
                    <a:pt x="877" y="858"/>
                  </a:lnTo>
                  <a:lnTo>
                    <a:pt x="809" y="956"/>
                  </a:lnTo>
                  <a:lnTo>
                    <a:pt x="711" y="1025"/>
                  </a:lnTo>
                  <a:lnTo>
                    <a:pt x="575" y="1055"/>
                  </a:lnTo>
                  <a:lnTo>
                    <a:pt x="361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0" name="Freeform 28"/>
            <p:cNvSpPr>
              <a:spLocks/>
            </p:cNvSpPr>
            <p:nvPr/>
          </p:nvSpPr>
          <p:spPr bwMode="auto">
            <a:xfrm>
              <a:off x="26482" y="1501"/>
              <a:ext cx="214" cy="161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156" y="59"/>
                </a:cxn>
                <a:cxn ang="0">
                  <a:pos x="156" y="1558"/>
                </a:cxn>
                <a:cxn ang="0">
                  <a:pos x="0" y="1558"/>
                </a:cxn>
                <a:cxn ang="0">
                  <a:pos x="0" y="1618"/>
                </a:cxn>
                <a:cxn ang="0">
                  <a:pos x="214" y="1618"/>
                </a:cxn>
                <a:cxn ang="0">
                  <a:pos x="214" y="0"/>
                </a:cxn>
              </a:cxnLst>
              <a:rect l="0" t="0" r="r" b="b"/>
              <a:pathLst>
                <a:path w="214" h="1618">
                  <a:moveTo>
                    <a:pt x="214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56" y="59"/>
                  </a:lnTo>
                  <a:lnTo>
                    <a:pt x="156" y="1558"/>
                  </a:lnTo>
                  <a:lnTo>
                    <a:pt x="0" y="1558"/>
                  </a:lnTo>
                  <a:lnTo>
                    <a:pt x="0" y="1618"/>
                  </a:lnTo>
                  <a:lnTo>
                    <a:pt x="214" y="161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1" name="Freeform 29"/>
            <p:cNvSpPr>
              <a:spLocks noEditPoints="1"/>
            </p:cNvSpPr>
            <p:nvPr/>
          </p:nvSpPr>
          <p:spPr bwMode="auto">
            <a:xfrm>
              <a:off x="27427" y="2123"/>
              <a:ext cx="1073" cy="374"/>
            </a:xfrm>
            <a:custGeom>
              <a:avLst/>
              <a:gdLst/>
              <a:ahLst/>
              <a:cxnLst>
                <a:cxn ang="0">
                  <a:pos x="1014" y="59"/>
                </a:cxn>
                <a:cxn ang="0">
                  <a:pos x="1053" y="59"/>
                </a:cxn>
                <a:cxn ang="0">
                  <a:pos x="1063" y="49"/>
                </a:cxn>
                <a:cxn ang="0">
                  <a:pos x="1073" y="29"/>
                </a:cxn>
                <a:cxn ang="0">
                  <a:pos x="1063" y="9"/>
                </a:cxn>
                <a:cxn ang="0">
                  <a:pos x="1053" y="0"/>
                </a:cxn>
                <a:cxn ang="0">
                  <a:pos x="10" y="0"/>
                </a:cxn>
                <a:cxn ang="0">
                  <a:pos x="10" y="9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10" y="59"/>
                </a:cxn>
                <a:cxn ang="0">
                  <a:pos x="59" y="59"/>
                </a:cxn>
                <a:cxn ang="0">
                  <a:pos x="1014" y="59"/>
                </a:cxn>
                <a:cxn ang="0">
                  <a:pos x="1014" y="374"/>
                </a:cxn>
                <a:cxn ang="0">
                  <a:pos x="1043" y="374"/>
                </a:cxn>
                <a:cxn ang="0">
                  <a:pos x="1073" y="345"/>
                </a:cxn>
                <a:cxn ang="0">
                  <a:pos x="1063" y="325"/>
                </a:cxn>
                <a:cxn ang="0">
                  <a:pos x="1053" y="315"/>
                </a:cxn>
                <a:cxn ang="0">
                  <a:pos x="10" y="315"/>
                </a:cxn>
                <a:cxn ang="0">
                  <a:pos x="10" y="325"/>
                </a:cxn>
                <a:cxn ang="0">
                  <a:pos x="0" y="345"/>
                </a:cxn>
                <a:cxn ang="0">
                  <a:pos x="0" y="364"/>
                </a:cxn>
                <a:cxn ang="0">
                  <a:pos x="10" y="364"/>
                </a:cxn>
                <a:cxn ang="0">
                  <a:pos x="30" y="374"/>
                </a:cxn>
                <a:cxn ang="0">
                  <a:pos x="59" y="374"/>
                </a:cxn>
                <a:cxn ang="0">
                  <a:pos x="1014" y="374"/>
                </a:cxn>
              </a:cxnLst>
              <a:rect l="0" t="0" r="r" b="b"/>
              <a:pathLst>
                <a:path w="1073" h="374">
                  <a:moveTo>
                    <a:pt x="1014" y="59"/>
                  </a:moveTo>
                  <a:lnTo>
                    <a:pt x="1053" y="59"/>
                  </a:lnTo>
                  <a:lnTo>
                    <a:pt x="1063" y="49"/>
                  </a:lnTo>
                  <a:lnTo>
                    <a:pt x="1073" y="29"/>
                  </a:lnTo>
                  <a:lnTo>
                    <a:pt x="1063" y="9"/>
                  </a:lnTo>
                  <a:lnTo>
                    <a:pt x="1053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29"/>
                  </a:lnTo>
                  <a:lnTo>
                    <a:pt x="0" y="49"/>
                  </a:lnTo>
                  <a:lnTo>
                    <a:pt x="10" y="59"/>
                  </a:lnTo>
                  <a:lnTo>
                    <a:pt x="59" y="59"/>
                  </a:lnTo>
                  <a:lnTo>
                    <a:pt x="1014" y="59"/>
                  </a:lnTo>
                  <a:close/>
                  <a:moveTo>
                    <a:pt x="1014" y="374"/>
                  </a:moveTo>
                  <a:lnTo>
                    <a:pt x="1043" y="374"/>
                  </a:lnTo>
                  <a:lnTo>
                    <a:pt x="1073" y="345"/>
                  </a:lnTo>
                  <a:lnTo>
                    <a:pt x="1063" y="325"/>
                  </a:lnTo>
                  <a:lnTo>
                    <a:pt x="1053" y="315"/>
                  </a:lnTo>
                  <a:lnTo>
                    <a:pt x="10" y="315"/>
                  </a:lnTo>
                  <a:lnTo>
                    <a:pt x="10" y="325"/>
                  </a:lnTo>
                  <a:lnTo>
                    <a:pt x="0" y="345"/>
                  </a:lnTo>
                  <a:lnTo>
                    <a:pt x="0" y="364"/>
                  </a:lnTo>
                  <a:lnTo>
                    <a:pt x="10" y="364"/>
                  </a:lnTo>
                  <a:lnTo>
                    <a:pt x="30" y="374"/>
                  </a:lnTo>
                  <a:lnTo>
                    <a:pt x="59" y="374"/>
                  </a:lnTo>
                  <a:lnTo>
                    <a:pt x="1014" y="3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2" name="Freeform 30"/>
            <p:cNvSpPr>
              <a:spLocks/>
            </p:cNvSpPr>
            <p:nvPr/>
          </p:nvSpPr>
          <p:spPr bwMode="auto">
            <a:xfrm>
              <a:off x="29182" y="1639"/>
              <a:ext cx="526" cy="1075"/>
            </a:xfrm>
            <a:custGeom>
              <a:avLst/>
              <a:gdLst/>
              <a:ahLst/>
              <a:cxnLst>
                <a:cxn ang="0">
                  <a:pos x="321" y="40"/>
                </a:cxn>
                <a:cxn ang="0">
                  <a:pos x="321" y="0"/>
                </a:cxn>
                <a:cxn ang="0">
                  <a:pos x="292" y="0"/>
                </a:cxn>
                <a:cxn ang="0">
                  <a:pos x="214" y="60"/>
                </a:cxn>
                <a:cxn ang="0">
                  <a:pos x="126" y="89"/>
                </a:cxn>
                <a:cxn ang="0">
                  <a:pos x="49" y="99"/>
                </a:cxn>
                <a:cxn ang="0">
                  <a:pos x="0" y="99"/>
                </a:cxn>
                <a:cxn ang="0">
                  <a:pos x="0" y="148"/>
                </a:cxn>
                <a:cxn ang="0">
                  <a:pos x="49" y="148"/>
                </a:cxn>
                <a:cxn ang="0">
                  <a:pos x="126" y="138"/>
                </a:cxn>
                <a:cxn ang="0">
                  <a:pos x="204" y="109"/>
                </a:cxn>
                <a:cxn ang="0">
                  <a:pos x="204" y="987"/>
                </a:cxn>
                <a:cxn ang="0">
                  <a:pos x="195" y="1006"/>
                </a:cxn>
                <a:cxn ang="0">
                  <a:pos x="175" y="1016"/>
                </a:cxn>
                <a:cxn ang="0">
                  <a:pos x="146" y="1016"/>
                </a:cxn>
                <a:cxn ang="0">
                  <a:pos x="107" y="1026"/>
                </a:cxn>
                <a:cxn ang="0">
                  <a:pos x="10" y="1026"/>
                </a:cxn>
                <a:cxn ang="0">
                  <a:pos x="10" y="1075"/>
                </a:cxn>
                <a:cxn ang="0">
                  <a:pos x="526" y="1075"/>
                </a:cxn>
                <a:cxn ang="0">
                  <a:pos x="526" y="1026"/>
                </a:cxn>
                <a:cxn ang="0">
                  <a:pos x="390" y="1026"/>
                </a:cxn>
                <a:cxn ang="0">
                  <a:pos x="360" y="1016"/>
                </a:cxn>
                <a:cxn ang="0">
                  <a:pos x="341" y="1006"/>
                </a:cxn>
                <a:cxn ang="0">
                  <a:pos x="331" y="996"/>
                </a:cxn>
                <a:cxn ang="0">
                  <a:pos x="331" y="987"/>
                </a:cxn>
                <a:cxn ang="0">
                  <a:pos x="321" y="967"/>
                </a:cxn>
                <a:cxn ang="0">
                  <a:pos x="321" y="947"/>
                </a:cxn>
                <a:cxn ang="0">
                  <a:pos x="321" y="40"/>
                </a:cxn>
              </a:cxnLst>
              <a:rect l="0" t="0" r="r" b="b"/>
              <a:pathLst>
                <a:path w="526" h="1075">
                  <a:moveTo>
                    <a:pt x="321" y="40"/>
                  </a:moveTo>
                  <a:lnTo>
                    <a:pt x="321" y="0"/>
                  </a:lnTo>
                  <a:lnTo>
                    <a:pt x="292" y="0"/>
                  </a:lnTo>
                  <a:lnTo>
                    <a:pt x="214" y="60"/>
                  </a:lnTo>
                  <a:lnTo>
                    <a:pt x="126" y="89"/>
                  </a:lnTo>
                  <a:lnTo>
                    <a:pt x="49" y="99"/>
                  </a:lnTo>
                  <a:lnTo>
                    <a:pt x="0" y="99"/>
                  </a:lnTo>
                  <a:lnTo>
                    <a:pt x="0" y="148"/>
                  </a:lnTo>
                  <a:lnTo>
                    <a:pt x="49" y="148"/>
                  </a:lnTo>
                  <a:lnTo>
                    <a:pt x="126" y="138"/>
                  </a:lnTo>
                  <a:lnTo>
                    <a:pt x="204" y="109"/>
                  </a:lnTo>
                  <a:lnTo>
                    <a:pt x="204" y="987"/>
                  </a:lnTo>
                  <a:lnTo>
                    <a:pt x="195" y="1006"/>
                  </a:lnTo>
                  <a:lnTo>
                    <a:pt x="175" y="1016"/>
                  </a:lnTo>
                  <a:lnTo>
                    <a:pt x="146" y="1016"/>
                  </a:lnTo>
                  <a:lnTo>
                    <a:pt x="107" y="1026"/>
                  </a:lnTo>
                  <a:lnTo>
                    <a:pt x="10" y="1026"/>
                  </a:lnTo>
                  <a:lnTo>
                    <a:pt x="10" y="1075"/>
                  </a:lnTo>
                  <a:lnTo>
                    <a:pt x="526" y="1075"/>
                  </a:lnTo>
                  <a:lnTo>
                    <a:pt x="526" y="1026"/>
                  </a:lnTo>
                  <a:lnTo>
                    <a:pt x="390" y="1026"/>
                  </a:lnTo>
                  <a:lnTo>
                    <a:pt x="360" y="1016"/>
                  </a:lnTo>
                  <a:lnTo>
                    <a:pt x="341" y="1006"/>
                  </a:lnTo>
                  <a:lnTo>
                    <a:pt x="331" y="996"/>
                  </a:lnTo>
                  <a:lnTo>
                    <a:pt x="331" y="987"/>
                  </a:lnTo>
                  <a:lnTo>
                    <a:pt x="321" y="967"/>
                  </a:lnTo>
                  <a:lnTo>
                    <a:pt x="321" y="947"/>
                  </a:lnTo>
                  <a:lnTo>
                    <a:pt x="321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3" name="Freeform 31"/>
            <p:cNvSpPr>
              <a:spLocks/>
            </p:cNvSpPr>
            <p:nvPr/>
          </p:nvSpPr>
          <p:spPr bwMode="auto">
            <a:xfrm>
              <a:off x="29971" y="2547"/>
              <a:ext cx="176" cy="167"/>
            </a:xfrm>
            <a:custGeom>
              <a:avLst/>
              <a:gdLst/>
              <a:ahLst/>
              <a:cxnLst>
                <a:cxn ang="0">
                  <a:pos x="176" y="79"/>
                </a:cxn>
                <a:cxn ang="0">
                  <a:pos x="166" y="49"/>
                </a:cxn>
                <a:cxn ang="0">
                  <a:pos x="146" y="19"/>
                </a:cxn>
                <a:cxn ang="0">
                  <a:pos x="117" y="0"/>
                </a:cxn>
                <a:cxn ang="0">
                  <a:pos x="59" y="0"/>
                </a:cxn>
                <a:cxn ang="0">
                  <a:pos x="29" y="19"/>
                </a:cxn>
                <a:cxn ang="0">
                  <a:pos x="10" y="49"/>
                </a:cxn>
                <a:cxn ang="0">
                  <a:pos x="0" y="79"/>
                </a:cxn>
                <a:cxn ang="0">
                  <a:pos x="10" y="118"/>
                </a:cxn>
                <a:cxn ang="0">
                  <a:pos x="29" y="138"/>
                </a:cxn>
                <a:cxn ang="0">
                  <a:pos x="59" y="157"/>
                </a:cxn>
                <a:cxn ang="0">
                  <a:pos x="88" y="167"/>
                </a:cxn>
                <a:cxn ang="0">
                  <a:pos x="117" y="157"/>
                </a:cxn>
                <a:cxn ang="0">
                  <a:pos x="146" y="138"/>
                </a:cxn>
                <a:cxn ang="0">
                  <a:pos x="166" y="118"/>
                </a:cxn>
                <a:cxn ang="0">
                  <a:pos x="176" y="79"/>
                </a:cxn>
              </a:cxnLst>
              <a:rect l="0" t="0" r="r" b="b"/>
              <a:pathLst>
                <a:path w="176" h="167">
                  <a:moveTo>
                    <a:pt x="176" y="79"/>
                  </a:moveTo>
                  <a:lnTo>
                    <a:pt x="166" y="49"/>
                  </a:lnTo>
                  <a:lnTo>
                    <a:pt x="146" y="19"/>
                  </a:lnTo>
                  <a:lnTo>
                    <a:pt x="117" y="0"/>
                  </a:lnTo>
                  <a:lnTo>
                    <a:pt x="59" y="0"/>
                  </a:lnTo>
                  <a:lnTo>
                    <a:pt x="29" y="19"/>
                  </a:lnTo>
                  <a:lnTo>
                    <a:pt x="10" y="49"/>
                  </a:lnTo>
                  <a:lnTo>
                    <a:pt x="0" y="79"/>
                  </a:lnTo>
                  <a:lnTo>
                    <a:pt x="10" y="118"/>
                  </a:lnTo>
                  <a:lnTo>
                    <a:pt x="29" y="138"/>
                  </a:lnTo>
                  <a:lnTo>
                    <a:pt x="59" y="157"/>
                  </a:lnTo>
                  <a:lnTo>
                    <a:pt x="88" y="167"/>
                  </a:lnTo>
                  <a:lnTo>
                    <a:pt x="117" y="157"/>
                  </a:lnTo>
                  <a:lnTo>
                    <a:pt x="146" y="138"/>
                  </a:lnTo>
                  <a:lnTo>
                    <a:pt x="166" y="118"/>
                  </a:lnTo>
                  <a:lnTo>
                    <a:pt x="176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858" y="4125"/>
              <a:ext cx="31911" cy="1"/>
            </a:xfrm>
            <a:prstGeom prst="line">
              <a:avLst/>
            </a:prstGeom>
            <a:noFill/>
            <a:ln w="6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5" name="Freeform 33"/>
            <p:cNvSpPr>
              <a:spLocks/>
            </p:cNvSpPr>
            <p:nvPr/>
          </p:nvSpPr>
          <p:spPr bwMode="auto">
            <a:xfrm>
              <a:off x="926" y="5249"/>
              <a:ext cx="1141" cy="1094"/>
            </a:xfrm>
            <a:custGeom>
              <a:avLst/>
              <a:gdLst/>
              <a:ahLst/>
              <a:cxnLst>
                <a:cxn ang="0">
                  <a:pos x="1111" y="0"/>
                </a:cxn>
                <a:cxn ang="0">
                  <a:pos x="29" y="0"/>
                </a:cxn>
                <a:cxn ang="0">
                  <a:pos x="0" y="394"/>
                </a:cxn>
                <a:cxn ang="0">
                  <a:pos x="78" y="394"/>
                </a:cxn>
                <a:cxn ang="0">
                  <a:pos x="88" y="305"/>
                </a:cxn>
                <a:cxn ang="0">
                  <a:pos x="98" y="227"/>
                </a:cxn>
                <a:cxn ang="0">
                  <a:pos x="127" y="167"/>
                </a:cxn>
                <a:cxn ang="0">
                  <a:pos x="166" y="118"/>
                </a:cxn>
                <a:cxn ang="0">
                  <a:pos x="234" y="88"/>
                </a:cxn>
                <a:cxn ang="0">
                  <a:pos x="332" y="79"/>
                </a:cxn>
                <a:cxn ang="0">
                  <a:pos x="458" y="79"/>
                </a:cxn>
                <a:cxn ang="0">
                  <a:pos x="458" y="1015"/>
                </a:cxn>
                <a:cxn ang="0">
                  <a:pos x="215" y="1015"/>
                </a:cxn>
                <a:cxn ang="0">
                  <a:pos x="215" y="1094"/>
                </a:cxn>
                <a:cxn ang="0">
                  <a:pos x="936" y="1094"/>
                </a:cxn>
                <a:cxn ang="0">
                  <a:pos x="936" y="1015"/>
                </a:cxn>
                <a:cxn ang="0">
                  <a:pos x="683" y="1015"/>
                </a:cxn>
                <a:cxn ang="0">
                  <a:pos x="683" y="79"/>
                </a:cxn>
                <a:cxn ang="0">
                  <a:pos x="809" y="79"/>
                </a:cxn>
                <a:cxn ang="0">
                  <a:pos x="907" y="88"/>
                </a:cxn>
                <a:cxn ang="0">
                  <a:pos x="975" y="118"/>
                </a:cxn>
                <a:cxn ang="0">
                  <a:pos x="1024" y="167"/>
                </a:cxn>
                <a:cxn ang="0">
                  <a:pos x="1043" y="227"/>
                </a:cxn>
                <a:cxn ang="0">
                  <a:pos x="1063" y="305"/>
                </a:cxn>
                <a:cxn ang="0">
                  <a:pos x="1072" y="394"/>
                </a:cxn>
                <a:cxn ang="0">
                  <a:pos x="1141" y="394"/>
                </a:cxn>
                <a:cxn ang="0">
                  <a:pos x="1111" y="0"/>
                </a:cxn>
              </a:cxnLst>
              <a:rect l="0" t="0" r="r" b="b"/>
              <a:pathLst>
                <a:path w="1141" h="1094">
                  <a:moveTo>
                    <a:pt x="1111" y="0"/>
                  </a:moveTo>
                  <a:lnTo>
                    <a:pt x="29" y="0"/>
                  </a:lnTo>
                  <a:lnTo>
                    <a:pt x="0" y="394"/>
                  </a:lnTo>
                  <a:lnTo>
                    <a:pt x="78" y="394"/>
                  </a:lnTo>
                  <a:lnTo>
                    <a:pt x="88" y="305"/>
                  </a:lnTo>
                  <a:lnTo>
                    <a:pt x="98" y="227"/>
                  </a:lnTo>
                  <a:lnTo>
                    <a:pt x="127" y="167"/>
                  </a:lnTo>
                  <a:lnTo>
                    <a:pt x="166" y="118"/>
                  </a:lnTo>
                  <a:lnTo>
                    <a:pt x="234" y="88"/>
                  </a:lnTo>
                  <a:lnTo>
                    <a:pt x="332" y="79"/>
                  </a:lnTo>
                  <a:lnTo>
                    <a:pt x="458" y="79"/>
                  </a:lnTo>
                  <a:lnTo>
                    <a:pt x="458" y="1015"/>
                  </a:lnTo>
                  <a:lnTo>
                    <a:pt x="215" y="1015"/>
                  </a:lnTo>
                  <a:lnTo>
                    <a:pt x="215" y="1094"/>
                  </a:lnTo>
                  <a:lnTo>
                    <a:pt x="936" y="1094"/>
                  </a:lnTo>
                  <a:lnTo>
                    <a:pt x="936" y="1015"/>
                  </a:lnTo>
                  <a:lnTo>
                    <a:pt x="683" y="1015"/>
                  </a:lnTo>
                  <a:lnTo>
                    <a:pt x="683" y="79"/>
                  </a:lnTo>
                  <a:lnTo>
                    <a:pt x="809" y="79"/>
                  </a:lnTo>
                  <a:lnTo>
                    <a:pt x="907" y="88"/>
                  </a:lnTo>
                  <a:lnTo>
                    <a:pt x="975" y="118"/>
                  </a:lnTo>
                  <a:lnTo>
                    <a:pt x="1024" y="167"/>
                  </a:lnTo>
                  <a:lnTo>
                    <a:pt x="1043" y="227"/>
                  </a:lnTo>
                  <a:lnTo>
                    <a:pt x="1063" y="305"/>
                  </a:lnTo>
                  <a:lnTo>
                    <a:pt x="1072" y="394"/>
                  </a:lnTo>
                  <a:lnTo>
                    <a:pt x="1141" y="394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6" name="Freeform 34"/>
            <p:cNvSpPr>
              <a:spLocks/>
            </p:cNvSpPr>
            <p:nvPr/>
          </p:nvSpPr>
          <p:spPr bwMode="auto">
            <a:xfrm>
              <a:off x="2213" y="5219"/>
              <a:ext cx="916" cy="1124"/>
            </a:xfrm>
            <a:custGeom>
              <a:avLst/>
              <a:gdLst/>
              <a:ahLst/>
              <a:cxnLst>
                <a:cxn ang="0">
                  <a:pos x="916" y="1124"/>
                </a:cxn>
                <a:cxn ang="0">
                  <a:pos x="916" y="1045"/>
                </a:cxn>
                <a:cxn ang="0">
                  <a:pos x="799" y="1045"/>
                </a:cxn>
                <a:cxn ang="0">
                  <a:pos x="799" y="631"/>
                </a:cxn>
                <a:cxn ang="0">
                  <a:pos x="789" y="523"/>
                </a:cxn>
                <a:cxn ang="0">
                  <a:pos x="741" y="444"/>
                </a:cxn>
                <a:cxn ang="0">
                  <a:pos x="663" y="404"/>
                </a:cxn>
                <a:cxn ang="0">
                  <a:pos x="555" y="395"/>
                </a:cxn>
                <a:cxn ang="0">
                  <a:pos x="448" y="414"/>
                </a:cxn>
                <a:cxn ang="0">
                  <a:pos x="370" y="454"/>
                </a:cxn>
                <a:cxn ang="0">
                  <a:pos x="321" y="503"/>
                </a:cxn>
                <a:cxn ang="0">
                  <a:pos x="282" y="552"/>
                </a:cxn>
                <a:cxn ang="0">
                  <a:pos x="282" y="0"/>
                </a:cxn>
                <a:cxn ang="0">
                  <a:pos x="0" y="10"/>
                </a:cxn>
                <a:cxn ang="0">
                  <a:pos x="0" y="89"/>
                </a:cxn>
                <a:cxn ang="0">
                  <a:pos x="68" y="89"/>
                </a:cxn>
                <a:cxn ang="0">
                  <a:pos x="107" y="109"/>
                </a:cxn>
                <a:cxn ang="0">
                  <a:pos x="107" y="1045"/>
                </a:cxn>
                <a:cxn ang="0">
                  <a:pos x="0" y="1045"/>
                </a:cxn>
                <a:cxn ang="0">
                  <a:pos x="0" y="1124"/>
                </a:cxn>
                <a:cxn ang="0">
                  <a:pos x="399" y="1124"/>
                </a:cxn>
                <a:cxn ang="0">
                  <a:pos x="399" y="1045"/>
                </a:cxn>
                <a:cxn ang="0">
                  <a:pos x="292" y="1045"/>
                </a:cxn>
                <a:cxn ang="0">
                  <a:pos x="292" y="710"/>
                </a:cxn>
                <a:cxn ang="0">
                  <a:pos x="312" y="612"/>
                </a:cxn>
                <a:cxn ang="0">
                  <a:pos x="351" y="543"/>
                </a:cxn>
                <a:cxn ang="0">
                  <a:pos x="399" y="493"/>
                </a:cxn>
                <a:cxn ang="0">
                  <a:pos x="468" y="464"/>
                </a:cxn>
                <a:cxn ang="0">
                  <a:pos x="526" y="454"/>
                </a:cxn>
                <a:cxn ang="0">
                  <a:pos x="546" y="454"/>
                </a:cxn>
                <a:cxn ang="0">
                  <a:pos x="575" y="464"/>
                </a:cxn>
                <a:cxn ang="0">
                  <a:pos x="604" y="493"/>
                </a:cxn>
                <a:cxn ang="0">
                  <a:pos x="614" y="523"/>
                </a:cxn>
                <a:cxn ang="0">
                  <a:pos x="614" y="562"/>
                </a:cxn>
                <a:cxn ang="0">
                  <a:pos x="624" y="612"/>
                </a:cxn>
                <a:cxn ang="0">
                  <a:pos x="624" y="1045"/>
                </a:cxn>
                <a:cxn ang="0">
                  <a:pos x="507" y="1045"/>
                </a:cxn>
                <a:cxn ang="0">
                  <a:pos x="507" y="1124"/>
                </a:cxn>
                <a:cxn ang="0">
                  <a:pos x="916" y="1124"/>
                </a:cxn>
              </a:cxnLst>
              <a:rect l="0" t="0" r="r" b="b"/>
              <a:pathLst>
                <a:path w="916" h="1124">
                  <a:moveTo>
                    <a:pt x="916" y="1124"/>
                  </a:moveTo>
                  <a:lnTo>
                    <a:pt x="916" y="1045"/>
                  </a:lnTo>
                  <a:lnTo>
                    <a:pt x="799" y="1045"/>
                  </a:lnTo>
                  <a:lnTo>
                    <a:pt x="799" y="631"/>
                  </a:lnTo>
                  <a:lnTo>
                    <a:pt x="789" y="523"/>
                  </a:lnTo>
                  <a:lnTo>
                    <a:pt x="741" y="444"/>
                  </a:lnTo>
                  <a:lnTo>
                    <a:pt x="663" y="404"/>
                  </a:lnTo>
                  <a:lnTo>
                    <a:pt x="555" y="395"/>
                  </a:lnTo>
                  <a:lnTo>
                    <a:pt x="448" y="414"/>
                  </a:lnTo>
                  <a:lnTo>
                    <a:pt x="370" y="454"/>
                  </a:lnTo>
                  <a:lnTo>
                    <a:pt x="321" y="503"/>
                  </a:lnTo>
                  <a:lnTo>
                    <a:pt x="282" y="552"/>
                  </a:lnTo>
                  <a:lnTo>
                    <a:pt x="282" y="0"/>
                  </a:lnTo>
                  <a:lnTo>
                    <a:pt x="0" y="10"/>
                  </a:lnTo>
                  <a:lnTo>
                    <a:pt x="0" y="89"/>
                  </a:lnTo>
                  <a:lnTo>
                    <a:pt x="68" y="89"/>
                  </a:lnTo>
                  <a:lnTo>
                    <a:pt x="107" y="109"/>
                  </a:lnTo>
                  <a:lnTo>
                    <a:pt x="107" y="1045"/>
                  </a:lnTo>
                  <a:lnTo>
                    <a:pt x="0" y="1045"/>
                  </a:lnTo>
                  <a:lnTo>
                    <a:pt x="0" y="1124"/>
                  </a:lnTo>
                  <a:lnTo>
                    <a:pt x="399" y="1124"/>
                  </a:lnTo>
                  <a:lnTo>
                    <a:pt x="399" y="1045"/>
                  </a:lnTo>
                  <a:lnTo>
                    <a:pt x="292" y="1045"/>
                  </a:lnTo>
                  <a:lnTo>
                    <a:pt x="292" y="710"/>
                  </a:lnTo>
                  <a:lnTo>
                    <a:pt x="312" y="612"/>
                  </a:lnTo>
                  <a:lnTo>
                    <a:pt x="351" y="543"/>
                  </a:lnTo>
                  <a:lnTo>
                    <a:pt x="399" y="493"/>
                  </a:lnTo>
                  <a:lnTo>
                    <a:pt x="468" y="464"/>
                  </a:lnTo>
                  <a:lnTo>
                    <a:pt x="526" y="454"/>
                  </a:lnTo>
                  <a:lnTo>
                    <a:pt x="546" y="454"/>
                  </a:lnTo>
                  <a:lnTo>
                    <a:pt x="575" y="464"/>
                  </a:lnTo>
                  <a:lnTo>
                    <a:pt x="604" y="493"/>
                  </a:lnTo>
                  <a:lnTo>
                    <a:pt x="614" y="523"/>
                  </a:lnTo>
                  <a:lnTo>
                    <a:pt x="614" y="562"/>
                  </a:lnTo>
                  <a:lnTo>
                    <a:pt x="624" y="612"/>
                  </a:lnTo>
                  <a:lnTo>
                    <a:pt x="624" y="1045"/>
                  </a:lnTo>
                  <a:lnTo>
                    <a:pt x="507" y="1045"/>
                  </a:lnTo>
                  <a:lnTo>
                    <a:pt x="507" y="1124"/>
                  </a:lnTo>
                  <a:lnTo>
                    <a:pt x="916" y="11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7" name="Freeform 35"/>
            <p:cNvSpPr>
              <a:spLocks noEditPoints="1"/>
            </p:cNvSpPr>
            <p:nvPr/>
          </p:nvSpPr>
          <p:spPr bwMode="auto">
            <a:xfrm>
              <a:off x="3217" y="5614"/>
              <a:ext cx="740" cy="739"/>
            </a:xfrm>
            <a:custGeom>
              <a:avLst/>
              <a:gdLst/>
              <a:ahLst/>
              <a:cxnLst>
                <a:cxn ang="0">
                  <a:pos x="682" y="374"/>
                </a:cxn>
                <a:cxn ang="0">
                  <a:pos x="721" y="374"/>
                </a:cxn>
                <a:cxn ang="0">
                  <a:pos x="740" y="355"/>
                </a:cxn>
                <a:cxn ang="0">
                  <a:pos x="740" y="335"/>
                </a:cxn>
                <a:cxn ang="0">
                  <a:pos x="731" y="266"/>
                </a:cxn>
                <a:cxn ang="0">
                  <a:pos x="711" y="177"/>
                </a:cxn>
                <a:cxn ang="0">
                  <a:pos x="653" y="78"/>
                </a:cxn>
                <a:cxn ang="0">
                  <a:pos x="585" y="29"/>
                </a:cxn>
                <a:cxn ang="0">
                  <a:pos x="497" y="9"/>
                </a:cxn>
                <a:cxn ang="0">
                  <a:pos x="390" y="0"/>
                </a:cxn>
                <a:cxn ang="0">
                  <a:pos x="253" y="19"/>
                </a:cxn>
                <a:cxn ang="0">
                  <a:pos x="146" y="69"/>
                </a:cxn>
                <a:cxn ang="0">
                  <a:pos x="58" y="148"/>
                </a:cxn>
                <a:cxn ang="0">
                  <a:pos x="9" y="246"/>
                </a:cxn>
                <a:cxn ang="0">
                  <a:pos x="0" y="364"/>
                </a:cxn>
                <a:cxn ang="0">
                  <a:pos x="19" y="483"/>
                </a:cxn>
                <a:cxn ang="0">
                  <a:pos x="68" y="591"/>
                </a:cxn>
                <a:cxn ang="0">
                  <a:pos x="156" y="670"/>
                </a:cxn>
                <a:cxn ang="0">
                  <a:pos x="273" y="719"/>
                </a:cxn>
                <a:cxn ang="0">
                  <a:pos x="419" y="739"/>
                </a:cxn>
                <a:cxn ang="0">
                  <a:pos x="526" y="729"/>
                </a:cxn>
                <a:cxn ang="0">
                  <a:pos x="614" y="690"/>
                </a:cxn>
                <a:cxn ang="0">
                  <a:pos x="672" y="650"/>
                </a:cxn>
                <a:cxn ang="0">
                  <a:pos x="711" y="601"/>
                </a:cxn>
                <a:cxn ang="0">
                  <a:pos x="740" y="542"/>
                </a:cxn>
                <a:cxn ang="0">
                  <a:pos x="740" y="522"/>
                </a:cxn>
                <a:cxn ang="0">
                  <a:pos x="731" y="512"/>
                </a:cxn>
                <a:cxn ang="0">
                  <a:pos x="682" y="512"/>
                </a:cxn>
                <a:cxn ang="0">
                  <a:pos x="662" y="532"/>
                </a:cxn>
                <a:cxn ang="0">
                  <a:pos x="662" y="542"/>
                </a:cxn>
                <a:cxn ang="0">
                  <a:pos x="614" y="611"/>
                </a:cxn>
                <a:cxn ang="0">
                  <a:pos x="526" y="660"/>
                </a:cxn>
                <a:cxn ang="0">
                  <a:pos x="429" y="670"/>
                </a:cxn>
                <a:cxn ang="0">
                  <a:pos x="331" y="660"/>
                </a:cxn>
                <a:cxn ang="0">
                  <a:pos x="273" y="611"/>
                </a:cxn>
                <a:cxn ang="0">
                  <a:pos x="234" y="552"/>
                </a:cxn>
                <a:cxn ang="0">
                  <a:pos x="214" y="493"/>
                </a:cxn>
                <a:cxn ang="0">
                  <a:pos x="204" y="424"/>
                </a:cxn>
                <a:cxn ang="0">
                  <a:pos x="204" y="374"/>
                </a:cxn>
                <a:cxn ang="0">
                  <a:pos x="682" y="374"/>
                </a:cxn>
                <a:cxn ang="0">
                  <a:pos x="204" y="325"/>
                </a:cxn>
                <a:cxn ang="0">
                  <a:pos x="214" y="226"/>
                </a:cxn>
                <a:cxn ang="0">
                  <a:pos x="243" y="138"/>
                </a:cxn>
                <a:cxn ang="0">
                  <a:pos x="302" y="78"/>
                </a:cxn>
                <a:cxn ang="0">
                  <a:pos x="390" y="49"/>
                </a:cxn>
                <a:cxn ang="0">
                  <a:pos x="468" y="69"/>
                </a:cxn>
                <a:cxn ang="0">
                  <a:pos x="526" y="108"/>
                </a:cxn>
                <a:cxn ang="0">
                  <a:pos x="555" y="167"/>
                </a:cxn>
                <a:cxn ang="0">
                  <a:pos x="575" y="226"/>
                </a:cxn>
                <a:cxn ang="0">
                  <a:pos x="585" y="286"/>
                </a:cxn>
                <a:cxn ang="0">
                  <a:pos x="585" y="325"/>
                </a:cxn>
                <a:cxn ang="0">
                  <a:pos x="204" y="325"/>
                </a:cxn>
              </a:cxnLst>
              <a:rect l="0" t="0" r="r" b="b"/>
              <a:pathLst>
                <a:path w="740" h="739">
                  <a:moveTo>
                    <a:pt x="682" y="374"/>
                  </a:moveTo>
                  <a:lnTo>
                    <a:pt x="721" y="374"/>
                  </a:lnTo>
                  <a:lnTo>
                    <a:pt x="740" y="355"/>
                  </a:lnTo>
                  <a:lnTo>
                    <a:pt x="740" y="335"/>
                  </a:lnTo>
                  <a:lnTo>
                    <a:pt x="731" y="266"/>
                  </a:lnTo>
                  <a:lnTo>
                    <a:pt x="711" y="177"/>
                  </a:lnTo>
                  <a:lnTo>
                    <a:pt x="653" y="78"/>
                  </a:lnTo>
                  <a:lnTo>
                    <a:pt x="585" y="29"/>
                  </a:lnTo>
                  <a:lnTo>
                    <a:pt x="497" y="9"/>
                  </a:lnTo>
                  <a:lnTo>
                    <a:pt x="390" y="0"/>
                  </a:lnTo>
                  <a:lnTo>
                    <a:pt x="253" y="19"/>
                  </a:lnTo>
                  <a:lnTo>
                    <a:pt x="146" y="69"/>
                  </a:lnTo>
                  <a:lnTo>
                    <a:pt x="58" y="148"/>
                  </a:lnTo>
                  <a:lnTo>
                    <a:pt x="9" y="246"/>
                  </a:lnTo>
                  <a:lnTo>
                    <a:pt x="0" y="364"/>
                  </a:lnTo>
                  <a:lnTo>
                    <a:pt x="19" y="483"/>
                  </a:lnTo>
                  <a:lnTo>
                    <a:pt x="68" y="591"/>
                  </a:lnTo>
                  <a:lnTo>
                    <a:pt x="156" y="670"/>
                  </a:lnTo>
                  <a:lnTo>
                    <a:pt x="273" y="719"/>
                  </a:lnTo>
                  <a:lnTo>
                    <a:pt x="419" y="739"/>
                  </a:lnTo>
                  <a:lnTo>
                    <a:pt x="526" y="729"/>
                  </a:lnTo>
                  <a:lnTo>
                    <a:pt x="614" y="690"/>
                  </a:lnTo>
                  <a:lnTo>
                    <a:pt x="672" y="650"/>
                  </a:lnTo>
                  <a:lnTo>
                    <a:pt x="711" y="601"/>
                  </a:lnTo>
                  <a:lnTo>
                    <a:pt x="740" y="542"/>
                  </a:lnTo>
                  <a:lnTo>
                    <a:pt x="740" y="522"/>
                  </a:lnTo>
                  <a:lnTo>
                    <a:pt x="731" y="512"/>
                  </a:lnTo>
                  <a:lnTo>
                    <a:pt x="682" y="512"/>
                  </a:lnTo>
                  <a:lnTo>
                    <a:pt x="662" y="532"/>
                  </a:lnTo>
                  <a:lnTo>
                    <a:pt x="662" y="542"/>
                  </a:lnTo>
                  <a:lnTo>
                    <a:pt x="614" y="611"/>
                  </a:lnTo>
                  <a:lnTo>
                    <a:pt x="526" y="660"/>
                  </a:lnTo>
                  <a:lnTo>
                    <a:pt x="429" y="670"/>
                  </a:lnTo>
                  <a:lnTo>
                    <a:pt x="331" y="660"/>
                  </a:lnTo>
                  <a:lnTo>
                    <a:pt x="273" y="611"/>
                  </a:lnTo>
                  <a:lnTo>
                    <a:pt x="234" y="552"/>
                  </a:lnTo>
                  <a:lnTo>
                    <a:pt x="214" y="493"/>
                  </a:lnTo>
                  <a:lnTo>
                    <a:pt x="204" y="424"/>
                  </a:lnTo>
                  <a:lnTo>
                    <a:pt x="204" y="374"/>
                  </a:lnTo>
                  <a:lnTo>
                    <a:pt x="682" y="374"/>
                  </a:lnTo>
                  <a:close/>
                  <a:moveTo>
                    <a:pt x="204" y="325"/>
                  </a:moveTo>
                  <a:lnTo>
                    <a:pt x="214" y="226"/>
                  </a:lnTo>
                  <a:lnTo>
                    <a:pt x="243" y="138"/>
                  </a:lnTo>
                  <a:lnTo>
                    <a:pt x="302" y="78"/>
                  </a:lnTo>
                  <a:lnTo>
                    <a:pt x="390" y="49"/>
                  </a:lnTo>
                  <a:lnTo>
                    <a:pt x="468" y="69"/>
                  </a:lnTo>
                  <a:lnTo>
                    <a:pt x="526" y="108"/>
                  </a:lnTo>
                  <a:lnTo>
                    <a:pt x="555" y="167"/>
                  </a:lnTo>
                  <a:lnTo>
                    <a:pt x="575" y="226"/>
                  </a:lnTo>
                  <a:lnTo>
                    <a:pt x="585" y="286"/>
                  </a:lnTo>
                  <a:lnTo>
                    <a:pt x="585" y="325"/>
                  </a:lnTo>
                  <a:lnTo>
                    <a:pt x="204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8" name="Freeform 36"/>
            <p:cNvSpPr>
              <a:spLocks noEditPoints="1"/>
            </p:cNvSpPr>
            <p:nvPr/>
          </p:nvSpPr>
          <p:spPr bwMode="auto">
            <a:xfrm>
              <a:off x="4055" y="5614"/>
              <a:ext cx="819" cy="739"/>
            </a:xfrm>
            <a:custGeom>
              <a:avLst/>
              <a:gdLst/>
              <a:ahLst/>
              <a:cxnLst>
                <a:cxn ang="0">
                  <a:pos x="819" y="374"/>
                </a:cxn>
                <a:cxn ang="0">
                  <a:pos x="799" y="256"/>
                </a:cxn>
                <a:cxn ang="0">
                  <a:pos x="750" y="148"/>
                </a:cxn>
                <a:cxn ang="0">
                  <a:pos x="672" y="69"/>
                </a:cxn>
                <a:cxn ang="0">
                  <a:pos x="555" y="9"/>
                </a:cxn>
                <a:cxn ang="0">
                  <a:pos x="409" y="0"/>
                </a:cxn>
                <a:cxn ang="0">
                  <a:pos x="263" y="19"/>
                </a:cxn>
                <a:cxn ang="0">
                  <a:pos x="156" y="69"/>
                </a:cxn>
                <a:cxn ang="0">
                  <a:pos x="68" y="148"/>
                </a:cxn>
                <a:cxn ang="0">
                  <a:pos x="19" y="256"/>
                </a:cxn>
                <a:cxn ang="0">
                  <a:pos x="0" y="374"/>
                </a:cxn>
                <a:cxn ang="0">
                  <a:pos x="19" y="493"/>
                </a:cxn>
                <a:cxn ang="0">
                  <a:pos x="68" y="591"/>
                </a:cxn>
                <a:cxn ang="0">
                  <a:pos x="156" y="670"/>
                </a:cxn>
                <a:cxn ang="0">
                  <a:pos x="263" y="719"/>
                </a:cxn>
                <a:cxn ang="0">
                  <a:pos x="409" y="739"/>
                </a:cxn>
                <a:cxn ang="0">
                  <a:pos x="555" y="719"/>
                </a:cxn>
                <a:cxn ang="0">
                  <a:pos x="672" y="670"/>
                </a:cxn>
                <a:cxn ang="0">
                  <a:pos x="750" y="591"/>
                </a:cxn>
                <a:cxn ang="0">
                  <a:pos x="809" y="493"/>
                </a:cxn>
                <a:cxn ang="0">
                  <a:pos x="819" y="374"/>
                </a:cxn>
                <a:cxn ang="0">
                  <a:pos x="409" y="670"/>
                </a:cxn>
                <a:cxn ang="0">
                  <a:pos x="322" y="660"/>
                </a:cxn>
                <a:cxn ang="0">
                  <a:pos x="273" y="621"/>
                </a:cxn>
                <a:cxn ang="0">
                  <a:pos x="234" y="572"/>
                </a:cxn>
                <a:cxn ang="0">
                  <a:pos x="214" y="503"/>
                </a:cxn>
                <a:cxn ang="0">
                  <a:pos x="214" y="434"/>
                </a:cxn>
                <a:cxn ang="0">
                  <a:pos x="205" y="355"/>
                </a:cxn>
                <a:cxn ang="0">
                  <a:pos x="205" y="286"/>
                </a:cxn>
                <a:cxn ang="0">
                  <a:pos x="214" y="207"/>
                </a:cxn>
                <a:cxn ang="0">
                  <a:pos x="234" y="148"/>
                </a:cxn>
                <a:cxn ang="0">
                  <a:pos x="273" y="98"/>
                </a:cxn>
                <a:cxn ang="0">
                  <a:pos x="341" y="69"/>
                </a:cxn>
                <a:cxn ang="0">
                  <a:pos x="409" y="49"/>
                </a:cxn>
                <a:cxn ang="0">
                  <a:pos x="478" y="59"/>
                </a:cxn>
                <a:cxn ang="0">
                  <a:pos x="536" y="88"/>
                </a:cxn>
                <a:cxn ang="0">
                  <a:pos x="585" y="138"/>
                </a:cxn>
                <a:cxn ang="0">
                  <a:pos x="604" y="197"/>
                </a:cxn>
                <a:cxn ang="0">
                  <a:pos x="614" y="276"/>
                </a:cxn>
                <a:cxn ang="0">
                  <a:pos x="614" y="424"/>
                </a:cxn>
                <a:cxn ang="0">
                  <a:pos x="604" y="503"/>
                </a:cxn>
                <a:cxn ang="0">
                  <a:pos x="594" y="572"/>
                </a:cxn>
                <a:cxn ang="0">
                  <a:pos x="555" y="621"/>
                </a:cxn>
                <a:cxn ang="0">
                  <a:pos x="497" y="660"/>
                </a:cxn>
                <a:cxn ang="0">
                  <a:pos x="409" y="670"/>
                </a:cxn>
              </a:cxnLst>
              <a:rect l="0" t="0" r="r" b="b"/>
              <a:pathLst>
                <a:path w="819" h="739">
                  <a:moveTo>
                    <a:pt x="819" y="374"/>
                  </a:moveTo>
                  <a:lnTo>
                    <a:pt x="799" y="256"/>
                  </a:lnTo>
                  <a:lnTo>
                    <a:pt x="750" y="148"/>
                  </a:lnTo>
                  <a:lnTo>
                    <a:pt x="672" y="69"/>
                  </a:lnTo>
                  <a:lnTo>
                    <a:pt x="555" y="9"/>
                  </a:lnTo>
                  <a:lnTo>
                    <a:pt x="409" y="0"/>
                  </a:lnTo>
                  <a:lnTo>
                    <a:pt x="263" y="19"/>
                  </a:lnTo>
                  <a:lnTo>
                    <a:pt x="156" y="69"/>
                  </a:lnTo>
                  <a:lnTo>
                    <a:pt x="68" y="148"/>
                  </a:lnTo>
                  <a:lnTo>
                    <a:pt x="19" y="256"/>
                  </a:lnTo>
                  <a:lnTo>
                    <a:pt x="0" y="374"/>
                  </a:lnTo>
                  <a:lnTo>
                    <a:pt x="19" y="493"/>
                  </a:lnTo>
                  <a:lnTo>
                    <a:pt x="68" y="591"/>
                  </a:lnTo>
                  <a:lnTo>
                    <a:pt x="156" y="670"/>
                  </a:lnTo>
                  <a:lnTo>
                    <a:pt x="263" y="719"/>
                  </a:lnTo>
                  <a:lnTo>
                    <a:pt x="409" y="739"/>
                  </a:lnTo>
                  <a:lnTo>
                    <a:pt x="555" y="719"/>
                  </a:lnTo>
                  <a:lnTo>
                    <a:pt x="672" y="670"/>
                  </a:lnTo>
                  <a:lnTo>
                    <a:pt x="750" y="591"/>
                  </a:lnTo>
                  <a:lnTo>
                    <a:pt x="809" y="493"/>
                  </a:lnTo>
                  <a:lnTo>
                    <a:pt x="819" y="374"/>
                  </a:lnTo>
                  <a:close/>
                  <a:moveTo>
                    <a:pt x="409" y="670"/>
                  </a:moveTo>
                  <a:lnTo>
                    <a:pt x="322" y="660"/>
                  </a:lnTo>
                  <a:lnTo>
                    <a:pt x="273" y="621"/>
                  </a:lnTo>
                  <a:lnTo>
                    <a:pt x="234" y="572"/>
                  </a:lnTo>
                  <a:lnTo>
                    <a:pt x="214" y="503"/>
                  </a:lnTo>
                  <a:lnTo>
                    <a:pt x="214" y="434"/>
                  </a:lnTo>
                  <a:lnTo>
                    <a:pt x="205" y="355"/>
                  </a:lnTo>
                  <a:lnTo>
                    <a:pt x="205" y="286"/>
                  </a:lnTo>
                  <a:lnTo>
                    <a:pt x="214" y="207"/>
                  </a:lnTo>
                  <a:lnTo>
                    <a:pt x="234" y="148"/>
                  </a:lnTo>
                  <a:lnTo>
                    <a:pt x="273" y="98"/>
                  </a:lnTo>
                  <a:lnTo>
                    <a:pt x="341" y="69"/>
                  </a:lnTo>
                  <a:lnTo>
                    <a:pt x="409" y="49"/>
                  </a:lnTo>
                  <a:lnTo>
                    <a:pt x="478" y="59"/>
                  </a:lnTo>
                  <a:lnTo>
                    <a:pt x="536" y="88"/>
                  </a:lnTo>
                  <a:lnTo>
                    <a:pt x="585" y="138"/>
                  </a:lnTo>
                  <a:lnTo>
                    <a:pt x="604" y="197"/>
                  </a:lnTo>
                  <a:lnTo>
                    <a:pt x="614" y="276"/>
                  </a:lnTo>
                  <a:lnTo>
                    <a:pt x="614" y="424"/>
                  </a:lnTo>
                  <a:lnTo>
                    <a:pt x="604" y="503"/>
                  </a:lnTo>
                  <a:lnTo>
                    <a:pt x="594" y="572"/>
                  </a:lnTo>
                  <a:lnTo>
                    <a:pt x="555" y="621"/>
                  </a:lnTo>
                  <a:lnTo>
                    <a:pt x="497" y="660"/>
                  </a:lnTo>
                  <a:lnTo>
                    <a:pt x="409" y="6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69" name="Freeform 37"/>
            <p:cNvSpPr>
              <a:spLocks/>
            </p:cNvSpPr>
            <p:nvPr/>
          </p:nvSpPr>
          <p:spPr bwMode="auto">
            <a:xfrm>
              <a:off x="4991" y="5614"/>
              <a:ext cx="643" cy="729"/>
            </a:xfrm>
            <a:custGeom>
              <a:avLst/>
              <a:gdLst/>
              <a:ahLst/>
              <a:cxnLst>
                <a:cxn ang="0">
                  <a:pos x="419" y="729"/>
                </a:cxn>
                <a:cxn ang="0">
                  <a:pos x="419" y="650"/>
                </a:cxn>
                <a:cxn ang="0">
                  <a:pos x="282" y="650"/>
                </a:cxn>
                <a:cxn ang="0">
                  <a:pos x="282" y="295"/>
                </a:cxn>
                <a:cxn ang="0">
                  <a:pos x="302" y="217"/>
                </a:cxn>
                <a:cxn ang="0">
                  <a:pos x="341" y="138"/>
                </a:cxn>
                <a:cxn ang="0">
                  <a:pos x="399" y="78"/>
                </a:cxn>
                <a:cxn ang="0">
                  <a:pos x="477" y="59"/>
                </a:cxn>
                <a:cxn ang="0">
                  <a:pos x="467" y="69"/>
                </a:cxn>
                <a:cxn ang="0">
                  <a:pos x="458" y="88"/>
                </a:cxn>
                <a:cxn ang="0">
                  <a:pos x="458" y="108"/>
                </a:cxn>
                <a:cxn ang="0">
                  <a:pos x="448" y="138"/>
                </a:cxn>
                <a:cxn ang="0">
                  <a:pos x="467" y="197"/>
                </a:cxn>
                <a:cxn ang="0">
                  <a:pos x="497" y="217"/>
                </a:cxn>
                <a:cxn ang="0">
                  <a:pos x="516" y="226"/>
                </a:cxn>
                <a:cxn ang="0">
                  <a:pos x="545" y="236"/>
                </a:cxn>
                <a:cxn ang="0">
                  <a:pos x="575" y="236"/>
                </a:cxn>
                <a:cxn ang="0">
                  <a:pos x="594" y="226"/>
                </a:cxn>
                <a:cxn ang="0">
                  <a:pos x="633" y="187"/>
                </a:cxn>
                <a:cxn ang="0">
                  <a:pos x="643" y="167"/>
                </a:cxn>
                <a:cxn ang="0">
                  <a:pos x="643" y="138"/>
                </a:cxn>
                <a:cxn ang="0">
                  <a:pos x="633" y="78"/>
                </a:cxn>
                <a:cxn ang="0">
                  <a:pos x="594" y="39"/>
                </a:cxn>
                <a:cxn ang="0">
                  <a:pos x="536" y="9"/>
                </a:cxn>
                <a:cxn ang="0">
                  <a:pos x="477" y="0"/>
                </a:cxn>
                <a:cxn ang="0">
                  <a:pos x="399" y="9"/>
                </a:cxn>
                <a:cxn ang="0">
                  <a:pos x="341" y="49"/>
                </a:cxn>
                <a:cxn ang="0">
                  <a:pos x="292" y="108"/>
                </a:cxn>
                <a:cxn ang="0">
                  <a:pos x="263" y="187"/>
                </a:cxn>
                <a:cxn ang="0">
                  <a:pos x="263" y="0"/>
                </a:cxn>
                <a:cxn ang="0">
                  <a:pos x="0" y="9"/>
                </a:cxn>
                <a:cxn ang="0">
                  <a:pos x="0" y="88"/>
                </a:cxn>
                <a:cxn ang="0">
                  <a:pos x="68" y="88"/>
                </a:cxn>
                <a:cxn ang="0">
                  <a:pos x="87" y="98"/>
                </a:cxn>
                <a:cxn ang="0">
                  <a:pos x="97" y="108"/>
                </a:cxn>
                <a:cxn ang="0">
                  <a:pos x="107" y="128"/>
                </a:cxn>
                <a:cxn ang="0">
                  <a:pos x="107" y="650"/>
                </a:cxn>
                <a:cxn ang="0">
                  <a:pos x="0" y="650"/>
                </a:cxn>
                <a:cxn ang="0">
                  <a:pos x="0" y="729"/>
                </a:cxn>
                <a:cxn ang="0">
                  <a:pos x="419" y="729"/>
                </a:cxn>
              </a:cxnLst>
              <a:rect l="0" t="0" r="r" b="b"/>
              <a:pathLst>
                <a:path w="643" h="729">
                  <a:moveTo>
                    <a:pt x="419" y="729"/>
                  </a:moveTo>
                  <a:lnTo>
                    <a:pt x="419" y="650"/>
                  </a:lnTo>
                  <a:lnTo>
                    <a:pt x="282" y="650"/>
                  </a:lnTo>
                  <a:lnTo>
                    <a:pt x="282" y="295"/>
                  </a:lnTo>
                  <a:lnTo>
                    <a:pt x="302" y="217"/>
                  </a:lnTo>
                  <a:lnTo>
                    <a:pt x="341" y="138"/>
                  </a:lnTo>
                  <a:lnTo>
                    <a:pt x="399" y="78"/>
                  </a:lnTo>
                  <a:lnTo>
                    <a:pt x="477" y="59"/>
                  </a:lnTo>
                  <a:lnTo>
                    <a:pt x="467" y="69"/>
                  </a:lnTo>
                  <a:lnTo>
                    <a:pt x="458" y="88"/>
                  </a:lnTo>
                  <a:lnTo>
                    <a:pt x="458" y="108"/>
                  </a:lnTo>
                  <a:lnTo>
                    <a:pt x="448" y="138"/>
                  </a:lnTo>
                  <a:lnTo>
                    <a:pt x="467" y="197"/>
                  </a:lnTo>
                  <a:lnTo>
                    <a:pt x="497" y="217"/>
                  </a:lnTo>
                  <a:lnTo>
                    <a:pt x="516" y="226"/>
                  </a:lnTo>
                  <a:lnTo>
                    <a:pt x="545" y="236"/>
                  </a:lnTo>
                  <a:lnTo>
                    <a:pt x="575" y="236"/>
                  </a:lnTo>
                  <a:lnTo>
                    <a:pt x="594" y="226"/>
                  </a:lnTo>
                  <a:lnTo>
                    <a:pt x="633" y="187"/>
                  </a:lnTo>
                  <a:lnTo>
                    <a:pt x="643" y="167"/>
                  </a:lnTo>
                  <a:lnTo>
                    <a:pt x="643" y="138"/>
                  </a:lnTo>
                  <a:lnTo>
                    <a:pt x="633" y="78"/>
                  </a:lnTo>
                  <a:lnTo>
                    <a:pt x="594" y="39"/>
                  </a:lnTo>
                  <a:lnTo>
                    <a:pt x="536" y="9"/>
                  </a:lnTo>
                  <a:lnTo>
                    <a:pt x="477" y="0"/>
                  </a:lnTo>
                  <a:lnTo>
                    <a:pt x="399" y="9"/>
                  </a:lnTo>
                  <a:lnTo>
                    <a:pt x="341" y="49"/>
                  </a:lnTo>
                  <a:lnTo>
                    <a:pt x="292" y="108"/>
                  </a:lnTo>
                  <a:lnTo>
                    <a:pt x="263" y="187"/>
                  </a:lnTo>
                  <a:lnTo>
                    <a:pt x="263" y="0"/>
                  </a:lnTo>
                  <a:lnTo>
                    <a:pt x="0" y="9"/>
                  </a:lnTo>
                  <a:lnTo>
                    <a:pt x="0" y="88"/>
                  </a:lnTo>
                  <a:lnTo>
                    <a:pt x="68" y="88"/>
                  </a:lnTo>
                  <a:lnTo>
                    <a:pt x="87" y="98"/>
                  </a:lnTo>
                  <a:lnTo>
                    <a:pt x="97" y="108"/>
                  </a:lnTo>
                  <a:lnTo>
                    <a:pt x="107" y="128"/>
                  </a:lnTo>
                  <a:lnTo>
                    <a:pt x="107" y="650"/>
                  </a:lnTo>
                  <a:lnTo>
                    <a:pt x="0" y="650"/>
                  </a:lnTo>
                  <a:lnTo>
                    <a:pt x="0" y="729"/>
                  </a:lnTo>
                  <a:lnTo>
                    <a:pt x="419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0" name="Freeform 38"/>
            <p:cNvSpPr>
              <a:spLocks noEditPoints="1"/>
            </p:cNvSpPr>
            <p:nvPr/>
          </p:nvSpPr>
          <p:spPr bwMode="auto">
            <a:xfrm>
              <a:off x="5741" y="5614"/>
              <a:ext cx="741" cy="739"/>
            </a:xfrm>
            <a:custGeom>
              <a:avLst/>
              <a:gdLst/>
              <a:ahLst/>
              <a:cxnLst>
                <a:cxn ang="0">
                  <a:pos x="682" y="374"/>
                </a:cxn>
                <a:cxn ang="0">
                  <a:pos x="721" y="374"/>
                </a:cxn>
                <a:cxn ang="0">
                  <a:pos x="741" y="355"/>
                </a:cxn>
                <a:cxn ang="0">
                  <a:pos x="741" y="335"/>
                </a:cxn>
                <a:cxn ang="0">
                  <a:pos x="731" y="266"/>
                </a:cxn>
                <a:cxn ang="0">
                  <a:pos x="712" y="177"/>
                </a:cxn>
                <a:cxn ang="0">
                  <a:pos x="653" y="78"/>
                </a:cxn>
                <a:cxn ang="0">
                  <a:pos x="585" y="29"/>
                </a:cxn>
                <a:cxn ang="0">
                  <a:pos x="497" y="9"/>
                </a:cxn>
                <a:cxn ang="0">
                  <a:pos x="390" y="0"/>
                </a:cxn>
                <a:cxn ang="0">
                  <a:pos x="254" y="19"/>
                </a:cxn>
                <a:cxn ang="0">
                  <a:pos x="146" y="69"/>
                </a:cxn>
                <a:cxn ang="0">
                  <a:pos x="59" y="148"/>
                </a:cxn>
                <a:cxn ang="0">
                  <a:pos x="20" y="246"/>
                </a:cxn>
                <a:cxn ang="0">
                  <a:pos x="0" y="364"/>
                </a:cxn>
                <a:cxn ang="0">
                  <a:pos x="20" y="483"/>
                </a:cxn>
                <a:cxn ang="0">
                  <a:pos x="68" y="591"/>
                </a:cxn>
                <a:cxn ang="0">
                  <a:pos x="156" y="670"/>
                </a:cxn>
                <a:cxn ang="0">
                  <a:pos x="273" y="719"/>
                </a:cxn>
                <a:cxn ang="0">
                  <a:pos x="419" y="739"/>
                </a:cxn>
                <a:cxn ang="0">
                  <a:pos x="526" y="729"/>
                </a:cxn>
                <a:cxn ang="0">
                  <a:pos x="614" y="690"/>
                </a:cxn>
                <a:cxn ang="0">
                  <a:pos x="673" y="650"/>
                </a:cxn>
                <a:cxn ang="0">
                  <a:pos x="712" y="601"/>
                </a:cxn>
                <a:cxn ang="0">
                  <a:pos x="741" y="542"/>
                </a:cxn>
                <a:cxn ang="0">
                  <a:pos x="741" y="522"/>
                </a:cxn>
                <a:cxn ang="0">
                  <a:pos x="731" y="512"/>
                </a:cxn>
                <a:cxn ang="0">
                  <a:pos x="682" y="512"/>
                </a:cxn>
                <a:cxn ang="0">
                  <a:pos x="663" y="532"/>
                </a:cxn>
                <a:cxn ang="0">
                  <a:pos x="663" y="542"/>
                </a:cxn>
                <a:cxn ang="0">
                  <a:pos x="614" y="611"/>
                </a:cxn>
                <a:cxn ang="0">
                  <a:pos x="526" y="660"/>
                </a:cxn>
                <a:cxn ang="0">
                  <a:pos x="429" y="670"/>
                </a:cxn>
                <a:cxn ang="0">
                  <a:pos x="331" y="660"/>
                </a:cxn>
                <a:cxn ang="0">
                  <a:pos x="273" y="611"/>
                </a:cxn>
                <a:cxn ang="0">
                  <a:pos x="234" y="552"/>
                </a:cxn>
                <a:cxn ang="0">
                  <a:pos x="215" y="493"/>
                </a:cxn>
                <a:cxn ang="0">
                  <a:pos x="205" y="424"/>
                </a:cxn>
                <a:cxn ang="0">
                  <a:pos x="205" y="374"/>
                </a:cxn>
                <a:cxn ang="0">
                  <a:pos x="682" y="374"/>
                </a:cxn>
                <a:cxn ang="0">
                  <a:pos x="205" y="325"/>
                </a:cxn>
                <a:cxn ang="0">
                  <a:pos x="215" y="226"/>
                </a:cxn>
                <a:cxn ang="0">
                  <a:pos x="244" y="138"/>
                </a:cxn>
                <a:cxn ang="0">
                  <a:pos x="302" y="78"/>
                </a:cxn>
                <a:cxn ang="0">
                  <a:pos x="390" y="49"/>
                </a:cxn>
                <a:cxn ang="0">
                  <a:pos x="468" y="69"/>
                </a:cxn>
                <a:cxn ang="0">
                  <a:pos x="526" y="108"/>
                </a:cxn>
                <a:cxn ang="0">
                  <a:pos x="556" y="167"/>
                </a:cxn>
                <a:cxn ang="0">
                  <a:pos x="575" y="226"/>
                </a:cxn>
                <a:cxn ang="0">
                  <a:pos x="585" y="286"/>
                </a:cxn>
                <a:cxn ang="0">
                  <a:pos x="585" y="325"/>
                </a:cxn>
                <a:cxn ang="0">
                  <a:pos x="205" y="325"/>
                </a:cxn>
              </a:cxnLst>
              <a:rect l="0" t="0" r="r" b="b"/>
              <a:pathLst>
                <a:path w="741" h="739">
                  <a:moveTo>
                    <a:pt x="682" y="374"/>
                  </a:moveTo>
                  <a:lnTo>
                    <a:pt x="721" y="374"/>
                  </a:lnTo>
                  <a:lnTo>
                    <a:pt x="741" y="355"/>
                  </a:lnTo>
                  <a:lnTo>
                    <a:pt x="741" y="335"/>
                  </a:lnTo>
                  <a:lnTo>
                    <a:pt x="731" y="266"/>
                  </a:lnTo>
                  <a:lnTo>
                    <a:pt x="712" y="177"/>
                  </a:lnTo>
                  <a:lnTo>
                    <a:pt x="653" y="78"/>
                  </a:lnTo>
                  <a:lnTo>
                    <a:pt x="585" y="29"/>
                  </a:lnTo>
                  <a:lnTo>
                    <a:pt x="497" y="9"/>
                  </a:lnTo>
                  <a:lnTo>
                    <a:pt x="390" y="0"/>
                  </a:lnTo>
                  <a:lnTo>
                    <a:pt x="254" y="19"/>
                  </a:lnTo>
                  <a:lnTo>
                    <a:pt x="146" y="69"/>
                  </a:lnTo>
                  <a:lnTo>
                    <a:pt x="59" y="148"/>
                  </a:lnTo>
                  <a:lnTo>
                    <a:pt x="20" y="246"/>
                  </a:lnTo>
                  <a:lnTo>
                    <a:pt x="0" y="364"/>
                  </a:lnTo>
                  <a:lnTo>
                    <a:pt x="20" y="483"/>
                  </a:lnTo>
                  <a:lnTo>
                    <a:pt x="68" y="591"/>
                  </a:lnTo>
                  <a:lnTo>
                    <a:pt x="156" y="670"/>
                  </a:lnTo>
                  <a:lnTo>
                    <a:pt x="273" y="719"/>
                  </a:lnTo>
                  <a:lnTo>
                    <a:pt x="419" y="739"/>
                  </a:lnTo>
                  <a:lnTo>
                    <a:pt x="526" y="729"/>
                  </a:lnTo>
                  <a:lnTo>
                    <a:pt x="614" y="690"/>
                  </a:lnTo>
                  <a:lnTo>
                    <a:pt x="673" y="650"/>
                  </a:lnTo>
                  <a:lnTo>
                    <a:pt x="712" y="601"/>
                  </a:lnTo>
                  <a:lnTo>
                    <a:pt x="741" y="542"/>
                  </a:lnTo>
                  <a:lnTo>
                    <a:pt x="741" y="522"/>
                  </a:lnTo>
                  <a:lnTo>
                    <a:pt x="731" y="512"/>
                  </a:lnTo>
                  <a:lnTo>
                    <a:pt x="682" y="512"/>
                  </a:lnTo>
                  <a:lnTo>
                    <a:pt x="663" y="532"/>
                  </a:lnTo>
                  <a:lnTo>
                    <a:pt x="663" y="542"/>
                  </a:lnTo>
                  <a:lnTo>
                    <a:pt x="614" y="611"/>
                  </a:lnTo>
                  <a:lnTo>
                    <a:pt x="526" y="660"/>
                  </a:lnTo>
                  <a:lnTo>
                    <a:pt x="429" y="670"/>
                  </a:lnTo>
                  <a:lnTo>
                    <a:pt x="331" y="660"/>
                  </a:lnTo>
                  <a:lnTo>
                    <a:pt x="273" y="611"/>
                  </a:lnTo>
                  <a:lnTo>
                    <a:pt x="234" y="552"/>
                  </a:lnTo>
                  <a:lnTo>
                    <a:pt x="215" y="493"/>
                  </a:lnTo>
                  <a:lnTo>
                    <a:pt x="205" y="424"/>
                  </a:lnTo>
                  <a:lnTo>
                    <a:pt x="205" y="374"/>
                  </a:lnTo>
                  <a:lnTo>
                    <a:pt x="682" y="374"/>
                  </a:lnTo>
                  <a:close/>
                  <a:moveTo>
                    <a:pt x="205" y="325"/>
                  </a:moveTo>
                  <a:lnTo>
                    <a:pt x="215" y="226"/>
                  </a:lnTo>
                  <a:lnTo>
                    <a:pt x="244" y="138"/>
                  </a:lnTo>
                  <a:lnTo>
                    <a:pt x="302" y="78"/>
                  </a:lnTo>
                  <a:lnTo>
                    <a:pt x="390" y="49"/>
                  </a:lnTo>
                  <a:lnTo>
                    <a:pt x="468" y="69"/>
                  </a:lnTo>
                  <a:lnTo>
                    <a:pt x="526" y="108"/>
                  </a:lnTo>
                  <a:lnTo>
                    <a:pt x="556" y="167"/>
                  </a:lnTo>
                  <a:lnTo>
                    <a:pt x="575" y="226"/>
                  </a:lnTo>
                  <a:lnTo>
                    <a:pt x="585" y="286"/>
                  </a:lnTo>
                  <a:lnTo>
                    <a:pt x="585" y="325"/>
                  </a:lnTo>
                  <a:lnTo>
                    <a:pt x="205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6609" y="5614"/>
              <a:ext cx="1423" cy="729"/>
            </a:xfrm>
            <a:custGeom>
              <a:avLst/>
              <a:gdLst/>
              <a:ahLst/>
              <a:cxnLst>
                <a:cxn ang="0">
                  <a:pos x="0" y="729"/>
                </a:cxn>
                <a:cxn ang="0">
                  <a:pos x="399" y="650"/>
                </a:cxn>
                <a:cxn ang="0">
                  <a:pos x="292" y="315"/>
                </a:cxn>
                <a:cxn ang="0">
                  <a:pos x="341" y="148"/>
                </a:cxn>
                <a:cxn ang="0">
                  <a:pos x="467" y="69"/>
                </a:cxn>
                <a:cxn ang="0">
                  <a:pos x="545" y="59"/>
                </a:cxn>
                <a:cxn ang="0">
                  <a:pos x="594" y="98"/>
                </a:cxn>
                <a:cxn ang="0">
                  <a:pos x="614" y="650"/>
                </a:cxn>
                <a:cxn ang="0">
                  <a:pos x="506" y="729"/>
                </a:cxn>
                <a:cxn ang="0">
                  <a:pos x="906" y="650"/>
                </a:cxn>
                <a:cxn ang="0">
                  <a:pos x="799" y="315"/>
                </a:cxn>
                <a:cxn ang="0">
                  <a:pos x="857" y="148"/>
                </a:cxn>
                <a:cxn ang="0">
                  <a:pos x="974" y="69"/>
                </a:cxn>
                <a:cxn ang="0">
                  <a:pos x="1062" y="59"/>
                </a:cxn>
                <a:cxn ang="0">
                  <a:pos x="1111" y="98"/>
                </a:cxn>
                <a:cxn ang="0">
                  <a:pos x="1130" y="167"/>
                </a:cxn>
                <a:cxn ang="0">
                  <a:pos x="1013" y="650"/>
                </a:cxn>
                <a:cxn ang="0">
                  <a:pos x="1423" y="729"/>
                </a:cxn>
                <a:cxn ang="0">
                  <a:pos x="1315" y="650"/>
                </a:cxn>
                <a:cxn ang="0">
                  <a:pos x="1296" y="128"/>
                </a:cxn>
                <a:cxn ang="0">
                  <a:pos x="1169" y="9"/>
                </a:cxn>
                <a:cxn ang="0">
                  <a:pos x="964" y="9"/>
                </a:cxn>
                <a:cxn ang="0">
                  <a:pos x="828" y="98"/>
                </a:cxn>
                <a:cxn ang="0">
                  <a:pos x="760" y="78"/>
                </a:cxn>
                <a:cxn ang="0">
                  <a:pos x="653" y="9"/>
                </a:cxn>
                <a:cxn ang="0">
                  <a:pos x="555" y="0"/>
                </a:cxn>
                <a:cxn ang="0">
                  <a:pos x="380" y="49"/>
                </a:cxn>
                <a:cxn ang="0">
                  <a:pos x="272" y="177"/>
                </a:cxn>
                <a:cxn ang="0">
                  <a:pos x="0" y="9"/>
                </a:cxn>
                <a:cxn ang="0">
                  <a:pos x="68" y="88"/>
                </a:cxn>
                <a:cxn ang="0">
                  <a:pos x="97" y="108"/>
                </a:cxn>
                <a:cxn ang="0">
                  <a:pos x="107" y="650"/>
                </a:cxn>
              </a:cxnLst>
              <a:rect l="0" t="0" r="r" b="b"/>
              <a:pathLst>
                <a:path w="1423" h="729">
                  <a:moveTo>
                    <a:pt x="0" y="650"/>
                  </a:moveTo>
                  <a:lnTo>
                    <a:pt x="0" y="729"/>
                  </a:lnTo>
                  <a:lnTo>
                    <a:pt x="399" y="729"/>
                  </a:lnTo>
                  <a:lnTo>
                    <a:pt x="399" y="650"/>
                  </a:lnTo>
                  <a:lnTo>
                    <a:pt x="292" y="650"/>
                  </a:lnTo>
                  <a:lnTo>
                    <a:pt x="292" y="315"/>
                  </a:lnTo>
                  <a:lnTo>
                    <a:pt x="302" y="217"/>
                  </a:lnTo>
                  <a:lnTo>
                    <a:pt x="341" y="148"/>
                  </a:lnTo>
                  <a:lnTo>
                    <a:pt x="399" y="98"/>
                  </a:lnTo>
                  <a:lnTo>
                    <a:pt x="467" y="69"/>
                  </a:lnTo>
                  <a:lnTo>
                    <a:pt x="526" y="59"/>
                  </a:lnTo>
                  <a:lnTo>
                    <a:pt x="545" y="59"/>
                  </a:lnTo>
                  <a:lnTo>
                    <a:pt x="584" y="78"/>
                  </a:lnTo>
                  <a:lnTo>
                    <a:pt x="594" y="98"/>
                  </a:lnTo>
                  <a:lnTo>
                    <a:pt x="614" y="128"/>
                  </a:lnTo>
                  <a:lnTo>
                    <a:pt x="614" y="650"/>
                  </a:lnTo>
                  <a:lnTo>
                    <a:pt x="506" y="650"/>
                  </a:lnTo>
                  <a:lnTo>
                    <a:pt x="506" y="729"/>
                  </a:lnTo>
                  <a:lnTo>
                    <a:pt x="906" y="729"/>
                  </a:lnTo>
                  <a:lnTo>
                    <a:pt x="906" y="650"/>
                  </a:lnTo>
                  <a:lnTo>
                    <a:pt x="799" y="650"/>
                  </a:lnTo>
                  <a:lnTo>
                    <a:pt x="799" y="315"/>
                  </a:lnTo>
                  <a:lnTo>
                    <a:pt x="818" y="217"/>
                  </a:lnTo>
                  <a:lnTo>
                    <a:pt x="857" y="148"/>
                  </a:lnTo>
                  <a:lnTo>
                    <a:pt x="916" y="98"/>
                  </a:lnTo>
                  <a:lnTo>
                    <a:pt x="974" y="69"/>
                  </a:lnTo>
                  <a:lnTo>
                    <a:pt x="1042" y="59"/>
                  </a:lnTo>
                  <a:lnTo>
                    <a:pt x="1062" y="59"/>
                  </a:lnTo>
                  <a:lnTo>
                    <a:pt x="1101" y="78"/>
                  </a:lnTo>
                  <a:lnTo>
                    <a:pt x="1111" y="98"/>
                  </a:lnTo>
                  <a:lnTo>
                    <a:pt x="1120" y="128"/>
                  </a:lnTo>
                  <a:lnTo>
                    <a:pt x="1130" y="167"/>
                  </a:lnTo>
                  <a:lnTo>
                    <a:pt x="1130" y="650"/>
                  </a:lnTo>
                  <a:lnTo>
                    <a:pt x="1013" y="650"/>
                  </a:lnTo>
                  <a:lnTo>
                    <a:pt x="1013" y="729"/>
                  </a:lnTo>
                  <a:lnTo>
                    <a:pt x="1423" y="729"/>
                  </a:lnTo>
                  <a:lnTo>
                    <a:pt x="1423" y="650"/>
                  </a:lnTo>
                  <a:lnTo>
                    <a:pt x="1315" y="650"/>
                  </a:lnTo>
                  <a:lnTo>
                    <a:pt x="1315" y="236"/>
                  </a:lnTo>
                  <a:lnTo>
                    <a:pt x="1296" y="128"/>
                  </a:lnTo>
                  <a:lnTo>
                    <a:pt x="1247" y="59"/>
                  </a:lnTo>
                  <a:lnTo>
                    <a:pt x="1169" y="9"/>
                  </a:lnTo>
                  <a:lnTo>
                    <a:pt x="1062" y="0"/>
                  </a:lnTo>
                  <a:lnTo>
                    <a:pt x="964" y="9"/>
                  </a:lnTo>
                  <a:lnTo>
                    <a:pt x="887" y="49"/>
                  </a:lnTo>
                  <a:lnTo>
                    <a:pt x="828" y="98"/>
                  </a:lnTo>
                  <a:lnTo>
                    <a:pt x="789" y="157"/>
                  </a:lnTo>
                  <a:lnTo>
                    <a:pt x="760" y="78"/>
                  </a:lnTo>
                  <a:lnTo>
                    <a:pt x="711" y="39"/>
                  </a:lnTo>
                  <a:lnTo>
                    <a:pt x="653" y="9"/>
                  </a:lnTo>
                  <a:lnTo>
                    <a:pt x="594" y="0"/>
                  </a:lnTo>
                  <a:lnTo>
                    <a:pt x="555" y="0"/>
                  </a:lnTo>
                  <a:lnTo>
                    <a:pt x="458" y="9"/>
                  </a:lnTo>
                  <a:lnTo>
                    <a:pt x="380" y="49"/>
                  </a:lnTo>
                  <a:lnTo>
                    <a:pt x="321" y="108"/>
                  </a:lnTo>
                  <a:lnTo>
                    <a:pt x="272" y="177"/>
                  </a:lnTo>
                  <a:lnTo>
                    <a:pt x="272" y="0"/>
                  </a:lnTo>
                  <a:lnTo>
                    <a:pt x="0" y="9"/>
                  </a:lnTo>
                  <a:lnTo>
                    <a:pt x="0" y="88"/>
                  </a:lnTo>
                  <a:lnTo>
                    <a:pt x="68" y="88"/>
                  </a:lnTo>
                  <a:lnTo>
                    <a:pt x="87" y="98"/>
                  </a:lnTo>
                  <a:lnTo>
                    <a:pt x="97" y="108"/>
                  </a:lnTo>
                  <a:lnTo>
                    <a:pt x="107" y="128"/>
                  </a:lnTo>
                  <a:lnTo>
                    <a:pt x="107" y="650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2" name="Freeform 40"/>
            <p:cNvSpPr>
              <a:spLocks noEditPoints="1"/>
            </p:cNvSpPr>
            <p:nvPr/>
          </p:nvSpPr>
          <p:spPr bwMode="auto">
            <a:xfrm>
              <a:off x="9737" y="5239"/>
              <a:ext cx="946" cy="1104"/>
            </a:xfrm>
            <a:custGeom>
              <a:avLst/>
              <a:gdLst/>
              <a:ahLst/>
              <a:cxnLst>
                <a:cxn ang="0">
                  <a:pos x="302" y="592"/>
                </a:cxn>
                <a:cxn ang="0">
                  <a:pos x="575" y="592"/>
                </a:cxn>
                <a:cxn ang="0">
                  <a:pos x="712" y="572"/>
                </a:cxn>
                <a:cxn ang="0">
                  <a:pos x="829" y="503"/>
                </a:cxn>
                <a:cxn ang="0">
                  <a:pos x="907" y="414"/>
                </a:cxn>
                <a:cxn ang="0">
                  <a:pos x="946" y="296"/>
                </a:cxn>
                <a:cxn ang="0">
                  <a:pos x="916" y="187"/>
                </a:cxn>
                <a:cxn ang="0">
                  <a:pos x="838" y="89"/>
                </a:cxn>
                <a:cxn ang="0">
                  <a:pos x="712" y="20"/>
                </a:cxn>
                <a:cxn ang="0">
                  <a:pos x="566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117" y="49"/>
                </a:cxn>
                <a:cxn ang="0">
                  <a:pos x="156" y="69"/>
                </a:cxn>
                <a:cxn ang="0">
                  <a:pos x="156" y="79"/>
                </a:cxn>
                <a:cxn ang="0">
                  <a:pos x="166" y="98"/>
                </a:cxn>
                <a:cxn ang="0">
                  <a:pos x="166" y="996"/>
                </a:cxn>
                <a:cxn ang="0">
                  <a:pos x="156" y="1016"/>
                </a:cxn>
                <a:cxn ang="0">
                  <a:pos x="156" y="1035"/>
                </a:cxn>
                <a:cxn ang="0">
                  <a:pos x="137" y="1045"/>
                </a:cxn>
                <a:cxn ang="0">
                  <a:pos x="117" y="1045"/>
                </a:cxn>
                <a:cxn ang="0">
                  <a:pos x="78" y="1055"/>
                </a:cxn>
                <a:cxn ang="0">
                  <a:pos x="0" y="1055"/>
                </a:cxn>
                <a:cxn ang="0">
                  <a:pos x="0" y="1104"/>
                </a:cxn>
                <a:cxn ang="0">
                  <a:pos x="468" y="1104"/>
                </a:cxn>
                <a:cxn ang="0">
                  <a:pos x="468" y="1055"/>
                </a:cxn>
                <a:cxn ang="0">
                  <a:pos x="380" y="1055"/>
                </a:cxn>
                <a:cxn ang="0">
                  <a:pos x="351" y="1045"/>
                </a:cxn>
                <a:cxn ang="0">
                  <a:pos x="332" y="1045"/>
                </a:cxn>
                <a:cxn ang="0">
                  <a:pos x="312" y="1035"/>
                </a:cxn>
                <a:cxn ang="0">
                  <a:pos x="312" y="1016"/>
                </a:cxn>
                <a:cxn ang="0">
                  <a:pos x="302" y="996"/>
                </a:cxn>
                <a:cxn ang="0">
                  <a:pos x="302" y="976"/>
                </a:cxn>
                <a:cxn ang="0">
                  <a:pos x="302" y="592"/>
                </a:cxn>
                <a:cxn ang="0">
                  <a:pos x="302" y="552"/>
                </a:cxn>
                <a:cxn ang="0">
                  <a:pos x="302" y="69"/>
                </a:cxn>
                <a:cxn ang="0">
                  <a:pos x="322" y="49"/>
                </a:cxn>
                <a:cxn ang="0">
                  <a:pos x="527" y="49"/>
                </a:cxn>
                <a:cxn ang="0">
                  <a:pos x="634" y="59"/>
                </a:cxn>
                <a:cxn ang="0">
                  <a:pos x="702" y="98"/>
                </a:cxn>
                <a:cxn ang="0">
                  <a:pos x="741" y="148"/>
                </a:cxn>
                <a:cxn ang="0">
                  <a:pos x="770" y="197"/>
                </a:cxn>
                <a:cxn ang="0">
                  <a:pos x="780" y="256"/>
                </a:cxn>
                <a:cxn ang="0">
                  <a:pos x="780" y="345"/>
                </a:cxn>
                <a:cxn ang="0">
                  <a:pos x="770" y="394"/>
                </a:cxn>
                <a:cxn ang="0">
                  <a:pos x="741" y="453"/>
                </a:cxn>
                <a:cxn ang="0">
                  <a:pos x="702" y="503"/>
                </a:cxn>
                <a:cxn ang="0">
                  <a:pos x="634" y="532"/>
                </a:cxn>
                <a:cxn ang="0">
                  <a:pos x="527" y="552"/>
                </a:cxn>
                <a:cxn ang="0">
                  <a:pos x="302" y="552"/>
                </a:cxn>
              </a:cxnLst>
              <a:rect l="0" t="0" r="r" b="b"/>
              <a:pathLst>
                <a:path w="946" h="1104">
                  <a:moveTo>
                    <a:pt x="302" y="592"/>
                  </a:moveTo>
                  <a:lnTo>
                    <a:pt x="575" y="592"/>
                  </a:lnTo>
                  <a:lnTo>
                    <a:pt x="712" y="572"/>
                  </a:lnTo>
                  <a:lnTo>
                    <a:pt x="829" y="503"/>
                  </a:lnTo>
                  <a:lnTo>
                    <a:pt x="907" y="414"/>
                  </a:lnTo>
                  <a:lnTo>
                    <a:pt x="946" y="296"/>
                  </a:lnTo>
                  <a:lnTo>
                    <a:pt x="916" y="187"/>
                  </a:lnTo>
                  <a:lnTo>
                    <a:pt x="838" y="89"/>
                  </a:lnTo>
                  <a:lnTo>
                    <a:pt x="712" y="20"/>
                  </a:lnTo>
                  <a:lnTo>
                    <a:pt x="566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7" y="49"/>
                  </a:lnTo>
                  <a:lnTo>
                    <a:pt x="156" y="69"/>
                  </a:lnTo>
                  <a:lnTo>
                    <a:pt x="156" y="79"/>
                  </a:lnTo>
                  <a:lnTo>
                    <a:pt x="166" y="98"/>
                  </a:lnTo>
                  <a:lnTo>
                    <a:pt x="166" y="996"/>
                  </a:lnTo>
                  <a:lnTo>
                    <a:pt x="156" y="1016"/>
                  </a:lnTo>
                  <a:lnTo>
                    <a:pt x="156" y="1035"/>
                  </a:lnTo>
                  <a:lnTo>
                    <a:pt x="137" y="1045"/>
                  </a:lnTo>
                  <a:lnTo>
                    <a:pt x="117" y="1045"/>
                  </a:lnTo>
                  <a:lnTo>
                    <a:pt x="78" y="1055"/>
                  </a:lnTo>
                  <a:lnTo>
                    <a:pt x="0" y="1055"/>
                  </a:lnTo>
                  <a:lnTo>
                    <a:pt x="0" y="1104"/>
                  </a:lnTo>
                  <a:lnTo>
                    <a:pt x="468" y="1104"/>
                  </a:lnTo>
                  <a:lnTo>
                    <a:pt x="468" y="1055"/>
                  </a:lnTo>
                  <a:lnTo>
                    <a:pt x="380" y="1055"/>
                  </a:lnTo>
                  <a:lnTo>
                    <a:pt x="351" y="1045"/>
                  </a:lnTo>
                  <a:lnTo>
                    <a:pt x="332" y="1045"/>
                  </a:lnTo>
                  <a:lnTo>
                    <a:pt x="312" y="1035"/>
                  </a:lnTo>
                  <a:lnTo>
                    <a:pt x="312" y="1016"/>
                  </a:lnTo>
                  <a:lnTo>
                    <a:pt x="302" y="996"/>
                  </a:lnTo>
                  <a:lnTo>
                    <a:pt x="302" y="976"/>
                  </a:lnTo>
                  <a:lnTo>
                    <a:pt x="302" y="592"/>
                  </a:lnTo>
                  <a:close/>
                  <a:moveTo>
                    <a:pt x="302" y="552"/>
                  </a:moveTo>
                  <a:lnTo>
                    <a:pt x="302" y="69"/>
                  </a:lnTo>
                  <a:lnTo>
                    <a:pt x="322" y="49"/>
                  </a:lnTo>
                  <a:lnTo>
                    <a:pt x="527" y="49"/>
                  </a:lnTo>
                  <a:lnTo>
                    <a:pt x="634" y="59"/>
                  </a:lnTo>
                  <a:lnTo>
                    <a:pt x="702" y="98"/>
                  </a:lnTo>
                  <a:lnTo>
                    <a:pt x="741" y="148"/>
                  </a:lnTo>
                  <a:lnTo>
                    <a:pt x="770" y="197"/>
                  </a:lnTo>
                  <a:lnTo>
                    <a:pt x="780" y="256"/>
                  </a:lnTo>
                  <a:lnTo>
                    <a:pt x="780" y="345"/>
                  </a:lnTo>
                  <a:lnTo>
                    <a:pt x="770" y="394"/>
                  </a:lnTo>
                  <a:lnTo>
                    <a:pt x="741" y="453"/>
                  </a:lnTo>
                  <a:lnTo>
                    <a:pt x="702" y="503"/>
                  </a:lnTo>
                  <a:lnTo>
                    <a:pt x="634" y="532"/>
                  </a:lnTo>
                  <a:lnTo>
                    <a:pt x="527" y="552"/>
                  </a:lnTo>
                  <a:lnTo>
                    <a:pt x="302" y="5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10809" y="5623"/>
              <a:ext cx="546" cy="720"/>
            </a:xfrm>
            <a:custGeom>
              <a:avLst/>
              <a:gdLst/>
              <a:ahLst/>
              <a:cxnLst>
                <a:cxn ang="0">
                  <a:pos x="234" y="592"/>
                </a:cxn>
                <a:cxn ang="0">
                  <a:pos x="234" y="346"/>
                </a:cxn>
                <a:cxn ang="0">
                  <a:pos x="244" y="227"/>
                </a:cxn>
                <a:cxn ang="0">
                  <a:pos x="283" y="129"/>
                </a:cxn>
                <a:cxn ang="0">
                  <a:pos x="342" y="69"/>
                </a:cxn>
                <a:cxn ang="0">
                  <a:pos x="429" y="40"/>
                </a:cxn>
                <a:cxn ang="0">
                  <a:pos x="439" y="40"/>
                </a:cxn>
                <a:cxn ang="0">
                  <a:pos x="419" y="60"/>
                </a:cxn>
                <a:cxn ang="0">
                  <a:pos x="410" y="79"/>
                </a:cxn>
                <a:cxn ang="0">
                  <a:pos x="410" y="129"/>
                </a:cxn>
                <a:cxn ang="0">
                  <a:pos x="419" y="148"/>
                </a:cxn>
                <a:cxn ang="0">
                  <a:pos x="478" y="178"/>
                </a:cxn>
                <a:cxn ang="0">
                  <a:pos x="497" y="178"/>
                </a:cxn>
                <a:cxn ang="0">
                  <a:pos x="527" y="148"/>
                </a:cxn>
                <a:cxn ang="0">
                  <a:pos x="536" y="129"/>
                </a:cxn>
                <a:cxn ang="0">
                  <a:pos x="546" y="99"/>
                </a:cxn>
                <a:cxn ang="0">
                  <a:pos x="527" y="40"/>
                </a:cxn>
                <a:cxn ang="0">
                  <a:pos x="497" y="20"/>
                </a:cxn>
                <a:cxn ang="0">
                  <a:pos x="468" y="10"/>
                </a:cxn>
                <a:cxn ang="0">
                  <a:pos x="429" y="0"/>
                </a:cxn>
                <a:cxn ang="0">
                  <a:pos x="351" y="20"/>
                </a:cxn>
                <a:cxn ang="0">
                  <a:pos x="293" y="69"/>
                </a:cxn>
                <a:cxn ang="0">
                  <a:pos x="254" y="129"/>
                </a:cxn>
                <a:cxn ang="0">
                  <a:pos x="225" y="178"/>
                </a:cxn>
                <a:cxn ang="0">
                  <a:pos x="225" y="0"/>
                </a:cxn>
                <a:cxn ang="0">
                  <a:pos x="0" y="20"/>
                </a:cxn>
                <a:cxn ang="0">
                  <a:pos x="0" y="69"/>
                </a:cxn>
                <a:cxn ang="0">
                  <a:pos x="49" y="69"/>
                </a:cxn>
                <a:cxn ang="0">
                  <a:pos x="88" y="79"/>
                </a:cxn>
                <a:cxn ang="0">
                  <a:pos x="127" y="99"/>
                </a:cxn>
                <a:cxn ang="0">
                  <a:pos x="127" y="632"/>
                </a:cxn>
                <a:cxn ang="0">
                  <a:pos x="117" y="651"/>
                </a:cxn>
                <a:cxn ang="0">
                  <a:pos x="108" y="661"/>
                </a:cxn>
                <a:cxn ang="0">
                  <a:pos x="88" y="671"/>
                </a:cxn>
                <a:cxn ang="0">
                  <a:pos x="0" y="671"/>
                </a:cxn>
                <a:cxn ang="0">
                  <a:pos x="0" y="720"/>
                </a:cxn>
                <a:cxn ang="0">
                  <a:pos x="390" y="720"/>
                </a:cxn>
                <a:cxn ang="0">
                  <a:pos x="390" y="671"/>
                </a:cxn>
                <a:cxn ang="0">
                  <a:pos x="312" y="671"/>
                </a:cxn>
                <a:cxn ang="0">
                  <a:pos x="283" y="661"/>
                </a:cxn>
                <a:cxn ang="0">
                  <a:pos x="264" y="661"/>
                </a:cxn>
                <a:cxn ang="0">
                  <a:pos x="244" y="651"/>
                </a:cxn>
                <a:cxn ang="0">
                  <a:pos x="244" y="632"/>
                </a:cxn>
                <a:cxn ang="0">
                  <a:pos x="234" y="612"/>
                </a:cxn>
                <a:cxn ang="0">
                  <a:pos x="234" y="592"/>
                </a:cxn>
              </a:cxnLst>
              <a:rect l="0" t="0" r="r" b="b"/>
              <a:pathLst>
                <a:path w="546" h="720">
                  <a:moveTo>
                    <a:pt x="234" y="592"/>
                  </a:moveTo>
                  <a:lnTo>
                    <a:pt x="234" y="346"/>
                  </a:lnTo>
                  <a:lnTo>
                    <a:pt x="244" y="227"/>
                  </a:lnTo>
                  <a:lnTo>
                    <a:pt x="283" y="129"/>
                  </a:lnTo>
                  <a:lnTo>
                    <a:pt x="342" y="69"/>
                  </a:lnTo>
                  <a:lnTo>
                    <a:pt x="429" y="40"/>
                  </a:lnTo>
                  <a:lnTo>
                    <a:pt x="439" y="40"/>
                  </a:lnTo>
                  <a:lnTo>
                    <a:pt x="419" y="60"/>
                  </a:lnTo>
                  <a:lnTo>
                    <a:pt x="410" y="79"/>
                  </a:lnTo>
                  <a:lnTo>
                    <a:pt x="410" y="129"/>
                  </a:lnTo>
                  <a:lnTo>
                    <a:pt x="419" y="148"/>
                  </a:lnTo>
                  <a:lnTo>
                    <a:pt x="478" y="178"/>
                  </a:lnTo>
                  <a:lnTo>
                    <a:pt x="497" y="178"/>
                  </a:lnTo>
                  <a:lnTo>
                    <a:pt x="527" y="148"/>
                  </a:lnTo>
                  <a:lnTo>
                    <a:pt x="536" y="129"/>
                  </a:lnTo>
                  <a:lnTo>
                    <a:pt x="546" y="99"/>
                  </a:lnTo>
                  <a:lnTo>
                    <a:pt x="527" y="40"/>
                  </a:lnTo>
                  <a:lnTo>
                    <a:pt x="497" y="20"/>
                  </a:lnTo>
                  <a:lnTo>
                    <a:pt x="468" y="10"/>
                  </a:lnTo>
                  <a:lnTo>
                    <a:pt x="429" y="0"/>
                  </a:lnTo>
                  <a:lnTo>
                    <a:pt x="351" y="20"/>
                  </a:lnTo>
                  <a:lnTo>
                    <a:pt x="293" y="69"/>
                  </a:lnTo>
                  <a:lnTo>
                    <a:pt x="254" y="129"/>
                  </a:lnTo>
                  <a:lnTo>
                    <a:pt x="225" y="178"/>
                  </a:lnTo>
                  <a:lnTo>
                    <a:pt x="225" y="0"/>
                  </a:lnTo>
                  <a:lnTo>
                    <a:pt x="0" y="20"/>
                  </a:lnTo>
                  <a:lnTo>
                    <a:pt x="0" y="69"/>
                  </a:lnTo>
                  <a:lnTo>
                    <a:pt x="49" y="69"/>
                  </a:lnTo>
                  <a:lnTo>
                    <a:pt x="88" y="79"/>
                  </a:lnTo>
                  <a:lnTo>
                    <a:pt x="127" y="99"/>
                  </a:lnTo>
                  <a:lnTo>
                    <a:pt x="127" y="632"/>
                  </a:lnTo>
                  <a:lnTo>
                    <a:pt x="117" y="651"/>
                  </a:lnTo>
                  <a:lnTo>
                    <a:pt x="108" y="661"/>
                  </a:lnTo>
                  <a:lnTo>
                    <a:pt x="88" y="671"/>
                  </a:lnTo>
                  <a:lnTo>
                    <a:pt x="0" y="671"/>
                  </a:lnTo>
                  <a:lnTo>
                    <a:pt x="0" y="720"/>
                  </a:lnTo>
                  <a:lnTo>
                    <a:pt x="390" y="720"/>
                  </a:lnTo>
                  <a:lnTo>
                    <a:pt x="390" y="671"/>
                  </a:lnTo>
                  <a:lnTo>
                    <a:pt x="312" y="671"/>
                  </a:lnTo>
                  <a:lnTo>
                    <a:pt x="283" y="661"/>
                  </a:lnTo>
                  <a:lnTo>
                    <a:pt x="264" y="661"/>
                  </a:lnTo>
                  <a:lnTo>
                    <a:pt x="244" y="651"/>
                  </a:lnTo>
                  <a:lnTo>
                    <a:pt x="244" y="632"/>
                  </a:lnTo>
                  <a:lnTo>
                    <a:pt x="234" y="612"/>
                  </a:lnTo>
                  <a:lnTo>
                    <a:pt x="234" y="5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11589" y="5130"/>
              <a:ext cx="215" cy="1618"/>
            </a:xfrm>
            <a:custGeom>
              <a:avLst/>
              <a:gdLst/>
              <a:ahLst/>
              <a:cxnLst>
                <a:cxn ang="0">
                  <a:pos x="215" y="1618"/>
                </a:cxn>
                <a:cxn ang="0">
                  <a:pos x="215" y="1559"/>
                </a:cxn>
                <a:cxn ang="0">
                  <a:pos x="59" y="1559"/>
                </a:cxn>
                <a:cxn ang="0">
                  <a:pos x="59" y="60"/>
                </a:cxn>
                <a:cxn ang="0">
                  <a:pos x="215" y="60"/>
                </a:cxn>
                <a:cxn ang="0">
                  <a:pos x="215" y="0"/>
                </a:cxn>
                <a:cxn ang="0">
                  <a:pos x="0" y="0"/>
                </a:cxn>
                <a:cxn ang="0">
                  <a:pos x="0" y="1618"/>
                </a:cxn>
                <a:cxn ang="0">
                  <a:pos x="215" y="1618"/>
                </a:cxn>
              </a:cxnLst>
              <a:rect l="0" t="0" r="r" b="b"/>
              <a:pathLst>
                <a:path w="215" h="1618">
                  <a:moveTo>
                    <a:pt x="215" y="1618"/>
                  </a:moveTo>
                  <a:lnTo>
                    <a:pt x="215" y="1559"/>
                  </a:lnTo>
                  <a:lnTo>
                    <a:pt x="59" y="1559"/>
                  </a:lnTo>
                  <a:lnTo>
                    <a:pt x="59" y="60"/>
                  </a:lnTo>
                  <a:lnTo>
                    <a:pt x="215" y="60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618"/>
                  </a:lnTo>
                  <a:lnTo>
                    <a:pt x="215" y="1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5" name="Freeform 43"/>
            <p:cNvSpPr>
              <a:spLocks noEditPoints="1"/>
            </p:cNvSpPr>
            <p:nvPr/>
          </p:nvSpPr>
          <p:spPr bwMode="auto">
            <a:xfrm>
              <a:off x="11901" y="5180"/>
              <a:ext cx="1101" cy="1163"/>
            </a:xfrm>
            <a:custGeom>
              <a:avLst/>
              <a:gdLst/>
              <a:ahLst/>
              <a:cxnLst>
                <a:cxn ang="0">
                  <a:pos x="224" y="976"/>
                </a:cxn>
                <a:cxn ang="0">
                  <a:pos x="166" y="1055"/>
                </a:cxn>
                <a:cxn ang="0">
                  <a:pos x="97" y="1104"/>
                </a:cxn>
                <a:cxn ang="0">
                  <a:pos x="29" y="1114"/>
                </a:cxn>
                <a:cxn ang="0">
                  <a:pos x="10" y="1114"/>
                </a:cxn>
                <a:cxn ang="0">
                  <a:pos x="0" y="1124"/>
                </a:cxn>
                <a:cxn ang="0">
                  <a:pos x="0" y="1153"/>
                </a:cxn>
                <a:cxn ang="0">
                  <a:pos x="10" y="1163"/>
                </a:cxn>
                <a:cxn ang="0">
                  <a:pos x="331" y="1163"/>
                </a:cxn>
                <a:cxn ang="0">
                  <a:pos x="341" y="1153"/>
                </a:cxn>
                <a:cxn ang="0">
                  <a:pos x="351" y="1134"/>
                </a:cxn>
                <a:cxn ang="0">
                  <a:pos x="331" y="1114"/>
                </a:cxn>
                <a:cxn ang="0">
                  <a:pos x="302" y="1114"/>
                </a:cxn>
                <a:cxn ang="0">
                  <a:pos x="263" y="1094"/>
                </a:cxn>
                <a:cxn ang="0">
                  <a:pos x="244" y="1055"/>
                </a:cxn>
                <a:cxn ang="0">
                  <a:pos x="253" y="1025"/>
                </a:cxn>
                <a:cxn ang="0">
                  <a:pos x="273" y="996"/>
                </a:cxn>
                <a:cxn ang="0">
                  <a:pos x="273" y="986"/>
                </a:cxn>
                <a:cxn ang="0">
                  <a:pos x="283" y="966"/>
                </a:cxn>
                <a:cxn ang="0">
                  <a:pos x="341" y="877"/>
                </a:cxn>
                <a:cxn ang="0">
                  <a:pos x="390" y="789"/>
                </a:cxn>
                <a:cxn ang="0">
                  <a:pos x="789" y="789"/>
                </a:cxn>
                <a:cxn ang="0">
                  <a:pos x="799" y="828"/>
                </a:cxn>
                <a:cxn ang="0">
                  <a:pos x="799" y="897"/>
                </a:cxn>
                <a:cxn ang="0">
                  <a:pos x="809" y="966"/>
                </a:cxn>
                <a:cxn ang="0">
                  <a:pos x="819" y="1025"/>
                </a:cxn>
                <a:cxn ang="0">
                  <a:pos x="819" y="1055"/>
                </a:cxn>
                <a:cxn ang="0">
                  <a:pos x="799" y="1094"/>
                </a:cxn>
                <a:cxn ang="0">
                  <a:pos x="780" y="1104"/>
                </a:cxn>
                <a:cxn ang="0">
                  <a:pos x="760" y="1104"/>
                </a:cxn>
                <a:cxn ang="0">
                  <a:pos x="741" y="1114"/>
                </a:cxn>
                <a:cxn ang="0">
                  <a:pos x="673" y="1114"/>
                </a:cxn>
                <a:cxn ang="0">
                  <a:pos x="663" y="1124"/>
                </a:cxn>
                <a:cxn ang="0">
                  <a:pos x="663" y="1153"/>
                </a:cxn>
                <a:cxn ang="0">
                  <a:pos x="673" y="1163"/>
                </a:cxn>
                <a:cxn ang="0">
                  <a:pos x="1082" y="1163"/>
                </a:cxn>
                <a:cxn ang="0">
                  <a:pos x="1092" y="1153"/>
                </a:cxn>
                <a:cxn ang="0">
                  <a:pos x="1101" y="1134"/>
                </a:cxn>
                <a:cxn ang="0">
                  <a:pos x="1082" y="1114"/>
                </a:cxn>
                <a:cxn ang="0">
                  <a:pos x="1023" y="1114"/>
                </a:cxn>
                <a:cxn ang="0">
                  <a:pos x="994" y="1104"/>
                </a:cxn>
                <a:cxn ang="0">
                  <a:pos x="975" y="1104"/>
                </a:cxn>
                <a:cxn ang="0">
                  <a:pos x="965" y="1094"/>
                </a:cxn>
                <a:cxn ang="0">
                  <a:pos x="955" y="1075"/>
                </a:cxn>
                <a:cxn ang="0">
                  <a:pos x="955" y="1055"/>
                </a:cxn>
                <a:cxn ang="0">
                  <a:pos x="858" y="39"/>
                </a:cxn>
                <a:cxn ang="0">
                  <a:pos x="858" y="19"/>
                </a:cxn>
                <a:cxn ang="0">
                  <a:pos x="848" y="10"/>
                </a:cxn>
                <a:cxn ang="0">
                  <a:pos x="848" y="0"/>
                </a:cxn>
                <a:cxn ang="0">
                  <a:pos x="828" y="0"/>
                </a:cxn>
                <a:cxn ang="0">
                  <a:pos x="809" y="10"/>
                </a:cxn>
                <a:cxn ang="0">
                  <a:pos x="789" y="29"/>
                </a:cxn>
                <a:cxn ang="0">
                  <a:pos x="224" y="976"/>
                </a:cxn>
                <a:cxn ang="0">
                  <a:pos x="419" y="739"/>
                </a:cxn>
                <a:cxn ang="0">
                  <a:pos x="741" y="207"/>
                </a:cxn>
                <a:cxn ang="0">
                  <a:pos x="789" y="739"/>
                </a:cxn>
                <a:cxn ang="0">
                  <a:pos x="419" y="739"/>
                </a:cxn>
              </a:cxnLst>
              <a:rect l="0" t="0" r="r" b="b"/>
              <a:pathLst>
                <a:path w="1101" h="1163">
                  <a:moveTo>
                    <a:pt x="224" y="976"/>
                  </a:moveTo>
                  <a:lnTo>
                    <a:pt x="166" y="1055"/>
                  </a:lnTo>
                  <a:lnTo>
                    <a:pt x="97" y="1104"/>
                  </a:lnTo>
                  <a:lnTo>
                    <a:pt x="29" y="1114"/>
                  </a:lnTo>
                  <a:lnTo>
                    <a:pt x="10" y="1114"/>
                  </a:lnTo>
                  <a:lnTo>
                    <a:pt x="0" y="1124"/>
                  </a:lnTo>
                  <a:lnTo>
                    <a:pt x="0" y="1153"/>
                  </a:lnTo>
                  <a:lnTo>
                    <a:pt x="10" y="1163"/>
                  </a:lnTo>
                  <a:lnTo>
                    <a:pt x="331" y="1163"/>
                  </a:lnTo>
                  <a:lnTo>
                    <a:pt x="341" y="1153"/>
                  </a:lnTo>
                  <a:lnTo>
                    <a:pt x="351" y="1134"/>
                  </a:lnTo>
                  <a:lnTo>
                    <a:pt x="331" y="1114"/>
                  </a:lnTo>
                  <a:lnTo>
                    <a:pt x="302" y="1114"/>
                  </a:lnTo>
                  <a:lnTo>
                    <a:pt x="263" y="1094"/>
                  </a:lnTo>
                  <a:lnTo>
                    <a:pt x="244" y="1055"/>
                  </a:lnTo>
                  <a:lnTo>
                    <a:pt x="253" y="1025"/>
                  </a:lnTo>
                  <a:lnTo>
                    <a:pt x="273" y="996"/>
                  </a:lnTo>
                  <a:lnTo>
                    <a:pt x="273" y="986"/>
                  </a:lnTo>
                  <a:lnTo>
                    <a:pt x="283" y="966"/>
                  </a:lnTo>
                  <a:lnTo>
                    <a:pt x="341" y="877"/>
                  </a:lnTo>
                  <a:lnTo>
                    <a:pt x="390" y="789"/>
                  </a:lnTo>
                  <a:lnTo>
                    <a:pt x="789" y="789"/>
                  </a:lnTo>
                  <a:lnTo>
                    <a:pt x="799" y="828"/>
                  </a:lnTo>
                  <a:lnTo>
                    <a:pt x="799" y="897"/>
                  </a:lnTo>
                  <a:lnTo>
                    <a:pt x="809" y="966"/>
                  </a:lnTo>
                  <a:lnTo>
                    <a:pt x="819" y="1025"/>
                  </a:lnTo>
                  <a:lnTo>
                    <a:pt x="819" y="1055"/>
                  </a:lnTo>
                  <a:lnTo>
                    <a:pt x="799" y="1094"/>
                  </a:lnTo>
                  <a:lnTo>
                    <a:pt x="780" y="1104"/>
                  </a:lnTo>
                  <a:lnTo>
                    <a:pt x="760" y="1104"/>
                  </a:lnTo>
                  <a:lnTo>
                    <a:pt x="741" y="1114"/>
                  </a:lnTo>
                  <a:lnTo>
                    <a:pt x="673" y="1114"/>
                  </a:lnTo>
                  <a:lnTo>
                    <a:pt x="663" y="1124"/>
                  </a:lnTo>
                  <a:lnTo>
                    <a:pt x="663" y="1153"/>
                  </a:lnTo>
                  <a:lnTo>
                    <a:pt x="673" y="1163"/>
                  </a:lnTo>
                  <a:lnTo>
                    <a:pt x="1082" y="1163"/>
                  </a:lnTo>
                  <a:lnTo>
                    <a:pt x="1092" y="1153"/>
                  </a:lnTo>
                  <a:lnTo>
                    <a:pt x="1101" y="1134"/>
                  </a:lnTo>
                  <a:lnTo>
                    <a:pt x="1082" y="1114"/>
                  </a:lnTo>
                  <a:lnTo>
                    <a:pt x="1023" y="1114"/>
                  </a:lnTo>
                  <a:lnTo>
                    <a:pt x="994" y="1104"/>
                  </a:lnTo>
                  <a:lnTo>
                    <a:pt x="975" y="1104"/>
                  </a:lnTo>
                  <a:lnTo>
                    <a:pt x="965" y="1094"/>
                  </a:lnTo>
                  <a:lnTo>
                    <a:pt x="955" y="1075"/>
                  </a:lnTo>
                  <a:lnTo>
                    <a:pt x="955" y="1055"/>
                  </a:lnTo>
                  <a:lnTo>
                    <a:pt x="858" y="39"/>
                  </a:lnTo>
                  <a:lnTo>
                    <a:pt x="858" y="19"/>
                  </a:lnTo>
                  <a:lnTo>
                    <a:pt x="848" y="10"/>
                  </a:lnTo>
                  <a:lnTo>
                    <a:pt x="848" y="0"/>
                  </a:lnTo>
                  <a:lnTo>
                    <a:pt x="828" y="0"/>
                  </a:lnTo>
                  <a:lnTo>
                    <a:pt x="809" y="10"/>
                  </a:lnTo>
                  <a:lnTo>
                    <a:pt x="789" y="29"/>
                  </a:lnTo>
                  <a:lnTo>
                    <a:pt x="224" y="976"/>
                  </a:lnTo>
                  <a:close/>
                  <a:moveTo>
                    <a:pt x="419" y="739"/>
                  </a:moveTo>
                  <a:lnTo>
                    <a:pt x="741" y="207"/>
                  </a:lnTo>
                  <a:lnTo>
                    <a:pt x="789" y="739"/>
                  </a:lnTo>
                  <a:lnTo>
                    <a:pt x="419" y="7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6" name="Freeform 44"/>
            <p:cNvSpPr>
              <a:spLocks/>
            </p:cNvSpPr>
            <p:nvPr/>
          </p:nvSpPr>
          <p:spPr bwMode="auto">
            <a:xfrm>
              <a:off x="13090" y="5623"/>
              <a:ext cx="653" cy="740"/>
            </a:xfrm>
            <a:custGeom>
              <a:avLst/>
              <a:gdLst/>
              <a:ahLst/>
              <a:cxnLst>
                <a:cxn ang="0">
                  <a:pos x="88" y="641"/>
                </a:cxn>
                <a:cxn ang="0">
                  <a:pos x="78" y="681"/>
                </a:cxn>
                <a:cxn ang="0">
                  <a:pos x="98" y="730"/>
                </a:cxn>
                <a:cxn ang="0">
                  <a:pos x="146" y="740"/>
                </a:cxn>
                <a:cxn ang="0">
                  <a:pos x="185" y="691"/>
                </a:cxn>
                <a:cxn ang="0">
                  <a:pos x="205" y="612"/>
                </a:cxn>
                <a:cxn ang="0">
                  <a:pos x="244" y="474"/>
                </a:cxn>
                <a:cxn ang="0">
                  <a:pos x="273" y="365"/>
                </a:cxn>
                <a:cxn ang="0">
                  <a:pos x="302" y="227"/>
                </a:cxn>
                <a:cxn ang="0">
                  <a:pos x="370" y="109"/>
                </a:cxn>
                <a:cxn ang="0">
                  <a:pos x="419" y="69"/>
                </a:cxn>
                <a:cxn ang="0">
                  <a:pos x="478" y="40"/>
                </a:cxn>
                <a:cxn ang="0">
                  <a:pos x="585" y="60"/>
                </a:cxn>
                <a:cxn ang="0">
                  <a:pos x="526" y="89"/>
                </a:cxn>
                <a:cxn ang="0">
                  <a:pos x="507" y="168"/>
                </a:cxn>
                <a:cxn ang="0">
                  <a:pos x="565" y="208"/>
                </a:cxn>
                <a:cxn ang="0">
                  <a:pos x="614" y="188"/>
                </a:cxn>
                <a:cxn ang="0">
                  <a:pos x="653" y="109"/>
                </a:cxn>
                <a:cxn ang="0">
                  <a:pos x="604" y="20"/>
                </a:cxn>
                <a:cxn ang="0">
                  <a:pos x="517" y="0"/>
                </a:cxn>
                <a:cxn ang="0">
                  <a:pos x="361" y="79"/>
                </a:cxn>
                <a:cxn ang="0">
                  <a:pos x="302" y="89"/>
                </a:cxn>
                <a:cxn ang="0">
                  <a:pos x="254" y="30"/>
                </a:cxn>
                <a:cxn ang="0">
                  <a:pos x="166" y="0"/>
                </a:cxn>
                <a:cxn ang="0">
                  <a:pos x="68" y="60"/>
                </a:cxn>
                <a:cxn ang="0">
                  <a:pos x="39" y="129"/>
                </a:cxn>
                <a:cxn ang="0">
                  <a:pos x="10" y="198"/>
                </a:cxn>
                <a:cxn ang="0">
                  <a:pos x="0" y="247"/>
                </a:cxn>
                <a:cxn ang="0">
                  <a:pos x="39" y="267"/>
                </a:cxn>
                <a:cxn ang="0">
                  <a:pos x="49" y="237"/>
                </a:cxn>
                <a:cxn ang="0">
                  <a:pos x="117" y="60"/>
                </a:cxn>
                <a:cxn ang="0">
                  <a:pos x="185" y="40"/>
                </a:cxn>
                <a:cxn ang="0">
                  <a:pos x="215" y="79"/>
                </a:cxn>
                <a:cxn ang="0">
                  <a:pos x="205" y="168"/>
                </a:cxn>
                <a:cxn ang="0">
                  <a:pos x="185" y="247"/>
                </a:cxn>
              </a:cxnLst>
              <a:rect l="0" t="0" r="r" b="b"/>
              <a:pathLst>
                <a:path w="653" h="740">
                  <a:moveTo>
                    <a:pt x="98" y="622"/>
                  </a:moveTo>
                  <a:lnTo>
                    <a:pt x="88" y="641"/>
                  </a:lnTo>
                  <a:lnTo>
                    <a:pt x="88" y="661"/>
                  </a:lnTo>
                  <a:lnTo>
                    <a:pt x="78" y="681"/>
                  </a:lnTo>
                  <a:lnTo>
                    <a:pt x="78" y="691"/>
                  </a:lnTo>
                  <a:lnTo>
                    <a:pt x="98" y="730"/>
                  </a:lnTo>
                  <a:lnTo>
                    <a:pt x="107" y="740"/>
                  </a:lnTo>
                  <a:lnTo>
                    <a:pt x="146" y="740"/>
                  </a:lnTo>
                  <a:lnTo>
                    <a:pt x="176" y="710"/>
                  </a:lnTo>
                  <a:lnTo>
                    <a:pt x="185" y="691"/>
                  </a:lnTo>
                  <a:lnTo>
                    <a:pt x="195" y="661"/>
                  </a:lnTo>
                  <a:lnTo>
                    <a:pt x="205" y="612"/>
                  </a:lnTo>
                  <a:lnTo>
                    <a:pt x="224" y="533"/>
                  </a:lnTo>
                  <a:lnTo>
                    <a:pt x="244" y="474"/>
                  </a:lnTo>
                  <a:lnTo>
                    <a:pt x="254" y="434"/>
                  </a:lnTo>
                  <a:lnTo>
                    <a:pt x="273" y="365"/>
                  </a:lnTo>
                  <a:lnTo>
                    <a:pt x="283" y="286"/>
                  </a:lnTo>
                  <a:lnTo>
                    <a:pt x="302" y="227"/>
                  </a:lnTo>
                  <a:lnTo>
                    <a:pt x="331" y="168"/>
                  </a:lnTo>
                  <a:lnTo>
                    <a:pt x="370" y="109"/>
                  </a:lnTo>
                  <a:lnTo>
                    <a:pt x="400" y="79"/>
                  </a:lnTo>
                  <a:lnTo>
                    <a:pt x="419" y="69"/>
                  </a:lnTo>
                  <a:lnTo>
                    <a:pt x="448" y="60"/>
                  </a:lnTo>
                  <a:lnTo>
                    <a:pt x="478" y="40"/>
                  </a:lnTo>
                  <a:lnTo>
                    <a:pt x="546" y="40"/>
                  </a:lnTo>
                  <a:lnTo>
                    <a:pt x="585" y="60"/>
                  </a:lnTo>
                  <a:lnTo>
                    <a:pt x="556" y="69"/>
                  </a:lnTo>
                  <a:lnTo>
                    <a:pt x="526" y="89"/>
                  </a:lnTo>
                  <a:lnTo>
                    <a:pt x="507" y="119"/>
                  </a:lnTo>
                  <a:lnTo>
                    <a:pt x="507" y="168"/>
                  </a:lnTo>
                  <a:lnTo>
                    <a:pt x="526" y="188"/>
                  </a:lnTo>
                  <a:lnTo>
                    <a:pt x="565" y="208"/>
                  </a:lnTo>
                  <a:lnTo>
                    <a:pt x="595" y="198"/>
                  </a:lnTo>
                  <a:lnTo>
                    <a:pt x="614" y="188"/>
                  </a:lnTo>
                  <a:lnTo>
                    <a:pt x="634" y="168"/>
                  </a:lnTo>
                  <a:lnTo>
                    <a:pt x="653" y="109"/>
                  </a:lnTo>
                  <a:lnTo>
                    <a:pt x="634" y="50"/>
                  </a:lnTo>
                  <a:lnTo>
                    <a:pt x="604" y="20"/>
                  </a:lnTo>
                  <a:lnTo>
                    <a:pt x="565" y="10"/>
                  </a:lnTo>
                  <a:lnTo>
                    <a:pt x="517" y="0"/>
                  </a:lnTo>
                  <a:lnTo>
                    <a:pt x="429" y="20"/>
                  </a:lnTo>
                  <a:lnTo>
                    <a:pt x="361" y="79"/>
                  </a:lnTo>
                  <a:lnTo>
                    <a:pt x="312" y="129"/>
                  </a:lnTo>
                  <a:lnTo>
                    <a:pt x="302" y="89"/>
                  </a:lnTo>
                  <a:lnTo>
                    <a:pt x="283" y="50"/>
                  </a:lnTo>
                  <a:lnTo>
                    <a:pt x="254" y="30"/>
                  </a:lnTo>
                  <a:lnTo>
                    <a:pt x="215" y="10"/>
                  </a:lnTo>
                  <a:lnTo>
                    <a:pt x="166" y="0"/>
                  </a:lnTo>
                  <a:lnTo>
                    <a:pt x="107" y="20"/>
                  </a:lnTo>
                  <a:lnTo>
                    <a:pt x="68" y="60"/>
                  </a:lnTo>
                  <a:lnTo>
                    <a:pt x="49" y="99"/>
                  </a:lnTo>
                  <a:lnTo>
                    <a:pt x="39" y="129"/>
                  </a:lnTo>
                  <a:lnTo>
                    <a:pt x="20" y="158"/>
                  </a:lnTo>
                  <a:lnTo>
                    <a:pt x="10" y="198"/>
                  </a:lnTo>
                  <a:lnTo>
                    <a:pt x="10" y="227"/>
                  </a:lnTo>
                  <a:lnTo>
                    <a:pt x="0" y="247"/>
                  </a:lnTo>
                  <a:lnTo>
                    <a:pt x="0" y="267"/>
                  </a:lnTo>
                  <a:lnTo>
                    <a:pt x="39" y="267"/>
                  </a:lnTo>
                  <a:lnTo>
                    <a:pt x="39" y="257"/>
                  </a:lnTo>
                  <a:lnTo>
                    <a:pt x="49" y="237"/>
                  </a:lnTo>
                  <a:lnTo>
                    <a:pt x="78" y="129"/>
                  </a:lnTo>
                  <a:lnTo>
                    <a:pt x="117" y="60"/>
                  </a:lnTo>
                  <a:lnTo>
                    <a:pt x="166" y="40"/>
                  </a:lnTo>
                  <a:lnTo>
                    <a:pt x="185" y="40"/>
                  </a:lnTo>
                  <a:lnTo>
                    <a:pt x="205" y="60"/>
                  </a:lnTo>
                  <a:lnTo>
                    <a:pt x="215" y="79"/>
                  </a:lnTo>
                  <a:lnTo>
                    <a:pt x="215" y="148"/>
                  </a:lnTo>
                  <a:lnTo>
                    <a:pt x="205" y="168"/>
                  </a:lnTo>
                  <a:lnTo>
                    <a:pt x="205" y="188"/>
                  </a:lnTo>
                  <a:lnTo>
                    <a:pt x="185" y="247"/>
                  </a:lnTo>
                  <a:lnTo>
                    <a:pt x="98" y="6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7" name="Freeform 45"/>
            <p:cNvSpPr>
              <a:spLocks noEditPoints="1"/>
            </p:cNvSpPr>
            <p:nvPr/>
          </p:nvSpPr>
          <p:spPr bwMode="auto">
            <a:xfrm>
              <a:off x="14338" y="5752"/>
              <a:ext cx="1072" cy="374"/>
            </a:xfrm>
            <a:custGeom>
              <a:avLst/>
              <a:gdLst/>
              <a:ahLst/>
              <a:cxnLst>
                <a:cxn ang="0">
                  <a:pos x="1013" y="59"/>
                </a:cxn>
                <a:cxn ang="0">
                  <a:pos x="1052" y="59"/>
                </a:cxn>
                <a:cxn ang="0">
                  <a:pos x="1062" y="49"/>
                </a:cxn>
                <a:cxn ang="0">
                  <a:pos x="1072" y="29"/>
                </a:cxn>
                <a:cxn ang="0">
                  <a:pos x="1062" y="10"/>
                </a:cxn>
                <a:cxn ang="0">
                  <a:pos x="1052" y="0"/>
                </a:cxn>
                <a:cxn ang="0">
                  <a:pos x="9" y="0"/>
                </a:cxn>
                <a:cxn ang="0">
                  <a:pos x="9" y="10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9" y="59"/>
                </a:cxn>
                <a:cxn ang="0">
                  <a:pos x="58" y="59"/>
                </a:cxn>
                <a:cxn ang="0">
                  <a:pos x="1013" y="59"/>
                </a:cxn>
                <a:cxn ang="0">
                  <a:pos x="1013" y="374"/>
                </a:cxn>
                <a:cxn ang="0">
                  <a:pos x="1043" y="374"/>
                </a:cxn>
                <a:cxn ang="0">
                  <a:pos x="1072" y="345"/>
                </a:cxn>
                <a:cxn ang="0">
                  <a:pos x="1062" y="325"/>
                </a:cxn>
                <a:cxn ang="0">
                  <a:pos x="1052" y="315"/>
                </a:cxn>
                <a:cxn ang="0">
                  <a:pos x="9" y="315"/>
                </a:cxn>
                <a:cxn ang="0">
                  <a:pos x="9" y="325"/>
                </a:cxn>
                <a:cxn ang="0">
                  <a:pos x="0" y="345"/>
                </a:cxn>
                <a:cxn ang="0">
                  <a:pos x="0" y="365"/>
                </a:cxn>
                <a:cxn ang="0">
                  <a:pos x="9" y="365"/>
                </a:cxn>
                <a:cxn ang="0">
                  <a:pos x="29" y="374"/>
                </a:cxn>
                <a:cxn ang="0">
                  <a:pos x="58" y="374"/>
                </a:cxn>
                <a:cxn ang="0">
                  <a:pos x="1013" y="374"/>
                </a:cxn>
              </a:cxnLst>
              <a:rect l="0" t="0" r="r" b="b"/>
              <a:pathLst>
                <a:path w="1072" h="374">
                  <a:moveTo>
                    <a:pt x="1013" y="59"/>
                  </a:moveTo>
                  <a:lnTo>
                    <a:pt x="1052" y="59"/>
                  </a:lnTo>
                  <a:lnTo>
                    <a:pt x="1062" y="49"/>
                  </a:lnTo>
                  <a:lnTo>
                    <a:pt x="1072" y="29"/>
                  </a:lnTo>
                  <a:lnTo>
                    <a:pt x="1062" y="10"/>
                  </a:lnTo>
                  <a:lnTo>
                    <a:pt x="1052" y="0"/>
                  </a:lnTo>
                  <a:lnTo>
                    <a:pt x="9" y="0"/>
                  </a:lnTo>
                  <a:lnTo>
                    <a:pt x="9" y="10"/>
                  </a:lnTo>
                  <a:lnTo>
                    <a:pt x="0" y="29"/>
                  </a:lnTo>
                  <a:lnTo>
                    <a:pt x="0" y="49"/>
                  </a:lnTo>
                  <a:lnTo>
                    <a:pt x="9" y="59"/>
                  </a:lnTo>
                  <a:lnTo>
                    <a:pt x="58" y="59"/>
                  </a:lnTo>
                  <a:lnTo>
                    <a:pt x="1013" y="59"/>
                  </a:lnTo>
                  <a:close/>
                  <a:moveTo>
                    <a:pt x="1013" y="374"/>
                  </a:moveTo>
                  <a:lnTo>
                    <a:pt x="1043" y="374"/>
                  </a:lnTo>
                  <a:lnTo>
                    <a:pt x="1072" y="345"/>
                  </a:lnTo>
                  <a:lnTo>
                    <a:pt x="1062" y="325"/>
                  </a:lnTo>
                  <a:lnTo>
                    <a:pt x="1052" y="315"/>
                  </a:lnTo>
                  <a:lnTo>
                    <a:pt x="9" y="315"/>
                  </a:lnTo>
                  <a:lnTo>
                    <a:pt x="9" y="325"/>
                  </a:lnTo>
                  <a:lnTo>
                    <a:pt x="0" y="345"/>
                  </a:lnTo>
                  <a:lnTo>
                    <a:pt x="0" y="365"/>
                  </a:lnTo>
                  <a:lnTo>
                    <a:pt x="9" y="365"/>
                  </a:lnTo>
                  <a:lnTo>
                    <a:pt x="29" y="374"/>
                  </a:lnTo>
                  <a:lnTo>
                    <a:pt x="58" y="374"/>
                  </a:lnTo>
                  <a:lnTo>
                    <a:pt x="1013" y="3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8" name="Freeform 46"/>
            <p:cNvSpPr>
              <a:spLocks noEditPoints="1"/>
            </p:cNvSpPr>
            <p:nvPr/>
          </p:nvSpPr>
          <p:spPr bwMode="auto">
            <a:xfrm>
              <a:off x="16014" y="5239"/>
              <a:ext cx="1140" cy="1104"/>
            </a:xfrm>
            <a:custGeom>
              <a:avLst/>
              <a:gdLst/>
              <a:ahLst/>
              <a:cxnLst>
                <a:cxn ang="0">
                  <a:pos x="176" y="1006"/>
                </a:cxn>
                <a:cxn ang="0">
                  <a:pos x="166" y="1035"/>
                </a:cxn>
                <a:cxn ang="0">
                  <a:pos x="127" y="1045"/>
                </a:cxn>
                <a:cxn ang="0">
                  <a:pos x="10" y="1055"/>
                </a:cxn>
                <a:cxn ang="0">
                  <a:pos x="0" y="1094"/>
                </a:cxn>
                <a:cxn ang="0">
                  <a:pos x="614" y="1104"/>
                </a:cxn>
                <a:cxn ang="0">
                  <a:pos x="877" y="1025"/>
                </a:cxn>
                <a:cxn ang="0">
                  <a:pos x="1033" y="848"/>
                </a:cxn>
                <a:cxn ang="0">
                  <a:pos x="1033" y="670"/>
                </a:cxn>
                <a:cxn ang="0">
                  <a:pos x="916" y="552"/>
                </a:cxn>
                <a:cxn ang="0">
                  <a:pos x="926" y="483"/>
                </a:cxn>
                <a:cxn ang="0">
                  <a:pos x="1111" y="325"/>
                </a:cxn>
                <a:cxn ang="0">
                  <a:pos x="1121" y="138"/>
                </a:cxn>
                <a:cxn ang="0">
                  <a:pos x="975" y="20"/>
                </a:cxn>
                <a:cxn ang="0">
                  <a:pos x="273" y="0"/>
                </a:cxn>
                <a:cxn ang="0">
                  <a:pos x="263" y="39"/>
                </a:cxn>
                <a:cxn ang="0">
                  <a:pos x="390" y="49"/>
                </a:cxn>
                <a:cxn ang="0">
                  <a:pos x="409" y="89"/>
                </a:cxn>
                <a:cxn ang="0">
                  <a:pos x="185" y="976"/>
                </a:cxn>
                <a:cxn ang="0">
                  <a:pos x="526" y="108"/>
                </a:cxn>
                <a:cxn ang="0">
                  <a:pos x="546" y="59"/>
                </a:cxn>
                <a:cxn ang="0">
                  <a:pos x="819" y="49"/>
                </a:cxn>
                <a:cxn ang="0">
                  <a:pos x="965" y="108"/>
                </a:cxn>
                <a:cxn ang="0">
                  <a:pos x="994" y="217"/>
                </a:cxn>
                <a:cxn ang="0">
                  <a:pos x="936" y="384"/>
                </a:cxn>
                <a:cxn ang="0">
                  <a:pos x="770" y="493"/>
                </a:cxn>
                <a:cxn ang="0">
                  <a:pos x="429" y="513"/>
                </a:cxn>
                <a:cxn ang="0">
                  <a:pos x="312" y="1055"/>
                </a:cxn>
                <a:cxn ang="0">
                  <a:pos x="302" y="1016"/>
                </a:cxn>
                <a:cxn ang="0">
                  <a:pos x="419" y="542"/>
                </a:cxn>
                <a:cxn ang="0">
                  <a:pos x="799" y="562"/>
                </a:cxn>
                <a:cxn ang="0">
                  <a:pos x="887" y="641"/>
                </a:cxn>
                <a:cxn ang="0">
                  <a:pos x="906" y="739"/>
                </a:cxn>
                <a:cxn ang="0">
                  <a:pos x="809" y="956"/>
                </a:cxn>
                <a:cxn ang="0">
                  <a:pos x="575" y="1055"/>
                </a:cxn>
              </a:cxnLst>
              <a:rect l="0" t="0" r="r" b="b"/>
              <a:pathLst>
                <a:path w="1140" h="1104">
                  <a:moveTo>
                    <a:pt x="185" y="976"/>
                  </a:moveTo>
                  <a:lnTo>
                    <a:pt x="176" y="1006"/>
                  </a:lnTo>
                  <a:lnTo>
                    <a:pt x="176" y="1016"/>
                  </a:lnTo>
                  <a:lnTo>
                    <a:pt x="166" y="1035"/>
                  </a:lnTo>
                  <a:lnTo>
                    <a:pt x="146" y="1045"/>
                  </a:lnTo>
                  <a:lnTo>
                    <a:pt x="127" y="1045"/>
                  </a:lnTo>
                  <a:lnTo>
                    <a:pt x="88" y="1055"/>
                  </a:lnTo>
                  <a:lnTo>
                    <a:pt x="10" y="1055"/>
                  </a:lnTo>
                  <a:lnTo>
                    <a:pt x="0" y="1065"/>
                  </a:lnTo>
                  <a:lnTo>
                    <a:pt x="0" y="1094"/>
                  </a:lnTo>
                  <a:lnTo>
                    <a:pt x="10" y="1104"/>
                  </a:lnTo>
                  <a:lnTo>
                    <a:pt x="614" y="1104"/>
                  </a:lnTo>
                  <a:lnTo>
                    <a:pt x="760" y="1085"/>
                  </a:lnTo>
                  <a:lnTo>
                    <a:pt x="877" y="1025"/>
                  </a:lnTo>
                  <a:lnTo>
                    <a:pt x="975" y="947"/>
                  </a:lnTo>
                  <a:lnTo>
                    <a:pt x="1033" y="848"/>
                  </a:lnTo>
                  <a:lnTo>
                    <a:pt x="1053" y="749"/>
                  </a:lnTo>
                  <a:lnTo>
                    <a:pt x="1033" y="670"/>
                  </a:lnTo>
                  <a:lnTo>
                    <a:pt x="994" y="601"/>
                  </a:lnTo>
                  <a:lnTo>
                    <a:pt x="916" y="552"/>
                  </a:lnTo>
                  <a:lnTo>
                    <a:pt x="799" y="523"/>
                  </a:lnTo>
                  <a:lnTo>
                    <a:pt x="926" y="483"/>
                  </a:lnTo>
                  <a:lnTo>
                    <a:pt x="1033" y="424"/>
                  </a:lnTo>
                  <a:lnTo>
                    <a:pt x="1111" y="325"/>
                  </a:lnTo>
                  <a:lnTo>
                    <a:pt x="1140" y="217"/>
                  </a:lnTo>
                  <a:lnTo>
                    <a:pt x="1121" y="138"/>
                  </a:lnTo>
                  <a:lnTo>
                    <a:pt x="1062" y="59"/>
                  </a:lnTo>
                  <a:lnTo>
                    <a:pt x="975" y="20"/>
                  </a:lnTo>
                  <a:lnTo>
                    <a:pt x="848" y="0"/>
                  </a:lnTo>
                  <a:lnTo>
                    <a:pt x="273" y="0"/>
                  </a:lnTo>
                  <a:lnTo>
                    <a:pt x="263" y="10"/>
                  </a:lnTo>
                  <a:lnTo>
                    <a:pt x="263" y="39"/>
                  </a:lnTo>
                  <a:lnTo>
                    <a:pt x="273" y="49"/>
                  </a:lnTo>
                  <a:lnTo>
                    <a:pt x="390" y="49"/>
                  </a:lnTo>
                  <a:lnTo>
                    <a:pt x="409" y="69"/>
                  </a:lnTo>
                  <a:lnTo>
                    <a:pt x="409" y="89"/>
                  </a:lnTo>
                  <a:lnTo>
                    <a:pt x="400" y="108"/>
                  </a:lnTo>
                  <a:lnTo>
                    <a:pt x="185" y="976"/>
                  </a:lnTo>
                  <a:close/>
                  <a:moveTo>
                    <a:pt x="429" y="513"/>
                  </a:moveTo>
                  <a:lnTo>
                    <a:pt x="526" y="108"/>
                  </a:lnTo>
                  <a:lnTo>
                    <a:pt x="536" y="79"/>
                  </a:lnTo>
                  <a:lnTo>
                    <a:pt x="546" y="59"/>
                  </a:lnTo>
                  <a:lnTo>
                    <a:pt x="556" y="49"/>
                  </a:lnTo>
                  <a:lnTo>
                    <a:pt x="819" y="49"/>
                  </a:lnTo>
                  <a:lnTo>
                    <a:pt x="906" y="69"/>
                  </a:lnTo>
                  <a:lnTo>
                    <a:pt x="965" y="108"/>
                  </a:lnTo>
                  <a:lnTo>
                    <a:pt x="994" y="158"/>
                  </a:lnTo>
                  <a:lnTo>
                    <a:pt x="994" y="217"/>
                  </a:lnTo>
                  <a:lnTo>
                    <a:pt x="984" y="306"/>
                  </a:lnTo>
                  <a:lnTo>
                    <a:pt x="936" y="384"/>
                  </a:lnTo>
                  <a:lnTo>
                    <a:pt x="867" y="444"/>
                  </a:lnTo>
                  <a:lnTo>
                    <a:pt x="770" y="493"/>
                  </a:lnTo>
                  <a:lnTo>
                    <a:pt x="663" y="513"/>
                  </a:lnTo>
                  <a:lnTo>
                    <a:pt x="429" y="513"/>
                  </a:lnTo>
                  <a:close/>
                  <a:moveTo>
                    <a:pt x="361" y="1055"/>
                  </a:moveTo>
                  <a:lnTo>
                    <a:pt x="312" y="1055"/>
                  </a:lnTo>
                  <a:lnTo>
                    <a:pt x="302" y="1045"/>
                  </a:lnTo>
                  <a:lnTo>
                    <a:pt x="302" y="1016"/>
                  </a:lnTo>
                  <a:lnTo>
                    <a:pt x="312" y="996"/>
                  </a:lnTo>
                  <a:lnTo>
                    <a:pt x="419" y="542"/>
                  </a:lnTo>
                  <a:lnTo>
                    <a:pt x="721" y="542"/>
                  </a:lnTo>
                  <a:lnTo>
                    <a:pt x="799" y="562"/>
                  </a:lnTo>
                  <a:lnTo>
                    <a:pt x="858" y="592"/>
                  </a:lnTo>
                  <a:lnTo>
                    <a:pt x="887" y="641"/>
                  </a:lnTo>
                  <a:lnTo>
                    <a:pt x="906" y="690"/>
                  </a:lnTo>
                  <a:lnTo>
                    <a:pt x="906" y="739"/>
                  </a:lnTo>
                  <a:lnTo>
                    <a:pt x="877" y="858"/>
                  </a:lnTo>
                  <a:lnTo>
                    <a:pt x="809" y="956"/>
                  </a:lnTo>
                  <a:lnTo>
                    <a:pt x="712" y="1025"/>
                  </a:lnTo>
                  <a:lnTo>
                    <a:pt x="575" y="1055"/>
                  </a:lnTo>
                  <a:lnTo>
                    <a:pt x="361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79" name="Freeform 47"/>
            <p:cNvSpPr>
              <a:spLocks/>
            </p:cNvSpPr>
            <p:nvPr/>
          </p:nvSpPr>
          <p:spPr bwMode="auto">
            <a:xfrm>
              <a:off x="17291" y="5623"/>
              <a:ext cx="653" cy="740"/>
            </a:xfrm>
            <a:custGeom>
              <a:avLst/>
              <a:gdLst/>
              <a:ahLst/>
              <a:cxnLst>
                <a:cxn ang="0">
                  <a:pos x="88" y="641"/>
                </a:cxn>
                <a:cxn ang="0">
                  <a:pos x="78" y="710"/>
                </a:cxn>
                <a:cxn ang="0">
                  <a:pos x="107" y="740"/>
                </a:cxn>
                <a:cxn ang="0">
                  <a:pos x="156" y="730"/>
                </a:cxn>
                <a:cxn ang="0">
                  <a:pos x="185" y="691"/>
                </a:cxn>
                <a:cxn ang="0">
                  <a:pos x="205" y="612"/>
                </a:cxn>
                <a:cxn ang="0">
                  <a:pos x="244" y="474"/>
                </a:cxn>
                <a:cxn ang="0">
                  <a:pos x="263" y="365"/>
                </a:cxn>
                <a:cxn ang="0">
                  <a:pos x="302" y="227"/>
                </a:cxn>
                <a:cxn ang="0">
                  <a:pos x="321" y="188"/>
                </a:cxn>
                <a:cxn ang="0">
                  <a:pos x="370" y="109"/>
                </a:cxn>
                <a:cxn ang="0">
                  <a:pos x="419" y="69"/>
                </a:cxn>
                <a:cxn ang="0">
                  <a:pos x="477" y="40"/>
                </a:cxn>
                <a:cxn ang="0">
                  <a:pos x="565" y="50"/>
                </a:cxn>
                <a:cxn ang="0">
                  <a:pos x="585" y="60"/>
                </a:cxn>
                <a:cxn ang="0">
                  <a:pos x="526" y="89"/>
                </a:cxn>
                <a:cxn ang="0">
                  <a:pos x="497" y="148"/>
                </a:cxn>
                <a:cxn ang="0">
                  <a:pos x="516" y="188"/>
                </a:cxn>
                <a:cxn ang="0">
                  <a:pos x="565" y="208"/>
                </a:cxn>
                <a:cxn ang="0">
                  <a:pos x="614" y="188"/>
                </a:cxn>
                <a:cxn ang="0">
                  <a:pos x="653" y="109"/>
                </a:cxn>
                <a:cxn ang="0">
                  <a:pos x="624" y="50"/>
                </a:cxn>
                <a:cxn ang="0">
                  <a:pos x="565" y="10"/>
                </a:cxn>
                <a:cxn ang="0">
                  <a:pos x="429" y="20"/>
                </a:cxn>
                <a:cxn ang="0">
                  <a:pos x="312" y="129"/>
                </a:cxn>
                <a:cxn ang="0">
                  <a:pos x="273" y="50"/>
                </a:cxn>
                <a:cxn ang="0">
                  <a:pos x="205" y="10"/>
                </a:cxn>
                <a:cxn ang="0">
                  <a:pos x="107" y="20"/>
                </a:cxn>
                <a:cxn ang="0">
                  <a:pos x="49" y="99"/>
                </a:cxn>
                <a:cxn ang="0">
                  <a:pos x="19" y="158"/>
                </a:cxn>
                <a:cxn ang="0">
                  <a:pos x="0" y="227"/>
                </a:cxn>
                <a:cxn ang="0">
                  <a:pos x="29" y="267"/>
                </a:cxn>
                <a:cxn ang="0">
                  <a:pos x="49" y="237"/>
                </a:cxn>
                <a:cxn ang="0">
                  <a:pos x="107" y="60"/>
                </a:cxn>
                <a:cxn ang="0">
                  <a:pos x="175" y="40"/>
                </a:cxn>
                <a:cxn ang="0">
                  <a:pos x="205" y="60"/>
                </a:cxn>
                <a:cxn ang="0">
                  <a:pos x="214" y="119"/>
                </a:cxn>
                <a:cxn ang="0">
                  <a:pos x="205" y="168"/>
                </a:cxn>
                <a:cxn ang="0">
                  <a:pos x="185" y="247"/>
                </a:cxn>
              </a:cxnLst>
              <a:rect l="0" t="0" r="r" b="b"/>
              <a:pathLst>
                <a:path w="653" h="740">
                  <a:moveTo>
                    <a:pt x="88" y="622"/>
                  </a:moveTo>
                  <a:lnTo>
                    <a:pt x="88" y="641"/>
                  </a:lnTo>
                  <a:lnTo>
                    <a:pt x="78" y="661"/>
                  </a:lnTo>
                  <a:lnTo>
                    <a:pt x="78" y="710"/>
                  </a:lnTo>
                  <a:lnTo>
                    <a:pt x="88" y="730"/>
                  </a:lnTo>
                  <a:lnTo>
                    <a:pt x="107" y="740"/>
                  </a:lnTo>
                  <a:lnTo>
                    <a:pt x="136" y="740"/>
                  </a:lnTo>
                  <a:lnTo>
                    <a:pt x="156" y="730"/>
                  </a:lnTo>
                  <a:lnTo>
                    <a:pt x="175" y="710"/>
                  </a:lnTo>
                  <a:lnTo>
                    <a:pt x="185" y="691"/>
                  </a:lnTo>
                  <a:lnTo>
                    <a:pt x="195" y="661"/>
                  </a:lnTo>
                  <a:lnTo>
                    <a:pt x="205" y="612"/>
                  </a:lnTo>
                  <a:lnTo>
                    <a:pt x="224" y="533"/>
                  </a:lnTo>
                  <a:lnTo>
                    <a:pt x="244" y="474"/>
                  </a:lnTo>
                  <a:lnTo>
                    <a:pt x="244" y="434"/>
                  </a:lnTo>
                  <a:lnTo>
                    <a:pt x="263" y="365"/>
                  </a:lnTo>
                  <a:lnTo>
                    <a:pt x="282" y="286"/>
                  </a:lnTo>
                  <a:lnTo>
                    <a:pt x="302" y="227"/>
                  </a:lnTo>
                  <a:lnTo>
                    <a:pt x="302" y="208"/>
                  </a:lnTo>
                  <a:lnTo>
                    <a:pt x="321" y="188"/>
                  </a:lnTo>
                  <a:lnTo>
                    <a:pt x="331" y="168"/>
                  </a:lnTo>
                  <a:lnTo>
                    <a:pt x="370" y="109"/>
                  </a:lnTo>
                  <a:lnTo>
                    <a:pt x="399" y="79"/>
                  </a:lnTo>
                  <a:lnTo>
                    <a:pt x="419" y="69"/>
                  </a:lnTo>
                  <a:lnTo>
                    <a:pt x="448" y="60"/>
                  </a:lnTo>
                  <a:lnTo>
                    <a:pt x="477" y="40"/>
                  </a:lnTo>
                  <a:lnTo>
                    <a:pt x="546" y="40"/>
                  </a:lnTo>
                  <a:lnTo>
                    <a:pt x="565" y="50"/>
                  </a:lnTo>
                  <a:lnTo>
                    <a:pt x="575" y="60"/>
                  </a:lnTo>
                  <a:lnTo>
                    <a:pt x="585" y="60"/>
                  </a:lnTo>
                  <a:lnTo>
                    <a:pt x="555" y="69"/>
                  </a:lnTo>
                  <a:lnTo>
                    <a:pt x="526" y="89"/>
                  </a:lnTo>
                  <a:lnTo>
                    <a:pt x="507" y="119"/>
                  </a:lnTo>
                  <a:lnTo>
                    <a:pt x="497" y="148"/>
                  </a:lnTo>
                  <a:lnTo>
                    <a:pt x="497" y="168"/>
                  </a:lnTo>
                  <a:lnTo>
                    <a:pt x="516" y="188"/>
                  </a:lnTo>
                  <a:lnTo>
                    <a:pt x="536" y="198"/>
                  </a:lnTo>
                  <a:lnTo>
                    <a:pt x="565" y="208"/>
                  </a:lnTo>
                  <a:lnTo>
                    <a:pt x="585" y="198"/>
                  </a:lnTo>
                  <a:lnTo>
                    <a:pt x="614" y="188"/>
                  </a:lnTo>
                  <a:lnTo>
                    <a:pt x="633" y="168"/>
                  </a:lnTo>
                  <a:lnTo>
                    <a:pt x="653" y="109"/>
                  </a:lnTo>
                  <a:lnTo>
                    <a:pt x="643" y="79"/>
                  </a:lnTo>
                  <a:lnTo>
                    <a:pt x="624" y="50"/>
                  </a:lnTo>
                  <a:lnTo>
                    <a:pt x="594" y="20"/>
                  </a:lnTo>
                  <a:lnTo>
                    <a:pt x="565" y="10"/>
                  </a:lnTo>
                  <a:lnTo>
                    <a:pt x="516" y="0"/>
                  </a:lnTo>
                  <a:lnTo>
                    <a:pt x="429" y="20"/>
                  </a:lnTo>
                  <a:lnTo>
                    <a:pt x="351" y="79"/>
                  </a:lnTo>
                  <a:lnTo>
                    <a:pt x="312" y="129"/>
                  </a:lnTo>
                  <a:lnTo>
                    <a:pt x="302" y="89"/>
                  </a:lnTo>
                  <a:lnTo>
                    <a:pt x="273" y="50"/>
                  </a:lnTo>
                  <a:lnTo>
                    <a:pt x="244" y="30"/>
                  </a:lnTo>
                  <a:lnTo>
                    <a:pt x="205" y="10"/>
                  </a:lnTo>
                  <a:lnTo>
                    <a:pt x="166" y="0"/>
                  </a:lnTo>
                  <a:lnTo>
                    <a:pt x="107" y="20"/>
                  </a:lnTo>
                  <a:lnTo>
                    <a:pt x="68" y="60"/>
                  </a:lnTo>
                  <a:lnTo>
                    <a:pt x="49" y="99"/>
                  </a:lnTo>
                  <a:lnTo>
                    <a:pt x="39" y="129"/>
                  </a:lnTo>
                  <a:lnTo>
                    <a:pt x="19" y="158"/>
                  </a:lnTo>
                  <a:lnTo>
                    <a:pt x="10" y="198"/>
                  </a:lnTo>
                  <a:lnTo>
                    <a:pt x="0" y="227"/>
                  </a:lnTo>
                  <a:lnTo>
                    <a:pt x="0" y="267"/>
                  </a:lnTo>
                  <a:lnTo>
                    <a:pt x="29" y="267"/>
                  </a:lnTo>
                  <a:lnTo>
                    <a:pt x="39" y="257"/>
                  </a:lnTo>
                  <a:lnTo>
                    <a:pt x="49" y="237"/>
                  </a:lnTo>
                  <a:lnTo>
                    <a:pt x="78" y="129"/>
                  </a:lnTo>
                  <a:lnTo>
                    <a:pt x="107" y="60"/>
                  </a:lnTo>
                  <a:lnTo>
                    <a:pt x="166" y="40"/>
                  </a:lnTo>
                  <a:lnTo>
                    <a:pt x="175" y="40"/>
                  </a:lnTo>
                  <a:lnTo>
                    <a:pt x="195" y="50"/>
                  </a:lnTo>
                  <a:lnTo>
                    <a:pt x="205" y="60"/>
                  </a:lnTo>
                  <a:lnTo>
                    <a:pt x="205" y="79"/>
                  </a:lnTo>
                  <a:lnTo>
                    <a:pt x="214" y="119"/>
                  </a:lnTo>
                  <a:lnTo>
                    <a:pt x="214" y="148"/>
                  </a:lnTo>
                  <a:lnTo>
                    <a:pt x="205" y="168"/>
                  </a:lnTo>
                  <a:lnTo>
                    <a:pt x="205" y="188"/>
                  </a:lnTo>
                  <a:lnTo>
                    <a:pt x="185" y="247"/>
                  </a:lnTo>
                  <a:lnTo>
                    <a:pt x="88" y="6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0" name="Freeform 48"/>
            <p:cNvSpPr>
              <a:spLocks/>
            </p:cNvSpPr>
            <p:nvPr/>
          </p:nvSpPr>
          <p:spPr bwMode="auto">
            <a:xfrm>
              <a:off x="18646" y="5130"/>
              <a:ext cx="58" cy="1618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8" y="20"/>
                </a:cxn>
                <a:cxn ang="0">
                  <a:pos x="39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608"/>
                </a:cxn>
                <a:cxn ang="0">
                  <a:pos x="9" y="1618"/>
                </a:cxn>
                <a:cxn ang="0">
                  <a:pos x="48" y="1618"/>
                </a:cxn>
                <a:cxn ang="0">
                  <a:pos x="48" y="1608"/>
                </a:cxn>
                <a:cxn ang="0">
                  <a:pos x="58" y="1598"/>
                </a:cxn>
                <a:cxn ang="0">
                  <a:pos x="58" y="1568"/>
                </a:cxn>
                <a:cxn ang="0">
                  <a:pos x="58" y="50"/>
                </a:cxn>
              </a:cxnLst>
              <a:rect l="0" t="0" r="r" b="b"/>
              <a:pathLst>
                <a:path w="58" h="1618">
                  <a:moveTo>
                    <a:pt x="58" y="50"/>
                  </a:moveTo>
                  <a:lnTo>
                    <a:pt x="58" y="20"/>
                  </a:lnTo>
                  <a:lnTo>
                    <a:pt x="39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608"/>
                  </a:lnTo>
                  <a:lnTo>
                    <a:pt x="9" y="1618"/>
                  </a:lnTo>
                  <a:lnTo>
                    <a:pt x="48" y="1618"/>
                  </a:lnTo>
                  <a:lnTo>
                    <a:pt x="48" y="1608"/>
                  </a:lnTo>
                  <a:lnTo>
                    <a:pt x="58" y="1598"/>
                  </a:lnTo>
                  <a:lnTo>
                    <a:pt x="58" y="1568"/>
                  </a:lnTo>
                  <a:lnTo>
                    <a:pt x="58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1" name="Freeform 49"/>
            <p:cNvSpPr>
              <a:spLocks noEditPoints="1"/>
            </p:cNvSpPr>
            <p:nvPr/>
          </p:nvSpPr>
          <p:spPr bwMode="auto">
            <a:xfrm>
              <a:off x="19406" y="5180"/>
              <a:ext cx="1101" cy="1163"/>
            </a:xfrm>
            <a:custGeom>
              <a:avLst/>
              <a:gdLst/>
              <a:ahLst/>
              <a:cxnLst>
                <a:cxn ang="0">
                  <a:pos x="224" y="976"/>
                </a:cxn>
                <a:cxn ang="0">
                  <a:pos x="166" y="1055"/>
                </a:cxn>
                <a:cxn ang="0">
                  <a:pos x="97" y="1104"/>
                </a:cxn>
                <a:cxn ang="0">
                  <a:pos x="29" y="1114"/>
                </a:cxn>
                <a:cxn ang="0">
                  <a:pos x="10" y="1114"/>
                </a:cxn>
                <a:cxn ang="0">
                  <a:pos x="0" y="1124"/>
                </a:cxn>
                <a:cxn ang="0">
                  <a:pos x="0" y="1153"/>
                </a:cxn>
                <a:cxn ang="0">
                  <a:pos x="10" y="1163"/>
                </a:cxn>
                <a:cxn ang="0">
                  <a:pos x="331" y="1163"/>
                </a:cxn>
                <a:cxn ang="0">
                  <a:pos x="341" y="1153"/>
                </a:cxn>
                <a:cxn ang="0">
                  <a:pos x="351" y="1134"/>
                </a:cxn>
                <a:cxn ang="0">
                  <a:pos x="331" y="1114"/>
                </a:cxn>
                <a:cxn ang="0">
                  <a:pos x="302" y="1114"/>
                </a:cxn>
                <a:cxn ang="0">
                  <a:pos x="263" y="1094"/>
                </a:cxn>
                <a:cxn ang="0">
                  <a:pos x="244" y="1055"/>
                </a:cxn>
                <a:cxn ang="0">
                  <a:pos x="253" y="1025"/>
                </a:cxn>
                <a:cxn ang="0">
                  <a:pos x="273" y="996"/>
                </a:cxn>
                <a:cxn ang="0">
                  <a:pos x="273" y="986"/>
                </a:cxn>
                <a:cxn ang="0">
                  <a:pos x="283" y="966"/>
                </a:cxn>
                <a:cxn ang="0">
                  <a:pos x="341" y="877"/>
                </a:cxn>
                <a:cxn ang="0">
                  <a:pos x="390" y="789"/>
                </a:cxn>
                <a:cxn ang="0">
                  <a:pos x="789" y="789"/>
                </a:cxn>
                <a:cxn ang="0">
                  <a:pos x="799" y="828"/>
                </a:cxn>
                <a:cxn ang="0">
                  <a:pos x="799" y="897"/>
                </a:cxn>
                <a:cxn ang="0">
                  <a:pos x="809" y="966"/>
                </a:cxn>
                <a:cxn ang="0">
                  <a:pos x="819" y="1025"/>
                </a:cxn>
                <a:cxn ang="0">
                  <a:pos x="819" y="1055"/>
                </a:cxn>
                <a:cxn ang="0">
                  <a:pos x="799" y="1094"/>
                </a:cxn>
                <a:cxn ang="0">
                  <a:pos x="780" y="1104"/>
                </a:cxn>
                <a:cxn ang="0">
                  <a:pos x="760" y="1104"/>
                </a:cxn>
                <a:cxn ang="0">
                  <a:pos x="741" y="1114"/>
                </a:cxn>
                <a:cxn ang="0">
                  <a:pos x="672" y="1114"/>
                </a:cxn>
                <a:cxn ang="0">
                  <a:pos x="663" y="1124"/>
                </a:cxn>
                <a:cxn ang="0">
                  <a:pos x="663" y="1153"/>
                </a:cxn>
                <a:cxn ang="0">
                  <a:pos x="672" y="1163"/>
                </a:cxn>
                <a:cxn ang="0">
                  <a:pos x="1082" y="1163"/>
                </a:cxn>
                <a:cxn ang="0">
                  <a:pos x="1091" y="1153"/>
                </a:cxn>
                <a:cxn ang="0">
                  <a:pos x="1101" y="1134"/>
                </a:cxn>
                <a:cxn ang="0">
                  <a:pos x="1082" y="1114"/>
                </a:cxn>
                <a:cxn ang="0">
                  <a:pos x="1023" y="1114"/>
                </a:cxn>
                <a:cxn ang="0">
                  <a:pos x="994" y="1104"/>
                </a:cxn>
                <a:cxn ang="0">
                  <a:pos x="975" y="1104"/>
                </a:cxn>
                <a:cxn ang="0">
                  <a:pos x="965" y="1094"/>
                </a:cxn>
                <a:cxn ang="0">
                  <a:pos x="955" y="1075"/>
                </a:cxn>
                <a:cxn ang="0">
                  <a:pos x="955" y="1055"/>
                </a:cxn>
                <a:cxn ang="0">
                  <a:pos x="858" y="39"/>
                </a:cxn>
                <a:cxn ang="0">
                  <a:pos x="858" y="19"/>
                </a:cxn>
                <a:cxn ang="0">
                  <a:pos x="848" y="10"/>
                </a:cxn>
                <a:cxn ang="0">
                  <a:pos x="848" y="0"/>
                </a:cxn>
                <a:cxn ang="0">
                  <a:pos x="828" y="0"/>
                </a:cxn>
                <a:cxn ang="0">
                  <a:pos x="809" y="10"/>
                </a:cxn>
                <a:cxn ang="0">
                  <a:pos x="789" y="29"/>
                </a:cxn>
                <a:cxn ang="0">
                  <a:pos x="224" y="976"/>
                </a:cxn>
                <a:cxn ang="0">
                  <a:pos x="419" y="739"/>
                </a:cxn>
                <a:cxn ang="0">
                  <a:pos x="741" y="207"/>
                </a:cxn>
                <a:cxn ang="0">
                  <a:pos x="789" y="739"/>
                </a:cxn>
                <a:cxn ang="0">
                  <a:pos x="419" y="739"/>
                </a:cxn>
              </a:cxnLst>
              <a:rect l="0" t="0" r="r" b="b"/>
              <a:pathLst>
                <a:path w="1101" h="1163">
                  <a:moveTo>
                    <a:pt x="224" y="976"/>
                  </a:moveTo>
                  <a:lnTo>
                    <a:pt x="166" y="1055"/>
                  </a:lnTo>
                  <a:lnTo>
                    <a:pt x="97" y="1104"/>
                  </a:lnTo>
                  <a:lnTo>
                    <a:pt x="29" y="1114"/>
                  </a:lnTo>
                  <a:lnTo>
                    <a:pt x="10" y="1114"/>
                  </a:lnTo>
                  <a:lnTo>
                    <a:pt x="0" y="1124"/>
                  </a:lnTo>
                  <a:lnTo>
                    <a:pt x="0" y="1153"/>
                  </a:lnTo>
                  <a:lnTo>
                    <a:pt x="10" y="1163"/>
                  </a:lnTo>
                  <a:lnTo>
                    <a:pt x="331" y="1163"/>
                  </a:lnTo>
                  <a:lnTo>
                    <a:pt x="341" y="1153"/>
                  </a:lnTo>
                  <a:lnTo>
                    <a:pt x="351" y="1134"/>
                  </a:lnTo>
                  <a:lnTo>
                    <a:pt x="331" y="1114"/>
                  </a:lnTo>
                  <a:lnTo>
                    <a:pt x="302" y="1114"/>
                  </a:lnTo>
                  <a:lnTo>
                    <a:pt x="263" y="1094"/>
                  </a:lnTo>
                  <a:lnTo>
                    <a:pt x="244" y="1055"/>
                  </a:lnTo>
                  <a:lnTo>
                    <a:pt x="253" y="1025"/>
                  </a:lnTo>
                  <a:lnTo>
                    <a:pt x="273" y="996"/>
                  </a:lnTo>
                  <a:lnTo>
                    <a:pt x="273" y="986"/>
                  </a:lnTo>
                  <a:lnTo>
                    <a:pt x="283" y="966"/>
                  </a:lnTo>
                  <a:lnTo>
                    <a:pt x="341" y="877"/>
                  </a:lnTo>
                  <a:lnTo>
                    <a:pt x="390" y="789"/>
                  </a:lnTo>
                  <a:lnTo>
                    <a:pt x="789" y="789"/>
                  </a:lnTo>
                  <a:lnTo>
                    <a:pt x="799" y="828"/>
                  </a:lnTo>
                  <a:lnTo>
                    <a:pt x="799" y="897"/>
                  </a:lnTo>
                  <a:lnTo>
                    <a:pt x="809" y="966"/>
                  </a:lnTo>
                  <a:lnTo>
                    <a:pt x="819" y="1025"/>
                  </a:lnTo>
                  <a:lnTo>
                    <a:pt x="819" y="1055"/>
                  </a:lnTo>
                  <a:lnTo>
                    <a:pt x="799" y="1094"/>
                  </a:lnTo>
                  <a:lnTo>
                    <a:pt x="780" y="1104"/>
                  </a:lnTo>
                  <a:lnTo>
                    <a:pt x="760" y="1104"/>
                  </a:lnTo>
                  <a:lnTo>
                    <a:pt x="741" y="1114"/>
                  </a:lnTo>
                  <a:lnTo>
                    <a:pt x="672" y="1114"/>
                  </a:lnTo>
                  <a:lnTo>
                    <a:pt x="663" y="1124"/>
                  </a:lnTo>
                  <a:lnTo>
                    <a:pt x="663" y="1153"/>
                  </a:lnTo>
                  <a:lnTo>
                    <a:pt x="672" y="1163"/>
                  </a:lnTo>
                  <a:lnTo>
                    <a:pt x="1082" y="1163"/>
                  </a:lnTo>
                  <a:lnTo>
                    <a:pt x="1091" y="1153"/>
                  </a:lnTo>
                  <a:lnTo>
                    <a:pt x="1101" y="1134"/>
                  </a:lnTo>
                  <a:lnTo>
                    <a:pt x="1082" y="1114"/>
                  </a:lnTo>
                  <a:lnTo>
                    <a:pt x="1023" y="1114"/>
                  </a:lnTo>
                  <a:lnTo>
                    <a:pt x="994" y="1104"/>
                  </a:lnTo>
                  <a:lnTo>
                    <a:pt x="975" y="1104"/>
                  </a:lnTo>
                  <a:lnTo>
                    <a:pt x="965" y="1094"/>
                  </a:lnTo>
                  <a:lnTo>
                    <a:pt x="955" y="1075"/>
                  </a:lnTo>
                  <a:lnTo>
                    <a:pt x="955" y="1055"/>
                  </a:lnTo>
                  <a:lnTo>
                    <a:pt x="858" y="39"/>
                  </a:lnTo>
                  <a:lnTo>
                    <a:pt x="858" y="19"/>
                  </a:lnTo>
                  <a:lnTo>
                    <a:pt x="848" y="10"/>
                  </a:lnTo>
                  <a:lnTo>
                    <a:pt x="848" y="0"/>
                  </a:lnTo>
                  <a:lnTo>
                    <a:pt x="828" y="0"/>
                  </a:lnTo>
                  <a:lnTo>
                    <a:pt x="809" y="10"/>
                  </a:lnTo>
                  <a:lnTo>
                    <a:pt x="789" y="29"/>
                  </a:lnTo>
                  <a:lnTo>
                    <a:pt x="224" y="976"/>
                  </a:lnTo>
                  <a:close/>
                  <a:moveTo>
                    <a:pt x="419" y="739"/>
                  </a:moveTo>
                  <a:lnTo>
                    <a:pt x="741" y="207"/>
                  </a:lnTo>
                  <a:lnTo>
                    <a:pt x="789" y="739"/>
                  </a:lnTo>
                  <a:lnTo>
                    <a:pt x="419" y="7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2" name="Freeform 50"/>
            <p:cNvSpPr>
              <a:spLocks/>
            </p:cNvSpPr>
            <p:nvPr/>
          </p:nvSpPr>
          <p:spPr bwMode="auto">
            <a:xfrm>
              <a:off x="21219" y="5180"/>
              <a:ext cx="799" cy="1518"/>
            </a:xfrm>
            <a:custGeom>
              <a:avLst/>
              <a:gdLst/>
              <a:ahLst/>
              <a:cxnLst>
                <a:cxn ang="0">
                  <a:pos x="789" y="69"/>
                </a:cxn>
                <a:cxn ang="0">
                  <a:pos x="799" y="49"/>
                </a:cxn>
                <a:cxn ang="0">
                  <a:pos x="799" y="29"/>
                </a:cxn>
                <a:cxn ang="0">
                  <a:pos x="770" y="0"/>
                </a:cxn>
                <a:cxn ang="0">
                  <a:pos x="750" y="10"/>
                </a:cxn>
                <a:cxn ang="0">
                  <a:pos x="731" y="29"/>
                </a:cxn>
                <a:cxn ang="0">
                  <a:pos x="9" y="1449"/>
                </a:cxn>
                <a:cxn ang="0">
                  <a:pos x="0" y="1469"/>
                </a:cxn>
                <a:cxn ang="0">
                  <a:pos x="0" y="1489"/>
                </a:cxn>
                <a:cxn ang="0">
                  <a:pos x="29" y="1518"/>
                </a:cxn>
                <a:cxn ang="0">
                  <a:pos x="48" y="1509"/>
                </a:cxn>
                <a:cxn ang="0">
                  <a:pos x="68" y="1489"/>
                </a:cxn>
                <a:cxn ang="0">
                  <a:pos x="789" y="69"/>
                </a:cxn>
              </a:cxnLst>
              <a:rect l="0" t="0" r="r" b="b"/>
              <a:pathLst>
                <a:path w="799" h="1518">
                  <a:moveTo>
                    <a:pt x="789" y="69"/>
                  </a:moveTo>
                  <a:lnTo>
                    <a:pt x="799" y="49"/>
                  </a:lnTo>
                  <a:lnTo>
                    <a:pt x="799" y="29"/>
                  </a:lnTo>
                  <a:lnTo>
                    <a:pt x="770" y="0"/>
                  </a:lnTo>
                  <a:lnTo>
                    <a:pt x="750" y="10"/>
                  </a:lnTo>
                  <a:lnTo>
                    <a:pt x="731" y="29"/>
                  </a:lnTo>
                  <a:lnTo>
                    <a:pt x="9" y="1449"/>
                  </a:lnTo>
                  <a:lnTo>
                    <a:pt x="0" y="1469"/>
                  </a:lnTo>
                  <a:lnTo>
                    <a:pt x="0" y="1489"/>
                  </a:lnTo>
                  <a:lnTo>
                    <a:pt x="29" y="1518"/>
                  </a:lnTo>
                  <a:lnTo>
                    <a:pt x="48" y="1509"/>
                  </a:lnTo>
                  <a:lnTo>
                    <a:pt x="68" y="1489"/>
                  </a:lnTo>
                  <a:lnTo>
                    <a:pt x="789" y="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3" name="Freeform 51"/>
            <p:cNvSpPr>
              <a:spLocks noEditPoints="1"/>
            </p:cNvSpPr>
            <p:nvPr/>
          </p:nvSpPr>
          <p:spPr bwMode="auto">
            <a:xfrm>
              <a:off x="21082" y="5752"/>
              <a:ext cx="1072" cy="374"/>
            </a:xfrm>
            <a:custGeom>
              <a:avLst/>
              <a:gdLst/>
              <a:ahLst/>
              <a:cxnLst>
                <a:cxn ang="0">
                  <a:pos x="1014" y="59"/>
                </a:cxn>
                <a:cxn ang="0">
                  <a:pos x="1053" y="59"/>
                </a:cxn>
                <a:cxn ang="0">
                  <a:pos x="1063" y="49"/>
                </a:cxn>
                <a:cxn ang="0">
                  <a:pos x="1072" y="29"/>
                </a:cxn>
                <a:cxn ang="0">
                  <a:pos x="1063" y="10"/>
                </a:cxn>
                <a:cxn ang="0">
                  <a:pos x="1053" y="0"/>
                </a:cxn>
                <a:cxn ang="0">
                  <a:pos x="10" y="0"/>
                </a:cxn>
                <a:cxn ang="0">
                  <a:pos x="10" y="10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10" y="59"/>
                </a:cxn>
                <a:cxn ang="0">
                  <a:pos x="59" y="59"/>
                </a:cxn>
                <a:cxn ang="0">
                  <a:pos x="1014" y="59"/>
                </a:cxn>
                <a:cxn ang="0">
                  <a:pos x="1014" y="374"/>
                </a:cxn>
                <a:cxn ang="0">
                  <a:pos x="1043" y="374"/>
                </a:cxn>
                <a:cxn ang="0">
                  <a:pos x="1072" y="345"/>
                </a:cxn>
                <a:cxn ang="0">
                  <a:pos x="1063" y="325"/>
                </a:cxn>
                <a:cxn ang="0">
                  <a:pos x="1053" y="315"/>
                </a:cxn>
                <a:cxn ang="0">
                  <a:pos x="10" y="315"/>
                </a:cxn>
                <a:cxn ang="0">
                  <a:pos x="10" y="325"/>
                </a:cxn>
                <a:cxn ang="0">
                  <a:pos x="0" y="345"/>
                </a:cxn>
                <a:cxn ang="0">
                  <a:pos x="0" y="365"/>
                </a:cxn>
                <a:cxn ang="0">
                  <a:pos x="10" y="365"/>
                </a:cxn>
                <a:cxn ang="0">
                  <a:pos x="30" y="374"/>
                </a:cxn>
                <a:cxn ang="0">
                  <a:pos x="59" y="374"/>
                </a:cxn>
                <a:cxn ang="0">
                  <a:pos x="1014" y="374"/>
                </a:cxn>
              </a:cxnLst>
              <a:rect l="0" t="0" r="r" b="b"/>
              <a:pathLst>
                <a:path w="1072" h="374">
                  <a:moveTo>
                    <a:pt x="1014" y="59"/>
                  </a:moveTo>
                  <a:lnTo>
                    <a:pt x="1053" y="59"/>
                  </a:lnTo>
                  <a:lnTo>
                    <a:pt x="1063" y="49"/>
                  </a:lnTo>
                  <a:lnTo>
                    <a:pt x="1072" y="29"/>
                  </a:lnTo>
                  <a:lnTo>
                    <a:pt x="1063" y="10"/>
                  </a:lnTo>
                  <a:lnTo>
                    <a:pt x="1053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29"/>
                  </a:lnTo>
                  <a:lnTo>
                    <a:pt x="0" y="49"/>
                  </a:lnTo>
                  <a:lnTo>
                    <a:pt x="10" y="59"/>
                  </a:lnTo>
                  <a:lnTo>
                    <a:pt x="59" y="59"/>
                  </a:lnTo>
                  <a:lnTo>
                    <a:pt x="1014" y="59"/>
                  </a:lnTo>
                  <a:close/>
                  <a:moveTo>
                    <a:pt x="1014" y="374"/>
                  </a:moveTo>
                  <a:lnTo>
                    <a:pt x="1043" y="374"/>
                  </a:lnTo>
                  <a:lnTo>
                    <a:pt x="1072" y="345"/>
                  </a:lnTo>
                  <a:lnTo>
                    <a:pt x="1063" y="325"/>
                  </a:lnTo>
                  <a:lnTo>
                    <a:pt x="1053" y="315"/>
                  </a:lnTo>
                  <a:lnTo>
                    <a:pt x="10" y="315"/>
                  </a:lnTo>
                  <a:lnTo>
                    <a:pt x="10" y="325"/>
                  </a:lnTo>
                  <a:lnTo>
                    <a:pt x="0" y="345"/>
                  </a:lnTo>
                  <a:lnTo>
                    <a:pt x="0" y="365"/>
                  </a:lnTo>
                  <a:lnTo>
                    <a:pt x="10" y="365"/>
                  </a:lnTo>
                  <a:lnTo>
                    <a:pt x="30" y="374"/>
                  </a:lnTo>
                  <a:lnTo>
                    <a:pt x="59" y="374"/>
                  </a:lnTo>
                  <a:lnTo>
                    <a:pt x="1014" y="3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4" name="Freeform 52"/>
            <p:cNvSpPr>
              <a:spLocks noEditPoints="1"/>
            </p:cNvSpPr>
            <p:nvPr/>
          </p:nvSpPr>
          <p:spPr bwMode="auto">
            <a:xfrm>
              <a:off x="22759" y="5239"/>
              <a:ext cx="1140" cy="1104"/>
            </a:xfrm>
            <a:custGeom>
              <a:avLst/>
              <a:gdLst/>
              <a:ahLst/>
              <a:cxnLst>
                <a:cxn ang="0">
                  <a:pos x="175" y="1006"/>
                </a:cxn>
                <a:cxn ang="0">
                  <a:pos x="165" y="1035"/>
                </a:cxn>
                <a:cxn ang="0">
                  <a:pos x="126" y="1045"/>
                </a:cxn>
                <a:cxn ang="0">
                  <a:pos x="9" y="1055"/>
                </a:cxn>
                <a:cxn ang="0">
                  <a:pos x="0" y="1094"/>
                </a:cxn>
                <a:cxn ang="0">
                  <a:pos x="614" y="1104"/>
                </a:cxn>
                <a:cxn ang="0">
                  <a:pos x="877" y="1025"/>
                </a:cxn>
                <a:cxn ang="0">
                  <a:pos x="1033" y="848"/>
                </a:cxn>
                <a:cxn ang="0">
                  <a:pos x="1033" y="670"/>
                </a:cxn>
                <a:cxn ang="0">
                  <a:pos x="916" y="552"/>
                </a:cxn>
                <a:cxn ang="0">
                  <a:pos x="935" y="483"/>
                </a:cxn>
                <a:cxn ang="0">
                  <a:pos x="1111" y="325"/>
                </a:cxn>
                <a:cxn ang="0">
                  <a:pos x="1121" y="138"/>
                </a:cxn>
                <a:cxn ang="0">
                  <a:pos x="974" y="20"/>
                </a:cxn>
                <a:cxn ang="0">
                  <a:pos x="273" y="0"/>
                </a:cxn>
                <a:cxn ang="0">
                  <a:pos x="263" y="39"/>
                </a:cxn>
                <a:cxn ang="0">
                  <a:pos x="390" y="49"/>
                </a:cxn>
                <a:cxn ang="0">
                  <a:pos x="409" y="89"/>
                </a:cxn>
                <a:cxn ang="0">
                  <a:pos x="185" y="976"/>
                </a:cxn>
                <a:cxn ang="0">
                  <a:pos x="526" y="108"/>
                </a:cxn>
                <a:cxn ang="0">
                  <a:pos x="546" y="59"/>
                </a:cxn>
                <a:cxn ang="0">
                  <a:pos x="818" y="49"/>
                </a:cxn>
                <a:cxn ang="0">
                  <a:pos x="965" y="108"/>
                </a:cxn>
                <a:cxn ang="0">
                  <a:pos x="994" y="217"/>
                </a:cxn>
                <a:cxn ang="0">
                  <a:pos x="935" y="384"/>
                </a:cxn>
                <a:cxn ang="0">
                  <a:pos x="770" y="493"/>
                </a:cxn>
                <a:cxn ang="0">
                  <a:pos x="429" y="513"/>
                </a:cxn>
                <a:cxn ang="0">
                  <a:pos x="312" y="1055"/>
                </a:cxn>
                <a:cxn ang="0">
                  <a:pos x="302" y="1016"/>
                </a:cxn>
                <a:cxn ang="0">
                  <a:pos x="419" y="542"/>
                </a:cxn>
                <a:cxn ang="0">
                  <a:pos x="799" y="562"/>
                </a:cxn>
                <a:cxn ang="0">
                  <a:pos x="887" y="641"/>
                </a:cxn>
                <a:cxn ang="0">
                  <a:pos x="906" y="739"/>
                </a:cxn>
                <a:cxn ang="0">
                  <a:pos x="809" y="956"/>
                </a:cxn>
                <a:cxn ang="0">
                  <a:pos x="575" y="1055"/>
                </a:cxn>
              </a:cxnLst>
              <a:rect l="0" t="0" r="r" b="b"/>
              <a:pathLst>
                <a:path w="1140" h="1104">
                  <a:moveTo>
                    <a:pt x="185" y="976"/>
                  </a:moveTo>
                  <a:lnTo>
                    <a:pt x="175" y="1006"/>
                  </a:lnTo>
                  <a:lnTo>
                    <a:pt x="175" y="1016"/>
                  </a:lnTo>
                  <a:lnTo>
                    <a:pt x="165" y="1035"/>
                  </a:lnTo>
                  <a:lnTo>
                    <a:pt x="146" y="1045"/>
                  </a:lnTo>
                  <a:lnTo>
                    <a:pt x="126" y="1045"/>
                  </a:lnTo>
                  <a:lnTo>
                    <a:pt x="87" y="1055"/>
                  </a:lnTo>
                  <a:lnTo>
                    <a:pt x="9" y="1055"/>
                  </a:lnTo>
                  <a:lnTo>
                    <a:pt x="0" y="1065"/>
                  </a:lnTo>
                  <a:lnTo>
                    <a:pt x="0" y="1094"/>
                  </a:lnTo>
                  <a:lnTo>
                    <a:pt x="9" y="1104"/>
                  </a:lnTo>
                  <a:lnTo>
                    <a:pt x="614" y="1104"/>
                  </a:lnTo>
                  <a:lnTo>
                    <a:pt x="760" y="1085"/>
                  </a:lnTo>
                  <a:lnTo>
                    <a:pt x="877" y="1025"/>
                  </a:lnTo>
                  <a:lnTo>
                    <a:pt x="974" y="947"/>
                  </a:lnTo>
                  <a:lnTo>
                    <a:pt x="1033" y="848"/>
                  </a:lnTo>
                  <a:lnTo>
                    <a:pt x="1052" y="749"/>
                  </a:lnTo>
                  <a:lnTo>
                    <a:pt x="1033" y="670"/>
                  </a:lnTo>
                  <a:lnTo>
                    <a:pt x="994" y="601"/>
                  </a:lnTo>
                  <a:lnTo>
                    <a:pt x="916" y="552"/>
                  </a:lnTo>
                  <a:lnTo>
                    <a:pt x="809" y="523"/>
                  </a:lnTo>
                  <a:lnTo>
                    <a:pt x="935" y="483"/>
                  </a:lnTo>
                  <a:lnTo>
                    <a:pt x="1043" y="424"/>
                  </a:lnTo>
                  <a:lnTo>
                    <a:pt x="1111" y="325"/>
                  </a:lnTo>
                  <a:lnTo>
                    <a:pt x="1140" y="217"/>
                  </a:lnTo>
                  <a:lnTo>
                    <a:pt x="1121" y="138"/>
                  </a:lnTo>
                  <a:lnTo>
                    <a:pt x="1062" y="59"/>
                  </a:lnTo>
                  <a:lnTo>
                    <a:pt x="974" y="20"/>
                  </a:lnTo>
                  <a:lnTo>
                    <a:pt x="848" y="0"/>
                  </a:lnTo>
                  <a:lnTo>
                    <a:pt x="273" y="0"/>
                  </a:lnTo>
                  <a:lnTo>
                    <a:pt x="263" y="10"/>
                  </a:lnTo>
                  <a:lnTo>
                    <a:pt x="263" y="39"/>
                  </a:lnTo>
                  <a:lnTo>
                    <a:pt x="273" y="49"/>
                  </a:lnTo>
                  <a:lnTo>
                    <a:pt x="390" y="49"/>
                  </a:lnTo>
                  <a:lnTo>
                    <a:pt x="409" y="69"/>
                  </a:lnTo>
                  <a:lnTo>
                    <a:pt x="409" y="89"/>
                  </a:lnTo>
                  <a:lnTo>
                    <a:pt x="399" y="108"/>
                  </a:lnTo>
                  <a:lnTo>
                    <a:pt x="185" y="976"/>
                  </a:lnTo>
                  <a:close/>
                  <a:moveTo>
                    <a:pt x="429" y="513"/>
                  </a:moveTo>
                  <a:lnTo>
                    <a:pt x="526" y="108"/>
                  </a:lnTo>
                  <a:lnTo>
                    <a:pt x="536" y="79"/>
                  </a:lnTo>
                  <a:lnTo>
                    <a:pt x="546" y="59"/>
                  </a:lnTo>
                  <a:lnTo>
                    <a:pt x="555" y="49"/>
                  </a:lnTo>
                  <a:lnTo>
                    <a:pt x="818" y="49"/>
                  </a:lnTo>
                  <a:lnTo>
                    <a:pt x="906" y="69"/>
                  </a:lnTo>
                  <a:lnTo>
                    <a:pt x="965" y="108"/>
                  </a:lnTo>
                  <a:lnTo>
                    <a:pt x="994" y="158"/>
                  </a:lnTo>
                  <a:lnTo>
                    <a:pt x="994" y="217"/>
                  </a:lnTo>
                  <a:lnTo>
                    <a:pt x="984" y="306"/>
                  </a:lnTo>
                  <a:lnTo>
                    <a:pt x="935" y="384"/>
                  </a:lnTo>
                  <a:lnTo>
                    <a:pt x="867" y="444"/>
                  </a:lnTo>
                  <a:lnTo>
                    <a:pt x="770" y="493"/>
                  </a:lnTo>
                  <a:lnTo>
                    <a:pt x="662" y="513"/>
                  </a:lnTo>
                  <a:lnTo>
                    <a:pt x="429" y="513"/>
                  </a:lnTo>
                  <a:close/>
                  <a:moveTo>
                    <a:pt x="360" y="1055"/>
                  </a:moveTo>
                  <a:lnTo>
                    <a:pt x="312" y="1055"/>
                  </a:lnTo>
                  <a:lnTo>
                    <a:pt x="302" y="1045"/>
                  </a:lnTo>
                  <a:lnTo>
                    <a:pt x="302" y="1016"/>
                  </a:lnTo>
                  <a:lnTo>
                    <a:pt x="312" y="996"/>
                  </a:lnTo>
                  <a:lnTo>
                    <a:pt x="419" y="542"/>
                  </a:lnTo>
                  <a:lnTo>
                    <a:pt x="721" y="542"/>
                  </a:lnTo>
                  <a:lnTo>
                    <a:pt x="799" y="562"/>
                  </a:lnTo>
                  <a:lnTo>
                    <a:pt x="857" y="592"/>
                  </a:lnTo>
                  <a:lnTo>
                    <a:pt x="887" y="641"/>
                  </a:lnTo>
                  <a:lnTo>
                    <a:pt x="906" y="690"/>
                  </a:lnTo>
                  <a:lnTo>
                    <a:pt x="906" y="739"/>
                  </a:lnTo>
                  <a:lnTo>
                    <a:pt x="877" y="858"/>
                  </a:lnTo>
                  <a:lnTo>
                    <a:pt x="809" y="956"/>
                  </a:lnTo>
                  <a:lnTo>
                    <a:pt x="711" y="1025"/>
                  </a:lnTo>
                  <a:lnTo>
                    <a:pt x="575" y="1055"/>
                  </a:lnTo>
                  <a:lnTo>
                    <a:pt x="360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5" name="Freeform 53"/>
            <p:cNvSpPr>
              <a:spLocks/>
            </p:cNvSpPr>
            <p:nvPr/>
          </p:nvSpPr>
          <p:spPr bwMode="auto">
            <a:xfrm>
              <a:off x="24026" y="5130"/>
              <a:ext cx="214" cy="161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0" y="0"/>
                </a:cxn>
                <a:cxn ang="0">
                  <a:pos x="0" y="60"/>
                </a:cxn>
                <a:cxn ang="0">
                  <a:pos x="156" y="60"/>
                </a:cxn>
                <a:cxn ang="0">
                  <a:pos x="156" y="1559"/>
                </a:cxn>
                <a:cxn ang="0">
                  <a:pos x="0" y="1559"/>
                </a:cxn>
                <a:cxn ang="0">
                  <a:pos x="0" y="1618"/>
                </a:cxn>
                <a:cxn ang="0">
                  <a:pos x="214" y="1618"/>
                </a:cxn>
                <a:cxn ang="0">
                  <a:pos x="214" y="0"/>
                </a:cxn>
              </a:cxnLst>
              <a:rect l="0" t="0" r="r" b="b"/>
              <a:pathLst>
                <a:path w="214" h="1618">
                  <a:moveTo>
                    <a:pt x="214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56" y="60"/>
                  </a:lnTo>
                  <a:lnTo>
                    <a:pt x="156" y="1559"/>
                  </a:lnTo>
                  <a:lnTo>
                    <a:pt x="0" y="1559"/>
                  </a:lnTo>
                  <a:lnTo>
                    <a:pt x="0" y="1618"/>
                  </a:lnTo>
                  <a:lnTo>
                    <a:pt x="214" y="161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6" name="Freeform 54"/>
            <p:cNvSpPr>
              <a:spLocks noEditPoints="1"/>
            </p:cNvSpPr>
            <p:nvPr/>
          </p:nvSpPr>
          <p:spPr bwMode="auto">
            <a:xfrm>
              <a:off x="25020" y="5308"/>
              <a:ext cx="975" cy="1262"/>
            </a:xfrm>
            <a:custGeom>
              <a:avLst/>
              <a:gdLst/>
              <a:ahLst/>
              <a:cxnLst>
                <a:cxn ang="0">
                  <a:pos x="945" y="69"/>
                </a:cxn>
                <a:cxn ang="0">
                  <a:pos x="965" y="59"/>
                </a:cxn>
                <a:cxn ang="0">
                  <a:pos x="975" y="49"/>
                </a:cxn>
                <a:cxn ang="0">
                  <a:pos x="975" y="20"/>
                </a:cxn>
                <a:cxn ang="0">
                  <a:pos x="955" y="10"/>
                </a:cxn>
                <a:cxn ang="0">
                  <a:pos x="945" y="0"/>
                </a:cxn>
                <a:cxn ang="0">
                  <a:pos x="936" y="0"/>
                </a:cxn>
                <a:cxn ang="0">
                  <a:pos x="936" y="10"/>
                </a:cxn>
                <a:cxn ang="0">
                  <a:pos x="916" y="10"/>
                </a:cxn>
                <a:cxn ang="0">
                  <a:pos x="29" y="444"/>
                </a:cxn>
                <a:cxn ang="0">
                  <a:pos x="10" y="444"/>
                </a:cxn>
                <a:cxn ang="0">
                  <a:pos x="0" y="454"/>
                </a:cxn>
                <a:cxn ang="0">
                  <a:pos x="0" y="483"/>
                </a:cxn>
                <a:cxn ang="0">
                  <a:pos x="29" y="513"/>
                </a:cxn>
                <a:cxn ang="0">
                  <a:pos x="916" y="937"/>
                </a:cxn>
                <a:cxn ang="0">
                  <a:pos x="926" y="937"/>
                </a:cxn>
                <a:cxn ang="0">
                  <a:pos x="936" y="947"/>
                </a:cxn>
                <a:cxn ang="0">
                  <a:pos x="945" y="947"/>
                </a:cxn>
                <a:cxn ang="0">
                  <a:pos x="965" y="937"/>
                </a:cxn>
                <a:cxn ang="0">
                  <a:pos x="975" y="927"/>
                </a:cxn>
                <a:cxn ang="0">
                  <a:pos x="975" y="897"/>
                </a:cxn>
                <a:cxn ang="0">
                  <a:pos x="965" y="887"/>
                </a:cxn>
                <a:cxn ang="0">
                  <a:pos x="945" y="878"/>
                </a:cxn>
                <a:cxn ang="0">
                  <a:pos x="107" y="473"/>
                </a:cxn>
                <a:cxn ang="0">
                  <a:pos x="945" y="69"/>
                </a:cxn>
                <a:cxn ang="0">
                  <a:pos x="926" y="1262"/>
                </a:cxn>
                <a:cxn ang="0">
                  <a:pos x="936" y="1262"/>
                </a:cxn>
                <a:cxn ang="0">
                  <a:pos x="955" y="1252"/>
                </a:cxn>
                <a:cxn ang="0">
                  <a:pos x="965" y="1252"/>
                </a:cxn>
                <a:cxn ang="0">
                  <a:pos x="975" y="1242"/>
                </a:cxn>
                <a:cxn ang="0">
                  <a:pos x="975" y="1213"/>
                </a:cxn>
                <a:cxn ang="0">
                  <a:pos x="955" y="1193"/>
                </a:cxn>
                <a:cxn ang="0">
                  <a:pos x="19" y="1193"/>
                </a:cxn>
                <a:cxn ang="0">
                  <a:pos x="0" y="1213"/>
                </a:cxn>
                <a:cxn ang="0">
                  <a:pos x="0" y="1242"/>
                </a:cxn>
                <a:cxn ang="0">
                  <a:pos x="10" y="1252"/>
                </a:cxn>
                <a:cxn ang="0">
                  <a:pos x="39" y="1252"/>
                </a:cxn>
                <a:cxn ang="0">
                  <a:pos x="49" y="1262"/>
                </a:cxn>
                <a:cxn ang="0">
                  <a:pos x="926" y="1262"/>
                </a:cxn>
              </a:cxnLst>
              <a:rect l="0" t="0" r="r" b="b"/>
              <a:pathLst>
                <a:path w="975" h="1262">
                  <a:moveTo>
                    <a:pt x="945" y="69"/>
                  </a:moveTo>
                  <a:lnTo>
                    <a:pt x="965" y="59"/>
                  </a:lnTo>
                  <a:lnTo>
                    <a:pt x="975" y="49"/>
                  </a:lnTo>
                  <a:lnTo>
                    <a:pt x="975" y="20"/>
                  </a:lnTo>
                  <a:lnTo>
                    <a:pt x="955" y="10"/>
                  </a:lnTo>
                  <a:lnTo>
                    <a:pt x="945" y="0"/>
                  </a:lnTo>
                  <a:lnTo>
                    <a:pt x="936" y="0"/>
                  </a:lnTo>
                  <a:lnTo>
                    <a:pt x="936" y="10"/>
                  </a:lnTo>
                  <a:lnTo>
                    <a:pt x="916" y="10"/>
                  </a:lnTo>
                  <a:lnTo>
                    <a:pt x="29" y="444"/>
                  </a:lnTo>
                  <a:lnTo>
                    <a:pt x="10" y="444"/>
                  </a:lnTo>
                  <a:lnTo>
                    <a:pt x="0" y="454"/>
                  </a:lnTo>
                  <a:lnTo>
                    <a:pt x="0" y="483"/>
                  </a:lnTo>
                  <a:lnTo>
                    <a:pt x="29" y="513"/>
                  </a:lnTo>
                  <a:lnTo>
                    <a:pt x="916" y="937"/>
                  </a:lnTo>
                  <a:lnTo>
                    <a:pt x="926" y="937"/>
                  </a:lnTo>
                  <a:lnTo>
                    <a:pt x="936" y="947"/>
                  </a:lnTo>
                  <a:lnTo>
                    <a:pt x="945" y="947"/>
                  </a:lnTo>
                  <a:lnTo>
                    <a:pt x="965" y="937"/>
                  </a:lnTo>
                  <a:lnTo>
                    <a:pt x="975" y="927"/>
                  </a:lnTo>
                  <a:lnTo>
                    <a:pt x="975" y="897"/>
                  </a:lnTo>
                  <a:lnTo>
                    <a:pt x="965" y="887"/>
                  </a:lnTo>
                  <a:lnTo>
                    <a:pt x="945" y="878"/>
                  </a:lnTo>
                  <a:lnTo>
                    <a:pt x="107" y="473"/>
                  </a:lnTo>
                  <a:lnTo>
                    <a:pt x="945" y="69"/>
                  </a:lnTo>
                  <a:close/>
                  <a:moveTo>
                    <a:pt x="926" y="1262"/>
                  </a:moveTo>
                  <a:lnTo>
                    <a:pt x="936" y="1262"/>
                  </a:lnTo>
                  <a:lnTo>
                    <a:pt x="955" y="1252"/>
                  </a:lnTo>
                  <a:lnTo>
                    <a:pt x="965" y="1252"/>
                  </a:lnTo>
                  <a:lnTo>
                    <a:pt x="975" y="1242"/>
                  </a:lnTo>
                  <a:lnTo>
                    <a:pt x="975" y="1213"/>
                  </a:lnTo>
                  <a:lnTo>
                    <a:pt x="955" y="1193"/>
                  </a:lnTo>
                  <a:lnTo>
                    <a:pt x="19" y="1193"/>
                  </a:lnTo>
                  <a:lnTo>
                    <a:pt x="0" y="1213"/>
                  </a:lnTo>
                  <a:lnTo>
                    <a:pt x="0" y="1242"/>
                  </a:lnTo>
                  <a:lnTo>
                    <a:pt x="10" y="1252"/>
                  </a:lnTo>
                  <a:lnTo>
                    <a:pt x="39" y="1252"/>
                  </a:lnTo>
                  <a:lnTo>
                    <a:pt x="49" y="1262"/>
                  </a:lnTo>
                  <a:lnTo>
                    <a:pt x="926" y="12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7" name="Freeform 55"/>
            <p:cNvSpPr>
              <a:spLocks noEditPoints="1"/>
            </p:cNvSpPr>
            <p:nvPr/>
          </p:nvSpPr>
          <p:spPr bwMode="auto">
            <a:xfrm>
              <a:off x="26638" y="5268"/>
              <a:ext cx="682" cy="1115"/>
            </a:xfrm>
            <a:custGeom>
              <a:avLst/>
              <a:gdLst/>
              <a:ahLst/>
              <a:cxnLst>
                <a:cxn ang="0">
                  <a:pos x="682" y="553"/>
                </a:cxn>
                <a:cxn ang="0">
                  <a:pos x="672" y="424"/>
                </a:cxn>
                <a:cxn ang="0">
                  <a:pos x="653" y="296"/>
                </a:cxn>
                <a:cxn ang="0">
                  <a:pos x="614" y="178"/>
                </a:cxn>
                <a:cxn ang="0">
                  <a:pos x="546" y="79"/>
                </a:cxn>
                <a:cxn ang="0">
                  <a:pos x="477" y="30"/>
                </a:cxn>
                <a:cxn ang="0">
                  <a:pos x="400" y="0"/>
                </a:cxn>
                <a:cxn ang="0">
                  <a:pos x="341" y="0"/>
                </a:cxn>
                <a:cxn ang="0">
                  <a:pos x="263" y="10"/>
                </a:cxn>
                <a:cxn ang="0">
                  <a:pos x="195" y="40"/>
                </a:cxn>
                <a:cxn ang="0">
                  <a:pos x="117" y="99"/>
                </a:cxn>
                <a:cxn ang="0">
                  <a:pos x="58" y="188"/>
                </a:cxn>
                <a:cxn ang="0">
                  <a:pos x="19" y="306"/>
                </a:cxn>
                <a:cxn ang="0">
                  <a:pos x="10" y="424"/>
                </a:cxn>
                <a:cxn ang="0">
                  <a:pos x="0" y="553"/>
                </a:cxn>
                <a:cxn ang="0">
                  <a:pos x="10" y="681"/>
                </a:cxn>
                <a:cxn ang="0">
                  <a:pos x="29" y="819"/>
                </a:cxn>
                <a:cxn ang="0">
                  <a:pos x="78" y="947"/>
                </a:cxn>
                <a:cxn ang="0">
                  <a:pos x="136" y="1026"/>
                </a:cxn>
                <a:cxn ang="0">
                  <a:pos x="205" y="1075"/>
                </a:cxn>
                <a:cxn ang="0">
                  <a:pos x="273" y="1105"/>
                </a:cxn>
                <a:cxn ang="0">
                  <a:pos x="341" y="1115"/>
                </a:cxn>
                <a:cxn ang="0">
                  <a:pos x="409" y="1105"/>
                </a:cxn>
                <a:cxn ang="0">
                  <a:pos x="487" y="1075"/>
                </a:cxn>
                <a:cxn ang="0">
                  <a:pos x="555" y="1016"/>
                </a:cxn>
                <a:cxn ang="0">
                  <a:pos x="624" y="927"/>
                </a:cxn>
                <a:cxn ang="0">
                  <a:pos x="672" y="750"/>
                </a:cxn>
                <a:cxn ang="0">
                  <a:pos x="682" y="553"/>
                </a:cxn>
                <a:cxn ang="0">
                  <a:pos x="341" y="1075"/>
                </a:cxn>
                <a:cxn ang="0">
                  <a:pos x="292" y="1065"/>
                </a:cxn>
                <a:cxn ang="0">
                  <a:pos x="234" y="1036"/>
                </a:cxn>
                <a:cxn ang="0">
                  <a:pos x="185" y="977"/>
                </a:cxn>
                <a:cxn ang="0">
                  <a:pos x="156" y="878"/>
                </a:cxn>
                <a:cxn ang="0">
                  <a:pos x="146" y="770"/>
                </a:cxn>
                <a:cxn ang="0">
                  <a:pos x="136" y="651"/>
                </a:cxn>
                <a:cxn ang="0">
                  <a:pos x="136" y="385"/>
                </a:cxn>
                <a:cxn ang="0">
                  <a:pos x="146" y="237"/>
                </a:cxn>
                <a:cxn ang="0">
                  <a:pos x="175" y="138"/>
                </a:cxn>
                <a:cxn ang="0">
                  <a:pos x="214" y="79"/>
                </a:cxn>
                <a:cxn ang="0">
                  <a:pos x="263" y="50"/>
                </a:cxn>
                <a:cxn ang="0">
                  <a:pos x="312" y="30"/>
                </a:cxn>
                <a:cxn ang="0">
                  <a:pos x="341" y="30"/>
                </a:cxn>
                <a:cxn ang="0">
                  <a:pos x="390" y="40"/>
                </a:cxn>
                <a:cxn ang="0">
                  <a:pos x="448" y="69"/>
                </a:cxn>
                <a:cxn ang="0">
                  <a:pos x="497" y="119"/>
                </a:cxn>
                <a:cxn ang="0">
                  <a:pos x="526" y="217"/>
                </a:cxn>
                <a:cxn ang="0">
                  <a:pos x="546" y="375"/>
                </a:cxn>
                <a:cxn ang="0">
                  <a:pos x="546" y="710"/>
                </a:cxn>
                <a:cxn ang="0">
                  <a:pos x="526" y="868"/>
                </a:cxn>
                <a:cxn ang="0">
                  <a:pos x="497" y="967"/>
                </a:cxn>
                <a:cxn ang="0">
                  <a:pos x="448" y="1036"/>
                </a:cxn>
                <a:cxn ang="0">
                  <a:pos x="400" y="1065"/>
                </a:cxn>
                <a:cxn ang="0">
                  <a:pos x="341" y="1075"/>
                </a:cxn>
              </a:cxnLst>
              <a:rect l="0" t="0" r="r" b="b"/>
              <a:pathLst>
                <a:path w="682" h="1115">
                  <a:moveTo>
                    <a:pt x="682" y="553"/>
                  </a:moveTo>
                  <a:lnTo>
                    <a:pt x="672" y="424"/>
                  </a:lnTo>
                  <a:lnTo>
                    <a:pt x="653" y="296"/>
                  </a:lnTo>
                  <a:lnTo>
                    <a:pt x="614" y="178"/>
                  </a:lnTo>
                  <a:lnTo>
                    <a:pt x="546" y="79"/>
                  </a:lnTo>
                  <a:lnTo>
                    <a:pt x="477" y="30"/>
                  </a:lnTo>
                  <a:lnTo>
                    <a:pt x="400" y="0"/>
                  </a:lnTo>
                  <a:lnTo>
                    <a:pt x="341" y="0"/>
                  </a:lnTo>
                  <a:lnTo>
                    <a:pt x="263" y="10"/>
                  </a:lnTo>
                  <a:lnTo>
                    <a:pt x="195" y="40"/>
                  </a:lnTo>
                  <a:lnTo>
                    <a:pt x="117" y="99"/>
                  </a:lnTo>
                  <a:lnTo>
                    <a:pt x="58" y="188"/>
                  </a:lnTo>
                  <a:lnTo>
                    <a:pt x="19" y="306"/>
                  </a:lnTo>
                  <a:lnTo>
                    <a:pt x="10" y="424"/>
                  </a:lnTo>
                  <a:lnTo>
                    <a:pt x="0" y="553"/>
                  </a:lnTo>
                  <a:lnTo>
                    <a:pt x="10" y="681"/>
                  </a:lnTo>
                  <a:lnTo>
                    <a:pt x="29" y="819"/>
                  </a:lnTo>
                  <a:lnTo>
                    <a:pt x="78" y="947"/>
                  </a:lnTo>
                  <a:lnTo>
                    <a:pt x="136" y="1026"/>
                  </a:lnTo>
                  <a:lnTo>
                    <a:pt x="205" y="1075"/>
                  </a:lnTo>
                  <a:lnTo>
                    <a:pt x="273" y="1105"/>
                  </a:lnTo>
                  <a:lnTo>
                    <a:pt x="341" y="1115"/>
                  </a:lnTo>
                  <a:lnTo>
                    <a:pt x="409" y="1105"/>
                  </a:lnTo>
                  <a:lnTo>
                    <a:pt x="487" y="1075"/>
                  </a:lnTo>
                  <a:lnTo>
                    <a:pt x="555" y="1016"/>
                  </a:lnTo>
                  <a:lnTo>
                    <a:pt x="624" y="927"/>
                  </a:lnTo>
                  <a:lnTo>
                    <a:pt x="672" y="750"/>
                  </a:lnTo>
                  <a:lnTo>
                    <a:pt x="682" y="553"/>
                  </a:lnTo>
                  <a:close/>
                  <a:moveTo>
                    <a:pt x="341" y="1075"/>
                  </a:moveTo>
                  <a:lnTo>
                    <a:pt x="292" y="1065"/>
                  </a:lnTo>
                  <a:lnTo>
                    <a:pt x="234" y="1036"/>
                  </a:lnTo>
                  <a:lnTo>
                    <a:pt x="185" y="977"/>
                  </a:lnTo>
                  <a:lnTo>
                    <a:pt x="156" y="878"/>
                  </a:lnTo>
                  <a:lnTo>
                    <a:pt x="146" y="770"/>
                  </a:lnTo>
                  <a:lnTo>
                    <a:pt x="136" y="651"/>
                  </a:lnTo>
                  <a:lnTo>
                    <a:pt x="136" y="385"/>
                  </a:lnTo>
                  <a:lnTo>
                    <a:pt x="146" y="237"/>
                  </a:lnTo>
                  <a:lnTo>
                    <a:pt x="175" y="138"/>
                  </a:lnTo>
                  <a:lnTo>
                    <a:pt x="214" y="79"/>
                  </a:lnTo>
                  <a:lnTo>
                    <a:pt x="263" y="50"/>
                  </a:lnTo>
                  <a:lnTo>
                    <a:pt x="312" y="30"/>
                  </a:lnTo>
                  <a:lnTo>
                    <a:pt x="341" y="30"/>
                  </a:lnTo>
                  <a:lnTo>
                    <a:pt x="390" y="40"/>
                  </a:lnTo>
                  <a:lnTo>
                    <a:pt x="448" y="69"/>
                  </a:lnTo>
                  <a:lnTo>
                    <a:pt x="497" y="119"/>
                  </a:lnTo>
                  <a:lnTo>
                    <a:pt x="526" y="217"/>
                  </a:lnTo>
                  <a:lnTo>
                    <a:pt x="546" y="375"/>
                  </a:lnTo>
                  <a:lnTo>
                    <a:pt x="546" y="710"/>
                  </a:lnTo>
                  <a:lnTo>
                    <a:pt x="526" y="868"/>
                  </a:lnTo>
                  <a:lnTo>
                    <a:pt x="497" y="967"/>
                  </a:lnTo>
                  <a:lnTo>
                    <a:pt x="448" y="1036"/>
                  </a:lnTo>
                  <a:lnTo>
                    <a:pt x="400" y="1065"/>
                  </a:lnTo>
                  <a:lnTo>
                    <a:pt x="341" y="10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8" name="Freeform 56"/>
            <p:cNvSpPr>
              <a:spLocks/>
            </p:cNvSpPr>
            <p:nvPr/>
          </p:nvSpPr>
          <p:spPr bwMode="auto">
            <a:xfrm>
              <a:off x="27515" y="6176"/>
              <a:ext cx="176" cy="167"/>
            </a:xfrm>
            <a:custGeom>
              <a:avLst/>
              <a:gdLst/>
              <a:ahLst/>
              <a:cxnLst>
                <a:cxn ang="0">
                  <a:pos x="176" y="79"/>
                </a:cxn>
                <a:cxn ang="0">
                  <a:pos x="166" y="49"/>
                </a:cxn>
                <a:cxn ang="0">
                  <a:pos x="146" y="19"/>
                </a:cxn>
                <a:cxn ang="0">
                  <a:pos x="117" y="0"/>
                </a:cxn>
                <a:cxn ang="0">
                  <a:pos x="59" y="0"/>
                </a:cxn>
                <a:cxn ang="0">
                  <a:pos x="39" y="10"/>
                </a:cxn>
                <a:cxn ang="0">
                  <a:pos x="20" y="29"/>
                </a:cxn>
                <a:cxn ang="0">
                  <a:pos x="10" y="59"/>
                </a:cxn>
                <a:cxn ang="0">
                  <a:pos x="0" y="79"/>
                </a:cxn>
                <a:cxn ang="0">
                  <a:pos x="10" y="118"/>
                </a:cxn>
                <a:cxn ang="0">
                  <a:pos x="49" y="157"/>
                </a:cxn>
                <a:cxn ang="0">
                  <a:pos x="88" y="167"/>
                </a:cxn>
                <a:cxn ang="0">
                  <a:pos x="117" y="157"/>
                </a:cxn>
                <a:cxn ang="0">
                  <a:pos x="146" y="138"/>
                </a:cxn>
                <a:cxn ang="0">
                  <a:pos x="166" y="118"/>
                </a:cxn>
                <a:cxn ang="0">
                  <a:pos x="176" y="79"/>
                </a:cxn>
              </a:cxnLst>
              <a:rect l="0" t="0" r="r" b="b"/>
              <a:pathLst>
                <a:path w="176" h="167">
                  <a:moveTo>
                    <a:pt x="176" y="79"/>
                  </a:moveTo>
                  <a:lnTo>
                    <a:pt x="166" y="49"/>
                  </a:lnTo>
                  <a:lnTo>
                    <a:pt x="146" y="19"/>
                  </a:lnTo>
                  <a:lnTo>
                    <a:pt x="117" y="0"/>
                  </a:lnTo>
                  <a:lnTo>
                    <a:pt x="59" y="0"/>
                  </a:lnTo>
                  <a:lnTo>
                    <a:pt x="39" y="10"/>
                  </a:lnTo>
                  <a:lnTo>
                    <a:pt x="20" y="29"/>
                  </a:lnTo>
                  <a:lnTo>
                    <a:pt x="10" y="59"/>
                  </a:lnTo>
                  <a:lnTo>
                    <a:pt x="0" y="79"/>
                  </a:lnTo>
                  <a:lnTo>
                    <a:pt x="10" y="118"/>
                  </a:lnTo>
                  <a:lnTo>
                    <a:pt x="49" y="157"/>
                  </a:lnTo>
                  <a:lnTo>
                    <a:pt x="88" y="167"/>
                  </a:lnTo>
                  <a:lnTo>
                    <a:pt x="117" y="157"/>
                  </a:lnTo>
                  <a:lnTo>
                    <a:pt x="146" y="138"/>
                  </a:lnTo>
                  <a:lnTo>
                    <a:pt x="166" y="118"/>
                  </a:lnTo>
                  <a:lnTo>
                    <a:pt x="176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89" name="Freeform 57"/>
            <p:cNvSpPr>
              <a:spLocks/>
            </p:cNvSpPr>
            <p:nvPr/>
          </p:nvSpPr>
          <p:spPr bwMode="auto">
            <a:xfrm>
              <a:off x="27905" y="5268"/>
              <a:ext cx="643" cy="1115"/>
            </a:xfrm>
            <a:custGeom>
              <a:avLst/>
              <a:gdLst/>
              <a:ahLst/>
              <a:cxnLst>
                <a:cxn ang="0">
                  <a:pos x="624" y="612"/>
                </a:cxn>
                <a:cxn ang="0">
                  <a:pos x="458" y="424"/>
                </a:cxn>
                <a:cxn ang="0">
                  <a:pos x="224" y="415"/>
                </a:cxn>
                <a:cxn ang="0">
                  <a:pos x="136" y="158"/>
                </a:cxn>
                <a:cxn ang="0">
                  <a:pos x="273" y="178"/>
                </a:cxn>
                <a:cxn ang="0">
                  <a:pos x="468" y="129"/>
                </a:cxn>
                <a:cxn ang="0">
                  <a:pos x="565" y="40"/>
                </a:cxn>
                <a:cxn ang="0">
                  <a:pos x="575" y="0"/>
                </a:cxn>
                <a:cxn ang="0">
                  <a:pos x="497" y="20"/>
                </a:cxn>
                <a:cxn ang="0">
                  <a:pos x="331" y="50"/>
                </a:cxn>
                <a:cxn ang="0">
                  <a:pos x="117" y="0"/>
                </a:cxn>
                <a:cxn ang="0">
                  <a:pos x="88" y="543"/>
                </a:cxn>
                <a:cxn ang="0">
                  <a:pos x="127" y="543"/>
                </a:cxn>
                <a:cxn ang="0">
                  <a:pos x="185" y="474"/>
                </a:cxn>
                <a:cxn ang="0">
                  <a:pos x="331" y="434"/>
                </a:cxn>
                <a:cxn ang="0">
                  <a:pos x="390" y="444"/>
                </a:cxn>
                <a:cxn ang="0">
                  <a:pos x="439" y="484"/>
                </a:cxn>
                <a:cxn ang="0">
                  <a:pos x="468" y="533"/>
                </a:cxn>
                <a:cxn ang="0">
                  <a:pos x="497" y="809"/>
                </a:cxn>
                <a:cxn ang="0">
                  <a:pos x="458" y="957"/>
                </a:cxn>
                <a:cxn ang="0">
                  <a:pos x="361" y="1056"/>
                </a:cxn>
                <a:cxn ang="0">
                  <a:pos x="185" y="1036"/>
                </a:cxn>
                <a:cxn ang="0">
                  <a:pos x="49" y="888"/>
                </a:cxn>
                <a:cxn ang="0">
                  <a:pos x="146" y="849"/>
                </a:cxn>
                <a:cxn ang="0">
                  <a:pos x="156" y="789"/>
                </a:cxn>
                <a:cxn ang="0">
                  <a:pos x="127" y="750"/>
                </a:cxn>
                <a:cxn ang="0">
                  <a:pos x="58" y="730"/>
                </a:cxn>
                <a:cxn ang="0">
                  <a:pos x="10" y="770"/>
                </a:cxn>
                <a:cxn ang="0">
                  <a:pos x="0" y="819"/>
                </a:cxn>
                <a:cxn ang="0">
                  <a:pos x="49" y="977"/>
                </a:cxn>
                <a:cxn ang="0">
                  <a:pos x="195" y="1095"/>
                </a:cxn>
                <a:cxn ang="0">
                  <a:pos x="400" y="1095"/>
                </a:cxn>
                <a:cxn ang="0">
                  <a:pos x="575" y="967"/>
                </a:cxn>
                <a:cxn ang="0">
                  <a:pos x="643" y="750"/>
                </a:cxn>
              </a:cxnLst>
              <a:rect l="0" t="0" r="r" b="b"/>
              <a:pathLst>
                <a:path w="643" h="1115">
                  <a:moveTo>
                    <a:pt x="643" y="750"/>
                  </a:moveTo>
                  <a:lnTo>
                    <a:pt x="624" y="612"/>
                  </a:lnTo>
                  <a:lnTo>
                    <a:pt x="556" y="503"/>
                  </a:lnTo>
                  <a:lnTo>
                    <a:pt x="458" y="424"/>
                  </a:lnTo>
                  <a:lnTo>
                    <a:pt x="341" y="395"/>
                  </a:lnTo>
                  <a:lnTo>
                    <a:pt x="224" y="415"/>
                  </a:lnTo>
                  <a:lnTo>
                    <a:pt x="136" y="474"/>
                  </a:lnTo>
                  <a:lnTo>
                    <a:pt x="136" y="158"/>
                  </a:lnTo>
                  <a:lnTo>
                    <a:pt x="214" y="178"/>
                  </a:lnTo>
                  <a:lnTo>
                    <a:pt x="273" y="178"/>
                  </a:lnTo>
                  <a:lnTo>
                    <a:pt x="380" y="168"/>
                  </a:lnTo>
                  <a:lnTo>
                    <a:pt x="468" y="129"/>
                  </a:lnTo>
                  <a:lnTo>
                    <a:pt x="526" y="79"/>
                  </a:lnTo>
                  <a:lnTo>
                    <a:pt x="565" y="40"/>
                  </a:lnTo>
                  <a:lnTo>
                    <a:pt x="575" y="10"/>
                  </a:lnTo>
                  <a:lnTo>
                    <a:pt x="575" y="0"/>
                  </a:lnTo>
                  <a:lnTo>
                    <a:pt x="546" y="0"/>
                  </a:lnTo>
                  <a:lnTo>
                    <a:pt x="497" y="20"/>
                  </a:lnTo>
                  <a:lnTo>
                    <a:pt x="429" y="40"/>
                  </a:lnTo>
                  <a:lnTo>
                    <a:pt x="331" y="50"/>
                  </a:lnTo>
                  <a:lnTo>
                    <a:pt x="234" y="40"/>
                  </a:lnTo>
                  <a:lnTo>
                    <a:pt x="117" y="0"/>
                  </a:lnTo>
                  <a:lnTo>
                    <a:pt x="88" y="0"/>
                  </a:lnTo>
                  <a:lnTo>
                    <a:pt x="88" y="543"/>
                  </a:lnTo>
                  <a:lnTo>
                    <a:pt x="107" y="563"/>
                  </a:lnTo>
                  <a:lnTo>
                    <a:pt x="127" y="543"/>
                  </a:lnTo>
                  <a:lnTo>
                    <a:pt x="146" y="513"/>
                  </a:lnTo>
                  <a:lnTo>
                    <a:pt x="185" y="474"/>
                  </a:lnTo>
                  <a:lnTo>
                    <a:pt x="253" y="444"/>
                  </a:lnTo>
                  <a:lnTo>
                    <a:pt x="331" y="434"/>
                  </a:lnTo>
                  <a:lnTo>
                    <a:pt x="361" y="434"/>
                  </a:lnTo>
                  <a:lnTo>
                    <a:pt x="390" y="444"/>
                  </a:lnTo>
                  <a:lnTo>
                    <a:pt x="419" y="464"/>
                  </a:lnTo>
                  <a:lnTo>
                    <a:pt x="439" y="484"/>
                  </a:lnTo>
                  <a:lnTo>
                    <a:pt x="458" y="523"/>
                  </a:lnTo>
                  <a:lnTo>
                    <a:pt x="468" y="533"/>
                  </a:lnTo>
                  <a:lnTo>
                    <a:pt x="497" y="632"/>
                  </a:lnTo>
                  <a:lnTo>
                    <a:pt x="497" y="809"/>
                  </a:lnTo>
                  <a:lnTo>
                    <a:pt x="487" y="888"/>
                  </a:lnTo>
                  <a:lnTo>
                    <a:pt x="458" y="957"/>
                  </a:lnTo>
                  <a:lnTo>
                    <a:pt x="419" y="1016"/>
                  </a:lnTo>
                  <a:lnTo>
                    <a:pt x="361" y="1056"/>
                  </a:lnTo>
                  <a:lnTo>
                    <a:pt x="292" y="1065"/>
                  </a:lnTo>
                  <a:lnTo>
                    <a:pt x="185" y="1036"/>
                  </a:lnTo>
                  <a:lnTo>
                    <a:pt x="97" y="977"/>
                  </a:lnTo>
                  <a:lnTo>
                    <a:pt x="49" y="888"/>
                  </a:lnTo>
                  <a:lnTo>
                    <a:pt x="107" y="888"/>
                  </a:lnTo>
                  <a:lnTo>
                    <a:pt x="146" y="849"/>
                  </a:lnTo>
                  <a:lnTo>
                    <a:pt x="156" y="829"/>
                  </a:lnTo>
                  <a:lnTo>
                    <a:pt x="156" y="789"/>
                  </a:lnTo>
                  <a:lnTo>
                    <a:pt x="146" y="760"/>
                  </a:lnTo>
                  <a:lnTo>
                    <a:pt x="127" y="750"/>
                  </a:lnTo>
                  <a:lnTo>
                    <a:pt x="107" y="730"/>
                  </a:lnTo>
                  <a:lnTo>
                    <a:pt x="58" y="730"/>
                  </a:lnTo>
                  <a:lnTo>
                    <a:pt x="39" y="740"/>
                  </a:lnTo>
                  <a:lnTo>
                    <a:pt x="10" y="770"/>
                  </a:lnTo>
                  <a:lnTo>
                    <a:pt x="10" y="789"/>
                  </a:lnTo>
                  <a:lnTo>
                    <a:pt x="0" y="819"/>
                  </a:lnTo>
                  <a:lnTo>
                    <a:pt x="10" y="898"/>
                  </a:lnTo>
                  <a:lnTo>
                    <a:pt x="49" y="977"/>
                  </a:lnTo>
                  <a:lnTo>
                    <a:pt x="117" y="1046"/>
                  </a:lnTo>
                  <a:lnTo>
                    <a:pt x="195" y="1095"/>
                  </a:lnTo>
                  <a:lnTo>
                    <a:pt x="292" y="1115"/>
                  </a:lnTo>
                  <a:lnTo>
                    <a:pt x="400" y="1095"/>
                  </a:lnTo>
                  <a:lnTo>
                    <a:pt x="497" y="1046"/>
                  </a:lnTo>
                  <a:lnTo>
                    <a:pt x="575" y="967"/>
                  </a:lnTo>
                  <a:lnTo>
                    <a:pt x="624" y="868"/>
                  </a:lnTo>
                  <a:lnTo>
                    <a:pt x="643" y="7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890" name="Freeform 58"/>
            <p:cNvSpPr>
              <a:spLocks/>
            </p:cNvSpPr>
            <p:nvPr/>
          </p:nvSpPr>
          <p:spPr bwMode="auto">
            <a:xfrm>
              <a:off x="28763" y="6176"/>
              <a:ext cx="175" cy="167"/>
            </a:xfrm>
            <a:custGeom>
              <a:avLst/>
              <a:gdLst/>
              <a:ahLst/>
              <a:cxnLst>
                <a:cxn ang="0">
                  <a:pos x="175" y="79"/>
                </a:cxn>
                <a:cxn ang="0">
                  <a:pos x="165" y="49"/>
                </a:cxn>
                <a:cxn ang="0">
                  <a:pos x="146" y="19"/>
                </a:cxn>
                <a:cxn ang="0">
                  <a:pos x="117" y="0"/>
                </a:cxn>
                <a:cxn ang="0">
                  <a:pos x="58" y="0"/>
                </a:cxn>
                <a:cxn ang="0">
                  <a:pos x="39" y="10"/>
                </a:cxn>
                <a:cxn ang="0">
                  <a:pos x="19" y="29"/>
                </a:cxn>
                <a:cxn ang="0">
                  <a:pos x="9" y="59"/>
                </a:cxn>
                <a:cxn ang="0">
                  <a:pos x="0" y="79"/>
                </a:cxn>
                <a:cxn ang="0">
                  <a:pos x="9" y="118"/>
                </a:cxn>
                <a:cxn ang="0">
                  <a:pos x="48" y="157"/>
                </a:cxn>
                <a:cxn ang="0">
                  <a:pos x="87" y="167"/>
                </a:cxn>
                <a:cxn ang="0">
                  <a:pos x="117" y="157"/>
                </a:cxn>
                <a:cxn ang="0">
                  <a:pos x="146" y="138"/>
                </a:cxn>
                <a:cxn ang="0">
                  <a:pos x="165" y="118"/>
                </a:cxn>
                <a:cxn ang="0">
                  <a:pos x="175" y="79"/>
                </a:cxn>
              </a:cxnLst>
              <a:rect l="0" t="0" r="r" b="b"/>
              <a:pathLst>
                <a:path w="175" h="167">
                  <a:moveTo>
                    <a:pt x="175" y="79"/>
                  </a:moveTo>
                  <a:lnTo>
                    <a:pt x="165" y="49"/>
                  </a:lnTo>
                  <a:lnTo>
                    <a:pt x="146" y="19"/>
                  </a:lnTo>
                  <a:lnTo>
                    <a:pt x="117" y="0"/>
                  </a:lnTo>
                  <a:lnTo>
                    <a:pt x="58" y="0"/>
                  </a:lnTo>
                  <a:lnTo>
                    <a:pt x="39" y="10"/>
                  </a:lnTo>
                  <a:lnTo>
                    <a:pt x="19" y="29"/>
                  </a:lnTo>
                  <a:lnTo>
                    <a:pt x="9" y="59"/>
                  </a:lnTo>
                  <a:lnTo>
                    <a:pt x="0" y="79"/>
                  </a:lnTo>
                  <a:lnTo>
                    <a:pt x="9" y="118"/>
                  </a:lnTo>
                  <a:lnTo>
                    <a:pt x="48" y="157"/>
                  </a:lnTo>
                  <a:lnTo>
                    <a:pt x="87" y="167"/>
                  </a:lnTo>
                  <a:lnTo>
                    <a:pt x="117" y="157"/>
                  </a:lnTo>
                  <a:lnTo>
                    <a:pt x="146" y="138"/>
                  </a:lnTo>
                  <a:lnTo>
                    <a:pt x="165" y="118"/>
                  </a:lnTo>
                  <a:lnTo>
                    <a:pt x="175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962-6C3B-45C7-93AD-ED739CDFB73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103471" y="1987233"/>
            <a:ext cx="7183305" cy="4270835"/>
            <a:chOff x="795" y="1322"/>
            <a:chExt cx="36367" cy="21622"/>
          </a:xfrm>
        </p:grpSpPr>
        <p:grpSp>
          <p:nvGrpSpPr>
            <p:cNvPr id="3" name="Group 204"/>
            <p:cNvGrpSpPr>
              <a:grpSpLocks/>
            </p:cNvGrpSpPr>
            <p:nvPr/>
          </p:nvGrpSpPr>
          <p:grpSpPr bwMode="auto">
            <a:xfrm>
              <a:off x="795" y="1322"/>
              <a:ext cx="36367" cy="21622"/>
              <a:chOff x="795" y="1322"/>
              <a:chExt cx="36367" cy="21622"/>
            </a:xfrm>
          </p:grpSpPr>
          <p:sp>
            <p:nvSpPr>
              <p:cNvPr id="119813" name="Freeform 5"/>
              <p:cNvSpPr>
                <a:spLocks/>
              </p:cNvSpPr>
              <p:nvPr/>
            </p:nvSpPr>
            <p:spPr bwMode="auto">
              <a:xfrm>
                <a:off x="851" y="1378"/>
                <a:ext cx="879" cy="1095"/>
              </a:xfrm>
              <a:custGeom>
                <a:avLst/>
                <a:gdLst/>
                <a:ahLst/>
                <a:cxnLst>
                  <a:cxn ang="0">
                    <a:pos x="879" y="681"/>
                  </a:cxn>
                  <a:cxn ang="0">
                    <a:pos x="835" y="681"/>
                  </a:cxn>
                  <a:cxn ang="0">
                    <a:pos x="823" y="760"/>
                  </a:cxn>
                  <a:cxn ang="0">
                    <a:pos x="801" y="849"/>
                  </a:cxn>
                  <a:cxn ang="0">
                    <a:pos x="768" y="927"/>
                  </a:cxn>
                  <a:cxn ang="0">
                    <a:pos x="712" y="983"/>
                  </a:cxn>
                  <a:cxn ang="0">
                    <a:pos x="634" y="1028"/>
                  </a:cxn>
                  <a:cxn ang="0">
                    <a:pos x="512" y="1050"/>
                  </a:cxn>
                  <a:cxn ang="0">
                    <a:pos x="345" y="1050"/>
                  </a:cxn>
                  <a:cxn ang="0">
                    <a:pos x="323" y="1039"/>
                  </a:cxn>
                  <a:cxn ang="0">
                    <a:pos x="312" y="1028"/>
                  </a:cxn>
                  <a:cxn ang="0">
                    <a:pos x="300" y="1005"/>
                  </a:cxn>
                  <a:cxn ang="0">
                    <a:pos x="300" y="101"/>
                  </a:cxn>
                  <a:cxn ang="0">
                    <a:pos x="312" y="89"/>
                  </a:cxn>
                  <a:cxn ang="0">
                    <a:pos x="312" y="67"/>
                  </a:cxn>
                  <a:cxn ang="0">
                    <a:pos x="334" y="67"/>
                  </a:cxn>
                  <a:cxn ang="0">
                    <a:pos x="356" y="56"/>
                  </a:cxn>
                  <a:cxn ang="0">
                    <a:pos x="401" y="56"/>
                  </a:cxn>
                  <a:cxn ang="0">
                    <a:pos x="456" y="45"/>
                  </a:cxn>
                  <a:cxn ang="0">
                    <a:pos x="512" y="45"/>
                  </a:cxn>
                  <a:cxn ang="0">
                    <a:pos x="512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78" y="45"/>
                  </a:cxn>
                  <a:cxn ang="0">
                    <a:pos x="111" y="56"/>
                  </a:cxn>
                  <a:cxn ang="0">
                    <a:pos x="134" y="56"/>
                  </a:cxn>
                  <a:cxn ang="0">
                    <a:pos x="156" y="67"/>
                  </a:cxn>
                  <a:cxn ang="0">
                    <a:pos x="156" y="101"/>
                  </a:cxn>
                  <a:cxn ang="0">
                    <a:pos x="167" y="123"/>
                  </a:cxn>
                  <a:cxn ang="0">
                    <a:pos x="167" y="994"/>
                  </a:cxn>
                  <a:cxn ang="0">
                    <a:pos x="156" y="1005"/>
                  </a:cxn>
                  <a:cxn ang="0">
                    <a:pos x="156" y="1028"/>
                  </a:cxn>
                  <a:cxn ang="0">
                    <a:pos x="134" y="1039"/>
                  </a:cxn>
                  <a:cxn ang="0">
                    <a:pos x="78" y="1039"/>
                  </a:cxn>
                  <a:cxn ang="0">
                    <a:pos x="33" y="1050"/>
                  </a:cxn>
                  <a:cxn ang="0">
                    <a:pos x="0" y="1050"/>
                  </a:cxn>
                  <a:cxn ang="0">
                    <a:pos x="0" y="1095"/>
                  </a:cxn>
                  <a:cxn ang="0">
                    <a:pos x="835" y="1095"/>
                  </a:cxn>
                  <a:cxn ang="0">
                    <a:pos x="879" y="681"/>
                  </a:cxn>
                </a:cxnLst>
                <a:rect l="0" t="0" r="r" b="b"/>
                <a:pathLst>
                  <a:path w="879" h="1095">
                    <a:moveTo>
                      <a:pt x="879" y="681"/>
                    </a:moveTo>
                    <a:lnTo>
                      <a:pt x="835" y="681"/>
                    </a:lnTo>
                    <a:lnTo>
                      <a:pt x="823" y="760"/>
                    </a:lnTo>
                    <a:lnTo>
                      <a:pt x="801" y="849"/>
                    </a:lnTo>
                    <a:lnTo>
                      <a:pt x="768" y="927"/>
                    </a:lnTo>
                    <a:lnTo>
                      <a:pt x="712" y="983"/>
                    </a:lnTo>
                    <a:lnTo>
                      <a:pt x="634" y="1028"/>
                    </a:lnTo>
                    <a:lnTo>
                      <a:pt x="512" y="1050"/>
                    </a:lnTo>
                    <a:lnTo>
                      <a:pt x="345" y="1050"/>
                    </a:lnTo>
                    <a:lnTo>
                      <a:pt x="323" y="1039"/>
                    </a:lnTo>
                    <a:lnTo>
                      <a:pt x="312" y="1028"/>
                    </a:lnTo>
                    <a:lnTo>
                      <a:pt x="300" y="1005"/>
                    </a:lnTo>
                    <a:lnTo>
                      <a:pt x="300" y="101"/>
                    </a:lnTo>
                    <a:lnTo>
                      <a:pt x="312" y="89"/>
                    </a:lnTo>
                    <a:lnTo>
                      <a:pt x="312" y="67"/>
                    </a:lnTo>
                    <a:lnTo>
                      <a:pt x="334" y="67"/>
                    </a:lnTo>
                    <a:lnTo>
                      <a:pt x="356" y="56"/>
                    </a:lnTo>
                    <a:lnTo>
                      <a:pt x="401" y="56"/>
                    </a:lnTo>
                    <a:lnTo>
                      <a:pt x="456" y="45"/>
                    </a:lnTo>
                    <a:lnTo>
                      <a:pt x="512" y="45"/>
                    </a:lnTo>
                    <a:lnTo>
                      <a:pt x="512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78" y="45"/>
                    </a:lnTo>
                    <a:lnTo>
                      <a:pt x="111" y="56"/>
                    </a:lnTo>
                    <a:lnTo>
                      <a:pt x="134" y="56"/>
                    </a:lnTo>
                    <a:lnTo>
                      <a:pt x="156" y="67"/>
                    </a:lnTo>
                    <a:lnTo>
                      <a:pt x="156" y="101"/>
                    </a:lnTo>
                    <a:lnTo>
                      <a:pt x="167" y="123"/>
                    </a:lnTo>
                    <a:lnTo>
                      <a:pt x="167" y="994"/>
                    </a:lnTo>
                    <a:lnTo>
                      <a:pt x="156" y="1005"/>
                    </a:lnTo>
                    <a:lnTo>
                      <a:pt x="156" y="1028"/>
                    </a:lnTo>
                    <a:lnTo>
                      <a:pt x="134" y="1039"/>
                    </a:lnTo>
                    <a:lnTo>
                      <a:pt x="78" y="1039"/>
                    </a:lnTo>
                    <a:lnTo>
                      <a:pt x="33" y="1050"/>
                    </a:lnTo>
                    <a:lnTo>
                      <a:pt x="0" y="1050"/>
                    </a:lnTo>
                    <a:lnTo>
                      <a:pt x="0" y="1095"/>
                    </a:lnTo>
                    <a:lnTo>
                      <a:pt x="835" y="1095"/>
                    </a:lnTo>
                    <a:lnTo>
                      <a:pt x="879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4" name="Freeform 6"/>
              <p:cNvSpPr>
                <a:spLocks noEditPoints="1"/>
              </p:cNvSpPr>
              <p:nvPr/>
            </p:nvSpPr>
            <p:spPr bwMode="auto">
              <a:xfrm>
                <a:off x="1841" y="1758"/>
                <a:ext cx="612" cy="737"/>
              </a:xfrm>
              <a:custGeom>
                <a:avLst/>
                <a:gdLst/>
                <a:ahLst/>
                <a:cxnLst>
                  <a:cxn ang="0">
                    <a:pos x="579" y="346"/>
                  </a:cxn>
                  <a:cxn ang="0">
                    <a:pos x="601" y="346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3"/>
                  </a:cxn>
                  <a:cxn ang="0">
                    <a:pos x="568" y="134"/>
                  </a:cxn>
                  <a:cxn ang="0">
                    <a:pos x="512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1" y="22"/>
                  </a:cxn>
                  <a:cxn ang="0">
                    <a:pos x="89" y="100"/>
                  </a:cxn>
                  <a:cxn ang="0">
                    <a:pos x="23" y="223"/>
                  </a:cxn>
                  <a:cxn ang="0">
                    <a:pos x="0" y="357"/>
                  </a:cxn>
                  <a:cxn ang="0">
                    <a:pos x="23" y="514"/>
                  </a:cxn>
                  <a:cxn ang="0">
                    <a:pos x="101" y="625"/>
                  </a:cxn>
                  <a:cxn ang="0">
                    <a:pos x="212" y="703"/>
                  </a:cxn>
                  <a:cxn ang="0">
                    <a:pos x="345" y="737"/>
                  </a:cxn>
                  <a:cxn ang="0">
                    <a:pos x="446" y="715"/>
                  </a:cxn>
                  <a:cxn ang="0">
                    <a:pos x="523" y="670"/>
                  </a:cxn>
                  <a:cxn ang="0">
                    <a:pos x="579" y="614"/>
                  </a:cxn>
                  <a:cxn ang="0">
                    <a:pos x="601" y="558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2"/>
                  </a:cxn>
                  <a:cxn ang="0">
                    <a:pos x="590" y="502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5" y="603"/>
                  </a:cxn>
                  <a:cxn ang="0">
                    <a:pos x="479" y="659"/>
                  </a:cxn>
                  <a:cxn ang="0">
                    <a:pos x="423" y="681"/>
                  </a:cxn>
                  <a:cxn ang="0">
                    <a:pos x="379" y="692"/>
                  </a:cxn>
                  <a:cxn ang="0">
                    <a:pos x="356" y="692"/>
                  </a:cxn>
                  <a:cxn ang="0">
                    <a:pos x="279" y="681"/>
                  </a:cxn>
                  <a:cxn ang="0">
                    <a:pos x="223" y="636"/>
                  </a:cxn>
                  <a:cxn ang="0">
                    <a:pos x="178" y="581"/>
                  </a:cxn>
                  <a:cxn ang="0">
                    <a:pos x="145" y="502"/>
                  </a:cxn>
                  <a:cxn ang="0">
                    <a:pos x="134" y="413"/>
                  </a:cxn>
                  <a:cxn ang="0">
                    <a:pos x="134" y="346"/>
                  </a:cxn>
                  <a:cxn ang="0">
                    <a:pos x="579" y="346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90" y="111"/>
                  </a:cxn>
                  <a:cxn ang="0">
                    <a:pos x="234" y="56"/>
                  </a:cxn>
                  <a:cxn ang="0">
                    <a:pos x="290" y="33"/>
                  </a:cxn>
                  <a:cxn ang="0">
                    <a:pos x="334" y="33"/>
                  </a:cxn>
                  <a:cxn ang="0">
                    <a:pos x="412" y="56"/>
                  </a:cxn>
                  <a:cxn ang="0">
                    <a:pos x="468" y="111"/>
                  </a:cxn>
                  <a:cxn ang="0">
                    <a:pos x="490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12" h="737">
                    <a:moveTo>
                      <a:pt x="579" y="346"/>
                    </a:moveTo>
                    <a:lnTo>
                      <a:pt x="601" y="346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3"/>
                    </a:lnTo>
                    <a:lnTo>
                      <a:pt x="568" y="134"/>
                    </a:lnTo>
                    <a:lnTo>
                      <a:pt x="512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1" y="22"/>
                    </a:lnTo>
                    <a:lnTo>
                      <a:pt x="89" y="100"/>
                    </a:lnTo>
                    <a:lnTo>
                      <a:pt x="23" y="223"/>
                    </a:lnTo>
                    <a:lnTo>
                      <a:pt x="0" y="357"/>
                    </a:lnTo>
                    <a:lnTo>
                      <a:pt x="23" y="514"/>
                    </a:lnTo>
                    <a:lnTo>
                      <a:pt x="101" y="625"/>
                    </a:lnTo>
                    <a:lnTo>
                      <a:pt x="212" y="703"/>
                    </a:lnTo>
                    <a:lnTo>
                      <a:pt x="345" y="737"/>
                    </a:lnTo>
                    <a:lnTo>
                      <a:pt x="446" y="715"/>
                    </a:lnTo>
                    <a:lnTo>
                      <a:pt x="523" y="670"/>
                    </a:lnTo>
                    <a:lnTo>
                      <a:pt x="579" y="614"/>
                    </a:lnTo>
                    <a:lnTo>
                      <a:pt x="601" y="558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2"/>
                    </a:lnTo>
                    <a:lnTo>
                      <a:pt x="590" y="502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5" y="603"/>
                    </a:lnTo>
                    <a:lnTo>
                      <a:pt x="479" y="659"/>
                    </a:lnTo>
                    <a:lnTo>
                      <a:pt x="423" y="681"/>
                    </a:lnTo>
                    <a:lnTo>
                      <a:pt x="379" y="692"/>
                    </a:lnTo>
                    <a:lnTo>
                      <a:pt x="356" y="692"/>
                    </a:lnTo>
                    <a:lnTo>
                      <a:pt x="279" y="681"/>
                    </a:lnTo>
                    <a:lnTo>
                      <a:pt x="223" y="636"/>
                    </a:lnTo>
                    <a:lnTo>
                      <a:pt x="178" y="581"/>
                    </a:lnTo>
                    <a:lnTo>
                      <a:pt x="145" y="502"/>
                    </a:lnTo>
                    <a:lnTo>
                      <a:pt x="134" y="413"/>
                    </a:lnTo>
                    <a:lnTo>
                      <a:pt x="134" y="346"/>
                    </a:lnTo>
                    <a:lnTo>
                      <a:pt x="579" y="346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90" y="111"/>
                    </a:lnTo>
                    <a:lnTo>
                      <a:pt x="234" y="56"/>
                    </a:lnTo>
                    <a:lnTo>
                      <a:pt x="290" y="33"/>
                    </a:lnTo>
                    <a:lnTo>
                      <a:pt x="334" y="33"/>
                    </a:lnTo>
                    <a:lnTo>
                      <a:pt x="412" y="56"/>
                    </a:lnTo>
                    <a:lnTo>
                      <a:pt x="468" y="111"/>
                    </a:lnTo>
                    <a:lnTo>
                      <a:pt x="490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5" name="Freeform 7"/>
              <p:cNvSpPr>
                <a:spLocks/>
              </p:cNvSpPr>
              <p:nvPr/>
            </p:nvSpPr>
            <p:spPr bwMode="auto">
              <a:xfrm>
                <a:off x="2531" y="1490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79" y="346"/>
                  </a:cxn>
                  <a:cxn ang="0">
                    <a:pos x="479" y="290"/>
                  </a:cxn>
                  <a:cxn ang="0">
                    <a:pos x="245" y="290"/>
                  </a:cxn>
                  <a:cxn ang="0">
                    <a:pos x="245" y="0"/>
                  </a:cxn>
                  <a:cxn ang="0">
                    <a:pos x="212" y="0"/>
                  </a:cxn>
                  <a:cxn ang="0">
                    <a:pos x="201" y="78"/>
                  </a:cxn>
                  <a:cxn ang="0">
                    <a:pos x="178" y="156"/>
                  </a:cxn>
                  <a:cxn ang="0">
                    <a:pos x="145" y="234"/>
                  </a:cxn>
                  <a:cxn ang="0">
                    <a:pos x="89" y="279"/>
                  </a:cxn>
                  <a:cxn ang="0">
                    <a:pos x="0" y="301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82"/>
                  </a:cxn>
                  <a:cxn ang="0">
                    <a:pos x="156" y="882"/>
                  </a:cxn>
                  <a:cxn ang="0">
                    <a:pos x="190" y="949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45" y="1005"/>
                  </a:cxn>
                  <a:cxn ang="0">
                    <a:pos x="423" y="983"/>
                  </a:cxn>
                  <a:cxn ang="0">
                    <a:pos x="468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2"/>
                  </a:cxn>
                  <a:cxn ang="0">
                    <a:pos x="468" y="692"/>
                  </a:cxn>
                  <a:cxn ang="0">
                    <a:pos x="468" y="782"/>
                  </a:cxn>
                  <a:cxn ang="0">
                    <a:pos x="457" y="837"/>
                  </a:cxn>
                  <a:cxn ang="0">
                    <a:pos x="445" y="882"/>
                  </a:cxn>
                  <a:cxn ang="0">
                    <a:pos x="434" y="916"/>
                  </a:cxn>
                  <a:cxn ang="0">
                    <a:pos x="390" y="960"/>
                  </a:cxn>
                  <a:cxn ang="0">
                    <a:pos x="323" y="960"/>
                  </a:cxn>
                  <a:cxn ang="0">
                    <a:pos x="301" y="938"/>
                  </a:cxn>
                  <a:cxn ang="0">
                    <a:pos x="279" y="927"/>
                  </a:cxn>
                  <a:cxn ang="0">
                    <a:pos x="267" y="893"/>
                  </a:cxn>
                  <a:cxn ang="0">
                    <a:pos x="256" y="871"/>
                  </a:cxn>
                  <a:cxn ang="0">
                    <a:pos x="256" y="849"/>
                  </a:cxn>
                  <a:cxn ang="0">
                    <a:pos x="245" y="815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1" h="1005">
                    <a:moveTo>
                      <a:pt x="245" y="346"/>
                    </a:moveTo>
                    <a:lnTo>
                      <a:pt x="479" y="346"/>
                    </a:lnTo>
                    <a:lnTo>
                      <a:pt x="479" y="290"/>
                    </a:lnTo>
                    <a:lnTo>
                      <a:pt x="245" y="290"/>
                    </a:lnTo>
                    <a:lnTo>
                      <a:pt x="245" y="0"/>
                    </a:lnTo>
                    <a:lnTo>
                      <a:pt x="212" y="0"/>
                    </a:lnTo>
                    <a:lnTo>
                      <a:pt x="201" y="78"/>
                    </a:lnTo>
                    <a:lnTo>
                      <a:pt x="178" y="156"/>
                    </a:lnTo>
                    <a:lnTo>
                      <a:pt x="145" y="234"/>
                    </a:lnTo>
                    <a:lnTo>
                      <a:pt x="89" y="279"/>
                    </a:lnTo>
                    <a:lnTo>
                      <a:pt x="0" y="301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82"/>
                    </a:lnTo>
                    <a:lnTo>
                      <a:pt x="156" y="882"/>
                    </a:lnTo>
                    <a:lnTo>
                      <a:pt x="190" y="949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45" y="1005"/>
                    </a:lnTo>
                    <a:lnTo>
                      <a:pt x="423" y="983"/>
                    </a:lnTo>
                    <a:lnTo>
                      <a:pt x="468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2"/>
                    </a:lnTo>
                    <a:lnTo>
                      <a:pt x="468" y="692"/>
                    </a:lnTo>
                    <a:lnTo>
                      <a:pt x="468" y="782"/>
                    </a:lnTo>
                    <a:lnTo>
                      <a:pt x="457" y="837"/>
                    </a:lnTo>
                    <a:lnTo>
                      <a:pt x="445" y="882"/>
                    </a:lnTo>
                    <a:lnTo>
                      <a:pt x="434" y="916"/>
                    </a:lnTo>
                    <a:lnTo>
                      <a:pt x="390" y="960"/>
                    </a:lnTo>
                    <a:lnTo>
                      <a:pt x="323" y="960"/>
                    </a:lnTo>
                    <a:lnTo>
                      <a:pt x="301" y="938"/>
                    </a:lnTo>
                    <a:lnTo>
                      <a:pt x="279" y="927"/>
                    </a:lnTo>
                    <a:lnTo>
                      <a:pt x="267" y="893"/>
                    </a:lnTo>
                    <a:lnTo>
                      <a:pt x="256" y="871"/>
                    </a:lnTo>
                    <a:lnTo>
                      <a:pt x="256" y="849"/>
                    </a:lnTo>
                    <a:lnTo>
                      <a:pt x="245" y="815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6" name="Freeform 8"/>
              <p:cNvSpPr>
                <a:spLocks/>
              </p:cNvSpPr>
              <p:nvPr/>
            </p:nvSpPr>
            <p:spPr bwMode="auto">
              <a:xfrm>
                <a:off x="3733" y="1345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79" y="145"/>
                  </a:cxn>
                  <a:cxn ang="0">
                    <a:pos x="957" y="111"/>
                  </a:cxn>
                  <a:cxn ang="0">
                    <a:pos x="913" y="55"/>
                  </a:cxn>
                  <a:cxn ang="0">
                    <a:pos x="835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0"/>
                  </a:cxn>
                  <a:cxn ang="0">
                    <a:pos x="223" y="223"/>
                  </a:cxn>
                  <a:cxn ang="0">
                    <a:pos x="111" y="368"/>
                  </a:cxn>
                  <a:cxn ang="0">
                    <a:pos x="34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1" y="1139"/>
                  </a:cxn>
                  <a:cxn ang="0">
                    <a:pos x="434" y="1161"/>
                  </a:cxn>
                  <a:cxn ang="0">
                    <a:pos x="568" y="1139"/>
                  </a:cxn>
                  <a:cxn ang="0">
                    <a:pos x="679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4" y="837"/>
                  </a:cxn>
                  <a:cxn ang="0">
                    <a:pos x="946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3" y="748"/>
                  </a:cxn>
                  <a:cxn ang="0">
                    <a:pos x="890" y="815"/>
                  </a:cxn>
                  <a:cxn ang="0">
                    <a:pos x="846" y="904"/>
                  </a:cxn>
                  <a:cxn ang="0">
                    <a:pos x="757" y="994"/>
                  </a:cxn>
                  <a:cxn ang="0">
                    <a:pos x="646" y="1061"/>
                  </a:cxn>
                  <a:cxn ang="0">
                    <a:pos x="545" y="1105"/>
                  </a:cxn>
                  <a:cxn ang="0">
                    <a:pos x="456" y="1116"/>
                  </a:cxn>
                  <a:cxn ang="0">
                    <a:pos x="367" y="1105"/>
                  </a:cxn>
                  <a:cxn ang="0">
                    <a:pos x="289" y="1072"/>
                  </a:cxn>
                  <a:cxn ang="0">
                    <a:pos x="212" y="1005"/>
                  </a:cxn>
                  <a:cxn ang="0">
                    <a:pos x="167" y="915"/>
                  </a:cxn>
                  <a:cxn ang="0">
                    <a:pos x="145" y="781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0"/>
                  </a:cxn>
                  <a:cxn ang="0">
                    <a:pos x="345" y="245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5" y="44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8" y="234"/>
                  </a:cxn>
                  <a:cxn ang="0">
                    <a:pos x="991" y="357"/>
                  </a:cxn>
                  <a:cxn ang="0">
                    <a:pos x="991" y="413"/>
                  </a:cxn>
                  <a:cxn ang="0">
                    <a:pos x="979" y="424"/>
                  </a:cxn>
                  <a:cxn ang="0">
                    <a:pos x="979" y="435"/>
                  </a:cxn>
                  <a:cxn ang="0">
                    <a:pos x="1002" y="457"/>
                  </a:cxn>
                  <a:cxn ang="0">
                    <a:pos x="1013" y="457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79" y="145"/>
                    </a:lnTo>
                    <a:lnTo>
                      <a:pt x="957" y="111"/>
                    </a:lnTo>
                    <a:lnTo>
                      <a:pt x="913" y="55"/>
                    </a:lnTo>
                    <a:lnTo>
                      <a:pt x="835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0"/>
                    </a:lnTo>
                    <a:lnTo>
                      <a:pt x="223" y="223"/>
                    </a:lnTo>
                    <a:lnTo>
                      <a:pt x="111" y="368"/>
                    </a:lnTo>
                    <a:lnTo>
                      <a:pt x="34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1" y="1139"/>
                    </a:lnTo>
                    <a:lnTo>
                      <a:pt x="434" y="1161"/>
                    </a:lnTo>
                    <a:lnTo>
                      <a:pt x="568" y="1139"/>
                    </a:lnTo>
                    <a:lnTo>
                      <a:pt x="679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4" y="837"/>
                    </a:lnTo>
                    <a:lnTo>
                      <a:pt x="946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3" y="748"/>
                    </a:lnTo>
                    <a:lnTo>
                      <a:pt x="890" y="815"/>
                    </a:lnTo>
                    <a:lnTo>
                      <a:pt x="846" y="904"/>
                    </a:lnTo>
                    <a:lnTo>
                      <a:pt x="757" y="994"/>
                    </a:lnTo>
                    <a:lnTo>
                      <a:pt x="646" y="1061"/>
                    </a:lnTo>
                    <a:lnTo>
                      <a:pt x="545" y="1105"/>
                    </a:lnTo>
                    <a:lnTo>
                      <a:pt x="456" y="1116"/>
                    </a:lnTo>
                    <a:lnTo>
                      <a:pt x="367" y="1105"/>
                    </a:lnTo>
                    <a:lnTo>
                      <a:pt x="289" y="1072"/>
                    </a:lnTo>
                    <a:lnTo>
                      <a:pt x="212" y="1005"/>
                    </a:lnTo>
                    <a:lnTo>
                      <a:pt x="167" y="915"/>
                    </a:lnTo>
                    <a:lnTo>
                      <a:pt x="145" y="781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0"/>
                    </a:lnTo>
                    <a:lnTo>
                      <a:pt x="345" y="245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5" y="44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8" y="234"/>
                    </a:lnTo>
                    <a:lnTo>
                      <a:pt x="991" y="357"/>
                    </a:lnTo>
                    <a:lnTo>
                      <a:pt x="991" y="413"/>
                    </a:lnTo>
                    <a:lnTo>
                      <a:pt x="979" y="424"/>
                    </a:lnTo>
                    <a:lnTo>
                      <a:pt x="979" y="435"/>
                    </a:lnTo>
                    <a:lnTo>
                      <a:pt x="1002" y="457"/>
                    </a:lnTo>
                    <a:lnTo>
                      <a:pt x="1013" y="457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7" name="Freeform 9"/>
              <p:cNvSpPr>
                <a:spLocks noEditPoints="1"/>
              </p:cNvSpPr>
              <p:nvPr/>
            </p:nvSpPr>
            <p:spPr bwMode="auto">
              <a:xfrm>
                <a:off x="5447" y="1881"/>
                <a:ext cx="1068" cy="379"/>
              </a:xfrm>
              <a:custGeom>
                <a:avLst/>
                <a:gdLst/>
                <a:ahLst/>
                <a:cxnLst>
                  <a:cxn ang="0">
                    <a:pos x="1013" y="67"/>
                  </a:cxn>
                  <a:cxn ang="0">
                    <a:pos x="1035" y="67"/>
                  </a:cxn>
                  <a:cxn ang="0">
                    <a:pos x="1046" y="55"/>
                  </a:cxn>
                  <a:cxn ang="0">
                    <a:pos x="1057" y="55"/>
                  </a:cxn>
                  <a:cxn ang="0">
                    <a:pos x="1068" y="33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4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6" y="67"/>
                  </a:cxn>
                  <a:cxn ang="0">
                    <a:pos x="1013" y="67"/>
                  </a:cxn>
                  <a:cxn ang="0">
                    <a:pos x="1013" y="379"/>
                  </a:cxn>
                  <a:cxn ang="0">
                    <a:pos x="1035" y="379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4" y="312"/>
                  </a:cxn>
                  <a:cxn ang="0">
                    <a:pos x="22" y="312"/>
                  </a:cxn>
                  <a:cxn ang="0">
                    <a:pos x="0" y="335"/>
                  </a:cxn>
                  <a:cxn ang="0">
                    <a:pos x="0" y="357"/>
                  </a:cxn>
                  <a:cxn ang="0">
                    <a:pos x="22" y="379"/>
                  </a:cxn>
                  <a:cxn ang="0">
                    <a:pos x="56" y="379"/>
                  </a:cxn>
                  <a:cxn ang="0">
                    <a:pos x="1013" y="379"/>
                  </a:cxn>
                </a:cxnLst>
                <a:rect l="0" t="0" r="r" b="b"/>
                <a:pathLst>
                  <a:path w="1068" h="379">
                    <a:moveTo>
                      <a:pt x="1013" y="67"/>
                    </a:moveTo>
                    <a:lnTo>
                      <a:pt x="1035" y="67"/>
                    </a:lnTo>
                    <a:lnTo>
                      <a:pt x="1046" y="55"/>
                    </a:lnTo>
                    <a:lnTo>
                      <a:pt x="1057" y="55"/>
                    </a:lnTo>
                    <a:lnTo>
                      <a:pt x="1068" y="33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4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6" y="67"/>
                    </a:lnTo>
                    <a:lnTo>
                      <a:pt x="1013" y="67"/>
                    </a:lnTo>
                    <a:close/>
                    <a:moveTo>
                      <a:pt x="1013" y="379"/>
                    </a:moveTo>
                    <a:lnTo>
                      <a:pt x="1035" y="379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4" y="312"/>
                    </a:lnTo>
                    <a:lnTo>
                      <a:pt x="22" y="312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22" y="379"/>
                    </a:lnTo>
                    <a:lnTo>
                      <a:pt x="56" y="379"/>
                    </a:lnTo>
                    <a:lnTo>
                      <a:pt x="1013" y="3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8" name="Freeform 10"/>
              <p:cNvSpPr>
                <a:spLocks noEditPoints="1"/>
              </p:cNvSpPr>
              <p:nvPr/>
            </p:nvSpPr>
            <p:spPr bwMode="auto">
              <a:xfrm>
                <a:off x="7105" y="1322"/>
                <a:ext cx="1102" cy="1151"/>
              </a:xfrm>
              <a:custGeom>
                <a:avLst/>
                <a:gdLst/>
                <a:ahLst/>
                <a:cxnLst>
                  <a:cxn ang="0">
                    <a:pos x="234" y="961"/>
                  </a:cxn>
                  <a:cxn ang="0">
                    <a:pos x="167" y="1050"/>
                  </a:cxn>
                  <a:cxn ang="0">
                    <a:pos x="100" y="1084"/>
                  </a:cxn>
                  <a:cxn ang="0">
                    <a:pos x="33" y="1106"/>
                  </a:cxn>
                  <a:cxn ang="0">
                    <a:pos x="11" y="1106"/>
                  </a:cxn>
                  <a:cxn ang="0">
                    <a:pos x="0" y="1117"/>
                  </a:cxn>
                  <a:cxn ang="0">
                    <a:pos x="0" y="1128"/>
                  </a:cxn>
                  <a:cxn ang="0">
                    <a:pos x="22" y="1151"/>
                  </a:cxn>
                  <a:cxn ang="0">
                    <a:pos x="334" y="1151"/>
                  </a:cxn>
                  <a:cxn ang="0">
                    <a:pos x="345" y="1139"/>
                  </a:cxn>
                  <a:cxn ang="0">
                    <a:pos x="345" y="1106"/>
                  </a:cxn>
                  <a:cxn ang="0">
                    <a:pos x="323" y="1106"/>
                  </a:cxn>
                  <a:cxn ang="0">
                    <a:pos x="300" y="1095"/>
                  </a:cxn>
                  <a:cxn ang="0">
                    <a:pos x="278" y="1095"/>
                  </a:cxn>
                  <a:cxn ang="0">
                    <a:pos x="267" y="1084"/>
                  </a:cxn>
                  <a:cxn ang="0">
                    <a:pos x="256" y="1061"/>
                  </a:cxn>
                  <a:cxn ang="0">
                    <a:pos x="245" y="1050"/>
                  </a:cxn>
                  <a:cxn ang="0">
                    <a:pos x="267" y="983"/>
                  </a:cxn>
                  <a:cxn ang="0">
                    <a:pos x="289" y="961"/>
                  </a:cxn>
                  <a:cxn ang="0">
                    <a:pos x="300" y="927"/>
                  </a:cxn>
                  <a:cxn ang="0">
                    <a:pos x="334" y="871"/>
                  </a:cxn>
                  <a:cxn ang="0">
                    <a:pos x="389" y="782"/>
                  </a:cxn>
                  <a:cxn ang="0">
                    <a:pos x="790" y="782"/>
                  </a:cxn>
                  <a:cxn ang="0">
                    <a:pos x="801" y="838"/>
                  </a:cxn>
                  <a:cxn ang="0">
                    <a:pos x="801" y="916"/>
                  </a:cxn>
                  <a:cxn ang="0">
                    <a:pos x="812" y="1005"/>
                  </a:cxn>
                  <a:cxn ang="0">
                    <a:pos x="823" y="1050"/>
                  </a:cxn>
                  <a:cxn ang="0">
                    <a:pos x="812" y="1072"/>
                  </a:cxn>
                  <a:cxn ang="0">
                    <a:pos x="801" y="1084"/>
                  </a:cxn>
                  <a:cxn ang="0">
                    <a:pos x="768" y="1095"/>
                  </a:cxn>
                  <a:cxn ang="0">
                    <a:pos x="723" y="1095"/>
                  </a:cxn>
                  <a:cxn ang="0">
                    <a:pos x="701" y="1106"/>
                  </a:cxn>
                  <a:cxn ang="0">
                    <a:pos x="679" y="1106"/>
                  </a:cxn>
                  <a:cxn ang="0">
                    <a:pos x="668" y="1117"/>
                  </a:cxn>
                  <a:cxn ang="0">
                    <a:pos x="668" y="1139"/>
                  </a:cxn>
                  <a:cxn ang="0">
                    <a:pos x="679" y="1151"/>
                  </a:cxn>
                  <a:cxn ang="0">
                    <a:pos x="1090" y="1151"/>
                  </a:cxn>
                  <a:cxn ang="0">
                    <a:pos x="1090" y="1139"/>
                  </a:cxn>
                  <a:cxn ang="0">
                    <a:pos x="1102" y="1117"/>
                  </a:cxn>
                  <a:cxn ang="0">
                    <a:pos x="1090" y="1106"/>
                  </a:cxn>
                  <a:cxn ang="0">
                    <a:pos x="1013" y="1106"/>
                  </a:cxn>
                  <a:cxn ang="0">
                    <a:pos x="990" y="1095"/>
                  </a:cxn>
                  <a:cxn ang="0">
                    <a:pos x="968" y="1095"/>
                  </a:cxn>
                  <a:cxn ang="0">
                    <a:pos x="968" y="1084"/>
                  </a:cxn>
                  <a:cxn ang="0">
                    <a:pos x="957" y="1061"/>
                  </a:cxn>
                  <a:cxn ang="0">
                    <a:pos x="957" y="1039"/>
                  </a:cxn>
                  <a:cxn ang="0">
                    <a:pos x="857" y="45"/>
                  </a:cxn>
                  <a:cxn ang="0">
                    <a:pos x="857" y="11"/>
                  </a:cxn>
                  <a:cxn ang="0">
                    <a:pos x="846" y="0"/>
                  </a:cxn>
                  <a:cxn ang="0">
                    <a:pos x="801" y="0"/>
                  </a:cxn>
                  <a:cxn ang="0">
                    <a:pos x="790" y="11"/>
                  </a:cxn>
                  <a:cxn ang="0">
                    <a:pos x="790" y="34"/>
                  </a:cxn>
                  <a:cxn ang="0">
                    <a:pos x="234" y="961"/>
                  </a:cxn>
                  <a:cxn ang="0">
                    <a:pos x="423" y="726"/>
                  </a:cxn>
                  <a:cxn ang="0">
                    <a:pos x="734" y="201"/>
                  </a:cxn>
                  <a:cxn ang="0">
                    <a:pos x="790" y="726"/>
                  </a:cxn>
                  <a:cxn ang="0">
                    <a:pos x="423" y="726"/>
                  </a:cxn>
                </a:cxnLst>
                <a:rect l="0" t="0" r="r" b="b"/>
                <a:pathLst>
                  <a:path w="1102" h="1151">
                    <a:moveTo>
                      <a:pt x="234" y="961"/>
                    </a:moveTo>
                    <a:lnTo>
                      <a:pt x="167" y="1050"/>
                    </a:lnTo>
                    <a:lnTo>
                      <a:pt x="100" y="1084"/>
                    </a:lnTo>
                    <a:lnTo>
                      <a:pt x="33" y="1106"/>
                    </a:lnTo>
                    <a:lnTo>
                      <a:pt x="11" y="1106"/>
                    </a:lnTo>
                    <a:lnTo>
                      <a:pt x="0" y="1117"/>
                    </a:lnTo>
                    <a:lnTo>
                      <a:pt x="0" y="1128"/>
                    </a:lnTo>
                    <a:lnTo>
                      <a:pt x="22" y="1151"/>
                    </a:lnTo>
                    <a:lnTo>
                      <a:pt x="334" y="1151"/>
                    </a:lnTo>
                    <a:lnTo>
                      <a:pt x="345" y="1139"/>
                    </a:lnTo>
                    <a:lnTo>
                      <a:pt x="345" y="1106"/>
                    </a:lnTo>
                    <a:lnTo>
                      <a:pt x="323" y="1106"/>
                    </a:lnTo>
                    <a:lnTo>
                      <a:pt x="300" y="1095"/>
                    </a:lnTo>
                    <a:lnTo>
                      <a:pt x="278" y="1095"/>
                    </a:lnTo>
                    <a:lnTo>
                      <a:pt x="267" y="1084"/>
                    </a:lnTo>
                    <a:lnTo>
                      <a:pt x="256" y="1061"/>
                    </a:lnTo>
                    <a:lnTo>
                      <a:pt x="245" y="1050"/>
                    </a:lnTo>
                    <a:lnTo>
                      <a:pt x="267" y="983"/>
                    </a:lnTo>
                    <a:lnTo>
                      <a:pt x="289" y="961"/>
                    </a:lnTo>
                    <a:lnTo>
                      <a:pt x="300" y="927"/>
                    </a:lnTo>
                    <a:lnTo>
                      <a:pt x="334" y="871"/>
                    </a:lnTo>
                    <a:lnTo>
                      <a:pt x="389" y="782"/>
                    </a:lnTo>
                    <a:lnTo>
                      <a:pt x="790" y="782"/>
                    </a:lnTo>
                    <a:lnTo>
                      <a:pt x="801" y="838"/>
                    </a:lnTo>
                    <a:lnTo>
                      <a:pt x="801" y="916"/>
                    </a:lnTo>
                    <a:lnTo>
                      <a:pt x="812" y="1005"/>
                    </a:lnTo>
                    <a:lnTo>
                      <a:pt x="823" y="1050"/>
                    </a:lnTo>
                    <a:lnTo>
                      <a:pt x="812" y="1072"/>
                    </a:lnTo>
                    <a:lnTo>
                      <a:pt x="801" y="1084"/>
                    </a:lnTo>
                    <a:lnTo>
                      <a:pt x="768" y="1095"/>
                    </a:lnTo>
                    <a:lnTo>
                      <a:pt x="723" y="1095"/>
                    </a:lnTo>
                    <a:lnTo>
                      <a:pt x="701" y="1106"/>
                    </a:lnTo>
                    <a:lnTo>
                      <a:pt x="679" y="1106"/>
                    </a:lnTo>
                    <a:lnTo>
                      <a:pt x="668" y="1117"/>
                    </a:lnTo>
                    <a:lnTo>
                      <a:pt x="668" y="1139"/>
                    </a:lnTo>
                    <a:lnTo>
                      <a:pt x="679" y="1151"/>
                    </a:lnTo>
                    <a:lnTo>
                      <a:pt x="1090" y="1151"/>
                    </a:lnTo>
                    <a:lnTo>
                      <a:pt x="1090" y="1139"/>
                    </a:lnTo>
                    <a:lnTo>
                      <a:pt x="1102" y="1117"/>
                    </a:lnTo>
                    <a:lnTo>
                      <a:pt x="1090" y="1106"/>
                    </a:lnTo>
                    <a:lnTo>
                      <a:pt x="1013" y="1106"/>
                    </a:lnTo>
                    <a:lnTo>
                      <a:pt x="990" y="1095"/>
                    </a:lnTo>
                    <a:lnTo>
                      <a:pt x="968" y="1095"/>
                    </a:lnTo>
                    <a:lnTo>
                      <a:pt x="968" y="1084"/>
                    </a:lnTo>
                    <a:lnTo>
                      <a:pt x="957" y="1061"/>
                    </a:lnTo>
                    <a:lnTo>
                      <a:pt x="957" y="1039"/>
                    </a:lnTo>
                    <a:lnTo>
                      <a:pt x="857" y="45"/>
                    </a:lnTo>
                    <a:lnTo>
                      <a:pt x="857" y="11"/>
                    </a:lnTo>
                    <a:lnTo>
                      <a:pt x="846" y="0"/>
                    </a:lnTo>
                    <a:lnTo>
                      <a:pt x="801" y="0"/>
                    </a:lnTo>
                    <a:lnTo>
                      <a:pt x="790" y="11"/>
                    </a:lnTo>
                    <a:lnTo>
                      <a:pt x="790" y="34"/>
                    </a:lnTo>
                    <a:lnTo>
                      <a:pt x="234" y="961"/>
                    </a:lnTo>
                    <a:close/>
                    <a:moveTo>
                      <a:pt x="423" y="726"/>
                    </a:moveTo>
                    <a:lnTo>
                      <a:pt x="734" y="201"/>
                    </a:lnTo>
                    <a:lnTo>
                      <a:pt x="790" y="726"/>
                    </a:lnTo>
                    <a:lnTo>
                      <a:pt x="423" y="7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19" name="Freeform 11"/>
              <p:cNvSpPr>
                <a:spLocks/>
              </p:cNvSpPr>
              <p:nvPr/>
            </p:nvSpPr>
            <p:spPr bwMode="auto">
              <a:xfrm>
                <a:off x="8741" y="2037"/>
                <a:ext cx="979" cy="67"/>
              </a:xfrm>
              <a:custGeom>
                <a:avLst/>
                <a:gdLst/>
                <a:ahLst/>
                <a:cxnLst>
                  <a:cxn ang="0">
                    <a:pos x="923" y="67"/>
                  </a:cxn>
                  <a:cxn ang="0">
                    <a:pos x="946" y="67"/>
                  </a:cxn>
                  <a:cxn ang="0">
                    <a:pos x="968" y="56"/>
                  </a:cxn>
                  <a:cxn ang="0">
                    <a:pos x="979" y="34"/>
                  </a:cxn>
                  <a:cxn ang="0">
                    <a:pos x="968" y="11"/>
                  </a:cxn>
                  <a:cxn ang="0">
                    <a:pos x="957" y="11"/>
                  </a:cxn>
                  <a:cxn ang="0">
                    <a:pos x="935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5"/>
                  </a:cxn>
                  <a:cxn ang="0">
                    <a:pos x="22" y="67"/>
                  </a:cxn>
                  <a:cxn ang="0">
                    <a:pos x="55" y="67"/>
                  </a:cxn>
                  <a:cxn ang="0">
                    <a:pos x="923" y="67"/>
                  </a:cxn>
                </a:cxnLst>
                <a:rect l="0" t="0" r="r" b="b"/>
                <a:pathLst>
                  <a:path w="979" h="67">
                    <a:moveTo>
                      <a:pt x="923" y="67"/>
                    </a:moveTo>
                    <a:lnTo>
                      <a:pt x="946" y="67"/>
                    </a:lnTo>
                    <a:lnTo>
                      <a:pt x="968" y="56"/>
                    </a:lnTo>
                    <a:lnTo>
                      <a:pt x="979" y="34"/>
                    </a:lnTo>
                    <a:lnTo>
                      <a:pt x="968" y="11"/>
                    </a:lnTo>
                    <a:lnTo>
                      <a:pt x="957" y="11"/>
                    </a:lnTo>
                    <a:lnTo>
                      <a:pt x="935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5"/>
                    </a:lnTo>
                    <a:lnTo>
                      <a:pt x="22" y="67"/>
                    </a:lnTo>
                    <a:lnTo>
                      <a:pt x="55" y="67"/>
                    </a:lnTo>
                    <a:lnTo>
                      <a:pt x="923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0" name="Freeform 12"/>
              <p:cNvSpPr>
                <a:spLocks noEditPoints="1"/>
              </p:cNvSpPr>
              <p:nvPr/>
            </p:nvSpPr>
            <p:spPr bwMode="auto">
              <a:xfrm>
                <a:off x="10276" y="1378"/>
                <a:ext cx="1147" cy="1095"/>
              </a:xfrm>
              <a:custGeom>
                <a:avLst/>
                <a:gdLst/>
                <a:ahLst/>
                <a:cxnLst>
                  <a:cxn ang="0">
                    <a:pos x="178" y="994"/>
                  </a:cxn>
                  <a:cxn ang="0">
                    <a:pos x="167" y="1028"/>
                  </a:cxn>
                  <a:cxn ang="0">
                    <a:pos x="89" y="1039"/>
                  </a:cxn>
                  <a:cxn ang="0">
                    <a:pos x="12" y="1050"/>
                  </a:cxn>
                  <a:cxn ang="0">
                    <a:pos x="0" y="1083"/>
                  </a:cxn>
                  <a:cxn ang="0">
                    <a:pos x="612" y="1095"/>
                  </a:cxn>
                  <a:cxn ang="0">
                    <a:pos x="880" y="1016"/>
                  </a:cxn>
                  <a:cxn ang="0">
                    <a:pos x="1035" y="849"/>
                  </a:cxn>
                  <a:cxn ang="0">
                    <a:pos x="1035" y="670"/>
                  </a:cxn>
                  <a:cxn ang="0">
                    <a:pos x="913" y="547"/>
                  </a:cxn>
                  <a:cxn ang="0">
                    <a:pos x="935" y="480"/>
                  </a:cxn>
                  <a:cxn ang="0">
                    <a:pos x="1113" y="324"/>
                  </a:cxn>
                  <a:cxn ang="0">
                    <a:pos x="1124" y="134"/>
                  </a:cxn>
                  <a:cxn ang="0">
                    <a:pos x="969" y="22"/>
                  </a:cxn>
                  <a:cxn ang="0">
                    <a:pos x="279" y="0"/>
                  </a:cxn>
                  <a:cxn ang="0">
                    <a:pos x="256" y="34"/>
                  </a:cxn>
                  <a:cxn ang="0">
                    <a:pos x="334" y="45"/>
                  </a:cxn>
                  <a:cxn ang="0">
                    <a:pos x="401" y="56"/>
                  </a:cxn>
                  <a:cxn ang="0">
                    <a:pos x="412" y="89"/>
                  </a:cxn>
                  <a:cxn ang="0">
                    <a:pos x="190" y="972"/>
                  </a:cxn>
                  <a:cxn ang="0">
                    <a:pos x="535" y="112"/>
                  </a:cxn>
                  <a:cxn ang="0">
                    <a:pos x="557" y="56"/>
                  </a:cxn>
                  <a:cxn ang="0">
                    <a:pos x="824" y="45"/>
                  </a:cxn>
                  <a:cxn ang="0">
                    <a:pos x="935" y="78"/>
                  </a:cxn>
                  <a:cxn ang="0">
                    <a:pos x="980" y="134"/>
                  </a:cxn>
                  <a:cxn ang="0">
                    <a:pos x="991" y="212"/>
                  </a:cxn>
                  <a:cxn ang="0">
                    <a:pos x="902" y="413"/>
                  </a:cxn>
                  <a:cxn ang="0">
                    <a:pos x="668" y="503"/>
                  </a:cxn>
                  <a:cxn ang="0">
                    <a:pos x="357" y="1050"/>
                  </a:cxn>
                  <a:cxn ang="0">
                    <a:pos x="323" y="1039"/>
                  </a:cxn>
                  <a:cxn ang="0">
                    <a:pos x="301" y="1005"/>
                  </a:cxn>
                  <a:cxn ang="0">
                    <a:pos x="423" y="547"/>
                  </a:cxn>
                  <a:cxn ang="0">
                    <a:pos x="802" y="558"/>
                  </a:cxn>
                  <a:cxn ang="0">
                    <a:pos x="891" y="637"/>
                  </a:cxn>
                  <a:cxn ang="0">
                    <a:pos x="902" y="726"/>
                  </a:cxn>
                  <a:cxn ang="0">
                    <a:pos x="813" y="949"/>
                  </a:cxn>
                  <a:cxn ang="0">
                    <a:pos x="579" y="1050"/>
                  </a:cxn>
                </a:cxnLst>
                <a:rect l="0" t="0" r="r" b="b"/>
                <a:pathLst>
                  <a:path w="1147" h="1095">
                    <a:moveTo>
                      <a:pt x="190" y="972"/>
                    </a:moveTo>
                    <a:lnTo>
                      <a:pt x="178" y="994"/>
                    </a:lnTo>
                    <a:lnTo>
                      <a:pt x="178" y="1016"/>
                    </a:lnTo>
                    <a:lnTo>
                      <a:pt x="167" y="1028"/>
                    </a:lnTo>
                    <a:lnTo>
                      <a:pt x="145" y="1039"/>
                    </a:lnTo>
                    <a:lnTo>
                      <a:pt x="89" y="1039"/>
                    </a:lnTo>
                    <a:lnTo>
                      <a:pt x="45" y="1050"/>
                    </a:lnTo>
                    <a:lnTo>
                      <a:pt x="12" y="1050"/>
                    </a:lnTo>
                    <a:lnTo>
                      <a:pt x="0" y="1061"/>
                    </a:lnTo>
                    <a:lnTo>
                      <a:pt x="0" y="1083"/>
                    </a:lnTo>
                    <a:lnTo>
                      <a:pt x="12" y="1095"/>
                    </a:lnTo>
                    <a:lnTo>
                      <a:pt x="612" y="1095"/>
                    </a:lnTo>
                    <a:lnTo>
                      <a:pt x="757" y="1072"/>
                    </a:lnTo>
                    <a:lnTo>
                      <a:pt x="880" y="1016"/>
                    </a:lnTo>
                    <a:lnTo>
                      <a:pt x="969" y="938"/>
                    </a:lnTo>
                    <a:lnTo>
                      <a:pt x="1035" y="849"/>
                    </a:lnTo>
                    <a:lnTo>
                      <a:pt x="1058" y="748"/>
                    </a:lnTo>
                    <a:lnTo>
                      <a:pt x="1035" y="670"/>
                    </a:lnTo>
                    <a:lnTo>
                      <a:pt x="991" y="603"/>
                    </a:lnTo>
                    <a:lnTo>
                      <a:pt x="913" y="547"/>
                    </a:lnTo>
                    <a:lnTo>
                      <a:pt x="813" y="525"/>
                    </a:lnTo>
                    <a:lnTo>
                      <a:pt x="935" y="480"/>
                    </a:lnTo>
                    <a:lnTo>
                      <a:pt x="1035" y="413"/>
                    </a:lnTo>
                    <a:lnTo>
                      <a:pt x="1113" y="324"/>
                    </a:lnTo>
                    <a:lnTo>
                      <a:pt x="1147" y="223"/>
                    </a:lnTo>
                    <a:lnTo>
                      <a:pt x="1124" y="134"/>
                    </a:lnTo>
                    <a:lnTo>
                      <a:pt x="1069" y="67"/>
                    </a:lnTo>
                    <a:lnTo>
                      <a:pt x="969" y="22"/>
                    </a:lnTo>
                    <a:lnTo>
                      <a:pt x="846" y="0"/>
                    </a:lnTo>
                    <a:lnTo>
                      <a:pt x="279" y="0"/>
                    </a:lnTo>
                    <a:lnTo>
                      <a:pt x="268" y="11"/>
                    </a:lnTo>
                    <a:lnTo>
                      <a:pt x="256" y="34"/>
                    </a:lnTo>
                    <a:lnTo>
                      <a:pt x="268" y="45"/>
                    </a:lnTo>
                    <a:lnTo>
                      <a:pt x="334" y="45"/>
                    </a:lnTo>
                    <a:lnTo>
                      <a:pt x="368" y="56"/>
                    </a:lnTo>
                    <a:lnTo>
                      <a:pt x="401" y="56"/>
                    </a:lnTo>
                    <a:lnTo>
                      <a:pt x="412" y="67"/>
                    </a:lnTo>
                    <a:lnTo>
                      <a:pt x="412" y="89"/>
                    </a:lnTo>
                    <a:lnTo>
                      <a:pt x="401" y="112"/>
                    </a:lnTo>
                    <a:lnTo>
                      <a:pt x="190" y="972"/>
                    </a:lnTo>
                    <a:close/>
                    <a:moveTo>
                      <a:pt x="434" y="503"/>
                    </a:moveTo>
                    <a:lnTo>
                      <a:pt x="535" y="112"/>
                    </a:lnTo>
                    <a:lnTo>
                      <a:pt x="535" y="78"/>
                    </a:lnTo>
                    <a:lnTo>
                      <a:pt x="557" y="56"/>
                    </a:lnTo>
                    <a:lnTo>
                      <a:pt x="579" y="45"/>
                    </a:lnTo>
                    <a:lnTo>
                      <a:pt x="824" y="45"/>
                    </a:lnTo>
                    <a:lnTo>
                      <a:pt x="913" y="67"/>
                    </a:lnTo>
                    <a:lnTo>
                      <a:pt x="935" y="78"/>
                    </a:lnTo>
                    <a:lnTo>
                      <a:pt x="957" y="101"/>
                    </a:lnTo>
                    <a:lnTo>
                      <a:pt x="980" y="134"/>
                    </a:lnTo>
                    <a:lnTo>
                      <a:pt x="991" y="156"/>
                    </a:lnTo>
                    <a:lnTo>
                      <a:pt x="991" y="212"/>
                    </a:lnTo>
                    <a:lnTo>
                      <a:pt x="969" y="324"/>
                    </a:lnTo>
                    <a:lnTo>
                      <a:pt x="902" y="413"/>
                    </a:lnTo>
                    <a:lnTo>
                      <a:pt x="802" y="480"/>
                    </a:lnTo>
                    <a:lnTo>
                      <a:pt x="668" y="503"/>
                    </a:lnTo>
                    <a:lnTo>
                      <a:pt x="434" y="503"/>
                    </a:lnTo>
                    <a:close/>
                    <a:moveTo>
                      <a:pt x="357" y="1050"/>
                    </a:moveTo>
                    <a:lnTo>
                      <a:pt x="334" y="1050"/>
                    </a:lnTo>
                    <a:lnTo>
                      <a:pt x="323" y="1039"/>
                    </a:lnTo>
                    <a:lnTo>
                      <a:pt x="301" y="1039"/>
                    </a:lnTo>
                    <a:lnTo>
                      <a:pt x="301" y="1005"/>
                    </a:lnTo>
                    <a:lnTo>
                      <a:pt x="312" y="994"/>
                    </a:lnTo>
                    <a:lnTo>
                      <a:pt x="423" y="547"/>
                    </a:lnTo>
                    <a:lnTo>
                      <a:pt x="724" y="547"/>
                    </a:lnTo>
                    <a:lnTo>
                      <a:pt x="802" y="558"/>
                    </a:lnTo>
                    <a:lnTo>
                      <a:pt x="857" y="592"/>
                    </a:lnTo>
                    <a:lnTo>
                      <a:pt x="891" y="637"/>
                    </a:lnTo>
                    <a:lnTo>
                      <a:pt x="902" y="681"/>
                    </a:lnTo>
                    <a:lnTo>
                      <a:pt x="902" y="726"/>
                    </a:lnTo>
                    <a:lnTo>
                      <a:pt x="880" y="849"/>
                    </a:lnTo>
                    <a:lnTo>
                      <a:pt x="813" y="949"/>
                    </a:lnTo>
                    <a:lnTo>
                      <a:pt x="701" y="1016"/>
                    </a:lnTo>
                    <a:lnTo>
                      <a:pt x="579" y="1050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1" name="Freeform 13"/>
              <p:cNvSpPr>
                <a:spLocks/>
              </p:cNvSpPr>
              <p:nvPr/>
            </p:nvSpPr>
            <p:spPr bwMode="auto">
              <a:xfrm>
                <a:off x="11634" y="2305"/>
                <a:ext cx="178" cy="168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5"/>
                  </a:cxn>
                  <a:cxn ang="0">
                    <a:pos x="122" y="0"/>
                  </a:cxn>
                  <a:cxn ang="0">
                    <a:pos x="56" y="0"/>
                  </a:cxn>
                  <a:cxn ang="0">
                    <a:pos x="11" y="45"/>
                  </a:cxn>
                  <a:cxn ang="0">
                    <a:pos x="0" y="78"/>
                  </a:cxn>
                  <a:cxn ang="0">
                    <a:pos x="11" y="112"/>
                  </a:cxn>
                  <a:cxn ang="0">
                    <a:pos x="33" y="145"/>
                  </a:cxn>
                  <a:cxn ang="0">
                    <a:pos x="56" y="156"/>
                  </a:cxn>
                  <a:cxn ang="0">
                    <a:pos x="89" y="168"/>
                  </a:cxn>
                  <a:cxn ang="0">
                    <a:pos x="122" y="156"/>
                  </a:cxn>
                  <a:cxn ang="0">
                    <a:pos x="145" y="145"/>
                  </a:cxn>
                  <a:cxn ang="0">
                    <a:pos x="167" y="112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8">
                    <a:moveTo>
                      <a:pt x="178" y="78"/>
                    </a:moveTo>
                    <a:lnTo>
                      <a:pt x="167" y="45"/>
                    </a:lnTo>
                    <a:lnTo>
                      <a:pt x="122" y="0"/>
                    </a:lnTo>
                    <a:lnTo>
                      <a:pt x="56" y="0"/>
                    </a:lnTo>
                    <a:lnTo>
                      <a:pt x="11" y="45"/>
                    </a:lnTo>
                    <a:lnTo>
                      <a:pt x="0" y="78"/>
                    </a:lnTo>
                    <a:lnTo>
                      <a:pt x="11" y="112"/>
                    </a:lnTo>
                    <a:lnTo>
                      <a:pt x="33" y="145"/>
                    </a:lnTo>
                    <a:lnTo>
                      <a:pt x="56" y="156"/>
                    </a:lnTo>
                    <a:lnTo>
                      <a:pt x="89" y="168"/>
                    </a:lnTo>
                    <a:lnTo>
                      <a:pt x="122" y="156"/>
                    </a:lnTo>
                    <a:lnTo>
                      <a:pt x="145" y="145"/>
                    </a:lnTo>
                    <a:lnTo>
                      <a:pt x="167" y="112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2" name="Freeform 14"/>
              <p:cNvSpPr>
                <a:spLocks/>
              </p:cNvSpPr>
              <p:nvPr/>
            </p:nvSpPr>
            <p:spPr bwMode="auto">
              <a:xfrm>
                <a:off x="12691" y="1378"/>
                <a:ext cx="1580" cy="1128"/>
              </a:xfrm>
              <a:custGeom>
                <a:avLst/>
                <a:gdLst/>
                <a:ahLst/>
                <a:cxnLst>
                  <a:cxn ang="0">
                    <a:pos x="1436" y="112"/>
                  </a:cxn>
                  <a:cxn ang="0">
                    <a:pos x="1491" y="67"/>
                  </a:cxn>
                  <a:cxn ang="0">
                    <a:pos x="1547" y="56"/>
                  </a:cxn>
                  <a:cxn ang="0">
                    <a:pos x="1580" y="0"/>
                  </a:cxn>
                  <a:cxn ang="0">
                    <a:pos x="1247" y="45"/>
                  </a:cxn>
                  <a:cxn ang="0">
                    <a:pos x="1358" y="78"/>
                  </a:cxn>
                  <a:cxn ang="0">
                    <a:pos x="1380" y="145"/>
                  </a:cxn>
                  <a:cxn ang="0">
                    <a:pos x="1135" y="905"/>
                  </a:cxn>
                  <a:cxn ang="0">
                    <a:pos x="879" y="78"/>
                  </a:cxn>
                  <a:cxn ang="0">
                    <a:pos x="913" y="56"/>
                  </a:cxn>
                  <a:cxn ang="0">
                    <a:pos x="991" y="45"/>
                  </a:cxn>
                  <a:cxn ang="0">
                    <a:pos x="1013" y="0"/>
                  </a:cxn>
                  <a:cxn ang="0">
                    <a:pos x="590" y="45"/>
                  </a:cxn>
                  <a:cxn ang="0">
                    <a:pos x="668" y="56"/>
                  </a:cxn>
                  <a:cxn ang="0">
                    <a:pos x="712" y="78"/>
                  </a:cxn>
                  <a:cxn ang="0">
                    <a:pos x="768" y="223"/>
                  </a:cxn>
                  <a:cxn ang="0">
                    <a:pos x="290" y="123"/>
                  </a:cxn>
                  <a:cxn ang="0">
                    <a:pos x="278" y="101"/>
                  </a:cxn>
                  <a:cxn ang="0">
                    <a:pos x="301" y="67"/>
                  </a:cxn>
                  <a:cxn ang="0">
                    <a:pos x="367" y="56"/>
                  </a:cxn>
                  <a:cxn ang="0">
                    <a:pos x="412" y="45"/>
                  </a:cxn>
                  <a:cxn ang="0">
                    <a:pos x="0" y="0"/>
                  </a:cxn>
                  <a:cxn ang="0">
                    <a:pos x="45" y="45"/>
                  </a:cxn>
                  <a:cxn ang="0">
                    <a:pos x="111" y="56"/>
                  </a:cxn>
                  <a:cxn ang="0">
                    <a:pos x="145" y="112"/>
                  </a:cxn>
                  <a:cxn ang="0">
                    <a:pos x="468" y="1117"/>
                  </a:cxn>
                  <a:cxn ang="0">
                    <a:pos x="512" y="1128"/>
                  </a:cxn>
                  <a:cxn ang="0">
                    <a:pos x="523" y="1095"/>
                  </a:cxn>
                  <a:cxn ang="0">
                    <a:pos x="1046" y="1095"/>
                  </a:cxn>
                  <a:cxn ang="0">
                    <a:pos x="1069" y="1128"/>
                  </a:cxn>
                  <a:cxn ang="0">
                    <a:pos x="1102" y="1117"/>
                  </a:cxn>
                  <a:cxn ang="0">
                    <a:pos x="1113" y="1095"/>
                  </a:cxn>
                </a:cxnLst>
                <a:rect l="0" t="0" r="r" b="b"/>
                <a:pathLst>
                  <a:path w="1580" h="1128">
                    <a:moveTo>
                      <a:pt x="1425" y="156"/>
                    </a:moveTo>
                    <a:lnTo>
                      <a:pt x="1436" y="112"/>
                    </a:lnTo>
                    <a:lnTo>
                      <a:pt x="1458" y="89"/>
                    </a:lnTo>
                    <a:lnTo>
                      <a:pt x="1491" y="67"/>
                    </a:lnTo>
                    <a:lnTo>
                      <a:pt x="1514" y="56"/>
                    </a:lnTo>
                    <a:lnTo>
                      <a:pt x="1547" y="56"/>
                    </a:lnTo>
                    <a:lnTo>
                      <a:pt x="1580" y="45"/>
                    </a:lnTo>
                    <a:lnTo>
                      <a:pt x="1580" y="0"/>
                    </a:lnTo>
                    <a:lnTo>
                      <a:pt x="1247" y="0"/>
                    </a:lnTo>
                    <a:lnTo>
                      <a:pt x="1247" y="45"/>
                    </a:lnTo>
                    <a:lnTo>
                      <a:pt x="1291" y="56"/>
                    </a:lnTo>
                    <a:lnTo>
                      <a:pt x="1358" y="78"/>
                    </a:lnTo>
                    <a:lnTo>
                      <a:pt x="1380" y="123"/>
                    </a:lnTo>
                    <a:lnTo>
                      <a:pt x="1380" y="145"/>
                    </a:lnTo>
                    <a:lnTo>
                      <a:pt x="1369" y="168"/>
                    </a:lnTo>
                    <a:lnTo>
                      <a:pt x="1135" y="905"/>
                    </a:lnTo>
                    <a:lnTo>
                      <a:pt x="879" y="123"/>
                    </a:lnTo>
                    <a:lnTo>
                      <a:pt x="879" y="78"/>
                    </a:lnTo>
                    <a:lnTo>
                      <a:pt x="890" y="67"/>
                    </a:lnTo>
                    <a:lnTo>
                      <a:pt x="913" y="56"/>
                    </a:lnTo>
                    <a:lnTo>
                      <a:pt x="968" y="56"/>
                    </a:lnTo>
                    <a:lnTo>
                      <a:pt x="991" y="45"/>
                    </a:lnTo>
                    <a:lnTo>
                      <a:pt x="1013" y="45"/>
                    </a:lnTo>
                    <a:lnTo>
                      <a:pt x="1013" y="0"/>
                    </a:lnTo>
                    <a:lnTo>
                      <a:pt x="590" y="0"/>
                    </a:lnTo>
                    <a:lnTo>
                      <a:pt x="590" y="45"/>
                    </a:lnTo>
                    <a:lnTo>
                      <a:pt x="635" y="45"/>
                    </a:lnTo>
                    <a:lnTo>
                      <a:pt x="668" y="56"/>
                    </a:lnTo>
                    <a:lnTo>
                      <a:pt x="701" y="56"/>
                    </a:lnTo>
                    <a:lnTo>
                      <a:pt x="712" y="78"/>
                    </a:lnTo>
                    <a:lnTo>
                      <a:pt x="735" y="112"/>
                    </a:lnTo>
                    <a:lnTo>
                      <a:pt x="768" y="223"/>
                    </a:lnTo>
                    <a:lnTo>
                      <a:pt x="545" y="905"/>
                    </a:lnTo>
                    <a:lnTo>
                      <a:pt x="290" y="123"/>
                    </a:lnTo>
                    <a:lnTo>
                      <a:pt x="290" y="112"/>
                    </a:lnTo>
                    <a:lnTo>
                      <a:pt x="278" y="101"/>
                    </a:lnTo>
                    <a:lnTo>
                      <a:pt x="290" y="78"/>
                    </a:lnTo>
                    <a:lnTo>
                      <a:pt x="301" y="67"/>
                    </a:lnTo>
                    <a:lnTo>
                      <a:pt x="323" y="56"/>
                    </a:lnTo>
                    <a:lnTo>
                      <a:pt x="367" y="56"/>
                    </a:lnTo>
                    <a:lnTo>
                      <a:pt x="401" y="45"/>
                    </a:lnTo>
                    <a:lnTo>
                      <a:pt x="412" y="45"/>
                    </a:lnTo>
                    <a:lnTo>
                      <a:pt x="412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45" y="45"/>
                    </a:lnTo>
                    <a:lnTo>
                      <a:pt x="78" y="56"/>
                    </a:lnTo>
                    <a:lnTo>
                      <a:pt x="111" y="56"/>
                    </a:lnTo>
                    <a:lnTo>
                      <a:pt x="123" y="67"/>
                    </a:lnTo>
                    <a:lnTo>
                      <a:pt x="145" y="112"/>
                    </a:lnTo>
                    <a:lnTo>
                      <a:pt x="456" y="1095"/>
                    </a:lnTo>
                    <a:lnTo>
                      <a:pt x="468" y="1117"/>
                    </a:lnTo>
                    <a:lnTo>
                      <a:pt x="479" y="1128"/>
                    </a:lnTo>
                    <a:lnTo>
                      <a:pt x="512" y="1128"/>
                    </a:lnTo>
                    <a:lnTo>
                      <a:pt x="512" y="1117"/>
                    </a:lnTo>
                    <a:lnTo>
                      <a:pt x="523" y="1095"/>
                    </a:lnTo>
                    <a:lnTo>
                      <a:pt x="790" y="279"/>
                    </a:lnTo>
                    <a:lnTo>
                      <a:pt x="1046" y="1095"/>
                    </a:lnTo>
                    <a:lnTo>
                      <a:pt x="1057" y="1117"/>
                    </a:lnTo>
                    <a:lnTo>
                      <a:pt x="1069" y="1128"/>
                    </a:lnTo>
                    <a:lnTo>
                      <a:pt x="1091" y="1128"/>
                    </a:lnTo>
                    <a:lnTo>
                      <a:pt x="1102" y="1117"/>
                    </a:lnTo>
                    <a:lnTo>
                      <a:pt x="1113" y="1117"/>
                    </a:lnTo>
                    <a:lnTo>
                      <a:pt x="1113" y="1095"/>
                    </a:lnTo>
                    <a:lnTo>
                      <a:pt x="1425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3" name="Freeform 15"/>
              <p:cNvSpPr>
                <a:spLocks noEditPoints="1"/>
              </p:cNvSpPr>
              <p:nvPr/>
            </p:nvSpPr>
            <p:spPr bwMode="auto">
              <a:xfrm>
                <a:off x="14216" y="1758"/>
                <a:ext cx="623" cy="737"/>
              </a:xfrm>
              <a:custGeom>
                <a:avLst/>
                <a:gdLst/>
                <a:ahLst/>
                <a:cxnLst>
                  <a:cxn ang="0">
                    <a:pos x="578" y="346"/>
                  </a:cxn>
                  <a:cxn ang="0">
                    <a:pos x="601" y="346"/>
                  </a:cxn>
                  <a:cxn ang="0">
                    <a:pos x="612" y="335"/>
                  </a:cxn>
                  <a:cxn ang="0">
                    <a:pos x="623" y="313"/>
                  </a:cxn>
                  <a:cxn ang="0">
                    <a:pos x="612" y="223"/>
                  </a:cxn>
                  <a:cxn ang="0">
                    <a:pos x="578" y="134"/>
                  </a:cxn>
                  <a:cxn ang="0">
                    <a:pos x="523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0" y="22"/>
                  </a:cxn>
                  <a:cxn ang="0">
                    <a:pos x="100" y="100"/>
                  </a:cxn>
                  <a:cxn ang="0">
                    <a:pos x="22" y="223"/>
                  </a:cxn>
                  <a:cxn ang="0">
                    <a:pos x="0" y="357"/>
                  </a:cxn>
                  <a:cxn ang="0">
                    <a:pos x="33" y="514"/>
                  </a:cxn>
                  <a:cxn ang="0">
                    <a:pos x="111" y="625"/>
                  </a:cxn>
                  <a:cxn ang="0">
                    <a:pos x="222" y="703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8" y="614"/>
                  </a:cxn>
                  <a:cxn ang="0">
                    <a:pos x="612" y="558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2"/>
                  </a:cxn>
                  <a:cxn ang="0">
                    <a:pos x="590" y="502"/>
                  </a:cxn>
                  <a:cxn ang="0">
                    <a:pos x="578" y="514"/>
                  </a:cxn>
                  <a:cxn ang="0">
                    <a:pos x="578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23" y="681"/>
                  </a:cxn>
                  <a:cxn ang="0">
                    <a:pos x="389" y="692"/>
                  </a:cxn>
                  <a:cxn ang="0">
                    <a:pos x="356" y="692"/>
                  </a:cxn>
                  <a:cxn ang="0">
                    <a:pos x="300" y="681"/>
                  </a:cxn>
                  <a:cxn ang="0">
                    <a:pos x="256" y="659"/>
                  </a:cxn>
                  <a:cxn ang="0">
                    <a:pos x="211" y="625"/>
                  </a:cxn>
                  <a:cxn ang="0">
                    <a:pos x="178" y="581"/>
                  </a:cxn>
                  <a:cxn ang="0">
                    <a:pos x="144" y="502"/>
                  </a:cxn>
                  <a:cxn ang="0">
                    <a:pos x="133" y="413"/>
                  </a:cxn>
                  <a:cxn ang="0">
                    <a:pos x="133" y="346"/>
                  </a:cxn>
                  <a:cxn ang="0">
                    <a:pos x="578" y="346"/>
                  </a:cxn>
                  <a:cxn ang="0">
                    <a:pos x="133" y="313"/>
                  </a:cxn>
                  <a:cxn ang="0">
                    <a:pos x="156" y="190"/>
                  </a:cxn>
                  <a:cxn ang="0">
                    <a:pos x="189" y="111"/>
                  </a:cxn>
                  <a:cxn ang="0">
                    <a:pos x="245" y="56"/>
                  </a:cxn>
                  <a:cxn ang="0">
                    <a:pos x="289" y="33"/>
                  </a:cxn>
                  <a:cxn ang="0">
                    <a:pos x="334" y="33"/>
                  </a:cxn>
                  <a:cxn ang="0">
                    <a:pos x="411" y="56"/>
                  </a:cxn>
                  <a:cxn ang="0">
                    <a:pos x="467" y="111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23" h="737">
                    <a:moveTo>
                      <a:pt x="578" y="346"/>
                    </a:moveTo>
                    <a:lnTo>
                      <a:pt x="601" y="346"/>
                    </a:lnTo>
                    <a:lnTo>
                      <a:pt x="612" y="335"/>
                    </a:lnTo>
                    <a:lnTo>
                      <a:pt x="623" y="313"/>
                    </a:lnTo>
                    <a:lnTo>
                      <a:pt x="612" y="223"/>
                    </a:lnTo>
                    <a:lnTo>
                      <a:pt x="578" y="134"/>
                    </a:lnTo>
                    <a:lnTo>
                      <a:pt x="523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0" y="22"/>
                    </a:lnTo>
                    <a:lnTo>
                      <a:pt x="100" y="100"/>
                    </a:lnTo>
                    <a:lnTo>
                      <a:pt x="22" y="223"/>
                    </a:lnTo>
                    <a:lnTo>
                      <a:pt x="0" y="357"/>
                    </a:lnTo>
                    <a:lnTo>
                      <a:pt x="33" y="514"/>
                    </a:lnTo>
                    <a:lnTo>
                      <a:pt x="111" y="625"/>
                    </a:lnTo>
                    <a:lnTo>
                      <a:pt x="222" y="703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8" y="614"/>
                    </a:lnTo>
                    <a:lnTo>
                      <a:pt x="612" y="558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2"/>
                    </a:lnTo>
                    <a:lnTo>
                      <a:pt x="590" y="502"/>
                    </a:lnTo>
                    <a:lnTo>
                      <a:pt x="578" y="514"/>
                    </a:lnTo>
                    <a:lnTo>
                      <a:pt x="578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23" y="681"/>
                    </a:lnTo>
                    <a:lnTo>
                      <a:pt x="389" y="692"/>
                    </a:lnTo>
                    <a:lnTo>
                      <a:pt x="356" y="692"/>
                    </a:lnTo>
                    <a:lnTo>
                      <a:pt x="300" y="681"/>
                    </a:lnTo>
                    <a:lnTo>
                      <a:pt x="256" y="659"/>
                    </a:lnTo>
                    <a:lnTo>
                      <a:pt x="211" y="625"/>
                    </a:lnTo>
                    <a:lnTo>
                      <a:pt x="178" y="581"/>
                    </a:lnTo>
                    <a:lnTo>
                      <a:pt x="144" y="502"/>
                    </a:lnTo>
                    <a:lnTo>
                      <a:pt x="133" y="413"/>
                    </a:lnTo>
                    <a:lnTo>
                      <a:pt x="133" y="346"/>
                    </a:lnTo>
                    <a:lnTo>
                      <a:pt x="578" y="346"/>
                    </a:lnTo>
                    <a:close/>
                    <a:moveTo>
                      <a:pt x="133" y="313"/>
                    </a:moveTo>
                    <a:lnTo>
                      <a:pt x="156" y="190"/>
                    </a:lnTo>
                    <a:lnTo>
                      <a:pt x="189" y="111"/>
                    </a:lnTo>
                    <a:lnTo>
                      <a:pt x="245" y="56"/>
                    </a:lnTo>
                    <a:lnTo>
                      <a:pt x="289" y="33"/>
                    </a:lnTo>
                    <a:lnTo>
                      <a:pt x="334" y="33"/>
                    </a:lnTo>
                    <a:lnTo>
                      <a:pt x="411" y="56"/>
                    </a:lnTo>
                    <a:lnTo>
                      <a:pt x="467" y="111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4" name="Freeform 16"/>
              <p:cNvSpPr>
                <a:spLocks/>
              </p:cNvSpPr>
              <p:nvPr/>
            </p:nvSpPr>
            <p:spPr bwMode="auto">
              <a:xfrm>
                <a:off x="15473" y="1758"/>
                <a:ext cx="523" cy="737"/>
              </a:xfrm>
              <a:custGeom>
                <a:avLst/>
                <a:gdLst/>
                <a:ahLst/>
                <a:cxnLst>
                  <a:cxn ang="0">
                    <a:pos x="301" y="402"/>
                  </a:cxn>
                  <a:cxn ang="0">
                    <a:pos x="379" y="435"/>
                  </a:cxn>
                  <a:cxn ang="0">
                    <a:pos x="445" y="547"/>
                  </a:cxn>
                  <a:cxn ang="0">
                    <a:pos x="367" y="681"/>
                  </a:cxn>
                  <a:cxn ang="0">
                    <a:pos x="178" y="681"/>
                  </a:cxn>
                  <a:cxn ang="0">
                    <a:pos x="67" y="558"/>
                  </a:cxn>
                  <a:cxn ang="0">
                    <a:pos x="34" y="458"/>
                  </a:cxn>
                  <a:cxn ang="0">
                    <a:pos x="0" y="447"/>
                  </a:cxn>
                  <a:cxn ang="0">
                    <a:pos x="11" y="737"/>
                  </a:cxn>
                  <a:cxn ang="0">
                    <a:pos x="22" y="726"/>
                  </a:cxn>
                  <a:cxn ang="0">
                    <a:pos x="56" y="703"/>
                  </a:cxn>
                  <a:cxn ang="0">
                    <a:pos x="89" y="659"/>
                  </a:cxn>
                  <a:cxn ang="0">
                    <a:pos x="167" y="715"/>
                  </a:cxn>
                  <a:cxn ang="0">
                    <a:pos x="234" y="737"/>
                  </a:cxn>
                  <a:cxn ang="0">
                    <a:pos x="379" y="715"/>
                  </a:cxn>
                  <a:cxn ang="0">
                    <a:pos x="501" y="592"/>
                  </a:cxn>
                  <a:cxn ang="0">
                    <a:pos x="501" y="424"/>
                  </a:cxn>
                  <a:cxn ang="0">
                    <a:pos x="456" y="357"/>
                  </a:cxn>
                  <a:cxn ang="0">
                    <a:pos x="267" y="279"/>
                  </a:cxn>
                  <a:cxn ang="0">
                    <a:pos x="134" y="245"/>
                  </a:cxn>
                  <a:cxn ang="0">
                    <a:pos x="78" y="145"/>
                  </a:cxn>
                  <a:cxn ang="0">
                    <a:pos x="100" y="78"/>
                  </a:cxn>
                  <a:cxn ang="0">
                    <a:pos x="156" y="44"/>
                  </a:cxn>
                  <a:cxn ang="0">
                    <a:pos x="256" y="22"/>
                  </a:cxn>
                  <a:cxn ang="0">
                    <a:pos x="390" y="78"/>
                  </a:cxn>
                  <a:cxn ang="0">
                    <a:pos x="445" y="223"/>
                  </a:cxn>
                  <a:cxn ang="0">
                    <a:pos x="468" y="234"/>
                  </a:cxn>
                  <a:cxn ang="0">
                    <a:pos x="479" y="0"/>
                  </a:cxn>
                  <a:cxn ang="0">
                    <a:pos x="401" y="44"/>
                  </a:cxn>
                  <a:cxn ang="0">
                    <a:pos x="256" y="0"/>
                  </a:cxn>
                  <a:cxn ang="0">
                    <a:pos x="78" y="44"/>
                  </a:cxn>
                  <a:cxn ang="0">
                    <a:pos x="0" y="134"/>
                  </a:cxn>
                  <a:cxn ang="0">
                    <a:pos x="11" y="268"/>
                  </a:cxn>
                  <a:cxn ang="0">
                    <a:pos x="67" y="335"/>
                  </a:cxn>
                  <a:cxn ang="0">
                    <a:pos x="178" y="380"/>
                  </a:cxn>
                </a:cxnLst>
                <a:rect l="0" t="0" r="r" b="b"/>
                <a:pathLst>
                  <a:path w="523" h="737">
                    <a:moveTo>
                      <a:pt x="278" y="402"/>
                    </a:moveTo>
                    <a:lnTo>
                      <a:pt x="301" y="402"/>
                    </a:lnTo>
                    <a:lnTo>
                      <a:pt x="345" y="424"/>
                    </a:lnTo>
                    <a:lnTo>
                      <a:pt x="379" y="435"/>
                    </a:lnTo>
                    <a:lnTo>
                      <a:pt x="423" y="480"/>
                    </a:lnTo>
                    <a:lnTo>
                      <a:pt x="445" y="547"/>
                    </a:lnTo>
                    <a:lnTo>
                      <a:pt x="423" y="625"/>
                    </a:lnTo>
                    <a:lnTo>
                      <a:pt x="367" y="681"/>
                    </a:lnTo>
                    <a:lnTo>
                      <a:pt x="267" y="692"/>
                    </a:lnTo>
                    <a:lnTo>
                      <a:pt x="178" y="681"/>
                    </a:lnTo>
                    <a:lnTo>
                      <a:pt x="111" y="636"/>
                    </a:lnTo>
                    <a:lnTo>
                      <a:pt x="67" y="558"/>
                    </a:lnTo>
                    <a:lnTo>
                      <a:pt x="45" y="469"/>
                    </a:lnTo>
                    <a:lnTo>
                      <a:pt x="34" y="458"/>
                    </a:lnTo>
                    <a:lnTo>
                      <a:pt x="34" y="447"/>
                    </a:lnTo>
                    <a:lnTo>
                      <a:pt x="0" y="447"/>
                    </a:lnTo>
                    <a:lnTo>
                      <a:pt x="0" y="726"/>
                    </a:lnTo>
                    <a:lnTo>
                      <a:pt x="11" y="737"/>
                    </a:lnTo>
                    <a:lnTo>
                      <a:pt x="22" y="737"/>
                    </a:lnTo>
                    <a:lnTo>
                      <a:pt x="22" y="726"/>
                    </a:lnTo>
                    <a:lnTo>
                      <a:pt x="34" y="715"/>
                    </a:lnTo>
                    <a:lnTo>
                      <a:pt x="56" y="703"/>
                    </a:lnTo>
                    <a:lnTo>
                      <a:pt x="56" y="692"/>
                    </a:lnTo>
                    <a:lnTo>
                      <a:pt x="89" y="659"/>
                    </a:lnTo>
                    <a:lnTo>
                      <a:pt x="134" y="692"/>
                    </a:lnTo>
                    <a:lnTo>
                      <a:pt x="167" y="715"/>
                    </a:lnTo>
                    <a:lnTo>
                      <a:pt x="212" y="726"/>
                    </a:lnTo>
                    <a:lnTo>
                      <a:pt x="234" y="737"/>
                    </a:lnTo>
                    <a:lnTo>
                      <a:pt x="267" y="737"/>
                    </a:lnTo>
                    <a:lnTo>
                      <a:pt x="379" y="715"/>
                    </a:lnTo>
                    <a:lnTo>
                      <a:pt x="456" y="670"/>
                    </a:lnTo>
                    <a:lnTo>
                      <a:pt x="501" y="592"/>
                    </a:lnTo>
                    <a:lnTo>
                      <a:pt x="523" y="514"/>
                    </a:lnTo>
                    <a:lnTo>
                      <a:pt x="501" y="424"/>
                    </a:lnTo>
                    <a:lnTo>
                      <a:pt x="490" y="391"/>
                    </a:lnTo>
                    <a:lnTo>
                      <a:pt x="456" y="357"/>
                    </a:lnTo>
                    <a:lnTo>
                      <a:pt x="367" y="301"/>
                    </a:lnTo>
                    <a:lnTo>
                      <a:pt x="267" y="279"/>
                    </a:lnTo>
                    <a:lnTo>
                      <a:pt x="201" y="268"/>
                    </a:lnTo>
                    <a:lnTo>
                      <a:pt x="134" y="245"/>
                    </a:lnTo>
                    <a:lnTo>
                      <a:pt x="89" y="201"/>
                    </a:lnTo>
                    <a:lnTo>
                      <a:pt x="78" y="145"/>
                    </a:lnTo>
                    <a:lnTo>
                      <a:pt x="78" y="123"/>
                    </a:lnTo>
                    <a:lnTo>
                      <a:pt x="100" y="78"/>
                    </a:lnTo>
                    <a:lnTo>
                      <a:pt x="123" y="56"/>
                    </a:lnTo>
                    <a:lnTo>
                      <a:pt x="156" y="44"/>
                    </a:lnTo>
                    <a:lnTo>
                      <a:pt x="201" y="33"/>
                    </a:lnTo>
                    <a:lnTo>
                      <a:pt x="256" y="22"/>
                    </a:lnTo>
                    <a:lnTo>
                      <a:pt x="345" y="44"/>
                    </a:lnTo>
                    <a:lnTo>
                      <a:pt x="390" y="78"/>
                    </a:lnTo>
                    <a:lnTo>
                      <a:pt x="423" y="134"/>
                    </a:lnTo>
                    <a:lnTo>
                      <a:pt x="445" y="223"/>
                    </a:lnTo>
                    <a:lnTo>
                      <a:pt x="445" y="234"/>
                    </a:lnTo>
                    <a:lnTo>
                      <a:pt x="468" y="234"/>
                    </a:lnTo>
                    <a:lnTo>
                      <a:pt x="479" y="223"/>
                    </a:lnTo>
                    <a:lnTo>
                      <a:pt x="479" y="0"/>
                    </a:lnTo>
                    <a:lnTo>
                      <a:pt x="445" y="0"/>
                    </a:lnTo>
                    <a:lnTo>
                      <a:pt x="401" y="44"/>
                    </a:lnTo>
                    <a:lnTo>
                      <a:pt x="312" y="0"/>
                    </a:lnTo>
                    <a:lnTo>
                      <a:pt x="256" y="0"/>
                    </a:lnTo>
                    <a:lnTo>
                      <a:pt x="156" y="11"/>
                    </a:lnTo>
                    <a:lnTo>
                      <a:pt x="78" y="44"/>
                    </a:lnTo>
                    <a:lnTo>
                      <a:pt x="34" y="89"/>
                    </a:lnTo>
                    <a:lnTo>
                      <a:pt x="0" y="134"/>
                    </a:lnTo>
                    <a:lnTo>
                      <a:pt x="0" y="234"/>
                    </a:lnTo>
                    <a:lnTo>
                      <a:pt x="11" y="268"/>
                    </a:lnTo>
                    <a:lnTo>
                      <a:pt x="34" y="301"/>
                    </a:lnTo>
                    <a:lnTo>
                      <a:pt x="67" y="335"/>
                    </a:lnTo>
                    <a:lnTo>
                      <a:pt x="123" y="368"/>
                    </a:lnTo>
                    <a:lnTo>
                      <a:pt x="178" y="380"/>
                    </a:lnTo>
                    <a:lnTo>
                      <a:pt x="278" y="4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5" name="Freeform 17"/>
              <p:cNvSpPr>
                <a:spLocks/>
              </p:cNvSpPr>
              <p:nvPr/>
            </p:nvSpPr>
            <p:spPr bwMode="auto">
              <a:xfrm>
                <a:off x="16096" y="1356"/>
                <a:ext cx="802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8" y="525"/>
                  </a:cxn>
                  <a:cxn ang="0">
                    <a:pos x="635" y="469"/>
                  </a:cxn>
                  <a:cxn ang="0">
                    <a:pos x="612" y="446"/>
                  </a:cxn>
                  <a:cxn ang="0">
                    <a:pos x="590" y="435"/>
                  </a:cxn>
                  <a:cxn ang="0">
                    <a:pos x="557" y="424"/>
                  </a:cxn>
                  <a:cxn ang="0">
                    <a:pos x="512" y="413"/>
                  </a:cxn>
                  <a:cxn ang="0">
                    <a:pos x="468" y="413"/>
                  </a:cxn>
                  <a:cxn ang="0">
                    <a:pos x="379" y="424"/>
                  </a:cxn>
                  <a:cxn ang="0">
                    <a:pos x="312" y="469"/>
                  </a:cxn>
                  <a:cxn ang="0">
                    <a:pos x="267" y="513"/>
                  </a:cxn>
                  <a:cxn ang="0">
                    <a:pos x="234" y="558"/>
                  </a:cxn>
                  <a:cxn ang="0">
                    <a:pos x="234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2" y="89"/>
                  </a:cxn>
                  <a:cxn ang="0">
                    <a:pos x="123" y="100"/>
                  </a:cxn>
                  <a:cxn ang="0">
                    <a:pos x="123" y="1050"/>
                  </a:cxn>
                  <a:cxn ang="0">
                    <a:pos x="101" y="1061"/>
                  </a:cxn>
                  <a:cxn ang="0">
                    <a:pos x="78" y="1061"/>
                  </a:cxn>
                  <a:cxn ang="0">
                    <a:pos x="45" y="1072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8" y="1117"/>
                  </a:cxn>
                  <a:cxn ang="0">
                    <a:pos x="368" y="1072"/>
                  </a:cxn>
                  <a:cxn ang="0">
                    <a:pos x="323" y="1072"/>
                  </a:cxn>
                  <a:cxn ang="0">
                    <a:pos x="279" y="1061"/>
                  </a:cxn>
                  <a:cxn ang="0">
                    <a:pos x="256" y="1061"/>
                  </a:cxn>
                  <a:cxn ang="0">
                    <a:pos x="245" y="1050"/>
                  </a:cxn>
                  <a:cxn ang="0">
                    <a:pos x="234" y="1027"/>
                  </a:cxn>
                  <a:cxn ang="0">
                    <a:pos x="234" y="703"/>
                  </a:cxn>
                  <a:cxn ang="0">
                    <a:pos x="256" y="592"/>
                  </a:cxn>
                  <a:cxn ang="0">
                    <a:pos x="312" y="513"/>
                  </a:cxn>
                  <a:cxn ang="0">
                    <a:pos x="379" y="458"/>
                  </a:cxn>
                  <a:cxn ang="0">
                    <a:pos x="457" y="446"/>
                  </a:cxn>
                  <a:cxn ang="0">
                    <a:pos x="490" y="446"/>
                  </a:cxn>
                  <a:cxn ang="0">
                    <a:pos x="523" y="469"/>
                  </a:cxn>
                  <a:cxn ang="0">
                    <a:pos x="546" y="480"/>
                  </a:cxn>
                  <a:cxn ang="0">
                    <a:pos x="568" y="547"/>
                  </a:cxn>
                  <a:cxn ang="0">
                    <a:pos x="568" y="1027"/>
                  </a:cxn>
                  <a:cxn ang="0">
                    <a:pos x="557" y="1050"/>
                  </a:cxn>
                  <a:cxn ang="0">
                    <a:pos x="546" y="1061"/>
                  </a:cxn>
                  <a:cxn ang="0">
                    <a:pos x="523" y="1061"/>
                  </a:cxn>
                  <a:cxn ang="0">
                    <a:pos x="490" y="1072"/>
                  </a:cxn>
                  <a:cxn ang="0">
                    <a:pos x="446" y="1072"/>
                  </a:cxn>
                  <a:cxn ang="0">
                    <a:pos x="446" y="1117"/>
                  </a:cxn>
                  <a:cxn ang="0">
                    <a:pos x="802" y="1117"/>
                  </a:cxn>
                  <a:cxn ang="0">
                    <a:pos x="802" y="1072"/>
                  </a:cxn>
                  <a:cxn ang="0">
                    <a:pos x="757" y="1072"/>
                  </a:cxn>
                  <a:cxn ang="0">
                    <a:pos x="724" y="1061"/>
                  </a:cxn>
                  <a:cxn ang="0">
                    <a:pos x="701" y="1061"/>
                  </a:cxn>
                  <a:cxn ang="0">
                    <a:pos x="679" y="1016"/>
                  </a:cxn>
                  <a:cxn ang="0">
                    <a:pos x="679" y="715"/>
                  </a:cxn>
                </a:cxnLst>
                <a:rect l="0" t="0" r="r" b="b"/>
                <a:pathLst>
                  <a:path w="802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8" y="525"/>
                    </a:lnTo>
                    <a:lnTo>
                      <a:pt x="635" y="469"/>
                    </a:lnTo>
                    <a:lnTo>
                      <a:pt x="612" y="446"/>
                    </a:lnTo>
                    <a:lnTo>
                      <a:pt x="590" y="435"/>
                    </a:lnTo>
                    <a:lnTo>
                      <a:pt x="557" y="424"/>
                    </a:lnTo>
                    <a:lnTo>
                      <a:pt x="512" y="413"/>
                    </a:lnTo>
                    <a:lnTo>
                      <a:pt x="468" y="413"/>
                    </a:lnTo>
                    <a:lnTo>
                      <a:pt x="379" y="424"/>
                    </a:lnTo>
                    <a:lnTo>
                      <a:pt x="312" y="469"/>
                    </a:lnTo>
                    <a:lnTo>
                      <a:pt x="267" y="513"/>
                    </a:lnTo>
                    <a:lnTo>
                      <a:pt x="234" y="558"/>
                    </a:lnTo>
                    <a:lnTo>
                      <a:pt x="234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2" y="89"/>
                    </a:lnTo>
                    <a:lnTo>
                      <a:pt x="123" y="100"/>
                    </a:lnTo>
                    <a:lnTo>
                      <a:pt x="123" y="1050"/>
                    </a:lnTo>
                    <a:lnTo>
                      <a:pt x="101" y="1061"/>
                    </a:lnTo>
                    <a:lnTo>
                      <a:pt x="78" y="1061"/>
                    </a:lnTo>
                    <a:lnTo>
                      <a:pt x="45" y="1072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8" y="1117"/>
                    </a:lnTo>
                    <a:lnTo>
                      <a:pt x="368" y="1072"/>
                    </a:lnTo>
                    <a:lnTo>
                      <a:pt x="323" y="1072"/>
                    </a:lnTo>
                    <a:lnTo>
                      <a:pt x="279" y="1061"/>
                    </a:lnTo>
                    <a:lnTo>
                      <a:pt x="256" y="1061"/>
                    </a:lnTo>
                    <a:lnTo>
                      <a:pt x="245" y="1050"/>
                    </a:lnTo>
                    <a:lnTo>
                      <a:pt x="234" y="1027"/>
                    </a:lnTo>
                    <a:lnTo>
                      <a:pt x="234" y="703"/>
                    </a:lnTo>
                    <a:lnTo>
                      <a:pt x="256" y="592"/>
                    </a:lnTo>
                    <a:lnTo>
                      <a:pt x="312" y="513"/>
                    </a:lnTo>
                    <a:lnTo>
                      <a:pt x="379" y="458"/>
                    </a:lnTo>
                    <a:lnTo>
                      <a:pt x="457" y="446"/>
                    </a:lnTo>
                    <a:lnTo>
                      <a:pt x="490" y="446"/>
                    </a:lnTo>
                    <a:lnTo>
                      <a:pt x="523" y="469"/>
                    </a:lnTo>
                    <a:lnTo>
                      <a:pt x="546" y="480"/>
                    </a:lnTo>
                    <a:lnTo>
                      <a:pt x="568" y="547"/>
                    </a:lnTo>
                    <a:lnTo>
                      <a:pt x="568" y="1027"/>
                    </a:lnTo>
                    <a:lnTo>
                      <a:pt x="557" y="1050"/>
                    </a:lnTo>
                    <a:lnTo>
                      <a:pt x="546" y="1061"/>
                    </a:lnTo>
                    <a:lnTo>
                      <a:pt x="523" y="1061"/>
                    </a:lnTo>
                    <a:lnTo>
                      <a:pt x="490" y="1072"/>
                    </a:lnTo>
                    <a:lnTo>
                      <a:pt x="446" y="1072"/>
                    </a:lnTo>
                    <a:lnTo>
                      <a:pt x="446" y="1117"/>
                    </a:lnTo>
                    <a:lnTo>
                      <a:pt x="802" y="1117"/>
                    </a:lnTo>
                    <a:lnTo>
                      <a:pt x="802" y="1072"/>
                    </a:lnTo>
                    <a:lnTo>
                      <a:pt x="757" y="1072"/>
                    </a:lnTo>
                    <a:lnTo>
                      <a:pt x="724" y="1061"/>
                    </a:lnTo>
                    <a:lnTo>
                      <a:pt x="701" y="1061"/>
                    </a:lnTo>
                    <a:lnTo>
                      <a:pt x="679" y="1016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6" name="Freeform 18"/>
              <p:cNvSpPr>
                <a:spLocks noEditPoints="1"/>
              </p:cNvSpPr>
              <p:nvPr/>
            </p:nvSpPr>
            <p:spPr bwMode="auto">
              <a:xfrm>
                <a:off x="16976" y="1758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8"/>
                  </a:cxn>
                  <a:cxn ang="0">
                    <a:pos x="678" y="223"/>
                  </a:cxn>
                  <a:cxn ang="0">
                    <a:pos x="612" y="111"/>
                  </a:cxn>
                  <a:cxn ang="0">
                    <a:pos x="500" y="22"/>
                  </a:cxn>
                  <a:cxn ang="0">
                    <a:pos x="356" y="0"/>
                  </a:cxn>
                  <a:cxn ang="0">
                    <a:pos x="222" y="33"/>
                  </a:cxn>
                  <a:cxn ang="0">
                    <a:pos x="111" y="111"/>
                  </a:cxn>
                  <a:cxn ang="0">
                    <a:pos x="33" y="223"/>
                  </a:cxn>
                  <a:cxn ang="0">
                    <a:pos x="0" y="368"/>
                  </a:cxn>
                  <a:cxn ang="0">
                    <a:pos x="33" y="514"/>
                  </a:cxn>
                  <a:cxn ang="0">
                    <a:pos x="111" y="625"/>
                  </a:cxn>
                  <a:cxn ang="0">
                    <a:pos x="222" y="703"/>
                  </a:cxn>
                  <a:cxn ang="0">
                    <a:pos x="356" y="737"/>
                  </a:cxn>
                  <a:cxn ang="0">
                    <a:pos x="489" y="703"/>
                  </a:cxn>
                  <a:cxn ang="0">
                    <a:pos x="612" y="625"/>
                  </a:cxn>
                  <a:cxn ang="0">
                    <a:pos x="678" y="514"/>
                  </a:cxn>
                  <a:cxn ang="0">
                    <a:pos x="712" y="368"/>
                  </a:cxn>
                  <a:cxn ang="0">
                    <a:pos x="356" y="692"/>
                  </a:cxn>
                  <a:cxn ang="0">
                    <a:pos x="289" y="681"/>
                  </a:cxn>
                  <a:cxn ang="0">
                    <a:pos x="222" y="648"/>
                  </a:cxn>
                  <a:cxn ang="0">
                    <a:pos x="178" y="581"/>
                  </a:cxn>
                  <a:cxn ang="0">
                    <a:pos x="144" y="502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144" y="257"/>
                  </a:cxn>
                  <a:cxn ang="0">
                    <a:pos x="178" y="134"/>
                  </a:cxn>
                  <a:cxn ang="0">
                    <a:pos x="233" y="78"/>
                  </a:cxn>
                  <a:cxn ang="0">
                    <a:pos x="289" y="44"/>
                  </a:cxn>
                  <a:cxn ang="0">
                    <a:pos x="356" y="33"/>
                  </a:cxn>
                  <a:cxn ang="0">
                    <a:pos x="422" y="44"/>
                  </a:cxn>
                  <a:cxn ang="0">
                    <a:pos x="489" y="78"/>
                  </a:cxn>
                  <a:cxn ang="0">
                    <a:pos x="534" y="134"/>
                  </a:cxn>
                  <a:cxn ang="0">
                    <a:pos x="567" y="212"/>
                  </a:cxn>
                  <a:cxn ang="0">
                    <a:pos x="578" y="290"/>
                  </a:cxn>
                  <a:cxn ang="0">
                    <a:pos x="578" y="458"/>
                  </a:cxn>
                  <a:cxn ang="0">
                    <a:pos x="545" y="569"/>
                  </a:cxn>
                  <a:cxn ang="0">
                    <a:pos x="500" y="636"/>
                  </a:cxn>
                  <a:cxn ang="0">
                    <a:pos x="433" y="681"/>
                  </a:cxn>
                  <a:cxn ang="0">
                    <a:pos x="356" y="692"/>
                  </a:cxn>
                </a:cxnLst>
                <a:rect l="0" t="0" r="r" b="b"/>
                <a:pathLst>
                  <a:path w="712" h="737">
                    <a:moveTo>
                      <a:pt x="712" y="368"/>
                    </a:moveTo>
                    <a:lnTo>
                      <a:pt x="678" y="223"/>
                    </a:lnTo>
                    <a:lnTo>
                      <a:pt x="612" y="111"/>
                    </a:lnTo>
                    <a:lnTo>
                      <a:pt x="500" y="22"/>
                    </a:lnTo>
                    <a:lnTo>
                      <a:pt x="356" y="0"/>
                    </a:lnTo>
                    <a:lnTo>
                      <a:pt x="222" y="33"/>
                    </a:lnTo>
                    <a:lnTo>
                      <a:pt x="111" y="111"/>
                    </a:lnTo>
                    <a:lnTo>
                      <a:pt x="33" y="223"/>
                    </a:lnTo>
                    <a:lnTo>
                      <a:pt x="0" y="368"/>
                    </a:lnTo>
                    <a:lnTo>
                      <a:pt x="33" y="514"/>
                    </a:lnTo>
                    <a:lnTo>
                      <a:pt x="111" y="625"/>
                    </a:lnTo>
                    <a:lnTo>
                      <a:pt x="222" y="703"/>
                    </a:lnTo>
                    <a:lnTo>
                      <a:pt x="356" y="737"/>
                    </a:lnTo>
                    <a:lnTo>
                      <a:pt x="489" y="703"/>
                    </a:lnTo>
                    <a:lnTo>
                      <a:pt x="612" y="625"/>
                    </a:lnTo>
                    <a:lnTo>
                      <a:pt x="678" y="514"/>
                    </a:lnTo>
                    <a:lnTo>
                      <a:pt x="712" y="368"/>
                    </a:lnTo>
                    <a:close/>
                    <a:moveTo>
                      <a:pt x="356" y="692"/>
                    </a:moveTo>
                    <a:lnTo>
                      <a:pt x="289" y="681"/>
                    </a:lnTo>
                    <a:lnTo>
                      <a:pt x="222" y="648"/>
                    </a:lnTo>
                    <a:lnTo>
                      <a:pt x="178" y="581"/>
                    </a:lnTo>
                    <a:lnTo>
                      <a:pt x="144" y="502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144" y="257"/>
                    </a:lnTo>
                    <a:lnTo>
                      <a:pt x="178" y="134"/>
                    </a:lnTo>
                    <a:lnTo>
                      <a:pt x="233" y="78"/>
                    </a:lnTo>
                    <a:lnTo>
                      <a:pt x="289" y="44"/>
                    </a:lnTo>
                    <a:lnTo>
                      <a:pt x="356" y="33"/>
                    </a:lnTo>
                    <a:lnTo>
                      <a:pt x="422" y="44"/>
                    </a:lnTo>
                    <a:lnTo>
                      <a:pt x="489" y="78"/>
                    </a:lnTo>
                    <a:lnTo>
                      <a:pt x="534" y="134"/>
                    </a:lnTo>
                    <a:lnTo>
                      <a:pt x="567" y="212"/>
                    </a:lnTo>
                    <a:lnTo>
                      <a:pt x="578" y="290"/>
                    </a:lnTo>
                    <a:lnTo>
                      <a:pt x="578" y="458"/>
                    </a:lnTo>
                    <a:lnTo>
                      <a:pt x="545" y="569"/>
                    </a:lnTo>
                    <a:lnTo>
                      <a:pt x="500" y="636"/>
                    </a:lnTo>
                    <a:lnTo>
                      <a:pt x="433" y="681"/>
                    </a:lnTo>
                    <a:lnTo>
                      <a:pt x="356" y="6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7" name="Freeform 19"/>
              <p:cNvSpPr>
                <a:spLocks/>
              </p:cNvSpPr>
              <p:nvPr/>
            </p:nvSpPr>
            <p:spPr bwMode="auto">
              <a:xfrm>
                <a:off x="17721" y="1780"/>
                <a:ext cx="1091" cy="715"/>
              </a:xfrm>
              <a:custGeom>
                <a:avLst/>
                <a:gdLst/>
                <a:ahLst/>
                <a:cxnLst>
                  <a:cxn ang="0">
                    <a:pos x="957" y="156"/>
                  </a:cxn>
                  <a:cxn ang="0">
                    <a:pos x="979" y="112"/>
                  </a:cxn>
                  <a:cxn ang="0">
                    <a:pos x="1024" y="67"/>
                  </a:cxn>
                  <a:cxn ang="0">
                    <a:pos x="1057" y="56"/>
                  </a:cxn>
                  <a:cxn ang="0">
                    <a:pos x="1091" y="56"/>
                  </a:cxn>
                  <a:cxn ang="0">
                    <a:pos x="1091" y="0"/>
                  </a:cxn>
                  <a:cxn ang="0">
                    <a:pos x="1035" y="0"/>
                  </a:cxn>
                  <a:cxn ang="0">
                    <a:pos x="968" y="11"/>
                  </a:cxn>
                  <a:cxn ang="0">
                    <a:pos x="935" y="11"/>
                  </a:cxn>
                  <a:cxn ang="0">
                    <a:pos x="890" y="0"/>
                  </a:cxn>
                  <a:cxn ang="0">
                    <a:pos x="824" y="0"/>
                  </a:cxn>
                  <a:cxn ang="0">
                    <a:pos x="824" y="56"/>
                  </a:cxn>
                  <a:cxn ang="0">
                    <a:pos x="868" y="56"/>
                  </a:cxn>
                  <a:cxn ang="0">
                    <a:pos x="913" y="101"/>
                  </a:cxn>
                  <a:cxn ang="0">
                    <a:pos x="913" y="156"/>
                  </a:cxn>
                  <a:cxn ang="0">
                    <a:pos x="768" y="570"/>
                  </a:cxn>
                  <a:cxn ang="0">
                    <a:pos x="601" y="123"/>
                  </a:cxn>
                  <a:cxn ang="0">
                    <a:pos x="601" y="78"/>
                  </a:cxn>
                  <a:cxn ang="0">
                    <a:pos x="612" y="67"/>
                  </a:cxn>
                  <a:cxn ang="0">
                    <a:pos x="634" y="56"/>
                  </a:cxn>
                  <a:cxn ang="0">
                    <a:pos x="690" y="56"/>
                  </a:cxn>
                  <a:cxn ang="0">
                    <a:pos x="690" y="0"/>
                  </a:cxn>
                  <a:cxn ang="0">
                    <a:pos x="601" y="0"/>
                  </a:cxn>
                  <a:cxn ang="0">
                    <a:pos x="556" y="11"/>
                  </a:cxn>
                  <a:cxn ang="0">
                    <a:pos x="456" y="11"/>
                  </a:cxn>
                  <a:cxn ang="0">
                    <a:pos x="378" y="0"/>
                  </a:cxn>
                  <a:cxn ang="0">
                    <a:pos x="378" y="56"/>
                  </a:cxn>
                  <a:cxn ang="0">
                    <a:pos x="445" y="56"/>
                  </a:cxn>
                  <a:cxn ang="0">
                    <a:pos x="490" y="78"/>
                  </a:cxn>
                  <a:cxn ang="0">
                    <a:pos x="490" y="89"/>
                  </a:cxn>
                  <a:cxn ang="0">
                    <a:pos x="512" y="134"/>
                  </a:cxn>
                  <a:cxn ang="0">
                    <a:pos x="523" y="168"/>
                  </a:cxn>
                  <a:cxn ang="0">
                    <a:pos x="378" y="547"/>
                  </a:cxn>
                  <a:cxn ang="0">
                    <a:pos x="234" y="123"/>
                  </a:cxn>
                  <a:cxn ang="0">
                    <a:pos x="223" y="112"/>
                  </a:cxn>
                  <a:cxn ang="0">
                    <a:pos x="223" y="78"/>
                  </a:cxn>
                  <a:cxn ang="0">
                    <a:pos x="245" y="67"/>
                  </a:cxn>
                  <a:cxn ang="0">
                    <a:pos x="256" y="56"/>
                  </a:cxn>
                  <a:cxn ang="0">
                    <a:pos x="323" y="56"/>
                  </a:cxn>
                  <a:cxn ang="0">
                    <a:pos x="323" y="0"/>
                  </a:cxn>
                  <a:cxn ang="0">
                    <a:pos x="223" y="0"/>
                  </a:cxn>
                  <a:cxn ang="0">
                    <a:pos x="145" y="11"/>
                  </a:cxn>
                  <a:cxn ang="0">
                    <a:pos x="100" y="11"/>
                  </a:cxn>
                  <a:cxn ang="0">
                    <a:pos x="67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67" y="56"/>
                  </a:cxn>
                  <a:cxn ang="0">
                    <a:pos x="89" y="67"/>
                  </a:cxn>
                  <a:cxn ang="0">
                    <a:pos x="100" y="78"/>
                  </a:cxn>
                  <a:cxn ang="0">
                    <a:pos x="111" y="112"/>
                  </a:cxn>
                  <a:cxn ang="0">
                    <a:pos x="312" y="670"/>
                  </a:cxn>
                  <a:cxn ang="0">
                    <a:pos x="323" y="693"/>
                  </a:cxn>
                  <a:cxn ang="0">
                    <a:pos x="345" y="715"/>
                  </a:cxn>
                  <a:cxn ang="0">
                    <a:pos x="367" y="704"/>
                  </a:cxn>
                  <a:cxn ang="0">
                    <a:pos x="378" y="693"/>
                  </a:cxn>
                  <a:cxn ang="0">
                    <a:pos x="378" y="681"/>
                  </a:cxn>
                  <a:cxn ang="0">
                    <a:pos x="545" y="223"/>
                  </a:cxn>
                  <a:cxn ang="0">
                    <a:pos x="701" y="681"/>
                  </a:cxn>
                  <a:cxn ang="0">
                    <a:pos x="735" y="715"/>
                  </a:cxn>
                  <a:cxn ang="0">
                    <a:pos x="757" y="704"/>
                  </a:cxn>
                  <a:cxn ang="0">
                    <a:pos x="757" y="693"/>
                  </a:cxn>
                  <a:cxn ang="0">
                    <a:pos x="768" y="681"/>
                  </a:cxn>
                  <a:cxn ang="0">
                    <a:pos x="957" y="156"/>
                  </a:cxn>
                </a:cxnLst>
                <a:rect l="0" t="0" r="r" b="b"/>
                <a:pathLst>
                  <a:path w="1091" h="715">
                    <a:moveTo>
                      <a:pt x="957" y="156"/>
                    </a:moveTo>
                    <a:lnTo>
                      <a:pt x="979" y="112"/>
                    </a:lnTo>
                    <a:lnTo>
                      <a:pt x="1024" y="67"/>
                    </a:lnTo>
                    <a:lnTo>
                      <a:pt x="1057" y="56"/>
                    </a:lnTo>
                    <a:lnTo>
                      <a:pt x="1091" y="56"/>
                    </a:lnTo>
                    <a:lnTo>
                      <a:pt x="1091" y="0"/>
                    </a:lnTo>
                    <a:lnTo>
                      <a:pt x="1035" y="0"/>
                    </a:lnTo>
                    <a:lnTo>
                      <a:pt x="968" y="11"/>
                    </a:lnTo>
                    <a:lnTo>
                      <a:pt x="935" y="11"/>
                    </a:lnTo>
                    <a:lnTo>
                      <a:pt x="890" y="0"/>
                    </a:lnTo>
                    <a:lnTo>
                      <a:pt x="824" y="0"/>
                    </a:lnTo>
                    <a:lnTo>
                      <a:pt x="824" y="56"/>
                    </a:lnTo>
                    <a:lnTo>
                      <a:pt x="868" y="56"/>
                    </a:lnTo>
                    <a:lnTo>
                      <a:pt x="913" y="101"/>
                    </a:lnTo>
                    <a:lnTo>
                      <a:pt x="913" y="156"/>
                    </a:lnTo>
                    <a:lnTo>
                      <a:pt x="768" y="570"/>
                    </a:lnTo>
                    <a:lnTo>
                      <a:pt x="601" y="123"/>
                    </a:lnTo>
                    <a:lnTo>
                      <a:pt x="601" y="78"/>
                    </a:lnTo>
                    <a:lnTo>
                      <a:pt x="612" y="67"/>
                    </a:lnTo>
                    <a:lnTo>
                      <a:pt x="634" y="56"/>
                    </a:lnTo>
                    <a:lnTo>
                      <a:pt x="690" y="56"/>
                    </a:lnTo>
                    <a:lnTo>
                      <a:pt x="690" y="0"/>
                    </a:lnTo>
                    <a:lnTo>
                      <a:pt x="601" y="0"/>
                    </a:lnTo>
                    <a:lnTo>
                      <a:pt x="556" y="11"/>
                    </a:lnTo>
                    <a:lnTo>
                      <a:pt x="456" y="11"/>
                    </a:lnTo>
                    <a:lnTo>
                      <a:pt x="378" y="0"/>
                    </a:lnTo>
                    <a:lnTo>
                      <a:pt x="378" y="56"/>
                    </a:lnTo>
                    <a:lnTo>
                      <a:pt x="445" y="56"/>
                    </a:lnTo>
                    <a:lnTo>
                      <a:pt x="490" y="78"/>
                    </a:lnTo>
                    <a:lnTo>
                      <a:pt x="490" y="89"/>
                    </a:lnTo>
                    <a:lnTo>
                      <a:pt x="512" y="134"/>
                    </a:lnTo>
                    <a:lnTo>
                      <a:pt x="523" y="168"/>
                    </a:lnTo>
                    <a:lnTo>
                      <a:pt x="378" y="547"/>
                    </a:lnTo>
                    <a:lnTo>
                      <a:pt x="234" y="123"/>
                    </a:lnTo>
                    <a:lnTo>
                      <a:pt x="223" y="112"/>
                    </a:lnTo>
                    <a:lnTo>
                      <a:pt x="223" y="78"/>
                    </a:lnTo>
                    <a:lnTo>
                      <a:pt x="245" y="67"/>
                    </a:lnTo>
                    <a:lnTo>
                      <a:pt x="256" y="56"/>
                    </a:lnTo>
                    <a:lnTo>
                      <a:pt x="323" y="56"/>
                    </a:lnTo>
                    <a:lnTo>
                      <a:pt x="323" y="0"/>
                    </a:lnTo>
                    <a:lnTo>
                      <a:pt x="223" y="0"/>
                    </a:lnTo>
                    <a:lnTo>
                      <a:pt x="145" y="11"/>
                    </a:lnTo>
                    <a:lnTo>
                      <a:pt x="100" y="11"/>
                    </a:lnTo>
                    <a:lnTo>
                      <a:pt x="67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67" y="56"/>
                    </a:lnTo>
                    <a:lnTo>
                      <a:pt x="89" y="67"/>
                    </a:lnTo>
                    <a:lnTo>
                      <a:pt x="100" y="78"/>
                    </a:lnTo>
                    <a:lnTo>
                      <a:pt x="111" y="112"/>
                    </a:lnTo>
                    <a:lnTo>
                      <a:pt x="312" y="670"/>
                    </a:lnTo>
                    <a:lnTo>
                      <a:pt x="323" y="693"/>
                    </a:lnTo>
                    <a:lnTo>
                      <a:pt x="345" y="715"/>
                    </a:lnTo>
                    <a:lnTo>
                      <a:pt x="367" y="704"/>
                    </a:lnTo>
                    <a:lnTo>
                      <a:pt x="378" y="693"/>
                    </a:lnTo>
                    <a:lnTo>
                      <a:pt x="378" y="681"/>
                    </a:lnTo>
                    <a:lnTo>
                      <a:pt x="545" y="223"/>
                    </a:lnTo>
                    <a:lnTo>
                      <a:pt x="701" y="681"/>
                    </a:lnTo>
                    <a:lnTo>
                      <a:pt x="735" y="715"/>
                    </a:lnTo>
                    <a:lnTo>
                      <a:pt x="757" y="704"/>
                    </a:lnTo>
                    <a:lnTo>
                      <a:pt x="757" y="693"/>
                    </a:lnTo>
                    <a:lnTo>
                      <a:pt x="768" y="681"/>
                    </a:lnTo>
                    <a:lnTo>
                      <a:pt x="957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8" name="Freeform 20"/>
              <p:cNvSpPr>
                <a:spLocks/>
              </p:cNvSpPr>
              <p:nvPr/>
            </p:nvSpPr>
            <p:spPr bwMode="auto">
              <a:xfrm>
                <a:off x="19412" y="1490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68" y="346"/>
                  </a:cxn>
                  <a:cxn ang="0">
                    <a:pos x="468" y="290"/>
                  </a:cxn>
                  <a:cxn ang="0">
                    <a:pos x="245" y="290"/>
                  </a:cxn>
                  <a:cxn ang="0">
                    <a:pos x="245" y="0"/>
                  </a:cxn>
                  <a:cxn ang="0">
                    <a:pos x="201" y="0"/>
                  </a:cxn>
                  <a:cxn ang="0">
                    <a:pos x="179" y="156"/>
                  </a:cxn>
                  <a:cxn ang="0">
                    <a:pos x="134" y="234"/>
                  </a:cxn>
                  <a:cxn ang="0">
                    <a:pos x="78" y="279"/>
                  </a:cxn>
                  <a:cxn ang="0">
                    <a:pos x="0" y="301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82"/>
                  </a:cxn>
                  <a:cxn ang="0">
                    <a:pos x="145" y="882"/>
                  </a:cxn>
                  <a:cxn ang="0">
                    <a:pos x="190" y="949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7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2"/>
                  </a:cxn>
                  <a:cxn ang="0">
                    <a:pos x="457" y="692"/>
                  </a:cxn>
                  <a:cxn ang="0">
                    <a:pos x="457" y="837"/>
                  </a:cxn>
                  <a:cxn ang="0">
                    <a:pos x="446" y="882"/>
                  </a:cxn>
                  <a:cxn ang="0">
                    <a:pos x="423" y="916"/>
                  </a:cxn>
                  <a:cxn ang="0">
                    <a:pos x="379" y="960"/>
                  </a:cxn>
                  <a:cxn ang="0">
                    <a:pos x="312" y="960"/>
                  </a:cxn>
                  <a:cxn ang="0">
                    <a:pos x="279" y="927"/>
                  </a:cxn>
                  <a:cxn ang="0">
                    <a:pos x="256" y="893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1" h="1005">
                    <a:moveTo>
                      <a:pt x="245" y="346"/>
                    </a:moveTo>
                    <a:lnTo>
                      <a:pt x="468" y="346"/>
                    </a:lnTo>
                    <a:lnTo>
                      <a:pt x="468" y="290"/>
                    </a:lnTo>
                    <a:lnTo>
                      <a:pt x="245" y="290"/>
                    </a:lnTo>
                    <a:lnTo>
                      <a:pt x="245" y="0"/>
                    </a:lnTo>
                    <a:lnTo>
                      <a:pt x="201" y="0"/>
                    </a:lnTo>
                    <a:lnTo>
                      <a:pt x="179" y="156"/>
                    </a:lnTo>
                    <a:lnTo>
                      <a:pt x="134" y="234"/>
                    </a:lnTo>
                    <a:lnTo>
                      <a:pt x="78" y="279"/>
                    </a:lnTo>
                    <a:lnTo>
                      <a:pt x="0" y="301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82"/>
                    </a:lnTo>
                    <a:lnTo>
                      <a:pt x="145" y="882"/>
                    </a:lnTo>
                    <a:lnTo>
                      <a:pt x="190" y="949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7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2"/>
                    </a:lnTo>
                    <a:lnTo>
                      <a:pt x="457" y="692"/>
                    </a:lnTo>
                    <a:lnTo>
                      <a:pt x="457" y="837"/>
                    </a:lnTo>
                    <a:lnTo>
                      <a:pt x="446" y="882"/>
                    </a:lnTo>
                    <a:lnTo>
                      <a:pt x="423" y="916"/>
                    </a:lnTo>
                    <a:lnTo>
                      <a:pt x="379" y="960"/>
                    </a:lnTo>
                    <a:lnTo>
                      <a:pt x="312" y="960"/>
                    </a:lnTo>
                    <a:lnTo>
                      <a:pt x="279" y="927"/>
                    </a:lnTo>
                    <a:lnTo>
                      <a:pt x="256" y="893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29" name="Freeform 21"/>
              <p:cNvSpPr>
                <a:spLocks/>
              </p:cNvSpPr>
              <p:nvPr/>
            </p:nvSpPr>
            <p:spPr bwMode="auto">
              <a:xfrm>
                <a:off x="20047" y="1356"/>
                <a:ext cx="812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7" y="525"/>
                  </a:cxn>
                  <a:cxn ang="0">
                    <a:pos x="634" y="469"/>
                  </a:cxn>
                  <a:cxn ang="0">
                    <a:pos x="612" y="446"/>
                  </a:cxn>
                  <a:cxn ang="0">
                    <a:pos x="590" y="435"/>
                  </a:cxn>
                  <a:cxn ang="0">
                    <a:pos x="556" y="424"/>
                  </a:cxn>
                  <a:cxn ang="0">
                    <a:pos x="512" y="413"/>
                  </a:cxn>
                  <a:cxn ang="0">
                    <a:pos x="467" y="413"/>
                  </a:cxn>
                  <a:cxn ang="0">
                    <a:pos x="378" y="424"/>
                  </a:cxn>
                  <a:cxn ang="0">
                    <a:pos x="311" y="469"/>
                  </a:cxn>
                  <a:cxn ang="0">
                    <a:pos x="267" y="513"/>
                  </a:cxn>
                  <a:cxn ang="0">
                    <a:pos x="233" y="558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89" y="78"/>
                  </a:cxn>
                  <a:cxn ang="0">
                    <a:pos x="111" y="89"/>
                  </a:cxn>
                  <a:cxn ang="0">
                    <a:pos x="122" y="100"/>
                  </a:cxn>
                  <a:cxn ang="0">
                    <a:pos x="122" y="123"/>
                  </a:cxn>
                  <a:cxn ang="0">
                    <a:pos x="133" y="156"/>
                  </a:cxn>
                  <a:cxn ang="0">
                    <a:pos x="133" y="1027"/>
                  </a:cxn>
                  <a:cxn ang="0">
                    <a:pos x="122" y="1050"/>
                  </a:cxn>
                  <a:cxn ang="0">
                    <a:pos x="100" y="1061"/>
                  </a:cxn>
                  <a:cxn ang="0">
                    <a:pos x="55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7" y="1117"/>
                  </a:cxn>
                  <a:cxn ang="0">
                    <a:pos x="367" y="1072"/>
                  </a:cxn>
                  <a:cxn ang="0">
                    <a:pos x="322" y="1072"/>
                  </a:cxn>
                  <a:cxn ang="0">
                    <a:pos x="289" y="1061"/>
                  </a:cxn>
                  <a:cxn ang="0">
                    <a:pos x="267" y="1061"/>
                  </a:cxn>
                  <a:cxn ang="0">
                    <a:pos x="245" y="1050"/>
                  </a:cxn>
                  <a:cxn ang="0">
                    <a:pos x="245" y="703"/>
                  </a:cxn>
                  <a:cxn ang="0">
                    <a:pos x="256" y="592"/>
                  </a:cxn>
                  <a:cxn ang="0">
                    <a:pos x="311" y="513"/>
                  </a:cxn>
                  <a:cxn ang="0">
                    <a:pos x="378" y="458"/>
                  </a:cxn>
                  <a:cxn ang="0">
                    <a:pos x="456" y="446"/>
                  </a:cxn>
                  <a:cxn ang="0">
                    <a:pos x="489" y="446"/>
                  </a:cxn>
                  <a:cxn ang="0">
                    <a:pos x="523" y="469"/>
                  </a:cxn>
                  <a:cxn ang="0">
                    <a:pos x="545" y="480"/>
                  </a:cxn>
                  <a:cxn ang="0">
                    <a:pos x="567" y="547"/>
                  </a:cxn>
                  <a:cxn ang="0">
                    <a:pos x="567" y="580"/>
                  </a:cxn>
                  <a:cxn ang="0">
                    <a:pos x="578" y="625"/>
                  </a:cxn>
                  <a:cxn ang="0">
                    <a:pos x="578" y="1027"/>
                  </a:cxn>
                  <a:cxn ang="0">
                    <a:pos x="556" y="1050"/>
                  </a:cxn>
                  <a:cxn ang="0">
                    <a:pos x="534" y="1061"/>
                  </a:cxn>
                  <a:cxn ang="0">
                    <a:pos x="501" y="1061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12" y="1117"/>
                  </a:cxn>
                  <a:cxn ang="0">
                    <a:pos x="812" y="1072"/>
                  </a:cxn>
                  <a:cxn ang="0">
                    <a:pos x="768" y="1072"/>
                  </a:cxn>
                  <a:cxn ang="0">
                    <a:pos x="734" y="1061"/>
                  </a:cxn>
                  <a:cxn ang="0">
                    <a:pos x="701" y="1061"/>
                  </a:cxn>
                  <a:cxn ang="0">
                    <a:pos x="679" y="1016"/>
                  </a:cxn>
                  <a:cxn ang="0">
                    <a:pos x="679" y="715"/>
                  </a:cxn>
                </a:cxnLst>
                <a:rect l="0" t="0" r="r" b="b"/>
                <a:pathLst>
                  <a:path w="812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7" y="525"/>
                    </a:lnTo>
                    <a:lnTo>
                      <a:pt x="634" y="469"/>
                    </a:lnTo>
                    <a:lnTo>
                      <a:pt x="612" y="446"/>
                    </a:lnTo>
                    <a:lnTo>
                      <a:pt x="590" y="435"/>
                    </a:lnTo>
                    <a:lnTo>
                      <a:pt x="556" y="424"/>
                    </a:lnTo>
                    <a:lnTo>
                      <a:pt x="512" y="413"/>
                    </a:lnTo>
                    <a:lnTo>
                      <a:pt x="467" y="413"/>
                    </a:lnTo>
                    <a:lnTo>
                      <a:pt x="378" y="424"/>
                    </a:lnTo>
                    <a:lnTo>
                      <a:pt x="311" y="469"/>
                    </a:lnTo>
                    <a:lnTo>
                      <a:pt x="267" y="513"/>
                    </a:lnTo>
                    <a:lnTo>
                      <a:pt x="233" y="558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89" y="78"/>
                    </a:lnTo>
                    <a:lnTo>
                      <a:pt x="111" y="89"/>
                    </a:lnTo>
                    <a:lnTo>
                      <a:pt x="122" y="100"/>
                    </a:lnTo>
                    <a:lnTo>
                      <a:pt x="122" y="123"/>
                    </a:lnTo>
                    <a:lnTo>
                      <a:pt x="133" y="156"/>
                    </a:lnTo>
                    <a:lnTo>
                      <a:pt x="133" y="1027"/>
                    </a:lnTo>
                    <a:lnTo>
                      <a:pt x="122" y="1050"/>
                    </a:lnTo>
                    <a:lnTo>
                      <a:pt x="100" y="1061"/>
                    </a:lnTo>
                    <a:lnTo>
                      <a:pt x="55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7" y="1117"/>
                    </a:lnTo>
                    <a:lnTo>
                      <a:pt x="367" y="1072"/>
                    </a:lnTo>
                    <a:lnTo>
                      <a:pt x="322" y="1072"/>
                    </a:lnTo>
                    <a:lnTo>
                      <a:pt x="289" y="1061"/>
                    </a:lnTo>
                    <a:lnTo>
                      <a:pt x="267" y="1061"/>
                    </a:lnTo>
                    <a:lnTo>
                      <a:pt x="245" y="1050"/>
                    </a:lnTo>
                    <a:lnTo>
                      <a:pt x="245" y="703"/>
                    </a:lnTo>
                    <a:lnTo>
                      <a:pt x="256" y="592"/>
                    </a:lnTo>
                    <a:lnTo>
                      <a:pt x="311" y="513"/>
                    </a:lnTo>
                    <a:lnTo>
                      <a:pt x="378" y="458"/>
                    </a:lnTo>
                    <a:lnTo>
                      <a:pt x="456" y="446"/>
                    </a:lnTo>
                    <a:lnTo>
                      <a:pt x="489" y="446"/>
                    </a:lnTo>
                    <a:lnTo>
                      <a:pt x="523" y="469"/>
                    </a:lnTo>
                    <a:lnTo>
                      <a:pt x="545" y="480"/>
                    </a:lnTo>
                    <a:lnTo>
                      <a:pt x="567" y="547"/>
                    </a:lnTo>
                    <a:lnTo>
                      <a:pt x="567" y="580"/>
                    </a:lnTo>
                    <a:lnTo>
                      <a:pt x="578" y="625"/>
                    </a:lnTo>
                    <a:lnTo>
                      <a:pt x="578" y="1027"/>
                    </a:lnTo>
                    <a:lnTo>
                      <a:pt x="556" y="1050"/>
                    </a:lnTo>
                    <a:lnTo>
                      <a:pt x="534" y="1061"/>
                    </a:lnTo>
                    <a:lnTo>
                      <a:pt x="501" y="1061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12" y="1117"/>
                    </a:lnTo>
                    <a:lnTo>
                      <a:pt x="812" y="1072"/>
                    </a:lnTo>
                    <a:lnTo>
                      <a:pt x="768" y="1072"/>
                    </a:lnTo>
                    <a:lnTo>
                      <a:pt x="734" y="1061"/>
                    </a:lnTo>
                    <a:lnTo>
                      <a:pt x="701" y="1061"/>
                    </a:lnTo>
                    <a:lnTo>
                      <a:pt x="679" y="1016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0" name="Freeform 22"/>
              <p:cNvSpPr>
                <a:spLocks noEditPoints="1"/>
              </p:cNvSpPr>
              <p:nvPr/>
            </p:nvSpPr>
            <p:spPr bwMode="auto">
              <a:xfrm>
                <a:off x="20959" y="1758"/>
                <a:ext cx="712" cy="737"/>
              </a:xfrm>
              <a:custGeom>
                <a:avLst/>
                <a:gdLst/>
                <a:ahLst/>
                <a:cxnLst>
                  <a:cxn ang="0">
                    <a:pos x="479" y="659"/>
                  </a:cxn>
                  <a:cxn ang="0">
                    <a:pos x="546" y="715"/>
                  </a:cxn>
                  <a:cxn ang="0">
                    <a:pos x="601" y="726"/>
                  </a:cxn>
                  <a:cxn ang="0">
                    <a:pos x="646" y="715"/>
                  </a:cxn>
                  <a:cxn ang="0">
                    <a:pos x="701" y="648"/>
                  </a:cxn>
                  <a:cxn ang="0">
                    <a:pos x="712" y="480"/>
                  </a:cxn>
                  <a:cxn ang="0">
                    <a:pos x="679" y="614"/>
                  </a:cxn>
                  <a:cxn ang="0">
                    <a:pos x="646" y="670"/>
                  </a:cxn>
                  <a:cxn ang="0">
                    <a:pos x="579" y="659"/>
                  </a:cxn>
                  <a:cxn ang="0">
                    <a:pos x="568" y="614"/>
                  </a:cxn>
                  <a:cxn ang="0">
                    <a:pos x="557" y="212"/>
                  </a:cxn>
                  <a:cxn ang="0">
                    <a:pos x="501" y="89"/>
                  </a:cxn>
                  <a:cxn ang="0">
                    <a:pos x="356" y="11"/>
                  </a:cxn>
                  <a:cxn ang="0">
                    <a:pos x="189" y="11"/>
                  </a:cxn>
                  <a:cxn ang="0">
                    <a:pos x="67" y="100"/>
                  </a:cxn>
                  <a:cxn ang="0">
                    <a:pos x="45" y="212"/>
                  </a:cxn>
                  <a:cxn ang="0">
                    <a:pos x="112" y="257"/>
                  </a:cxn>
                  <a:cxn ang="0">
                    <a:pos x="167" y="234"/>
                  </a:cxn>
                  <a:cxn ang="0">
                    <a:pos x="189" y="156"/>
                  </a:cxn>
                  <a:cxn ang="0">
                    <a:pos x="167" y="123"/>
                  </a:cxn>
                  <a:cxn ang="0">
                    <a:pos x="112" y="100"/>
                  </a:cxn>
                  <a:cxn ang="0">
                    <a:pos x="178" y="56"/>
                  </a:cxn>
                  <a:cxn ang="0">
                    <a:pos x="278" y="33"/>
                  </a:cxn>
                  <a:cxn ang="0">
                    <a:pos x="390" y="78"/>
                  </a:cxn>
                  <a:cxn ang="0">
                    <a:pos x="445" y="234"/>
                  </a:cxn>
                  <a:cxn ang="0">
                    <a:pos x="312" y="313"/>
                  </a:cxn>
                  <a:cxn ang="0">
                    <a:pos x="56" y="413"/>
                  </a:cxn>
                  <a:cxn ang="0">
                    <a:pos x="0" y="558"/>
                  </a:cxn>
                  <a:cxn ang="0">
                    <a:pos x="56" y="681"/>
                  </a:cxn>
                  <a:cxn ang="0">
                    <a:pos x="256" y="737"/>
                  </a:cxn>
                  <a:cxn ang="0">
                    <a:pos x="412" y="659"/>
                  </a:cxn>
                  <a:cxn ang="0">
                    <a:pos x="445" y="335"/>
                  </a:cxn>
                  <a:cxn ang="0">
                    <a:pos x="434" y="592"/>
                  </a:cxn>
                  <a:cxn ang="0">
                    <a:pos x="323" y="681"/>
                  </a:cxn>
                  <a:cxn ang="0">
                    <a:pos x="223" y="692"/>
                  </a:cxn>
                  <a:cxn ang="0">
                    <a:pos x="145" y="648"/>
                  </a:cxn>
                  <a:cxn ang="0">
                    <a:pos x="123" y="558"/>
                  </a:cxn>
                  <a:cxn ang="0">
                    <a:pos x="156" y="447"/>
                  </a:cxn>
                  <a:cxn ang="0">
                    <a:pos x="312" y="346"/>
                  </a:cxn>
                </a:cxnLst>
                <a:rect l="0" t="0" r="r" b="b"/>
                <a:pathLst>
                  <a:path w="712" h="737">
                    <a:moveTo>
                      <a:pt x="457" y="592"/>
                    </a:moveTo>
                    <a:lnTo>
                      <a:pt x="479" y="659"/>
                    </a:lnTo>
                    <a:lnTo>
                      <a:pt x="523" y="703"/>
                    </a:lnTo>
                    <a:lnTo>
                      <a:pt x="546" y="715"/>
                    </a:lnTo>
                    <a:lnTo>
                      <a:pt x="590" y="726"/>
                    </a:lnTo>
                    <a:lnTo>
                      <a:pt x="601" y="726"/>
                    </a:lnTo>
                    <a:lnTo>
                      <a:pt x="623" y="715"/>
                    </a:lnTo>
                    <a:lnTo>
                      <a:pt x="646" y="715"/>
                    </a:lnTo>
                    <a:lnTo>
                      <a:pt x="679" y="681"/>
                    </a:lnTo>
                    <a:lnTo>
                      <a:pt x="701" y="648"/>
                    </a:lnTo>
                    <a:lnTo>
                      <a:pt x="712" y="614"/>
                    </a:lnTo>
                    <a:lnTo>
                      <a:pt x="712" y="480"/>
                    </a:lnTo>
                    <a:lnTo>
                      <a:pt x="679" y="480"/>
                    </a:lnTo>
                    <a:lnTo>
                      <a:pt x="679" y="614"/>
                    </a:lnTo>
                    <a:lnTo>
                      <a:pt x="657" y="659"/>
                    </a:lnTo>
                    <a:lnTo>
                      <a:pt x="646" y="670"/>
                    </a:lnTo>
                    <a:lnTo>
                      <a:pt x="601" y="670"/>
                    </a:lnTo>
                    <a:lnTo>
                      <a:pt x="579" y="659"/>
                    </a:lnTo>
                    <a:lnTo>
                      <a:pt x="568" y="636"/>
                    </a:lnTo>
                    <a:lnTo>
                      <a:pt x="568" y="614"/>
                    </a:lnTo>
                    <a:lnTo>
                      <a:pt x="557" y="603"/>
                    </a:lnTo>
                    <a:lnTo>
                      <a:pt x="557" y="212"/>
                    </a:lnTo>
                    <a:lnTo>
                      <a:pt x="546" y="145"/>
                    </a:lnTo>
                    <a:lnTo>
                      <a:pt x="501" y="89"/>
                    </a:lnTo>
                    <a:lnTo>
                      <a:pt x="434" y="33"/>
                    </a:lnTo>
                    <a:lnTo>
                      <a:pt x="356" y="11"/>
                    </a:lnTo>
                    <a:lnTo>
                      <a:pt x="278" y="0"/>
                    </a:lnTo>
                    <a:lnTo>
                      <a:pt x="189" y="11"/>
                    </a:lnTo>
                    <a:lnTo>
                      <a:pt x="112" y="44"/>
                    </a:lnTo>
                    <a:lnTo>
                      <a:pt x="67" y="100"/>
                    </a:lnTo>
                    <a:lnTo>
                      <a:pt x="45" y="178"/>
                    </a:lnTo>
                    <a:lnTo>
                      <a:pt x="45" y="212"/>
                    </a:lnTo>
                    <a:lnTo>
                      <a:pt x="67" y="234"/>
                    </a:lnTo>
                    <a:lnTo>
                      <a:pt x="112" y="257"/>
                    </a:lnTo>
                    <a:lnTo>
                      <a:pt x="145" y="245"/>
                    </a:lnTo>
                    <a:lnTo>
                      <a:pt x="167" y="234"/>
                    </a:lnTo>
                    <a:lnTo>
                      <a:pt x="189" y="212"/>
                    </a:lnTo>
                    <a:lnTo>
                      <a:pt x="189" y="156"/>
                    </a:lnTo>
                    <a:lnTo>
                      <a:pt x="178" y="134"/>
                    </a:lnTo>
                    <a:lnTo>
                      <a:pt x="167" y="123"/>
                    </a:lnTo>
                    <a:lnTo>
                      <a:pt x="145" y="111"/>
                    </a:lnTo>
                    <a:lnTo>
                      <a:pt x="112" y="100"/>
                    </a:lnTo>
                    <a:lnTo>
                      <a:pt x="134" y="78"/>
                    </a:lnTo>
                    <a:lnTo>
                      <a:pt x="178" y="56"/>
                    </a:lnTo>
                    <a:lnTo>
                      <a:pt x="245" y="33"/>
                    </a:lnTo>
                    <a:lnTo>
                      <a:pt x="278" y="33"/>
                    </a:lnTo>
                    <a:lnTo>
                      <a:pt x="334" y="44"/>
                    </a:lnTo>
                    <a:lnTo>
                      <a:pt x="390" y="78"/>
                    </a:lnTo>
                    <a:lnTo>
                      <a:pt x="434" y="145"/>
                    </a:lnTo>
                    <a:lnTo>
                      <a:pt x="445" y="234"/>
                    </a:lnTo>
                    <a:lnTo>
                      <a:pt x="445" y="301"/>
                    </a:lnTo>
                    <a:lnTo>
                      <a:pt x="312" y="313"/>
                    </a:lnTo>
                    <a:lnTo>
                      <a:pt x="156" y="357"/>
                    </a:lnTo>
                    <a:lnTo>
                      <a:pt x="56" y="413"/>
                    </a:lnTo>
                    <a:lnTo>
                      <a:pt x="11" y="491"/>
                    </a:lnTo>
                    <a:lnTo>
                      <a:pt x="0" y="558"/>
                    </a:lnTo>
                    <a:lnTo>
                      <a:pt x="11" y="625"/>
                    </a:lnTo>
                    <a:lnTo>
                      <a:pt x="56" y="681"/>
                    </a:lnTo>
                    <a:lnTo>
                      <a:pt x="123" y="715"/>
                    </a:lnTo>
                    <a:lnTo>
                      <a:pt x="256" y="737"/>
                    </a:lnTo>
                    <a:lnTo>
                      <a:pt x="345" y="715"/>
                    </a:lnTo>
                    <a:lnTo>
                      <a:pt x="412" y="659"/>
                    </a:lnTo>
                    <a:lnTo>
                      <a:pt x="457" y="592"/>
                    </a:lnTo>
                    <a:close/>
                    <a:moveTo>
                      <a:pt x="445" y="335"/>
                    </a:moveTo>
                    <a:lnTo>
                      <a:pt x="445" y="491"/>
                    </a:lnTo>
                    <a:lnTo>
                      <a:pt x="434" y="592"/>
                    </a:lnTo>
                    <a:lnTo>
                      <a:pt x="379" y="648"/>
                    </a:lnTo>
                    <a:lnTo>
                      <a:pt x="323" y="681"/>
                    </a:lnTo>
                    <a:lnTo>
                      <a:pt x="267" y="692"/>
                    </a:lnTo>
                    <a:lnTo>
                      <a:pt x="223" y="692"/>
                    </a:lnTo>
                    <a:lnTo>
                      <a:pt x="178" y="670"/>
                    </a:lnTo>
                    <a:lnTo>
                      <a:pt x="145" y="648"/>
                    </a:lnTo>
                    <a:lnTo>
                      <a:pt x="123" y="603"/>
                    </a:lnTo>
                    <a:lnTo>
                      <a:pt x="123" y="558"/>
                    </a:lnTo>
                    <a:lnTo>
                      <a:pt x="134" y="502"/>
                    </a:lnTo>
                    <a:lnTo>
                      <a:pt x="156" y="447"/>
                    </a:lnTo>
                    <a:lnTo>
                      <a:pt x="223" y="391"/>
                    </a:lnTo>
                    <a:lnTo>
                      <a:pt x="312" y="346"/>
                    </a:lnTo>
                    <a:lnTo>
                      <a:pt x="445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1" name="Freeform 23"/>
              <p:cNvSpPr>
                <a:spLocks/>
              </p:cNvSpPr>
              <p:nvPr/>
            </p:nvSpPr>
            <p:spPr bwMode="auto">
              <a:xfrm>
                <a:off x="21716" y="1490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78" y="346"/>
                  </a:cxn>
                  <a:cxn ang="0">
                    <a:pos x="478" y="290"/>
                  </a:cxn>
                  <a:cxn ang="0">
                    <a:pos x="245" y="290"/>
                  </a:cxn>
                  <a:cxn ang="0">
                    <a:pos x="245" y="0"/>
                  </a:cxn>
                  <a:cxn ang="0">
                    <a:pos x="211" y="0"/>
                  </a:cxn>
                  <a:cxn ang="0">
                    <a:pos x="200" y="78"/>
                  </a:cxn>
                  <a:cxn ang="0">
                    <a:pos x="178" y="156"/>
                  </a:cxn>
                  <a:cxn ang="0">
                    <a:pos x="145" y="234"/>
                  </a:cxn>
                  <a:cxn ang="0">
                    <a:pos x="78" y="279"/>
                  </a:cxn>
                  <a:cxn ang="0">
                    <a:pos x="0" y="301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82"/>
                  </a:cxn>
                  <a:cxn ang="0">
                    <a:pos x="156" y="882"/>
                  </a:cxn>
                  <a:cxn ang="0">
                    <a:pos x="189" y="949"/>
                  </a:cxn>
                  <a:cxn ang="0">
                    <a:pos x="245" y="983"/>
                  </a:cxn>
                  <a:cxn ang="0">
                    <a:pos x="300" y="994"/>
                  </a:cxn>
                  <a:cxn ang="0">
                    <a:pos x="345" y="1005"/>
                  </a:cxn>
                  <a:cxn ang="0">
                    <a:pos x="412" y="983"/>
                  </a:cxn>
                  <a:cxn ang="0">
                    <a:pos x="467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2"/>
                  </a:cxn>
                  <a:cxn ang="0">
                    <a:pos x="456" y="692"/>
                  </a:cxn>
                  <a:cxn ang="0">
                    <a:pos x="456" y="837"/>
                  </a:cxn>
                  <a:cxn ang="0">
                    <a:pos x="445" y="882"/>
                  </a:cxn>
                  <a:cxn ang="0">
                    <a:pos x="434" y="916"/>
                  </a:cxn>
                  <a:cxn ang="0">
                    <a:pos x="412" y="938"/>
                  </a:cxn>
                  <a:cxn ang="0">
                    <a:pos x="378" y="960"/>
                  </a:cxn>
                  <a:cxn ang="0">
                    <a:pos x="323" y="960"/>
                  </a:cxn>
                  <a:cxn ang="0">
                    <a:pos x="300" y="938"/>
                  </a:cxn>
                  <a:cxn ang="0">
                    <a:pos x="278" y="927"/>
                  </a:cxn>
                  <a:cxn ang="0">
                    <a:pos x="267" y="893"/>
                  </a:cxn>
                  <a:cxn ang="0">
                    <a:pos x="256" y="871"/>
                  </a:cxn>
                  <a:cxn ang="0">
                    <a:pos x="256" y="849"/>
                  </a:cxn>
                  <a:cxn ang="0">
                    <a:pos x="245" y="815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1" h="1005">
                    <a:moveTo>
                      <a:pt x="245" y="346"/>
                    </a:moveTo>
                    <a:lnTo>
                      <a:pt x="478" y="346"/>
                    </a:lnTo>
                    <a:lnTo>
                      <a:pt x="478" y="290"/>
                    </a:lnTo>
                    <a:lnTo>
                      <a:pt x="245" y="290"/>
                    </a:lnTo>
                    <a:lnTo>
                      <a:pt x="245" y="0"/>
                    </a:lnTo>
                    <a:lnTo>
                      <a:pt x="211" y="0"/>
                    </a:lnTo>
                    <a:lnTo>
                      <a:pt x="200" y="78"/>
                    </a:lnTo>
                    <a:lnTo>
                      <a:pt x="178" y="156"/>
                    </a:lnTo>
                    <a:lnTo>
                      <a:pt x="145" y="234"/>
                    </a:lnTo>
                    <a:lnTo>
                      <a:pt x="78" y="279"/>
                    </a:lnTo>
                    <a:lnTo>
                      <a:pt x="0" y="301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82"/>
                    </a:lnTo>
                    <a:lnTo>
                      <a:pt x="156" y="882"/>
                    </a:lnTo>
                    <a:lnTo>
                      <a:pt x="189" y="949"/>
                    </a:lnTo>
                    <a:lnTo>
                      <a:pt x="245" y="983"/>
                    </a:lnTo>
                    <a:lnTo>
                      <a:pt x="300" y="994"/>
                    </a:lnTo>
                    <a:lnTo>
                      <a:pt x="345" y="1005"/>
                    </a:lnTo>
                    <a:lnTo>
                      <a:pt x="412" y="983"/>
                    </a:lnTo>
                    <a:lnTo>
                      <a:pt x="467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2"/>
                    </a:lnTo>
                    <a:lnTo>
                      <a:pt x="456" y="692"/>
                    </a:lnTo>
                    <a:lnTo>
                      <a:pt x="456" y="837"/>
                    </a:lnTo>
                    <a:lnTo>
                      <a:pt x="445" y="882"/>
                    </a:lnTo>
                    <a:lnTo>
                      <a:pt x="434" y="916"/>
                    </a:lnTo>
                    <a:lnTo>
                      <a:pt x="412" y="938"/>
                    </a:lnTo>
                    <a:lnTo>
                      <a:pt x="378" y="960"/>
                    </a:lnTo>
                    <a:lnTo>
                      <a:pt x="323" y="960"/>
                    </a:lnTo>
                    <a:lnTo>
                      <a:pt x="300" y="938"/>
                    </a:lnTo>
                    <a:lnTo>
                      <a:pt x="278" y="927"/>
                    </a:lnTo>
                    <a:lnTo>
                      <a:pt x="267" y="893"/>
                    </a:lnTo>
                    <a:lnTo>
                      <a:pt x="256" y="871"/>
                    </a:lnTo>
                    <a:lnTo>
                      <a:pt x="256" y="849"/>
                    </a:lnTo>
                    <a:lnTo>
                      <a:pt x="245" y="815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2" name="Freeform 24"/>
              <p:cNvSpPr>
                <a:spLocks noEditPoints="1"/>
              </p:cNvSpPr>
              <p:nvPr/>
            </p:nvSpPr>
            <p:spPr bwMode="auto">
              <a:xfrm>
                <a:off x="10199" y="4907"/>
                <a:ext cx="945" cy="1095"/>
              </a:xfrm>
              <a:custGeom>
                <a:avLst/>
                <a:gdLst/>
                <a:ahLst/>
                <a:cxnLst>
                  <a:cxn ang="0">
                    <a:pos x="311" y="592"/>
                  </a:cxn>
                  <a:cxn ang="0">
                    <a:pos x="578" y="592"/>
                  </a:cxn>
                  <a:cxn ang="0">
                    <a:pos x="712" y="570"/>
                  </a:cxn>
                  <a:cxn ang="0">
                    <a:pos x="834" y="503"/>
                  </a:cxn>
                  <a:cxn ang="0">
                    <a:pos x="912" y="413"/>
                  </a:cxn>
                  <a:cxn ang="0">
                    <a:pos x="945" y="302"/>
                  </a:cxn>
                  <a:cxn ang="0">
                    <a:pos x="912" y="190"/>
                  </a:cxn>
                  <a:cxn ang="0">
                    <a:pos x="834" y="90"/>
                  </a:cxn>
                  <a:cxn ang="0">
                    <a:pos x="712" y="23"/>
                  </a:cxn>
                  <a:cxn ang="0">
                    <a:pos x="567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77" y="45"/>
                  </a:cxn>
                  <a:cxn ang="0">
                    <a:pos x="111" y="56"/>
                  </a:cxn>
                  <a:cxn ang="0">
                    <a:pos x="133" y="56"/>
                  </a:cxn>
                  <a:cxn ang="0">
                    <a:pos x="155" y="67"/>
                  </a:cxn>
                  <a:cxn ang="0">
                    <a:pos x="155" y="90"/>
                  </a:cxn>
                  <a:cxn ang="0">
                    <a:pos x="166" y="101"/>
                  </a:cxn>
                  <a:cxn ang="0">
                    <a:pos x="166" y="1005"/>
                  </a:cxn>
                  <a:cxn ang="0">
                    <a:pos x="155" y="1028"/>
                  </a:cxn>
                  <a:cxn ang="0">
                    <a:pos x="144" y="1039"/>
                  </a:cxn>
                  <a:cxn ang="0">
                    <a:pos x="89" y="1039"/>
                  </a:cxn>
                  <a:cxn ang="0">
                    <a:pos x="33" y="1050"/>
                  </a:cxn>
                  <a:cxn ang="0">
                    <a:pos x="0" y="1050"/>
                  </a:cxn>
                  <a:cxn ang="0">
                    <a:pos x="0" y="1095"/>
                  </a:cxn>
                  <a:cxn ang="0">
                    <a:pos x="467" y="1095"/>
                  </a:cxn>
                  <a:cxn ang="0">
                    <a:pos x="467" y="1050"/>
                  </a:cxn>
                  <a:cxn ang="0">
                    <a:pos x="378" y="1050"/>
                  </a:cxn>
                  <a:cxn ang="0">
                    <a:pos x="345" y="1039"/>
                  </a:cxn>
                  <a:cxn ang="0">
                    <a:pos x="322" y="1028"/>
                  </a:cxn>
                  <a:cxn ang="0">
                    <a:pos x="311" y="1017"/>
                  </a:cxn>
                  <a:cxn ang="0">
                    <a:pos x="311" y="972"/>
                  </a:cxn>
                  <a:cxn ang="0">
                    <a:pos x="311" y="592"/>
                  </a:cxn>
                  <a:cxn ang="0">
                    <a:pos x="300" y="547"/>
                  </a:cxn>
                  <a:cxn ang="0">
                    <a:pos x="300" y="90"/>
                  </a:cxn>
                  <a:cxn ang="0">
                    <a:pos x="311" y="67"/>
                  </a:cxn>
                  <a:cxn ang="0">
                    <a:pos x="322" y="56"/>
                  </a:cxn>
                  <a:cxn ang="0">
                    <a:pos x="345" y="56"/>
                  </a:cxn>
                  <a:cxn ang="0">
                    <a:pos x="378" y="45"/>
                  </a:cxn>
                  <a:cxn ang="0">
                    <a:pos x="523" y="45"/>
                  </a:cxn>
                  <a:cxn ang="0">
                    <a:pos x="634" y="56"/>
                  </a:cxn>
                  <a:cxn ang="0">
                    <a:pos x="701" y="90"/>
                  </a:cxn>
                  <a:cxn ang="0">
                    <a:pos x="745" y="145"/>
                  </a:cxn>
                  <a:cxn ang="0">
                    <a:pos x="767" y="201"/>
                  </a:cxn>
                  <a:cxn ang="0">
                    <a:pos x="778" y="257"/>
                  </a:cxn>
                  <a:cxn ang="0">
                    <a:pos x="778" y="346"/>
                  </a:cxn>
                  <a:cxn ang="0">
                    <a:pos x="767" y="402"/>
                  </a:cxn>
                  <a:cxn ang="0">
                    <a:pos x="745" y="447"/>
                  </a:cxn>
                  <a:cxn ang="0">
                    <a:pos x="701" y="503"/>
                  </a:cxn>
                  <a:cxn ang="0">
                    <a:pos x="634" y="536"/>
                  </a:cxn>
                  <a:cxn ang="0">
                    <a:pos x="523" y="547"/>
                  </a:cxn>
                  <a:cxn ang="0">
                    <a:pos x="300" y="547"/>
                  </a:cxn>
                </a:cxnLst>
                <a:rect l="0" t="0" r="r" b="b"/>
                <a:pathLst>
                  <a:path w="945" h="1095">
                    <a:moveTo>
                      <a:pt x="311" y="592"/>
                    </a:moveTo>
                    <a:lnTo>
                      <a:pt x="578" y="592"/>
                    </a:lnTo>
                    <a:lnTo>
                      <a:pt x="712" y="570"/>
                    </a:lnTo>
                    <a:lnTo>
                      <a:pt x="834" y="503"/>
                    </a:lnTo>
                    <a:lnTo>
                      <a:pt x="912" y="413"/>
                    </a:lnTo>
                    <a:lnTo>
                      <a:pt x="945" y="302"/>
                    </a:lnTo>
                    <a:lnTo>
                      <a:pt x="912" y="190"/>
                    </a:lnTo>
                    <a:lnTo>
                      <a:pt x="834" y="90"/>
                    </a:lnTo>
                    <a:lnTo>
                      <a:pt x="712" y="23"/>
                    </a:lnTo>
                    <a:lnTo>
                      <a:pt x="567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77" y="45"/>
                    </a:lnTo>
                    <a:lnTo>
                      <a:pt x="111" y="56"/>
                    </a:lnTo>
                    <a:lnTo>
                      <a:pt x="133" y="56"/>
                    </a:lnTo>
                    <a:lnTo>
                      <a:pt x="155" y="67"/>
                    </a:lnTo>
                    <a:lnTo>
                      <a:pt x="155" y="90"/>
                    </a:lnTo>
                    <a:lnTo>
                      <a:pt x="166" y="101"/>
                    </a:lnTo>
                    <a:lnTo>
                      <a:pt x="166" y="1005"/>
                    </a:lnTo>
                    <a:lnTo>
                      <a:pt x="155" y="1028"/>
                    </a:lnTo>
                    <a:lnTo>
                      <a:pt x="144" y="1039"/>
                    </a:lnTo>
                    <a:lnTo>
                      <a:pt x="89" y="1039"/>
                    </a:lnTo>
                    <a:lnTo>
                      <a:pt x="33" y="1050"/>
                    </a:lnTo>
                    <a:lnTo>
                      <a:pt x="0" y="1050"/>
                    </a:lnTo>
                    <a:lnTo>
                      <a:pt x="0" y="1095"/>
                    </a:lnTo>
                    <a:lnTo>
                      <a:pt x="467" y="1095"/>
                    </a:lnTo>
                    <a:lnTo>
                      <a:pt x="467" y="1050"/>
                    </a:lnTo>
                    <a:lnTo>
                      <a:pt x="378" y="1050"/>
                    </a:lnTo>
                    <a:lnTo>
                      <a:pt x="345" y="1039"/>
                    </a:lnTo>
                    <a:lnTo>
                      <a:pt x="322" y="1028"/>
                    </a:lnTo>
                    <a:lnTo>
                      <a:pt x="311" y="1017"/>
                    </a:lnTo>
                    <a:lnTo>
                      <a:pt x="311" y="972"/>
                    </a:lnTo>
                    <a:lnTo>
                      <a:pt x="311" y="592"/>
                    </a:lnTo>
                    <a:close/>
                    <a:moveTo>
                      <a:pt x="300" y="547"/>
                    </a:moveTo>
                    <a:lnTo>
                      <a:pt x="300" y="90"/>
                    </a:lnTo>
                    <a:lnTo>
                      <a:pt x="311" y="67"/>
                    </a:lnTo>
                    <a:lnTo>
                      <a:pt x="322" y="56"/>
                    </a:lnTo>
                    <a:lnTo>
                      <a:pt x="345" y="56"/>
                    </a:lnTo>
                    <a:lnTo>
                      <a:pt x="378" y="45"/>
                    </a:lnTo>
                    <a:lnTo>
                      <a:pt x="523" y="45"/>
                    </a:lnTo>
                    <a:lnTo>
                      <a:pt x="634" y="56"/>
                    </a:lnTo>
                    <a:lnTo>
                      <a:pt x="701" y="90"/>
                    </a:lnTo>
                    <a:lnTo>
                      <a:pt x="745" y="145"/>
                    </a:lnTo>
                    <a:lnTo>
                      <a:pt x="767" y="201"/>
                    </a:lnTo>
                    <a:lnTo>
                      <a:pt x="778" y="257"/>
                    </a:lnTo>
                    <a:lnTo>
                      <a:pt x="778" y="346"/>
                    </a:lnTo>
                    <a:lnTo>
                      <a:pt x="767" y="402"/>
                    </a:lnTo>
                    <a:lnTo>
                      <a:pt x="745" y="447"/>
                    </a:lnTo>
                    <a:lnTo>
                      <a:pt x="701" y="503"/>
                    </a:lnTo>
                    <a:lnTo>
                      <a:pt x="634" y="536"/>
                    </a:lnTo>
                    <a:lnTo>
                      <a:pt x="523" y="547"/>
                    </a:lnTo>
                    <a:lnTo>
                      <a:pt x="300" y="5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3" name="Freeform 25"/>
              <p:cNvSpPr>
                <a:spLocks/>
              </p:cNvSpPr>
              <p:nvPr/>
            </p:nvSpPr>
            <p:spPr bwMode="auto">
              <a:xfrm>
                <a:off x="11278" y="5298"/>
                <a:ext cx="534" cy="704"/>
              </a:xfrm>
              <a:custGeom>
                <a:avLst/>
                <a:gdLst/>
                <a:ahLst/>
                <a:cxnLst>
                  <a:cxn ang="0">
                    <a:pos x="223" y="581"/>
                  </a:cxn>
                  <a:cxn ang="0">
                    <a:pos x="223" y="335"/>
                  </a:cxn>
                  <a:cxn ang="0">
                    <a:pos x="234" y="223"/>
                  </a:cxn>
                  <a:cxn ang="0">
                    <a:pos x="278" y="123"/>
                  </a:cxn>
                  <a:cxn ang="0">
                    <a:pos x="334" y="56"/>
                  </a:cxn>
                  <a:cxn ang="0">
                    <a:pos x="412" y="34"/>
                  </a:cxn>
                  <a:cxn ang="0">
                    <a:pos x="434" y="34"/>
                  </a:cxn>
                  <a:cxn ang="0">
                    <a:pos x="423" y="34"/>
                  </a:cxn>
                  <a:cxn ang="0">
                    <a:pos x="412" y="45"/>
                  </a:cxn>
                  <a:cxn ang="0">
                    <a:pos x="401" y="67"/>
                  </a:cxn>
                  <a:cxn ang="0">
                    <a:pos x="401" y="112"/>
                  </a:cxn>
                  <a:cxn ang="0">
                    <a:pos x="423" y="156"/>
                  </a:cxn>
                  <a:cxn ang="0">
                    <a:pos x="445" y="156"/>
                  </a:cxn>
                  <a:cxn ang="0">
                    <a:pos x="467" y="168"/>
                  </a:cxn>
                  <a:cxn ang="0">
                    <a:pos x="490" y="168"/>
                  </a:cxn>
                  <a:cxn ang="0">
                    <a:pos x="501" y="156"/>
                  </a:cxn>
                  <a:cxn ang="0">
                    <a:pos x="523" y="145"/>
                  </a:cxn>
                  <a:cxn ang="0">
                    <a:pos x="534" y="123"/>
                  </a:cxn>
                  <a:cxn ang="0">
                    <a:pos x="534" y="89"/>
                  </a:cxn>
                  <a:cxn ang="0">
                    <a:pos x="523" y="56"/>
                  </a:cxn>
                  <a:cxn ang="0">
                    <a:pos x="512" y="34"/>
                  </a:cxn>
                  <a:cxn ang="0">
                    <a:pos x="490" y="11"/>
                  </a:cxn>
                  <a:cxn ang="0">
                    <a:pos x="456" y="0"/>
                  </a:cxn>
                  <a:cxn ang="0">
                    <a:pos x="412" y="0"/>
                  </a:cxn>
                  <a:cxn ang="0">
                    <a:pos x="334" y="11"/>
                  </a:cxn>
                  <a:cxn ang="0">
                    <a:pos x="278" y="56"/>
                  </a:cxn>
                  <a:cxn ang="0">
                    <a:pos x="245" y="112"/>
                  </a:cxn>
                  <a:cxn ang="0">
                    <a:pos x="223" y="168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3"/>
                  </a:cxn>
                  <a:cxn ang="0">
                    <a:pos x="122" y="614"/>
                  </a:cxn>
                  <a:cxn ang="0">
                    <a:pos x="111" y="637"/>
                  </a:cxn>
                  <a:cxn ang="0">
                    <a:pos x="89" y="648"/>
                  </a:cxn>
                  <a:cxn ang="0">
                    <a:pos x="56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78" y="704"/>
                  </a:cxn>
                  <a:cxn ang="0">
                    <a:pos x="378" y="659"/>
                  </a:cxn>
                  <a:cxn ang="0">
                    <a:pos x="300" y="659"/>
                  </a:cxn>
                  <a:cxn ang="0">
                    <a:pos x="267" y="648"/>
                  </a:cxn>
                  <a:cxn ang="0">
                    <a:pos x="245" y="637"/>
                  </a:cxn>
                  <a:cxn ang="0">
                    <a:pos x="234" y="626"/>
                  </a:cxn>
                  <a:cxn ang="0">
                    <a:pos x="223" y="603"/>
                  </a:cxn>
                  <a:cxn ang="0">
                    <a:pos x="223" y="581"/>
                  </a:cxn>
                </a:cxnLst>
                <a:rect l="0" t="0" r="r" b="b"/>
                <a:pathLst>
                  <a:path w="534" h="704">
                    <a:moveTo>
                      <a:pt x="223" y="581"/>
                    </a:moveTo>
                    <a:lnTo>
                      <a:pt x="223" y="335"/>
                    </a:lnTo>
                    <a:lnTo>
                      <a:pt x="234" y="223"/>
                    </a:lnTo>
                    <a:lnTo>
                      <a:pt x="278" y="123"/>
                    </a:lnTo>
                    <a:lnTo>
                      <a:pt x="334" y="56"/>
                    </a:lnTo>
                    <a:lnTo>
                      <a:pt x="412" y="34"/>
                    </a:lnTo>
                    <a:lnTo>
                      <a:pt x="434" y="34"/>
                    </a:lnTo>
                    <a:lnTo>
                      <a:pt x="423" y="34"/>
                    </a:lnTo>
                    <a:lnTo>
                      <a:pt x="412" y="45"/>
                    </a:lnTo>
                    <a:lnTo>
                      <a:pt x="401" y="67"/>
                    </a:lnTo>
                    <a:lnTo>
                      <a:pt x="401" y="112"/>
                    </a:lnTo>
                    <a:lnTo>
                      <a:pt x="423" y="156"/>
                    </a:lnTo>
                    <a:lnTo>
                      <a:pt x="445" y="156"/>
                    </a:lnTo>
                    <a:lnTo>
                      <a:pt x="467" y="168"/>
                    </a:lnTo>
                    <a:lnTo>
                      <a:pt x="490" y="168"/>
                    </a:lnTo>
                    <a:lnTo>
                      <a:pt x="501" y="156"/>
                    </a:lnTo>
                    <a:lnTo>
                      <a:pt x="523" y="145"/>
                    </a:lnTo>
                    <a:lnTo>
                      <a:pt x="534" y="123"/>
                    </a:lnTo>
                    <a:lnTo>
                      <a:pt x="534" y="89"/>
                    </a:lnTo>
                    <a:lnTo>
                      <a:pt x="523" y="56"/>
                    </a:lnTo>
                    <a:lnTo>
                      <a:pt x="512" y="34"/>
                    </a:lnTo>
                    <a:lnTo>
                      <a:pt x="490" y="11"/>
                    </a:lnTo>
                    <a:lnTo>
                      <a:pt x="456" y="0"/>
                    </a:lnTo>
                    <a:lnTo>
                      <a:pt x="412" y="0"/>
                    </a:lnTo>
                    <a:lnTo>
                      <a:pt x="334" y="11"/>
                    </a:lnTo>
                    <a:lnTo>
                      <a:pt x="278" y="56"/>
                    </a:lnTo>
                    <a:lnTo>
                      <a:pt x="245" y="112"/>
                    </a:lnTo>
                    <a:lnTo>
                      <a:pt x="223" y="168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3"/>
                    </a:lnTo>
                    <a:lnTo>
                      <a:pt x="122" y="614"/>
                    </a:lnTo>
                    <a:lnTo>
                      <a:pt x="111" y="637"/>
                    </a:lnTo>
                    <a:lnTo>
                      <a:pt x="89" y="648"/>
                    </a:lnTo>
                    <a:lnTo>
                      <a:pt x="56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78" y="704"/>
                    </a:lnTo>
                    <a:lnTo>
                      <a:pt x="378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5" y="637"/>
                    </a:lnTo>
                    <a:lnTo>
                      <a:pt x="234" y="626"/>
                    </a:lnTo>
                    <a:lnTo>
                      <a:pt x="223" y="603"/>
                    </a:lnTo>
                    <a:lnTo>
                      <a:pt x="223" y="5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4" name="Freeform 26"/>
              <p:cNvSpPr>
                <a:spLocks/>
              </p:cNvSpPr>
              <p:nvPr/>
            </p:nvSpPr>
            <p:spPr bwMode="auto">
              <a:xfrm>
                <a:off x="12046" y="4796"/>
                <a:ext cx="222" cy="1608"/>
              </a:xfrm>
              <a:custGeom>
                <a:avLst/>
                <a:gdLst/>
                <a:ahLst/>
                <a:cxnLst>
                  <a:cxn ang="0">
                    <a:pos x="222" y="1608"/>
                  </a:cxn>
                  <a:cxn ang="0">
                    <a:pos x="222" y="1541"/>
                  </a:cxn>
                  <a:cxn ang="0">
                    <a:pos x="67" y="1541"/>
                  </a:cxn>
                  <a:cxn ang="0">
                    <a:pos x="67" y="67"/>
                  </a:cxn>
                  <a:cxn ang="0">
                    <a:pos x="222" y="67"/>
                  </a:cxn>
                  <a:cxn ang="0">
                    <a:pos x="222" y="0"/>
                  </a:cxn>
                  <a:cxn ang="0">
                    <a:pos x="0" y="0"/>
                  </a:cxn>
                  <a:cxn ang="0">
                    <a:pos x="0" y="1608"/>
                  </a:cxn>
                  <a:cxn ang="0">
                    <a:pos x="222" y="1608"/>
                  </a:cxn>
                </a:cxnLst>
                <a:rect l="0" t="0" r="r" b="b"/>
                <a:pathLst>
                  <a:path w="222" h="1608">
                    <a:moveTo>
                      <a:pt x="222" y="1608"/>
                    </a:moveTo>
                    <a:lnTo>
                      <a:pt x="222" y="1541"/>
                    </a:lnTo>
                    <a:lnTo>
                      <a:pt x="67" y="1541"/>
                    </a:lnTo>
                    <a:lnTo>
                      <a:pt x="67" y="67"/>
                    </a:lnTo>
                    <a:lnTo>
                      <a:pt x="222" y="67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1608"/>
                    </a:lnTo>
                    <a:lnTo>
                      <a:pt x="222" y="16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5" name="Freeform 27"/>
              <p:cNvSpPr>
                <a:spLocks/>
              </p:cNvSpPr>
              <p:nvPr/>
            </p:nvSpPr>
            <p:spPr bwMode="auto">
              <a:xfrm>
                <a:off x="12380" y="4874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2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1"/>
                  </a:cxn>
                  <a:cxn ang="0">
                    <a:pos x="912" y="56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0"/>
                  </a:cxn>
                  <a:cxn ang="0">
                    <a:pos x="222" y="223"/>
                  </a:cxn>
                  <a:cxn ang="0">
                    <a:pos x="111" y="368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1"/>
                  </a:cxn>
                  <a:cxn ang="0">
                    <a:pos x="567" y="1139"/>
                  </a:cxn>
                  <a:cxn ang="0">
                    <a:pos x="678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3" y="837"/>
                  </a:cxn>
                  <a:cxn ang="0">
                    <a:pos x="946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5" y="904"/>
                  </a:cxn>
                  <a:cxn ang="0">
                    <a:pos x="756" y="994"/>
                  </a:cxn>
                  <a:cxn ang="0">
                    <a:pos x="645" y="1061"/>
                  </a:cxn>
                  <a:cxn ang="0">
                    <a:pos x="545" y="1105"/>
                  </a:cxn>
                  <a:cxn ang="0">
                    <a:pos x="456" y="1117"/>
                  </a:cxn>
                  <a:cxn ang="0">
                    <a:pos x="367" y="1105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6"/>
                  </a:cxn>
                  <a:cxn ang="0">
                    <a:pos x="144" y="782"/>
                  </a:cxn>
                  <a:cxn ang="0">
                    <a:pos x="155" y="681"/>
                  </a:cxn>
                  <a:cxn ang="0">
                    <a:pos x="189" y="547"/>
                  </a:cxn>
                  <a:cxn ang="0">
                    <a:pos x="244" y="391"/>
                  </a:cxn>
                  <a:cxn ang="0">
                    <a:pos x="345" y="245"/>
                  </a:cxn>
                  <a:cxn ang="0">
                    <a:pos x="456" y="145"/>
                  </a:cxn>
                  <a:cxn ang="0">
                    <a:pos x="589" y="67"/>
                  </a:cxn>
                  <a:cxn ang="0">
                    <a:pos x="734" y="44"/>
                  </a:cxn>
                  <a:cxn ang="0">
                    <a:pos x="845" y="67"/>
                  </a:cxn>
                  <a:cxn ang="0">
                    <a:pos x="923" y="134"/>
                  </a:cxn>
                  <a:cxn ang="0">
                    <a:pos x="968" y="234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5"/>
                  </a:cxn>
                  <a:cxn ang="0">
                    <a:pos x="1001" y="458"/>
                  </a:cxn>
                  <a:cxn ang="0">
                    <a:pos x="1012" y="458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2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1"/>
                    </a:lnTo>
                    <a:lnTo>
                      <a:pt x="912" y="56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0"/>
                    </a:lnTo>
                    <a:lnTo>
                      <a:pt x="222" y="223"/>
                    </a:lnTo>
                    <a:lnTo>
                      <a:pt x="111" y="368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1"/>
                    </a:lnTo>
                    <a:lnTo>
                      <a:pt x="567" y="1139"/>
                    </a:lnTo>
                    <a:lnTo>
                      <a:pt x="678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3" y="837"/>
                    </a:lnTo>
                    <a:lnTo>
                      <a:pt x="946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5" y="904"/>
                    </a:lnTo>
                    <a:lnTo>
                      <a:pt x="756" y="994"/>
                    </a:lnTo>
                    <a:lnTo>
                      <a:pt x="645" y="1061"/>
                    </a:lnTo>
                    <a:lnTo>
                      <a:pt x="545" y="1105"/>
                    </a:lnTo>
                    <a:lnTo>
                      <a:pt x="456" y="1117"/>
                    </a:lnTo>
                    <a:lnTo>
                      <a:pt x="367" y="1105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6"/>
                    </a:lnTo>
                    <a:lnTo>
                      <a:pt x="144" y="782"/>
                    </a:lnTo>
                    <a:lnTo>
                      <a:pt x="155" y="681"/>
                    </a:lnTo>
                    <a:lnTo>
                      <a:pt x="189" y="547"/>
                    </a:lnTo>
                    <a:lnTo>
                      <a:pt x="244" y="391"/>
                    </a:lnTo>
                    <a:lnTo>
                      <a:pt x="345" y="245"/>
                    </a:lnTo>
                    <a:lnTo>
                      <a:pt x="456" y="145"/>
                    </a:lnTo>
                    <a:lnTo>
                      <a:pt x="589" y="67"/>
                    </a:lnTo>
                    <a:lnTo>
                      <a:pt x="734" y="44"/>
                    </a:lnTo>
                    <a:lnTo>
                      <a:pt x="845" y="67"/>
                    </a:lnTo>
                    <a:lnTo>
                      <a:pt x="923" y="134"/>
                    </a:lnTo>
                    <a:lnTo>
                      <a:pt x="968" y="234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5"/>
                    </a:lnTo>
                    <a:lnTo>
                      <a:pt x="1001" y="458"/>
                    </a:lnTo>
                    <a:lnTo>
                      <a:pt x="1012" y="458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6" name="Freeform 28"/>
              <p:cNvSpPr>
                <a:spLocks/>
              </p:cNvSpPr>
              <p:nvPr/>
            </p:nvSpPr>
            <p:spPr bwMode="auto">
              <a:xfrm>
                <a:off x="13604" y="5298"/>
                <a:ext cx="656" cy="726"/>
              </a:xfrm>
              <a:custGeom>
                <a:avLst/>
                <a:gdLst/>
                <a:ahLst/>
                <a:cxnLst>
                  <a:cxn ang="0">
                    <a:pos x="89" y="637"/>
                  </a:cxn>
                  <a:cxn ang="0">
                    <a:pos x="78" y="670"/>
                  </a:cxn>
                  <a:cxn ang="0">
                    <a:pos x="89" y="704"/>
                  </a:cxn>
                  <a:cxn ang="0">
                    <a:pos x="133" y="726"/>
                  </a:cxn>
                  <a:cxn ang="0">
                    <a:pos x="189" y="681"/>
                  </a:cxn>
                  <a:cxn ang="0">
                    <a:pos x="211" y="592"/>
                  </a:cxn>
                  <a:cxn ang="0">
                    <a:pos x="256" y="425"/>
                  </a:cxn>
                  <a:cxn ang="0">
                    <a:pos x="289" y="279"/>
                  </a:cxn>
                  <a:cxn ang="0">
                    <a:pos x="311" y="201"/>
                  </a:cxn>
                  <a:cxn ang="0">
                    <a:pos x="356" y="123"/>
                  </a:cxn>
                  <a:cxn ang="0">
                    <a:pos x="400" y="67"/>
                  </a:cxn>
                  <a:cxn ang="0">
                    <a:pos x="478" y="34"/>
                  </a:cxn>
                  <a:cxn ang="0">
                    <a:pos x="567" y="45"/>
                  </a:cxn>
                  <a:cxn ang="0">
                    <a:pos x="556" y="56"/>
                  </a:cxn>
                  <a:cxn ang="0">
                    <a:pos x="512" y="112"/>
                  </a:cxn>
                  <a:cxn ang="0">
                    <a:pos x="500" y="156"/>
                  </a:cxn>
                  <a:cxn ang="0">
                    <a:pos x="534" y="190"/>
                  </a:cxn>
                  <a:cxn ang="0">
                    <a:pos x="612" y="179"/>
                  </a:cxn>
                  <a:cxn ang="0">
                    <a:pos x="645" y="134"/>
                  </a:cxn>
                  <a:cxn ang="0">
                    <a:pos x="634" y="34"/>
                  </a:cxn>
                  <a:cxn ang="0">
                    <a:pos x="567" y="0"/>
                  </a:cxn>
                  <a:cxn ang="0">
                    <a:pos x="423" y="22"/>
                  </a:cxn>
                  <a:cxn ang="0">
                    <a:pos x="311" y="123"/>
                  </a:cxn>
                  <a:cxn ang="0">
                    <a:pos x="278" y="45"/>
                  </a:cxn>
                  <a:cxn ang="0">
                    <a:pos x="133" y="0"/>
                  </a:cxn>
                  <a:cxn ang="0">
                    <a:pos x="89" y="34"/>
                  </a:cxn>
                  <a:cxn ang="0">
                    <a:pos x="55" y="67"/>
                  </a:cxn>
                  <a:cxn ang="0">
                    <a:pos x="44" y="123"/>
                  </a:cxn>
                  <a:cxn ang="0">
                    <a:pos x="11" y="179"/>
                  </a:cxn>
                  <a:cxn ang="0">
                    <a:pos x="0" y="235"/>
                  </a:cxn>
                  <a:cxn ang="0">
                    <a:pos x="33" y="257"/>
                  </a:cxn>
                  <a:cxn ang="0">
                    <a:pos x="44" y="223"/>
                  </a:cxn>
                  <a:cxn ang="0">
                    <a:pos x="111" y="56"/>
                  </a:cxn>
                  <a:cxn ang="0">
                    <a:pos x="178" y="34"/>
                  </a:cxn>
                  <a:cxn ang="0">
                    <a:pos x="211" y="78"/>
                  </a:cxn>
                  <a:cxn ang="0">
                    <a:pos x="189" y="235"/>
                  </a:cxn>
                </a:cxnLst>
                <a:rect l="0" t="0" r="r" b="b"/>
                <a:pathLst>
                  <a:path w="656" h="726">
                    <a:moveTo>
                      <a:pt x="100" y="614"/>
                    </a:moveTo>
                    <a:lnTo>
                      <a:pt x="89" y="637"/>
                    </a:lnTo>
                    <a:lnTo>
                      <a:pt x="89" y="648"/>
                    </a:lnTo>
                    <a:lnTo>
                      <a:pt x="78" y="670"/>
                    </a:lnTo>
                    <a:lnTo>
                      <a:pt x="78" y="681"/>
                    </a:lnTo>
                    <a:lnTo>
                      <a:pt x="89" y="704"/>
                    </a:lnTo>
                    <a:lnTo>
                      <a:pt x="100" y="715"/>
                    </a:lnTo>
                    <a:lnTo>
                      <a:pt x="133" y="726"/>
                    </a:lnTo>
                    <a:lnTo>
                      <a:pt x="144" y="726"/>
                    </a:lnTo>
                    <a:lnTo>
                      <a:pt x="189" y="681"/>
                    </a:lnTo>
                    <a:lnTo>
                      <a:pt x="200" y="648"/>
                    </a:lnTo>
                    <a:lnTo>
                      <a:pt x="211" y="592"/>
                    </a:lnTo>
                    <a:lnTo>
                      <a:pt x="222" y="525"/>
                    </a:lnTo>
                    <a:lnTo>
                      <a:pt x="256" y="425"/>
                    </a:lnTo>
                    <a:lnTo>
                      <a:pt x="267" y="358"/>
                    </a:lnTo>
                    <a:lnTo>
                      <a:pt x="289" y="279"/>
                    </a:lnTo>
                    <a:lnTo>
                      <a:pt x="300" y="212"/>
                    </a:lnTo>
                    <a:lnTo>
                      <a:pt x="311" y="201"/>
                    </a:lnTo>
                    <a:lnTo>
                      <a:pt x="334" y="156"/>
                    </a:lnTo>
                    <a:lnTo>
                      <a:pt x="356" y="123"/>
                    </a:lnTo>
                    <a:lnTo>
                      <a:pt x="367" y="101"/>
                    </a:lnTo>
                    <a:lnTo>
                      <a:pt x="400" y="67"/>
                    </a:lnTo>
                    <a:lnTo>
                      <a:pt x="445" y="45"/>
                    </a:lnTo>
                    <a:lnTo>
                      <a:pt x="478" y="34"/>
                    </a:lnTo>
                    <a:lnTo>
                      <a:pt x="545" y="34"/>
                    </a:lnTo>
                    <a:lnTo>
                      <a:pt x="567" y="45"/>
                    </a:lnTo>
                    <a:lnTo>
                      <a:pt x="589" y="45"/>
                    </a:lnTo>
                    <a:lnTo>
                      <a:pt x="556" y="56"/>
                    </a:lnTo>
                    <a:lnTo>
                      <a:pt x="523" y="78"/>
                    </a:lnTo>
                    <a:lnTo>
                      <a:pt x="512" y="112"/>
                    </a:lnTo>
                    <a:lnTo>
                      <a:pt x="500" y="134"/>
                    </a:lnTo>
                    <a:lnTo>
                      <a:pt x="500" y="156"/>
                    </a:lnTo>
                    <a:lnTo>
                      <a:pt x="512" y="179"/>
                    </a:lnTo>
                    <a:lnTo>
                      <a:pt x="534" y="190"/>
                    </a:lnTo>
                    <a:lnTo>
                      <a:pt x="589" y="190"/>
                    </a:lnTo>
                    <a:lnTo>
                      <a:pt x="612" y="179"/>
                    </a:lnTo>
                    <a:lnTo>
                      <a:pt x="634" y="156"/>
                    </a:lnTo>
                    <a:lnTo>
                      <a:pt x="645" y="134"/>
                    </a:lnTo>
                    <a:lnTo>
                      <a:pt x="656" y="101"/>
                    </a:lnTo>
                    <a:lnTo>
                      <a:pt x="634" y="34"/>
                    </a:lnTo>
                    <a:lnTo>
                      <a:pt x="601" y="11"/>
                    </a:lnTo>
                    <a:lnTo>
                      <a:pt x="567" y="0"/>
                    </a:lnTo>
                    <a:lnTo>
                      <a:pt x="523" y="0"/>
                    </a:lnTo>
                    <a:lnTo>
                      <a:pt x="423" y="22"/>
                    </a:lnTo>
                    <a:lnTo>
                      <a:pt x="356" y="67"/>
                    </a:lnTo>
                    <a:lnTo>
                      <a:pt x="311" y="123"/>
                    </a:lnTo>
                    <a:lnTo>
                      <a:pt x="300" y="78"/>
                    </a:lnTo>
                    <a:lnTo>
                      <a:pt x="278" y="45"/>
                    </a:lnTo>
                    <a:lnTo>
                      <a:pt x="211" y="0"/>
                    </a:lnTo>
                    <a:lnTo>
                      <a:pt x="133" y="0"/>
                    </a:lnTo>
                    <a:lnTo>
                      <a:pt x="111" y="11"/>
                    </a:lnTo>
                    <a:lnTo>
                      <a:pt x="89" y="34"/>
                    </a:lnTo>
                    <a:lnTo>
                      <a:pt x="66" y="45"/>
                    </a:lnTo>
                    <a:lnTo>
                      <a:pt x="55" y="67"/>
                    </a:lnTo>
                    <a:lnTo>
                      <a:pt x="55" y="89"/>
                    </a:lnTo>
                    <a:lnTo>
                      <a:pt x="44" y="123"/>
                    </a:lnTo>
                    <a:lnTo>
                      <a:pt x="22" y="145"/>
                    </a:lnTo>
                    <a:lnTo>
                      <a:pt x="11" y="179"/>
                    </a:lnTo>
                    <a:lnTo>
                      <a:pt x="11" y="212"/>
                    </a:lnTo>
                    <a:lnTo>
                      <a:pt x="0" y="235"/>
                    </a:lnTo>
                    <a:lnTo>
                      <a:pt x="0" y="257"/>
                    </a:lnTo>
                    <a:lnTo>
                      <a:pt x="33" y="257"/>
                    </a:lnTo>
                    <a:lnTo>
                      <a:pt x="44" y="246"/>
                    </a:lnTo>
                    <a:lnTo>
                      <a:pt x="44" y="223"/>
                    </a:lnTo>
                    <a:lnTo>
                      <a:pt x="78" y="123"/>
                    </a:lnTo>
                    <a:lnTo>
                      <a:pt x="111" y="56"/>
                    </a:lnTo>
                    <a:lnTo>
                      <a:pt x="167" y="34"/>
                    </a:lnTo>
                    <a:lnTo>
                      <a:pt x="178" y="34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68"/>
                    </a:lnTo>
                    <a:lnTo>
                      <a:pt x="189" y="235"/>
                    </a:lnTo>
                    <a:lnTo>
                      <a:pt x="100" y="6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7" name="Freeform 29"/>
              <p:cNvSpPr>
                <a:spLocks noEditPoints="1"/>
              </p:cNvSpPr>
              <p:nvPr/>
            </p:nvSpPr>
            <p:spPr bwMode="auto">
              <a:xfrm>
                <a:off x="14861" y="5410"/>
                <a:ext cx="1068" cy="380"/>
              </a:xfrm>
              <a:custGeom>
                <a:avLst/>
                <a:gdLst/>
                <a:ahLst/>
                <a:cxnLst>
                  <a:cxn ang="0">
                    <a:pos x="1013" y="67"/>
                  </a:cxn>
                  <a:cxn ang="0">
                    <a:pos x="1035" y="67"/>
                  </a:cxn>
                  <a:cxn ang="0">
                    <a:pos x="1046" y="56"/>
                  </a:cxn>
                  <a:cxn ang="0">
                    <a:pos x="1057" y="56"/>
                  </a:cxn>
                  <a:cxn ang="0">
                    <a:pos x="1068" y="33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4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6" y="67"/>
                  </a:cxn>
                  <a:cxn ang="0">
                    <a:pos x="1013" y="67"/>
                  </a:cxn>
                  <a:cxn ang="0">
                    <a:pos x="1013" y="380"/>
                  </a:cxn>
                  <a:cxn ang="0">
                    <a:pos x="1035" y="380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4" y="313"/>
                  </a:cxn>
                  <a:cxn ang="0">
                    <a:pos x="22" y="313"/>
                  </a:cxn>
                  <a:cxn ang="0">
                    <a:pos x="0" y="335"/>
                  </a:cxn>
                  <a:cxn ang="0">
                    <a:pos x="0" y="357"/>
                  </a:cxn>
                  <a:cxn ang="0">
                    <a:pos x="22" y="380"/>
                  </a:cxn>
                  <a:cxn ang="0">
                    <a:pos x="56" y="380"/>
                  </a:cxn>
                  <a:cxn ang="0">
                    <a:pos x="1013" y="380"/>
                  </a:cxn>
                </a:cxnLst>
                <a:rect l="0" t="0" r="r" b="b"/>
                <a:pathLst>
                  <a:path w="1068" h="380">
                    <a:moveTo>
                      <a:pt x="1013" y="67"/>
                    </a:moveTo>
                    <a:lnTo>
                      <a:pt x="1035" y="67"/>
                    </a:lnTo>
                    <a:lnTo>
                      <a:pt x="1046" y="56"/>
                    </a:lnTo>
                    <a:lnTo>
                      <a:pt x="1057" y="56"/>
                    </a:lnTo>
                    <a:lnTo>
                      <a:pt x="1068" y="33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4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6" y="67"/>
                    </a:lnTo>
                    <a:lnTo>
                      <a:pt x="1013" y="67"/>
                    </a:lnTo>
                    <a:close/>
                    <a:moveTo>
                      <a:pt x="1013" y="380"/>
                    </a:moveTo>
                    <a:lnTo>
                      <a:pt x="1035" y="380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4" y="313"/>
                    </a:lnTo>
                    <a:lnTo>
                      <a:pt x="22" y="313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22" y="380"/>
                    </a:lnTo>
                    <a:lnTo>
                      <a:pt x="56" y="380"/>
                    </a:lnTo>
                    <a:lnTo>
                      <a:pt x="1013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8" name="Freeform 30"/>
              <p:cNvSpPr>
                <a:spLocks noEditPoints="1"/>
              </p:cNvSpPr>
              <p:nvPr/>
            </p:nvSpPr>
            <p:spPr bwMode="auto">
              <a:xfrm>
                <a:off x="16530" y="4930"/>
                <a:ext cx="668" cy="1105"/>
              </a:xfrm>
              <a:custGeom>
                <a:avLst/>
                <a:gdLst/>
                <a:ahLst/>
                <a:cxnLst>
                  <a:cxn ang="0">
                    <a:pos x="668" y="558"/>
                  </a:cxn>
                  <a:cxn ang="0">
                    <a:pos x="657" y="368"/>
                  </a:cxn>
                  <a:cxn ang="0">
                    <a:pos x="601" y="178"/>
                  </a:cxn>
                  <a:cxn ang="0">
                    <a:pos x="535" y="89"/>
                  </a:cxn>
                  <a:cxn ang="0">
                    <a:pos x="468" y="33"/>
                  </a:cxn>
                  <a:cxn ang="0">
                    <a:pos x="390" y="11"/>
                  </a:cxn>
                  <a:cxn ang="0">
                    <a:pos x="334" y="0"/>
                  </a:cxn>
                  <a:cxn ang="0">
                    <a:pos x="256" y="11"/>
                  </a:cxn>
                  <a:cxn ang="0">
                    <a:pos x="178" y="44"/>
                  </a:cxn>
                  <a:cxn ang="0">
                    <a:pos x="112" y="100"/>
                  </a:cxn>
                  <a:cxn ang="0">
                    <a:pos x="56" y="189"/>
                  </a:cxn>
                  <a:cxn ang="0">
                    <a:pos x="12" y="368"/>
                  </a:cxn>
                  <a:cxn ang="0">
                    <a:pos x="0" y="558"/>
                  </a:cxn>
                  <a:cxn ang="0">
                    <a:pos x="0" y="681"/>
                  </a:cxn>
                  <a:cxn ang="0">
                    <a:pos x="23" y="815"/>
                  </a:cxn>
                  <a:cxn ang="0">
                    <a:pos x="67" y="949"/>
                  </a:cxn>
                  <a:cxn ang="0">
                    <a:pos x="123" y="1027"/>
                  </a:cxn>
                  <a:cxn ang="0">
                    <a:pos x="201" y="1072"/>
                  </a:cxn>
                  <a:cxn ang="0">
                    <a:pos x="267" y="1105"/>
                  </a:cxn>
                  <a:cxn ang="0">
                    <a:pos x="334" y="1105"/>
                  </a:cxn>
                  <a:cxn ang="0">
                    <a:pos x="401" y="1094"/>
                  </a:cxn>
                  <a:cxn ang="0">
                    <a:pos x="479" y="1072"/>
                  </a:cxn>
                  <a:cxn ang="0">
                    <a:pos x="546" y="1016"/>
                  </a:cxn>
                  <a:cxn ang="0">
                    <a:pos x="612" y="927"/>
                  </a:cxn>
                  <a:cxn ang="0">
                    <a:pos x="657" y="748"/>
                  </a:cxn>
                  <a:cxn ang="0">
                    <a:pos x="668" y="558"/>
                  </a:cxn>
                  <a:cxn ang="0">
                    <a:pos x="334" y="1072"/>
                  </a:cxn>
                  <a:cxn ang="0">
                    <a:pos x="279" y="1061"/>
                  </a:cxn>
                  <a:cxn ang="0">
                    <a:pos x="223" y="1027"/>
                  </a:cxn>
                  <a:cxn ang="0">
                    <a:pos x="178" y="971"/>
                  </a:cxn>
                  <a:cxn ang="0">
                    <a:pos x="145" y="882"/>
                  </a:cxn>
                  <a:cxn ang="0">
                    <a:pos x="134" y="770"/>
                  </a:cxn>
                  <a:cxn ang="0">
                    <a:pos x="134" y="390"/>
                  </a:cxn>
                  <a:cxn ang="0">
                    <a:pos x="145" y="245"/>
                  </a:cxn>
                  <a:cxn ang="0">
                    <a:pos x="167" y="145"/>
                  </a:cxn>
                  <a:cxn ang="0">
                    <a:pos x="212" y="89"/>
                  </a:cxn>
                  <a:cxn ang="0">
                    <a:pos x="256" y="55"/>
                  </a:cxn>
                  <a:cxn ang="0">
                    <a:pos x="301" y="44"/>
                  </a:cxn>
                  <a:cxn ang="0">
                    <a:pos x="379" y="44"/>
                  </a:cxn>
                  <a:cxn ang="0">
                    <a:pos x="434" y="78"/>
                  </a:cxn>
                  <a:cxn ang="0">
                    <a:pos x="490" y="134"/>
                  </a:cxn>
                  <a:cxn ang="0">
                    <a:pos x="523" y="223"/>
                  </a:cxn>
                  <a:cxn ang="0">
                    <a:pos x="535" y="379"/>
                  </a:cxn>
                  <a:cxn ang="0">
                    <a:pos x="535" y="714"/>
                  </a:cxn>
                  <a:cxn ang="0">
                    <a:pos x="523" y="871"/>
                  </a:cxn>
                  <a:cxn ang="0">
                    <a:pos x="490" y="971"/>
                  </a:cxn>
                  <a:cxn ang="0">
                    <a:pos x="446" y="1027"/>
                  </a:cxn>
                  <a:cxn ang="0">
                    <a:pos x="390" y="1061"/>
                  </a:cxn>
                  <a:cxn ang="0">
                    <a:pos x="334" y="1072"/>
                  </a:cxn>
                </a:cxnLst>
                <a:rect l="0" t="0" r="r" b="b"/>
                <a:pathLst>
                  <a:path w="668" h="1105">
                    <a:moveTo>
                      <a:pt x="668" y="558"/>
                    </a:moveTo>
                    <a:lnTo>
                      <a:pt x="657" y="368"/>
                    </a:lnTo>
                    <a:lnTo>
                      <a:pt x="601" y="178"/>
                    </a:lnTo>
                    <a:lnTo>
                      <a:pt x="535" y="89"/>
                    </a:lnTo>
                    <a:lnTo>
                      <a:pt x="468" y="33"/>
                    </a:lnTo>
                    <a:lnTo>
                      <a:pt x="390" y="11"/>
                    </a:lnTo>
                    <a:lnTo>
                      <a:pt x="334" y="0"/>
                    </a:lnTo>
                    <a:lnTo>
                      <a:pt x="256" y="11"/>
                    </a:lnTo>
                    <a:lnTo>
                      <a:pt x="178" y="44"/>
                    </a:lnTo>
                    <a:lnTo>
                      <a:pt x="112" y="100"/>
                    </a:lnTo>
                    <a:lnTo>
                      <a:pt x="56" y="189"/>
                    </a:lnTo>
                    <a:lnTo>
                      <a:pt x="12" y="368"/>
                    </a:lnTo>
                    <a:lnTo>
                      <a:pt x="0" y="558"/>
                    </a:lnTo>
                    <a:lnTo>
                      <a:pt x="0" y="681"/>
                    </a:lnTo>
                    <a:lnTo>
                      <a:pt x="23" y="815"/>
                    </a:lnTo>
                    <a:lnTo>
                      <a:pt x="67" y="949"/>
                    </a:lnTo>
                    <a:lnTo>
                      <a:pt x="123" y="1027"/>
                    </a:lnTo>
                    <a:lnTo>
                      <a:pt x="201" y="1072"/>
                    </a:lnTo>
                    <a:lnTo>
                      <a:pt x="267" y="1105"/>
                    </a:lnTo>
                    <a:lnTo>
                      <a:pt x="334" y="1105"/>
                    </a:lnTo>
                    <a:lnTo>
                      <a:pt x="401" y="1094"/>
                    </a:lnTo>
                    <a:lnTo>
                      <a:pt x="479" y="1072"/>
                    </a:lnTo>
                    <a:lnTo>
                      <a:pt x="546" y="1016"/>
                    </a:lnTo>
                    <a:lnTo>
                      <a:pt x="612" y="927"/>
                    </a:lnTo>
                    <a:lnTo>
                      <a:pt x="657" y="748"/>
                    </a:lnTo>
                    <a:lnTo>
                      <a:pt x="668" y="558"/>
                    </a:lnTo>
                    <a:close/>
                    <a:moveTo>
                      <a:pt x="334" y="1072"/>
                    </a:moveTo>
                    <a:lnTo>
                      <a:pt x="279" y="1061"/>
                    </a:lnTo>
                    <a:lnTo>
                      <a:pt x="223" y="1027"/>
                    </a:lnTo>
                    <a:lnTo>
                      <a:pt x="178" y="971"/>
                    </a:lnTo>
                    <a:lnTo>
                      <a:pt x="145" y="882"/>
                    </a:lnTo>
                    <a:lnTo>
                      <a:pt x="134" y="770"/>
                    </a:lnTo>
                    <a:lnTo>
                      <a:pt x="134" y="390"/>
                    </a:lnTo>
                    <a:lnTo>
                      <a:pt x="145" y="245"/>
                    </a:lnTo>
                    <a:lnTo>
                      <a:pt x="167" y="145"/>
                    </a:lnTo>
                    <a:lnTo>
                      <a:pt x="212" y="89"/>
                    </a:lnTo>
                    <a:lnTo>
                      <a:pt x="256" y="55"/>
                    </a:lnTo>
                    <a:lnTo>
                      <a:pt x="301" y="44"/>
                    </a:lnTo>
                    <a:lnTo>
                      <a:pt x="379" y="44"/>
                    </a:lnTo>
                    <a:lnTo>
                      <a:pt x="434" y="78"/>
                    </a:lnTo>
                    <a:lnTo>
                      <a:pt x="490" y="134"/>
                    </a:lnTo>
                    <a:lnTo>
                      <a:pt x="523" y="223"/>
                    </a:lnTo>
                    <a:lnTo>
                      <a:pt x="535" y="379"/>
                    </a:lnTo>
                    <a:lnTo>
                      <a:pt x="535" y="714"/>
                    </a:lnTo>
                    <a:lnTo>
                      <a:pt x="523" y="871"/>
                    </a:lnTo>
                    <a:lnTo>
                      <a:pt x="490" y="971"/>
                    </a:lnTo>
                    <a:lnTo>
                      <a:pt x="446" y="1027"/>
                    </a:lnTo>
                    <a:lnTo>
                      <a:pt x="390" y="1061"/>
                    </a:lnTo>
                    <a:lnTo>
                      <a:pt x="334" y="10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39" name="Freeform 31"/>
              <p:cNvSpPr>
                <a:spLocks/>
              </p:cNvSpPr>
              <p:nvPr/>
            </p:nvSpPr>
            <p:spPr bwMode="auto">
              <a:xfrm>
                <a:off x="17899" y="4796"/>
                <a:ext cx="67" cy="1608"/>
              </a:xfrm>
              <a:custGeom>
                <a:avLst/>
                <a:gdLst/>
                <a:ahLst/>
                <a:cxnLst>
                  <a:cxn ang="0">
                    <a:pos x="67" y="55"/>
                  </a:cxn>
                  <a:cxn ang="0">
                    <a:pos x="67" y="33"/>
                  </a:cxn>
                  <a:cxn ang="0">
                    <a:pos x="56" y="11"/>
                  </a:cxn>
                  <a:cxn ang="0">
                    <a:pos x="45" y="11"/>
                  </a:cxn>
                  <a:cxn ang="0">
                    <a:pos x="34" y="0"/>
                  </a:cxn>
                  <a:cxn ang="0">
                    <a:pos x="11" y="11"/>
                  </a:cxn>
                  <a:cxn ang="0">
                    <a:pos x="0" y="22"/>
                  </a:cxn>
                  <a:cxn ang="0">
                    <a:pos x="0" y="1585"/>
                  </a:cxn>
                  <a:cxn ang="0">
                    <a:pos x="22" y="1608"/>
                  </a:cxn>
                  <a:cxn ang="0">
                    <a:pos x="45" y="1608"/>
                  </a:cxn>
                  <a:cxn ang="0">
                    <a:pos x="67" y="1585"/>
                  </a:cxn>
                  <a:cxn ang="0">
                    <a:pos x="67" y="1552"/>
                  </a:cxn>
                  <a:cxn ang="0">
                    <a:pos x="67" y="55"/>
                  </a:cxn>
                </a:cxnLst>
                <a:rect l="0" t="0" r="r" b="b"/>
                <a:pathLst>
                  <a:path w="67" h="1608">
                    <a:moveTo>
                      <a:pt x="67" y="55"/>
                    </a:moveTo>
                    <a:lnTo>
                      <a:pt x="67" y="33"/>
                    </a:lnTo>
                    <a:lnTo>
                      <a:pt x="56" y="11"/>
                    </a:lnTo>
                    <a:lnTo>
                      <a:pt x="45" y="11"/>
                    </a:lnTo>
                    <a:lnTo>
                      <a:pt x="34" y="0"/>
                    </a:lnTo>
                    <a:lnTo>
                      <a:pt x="11" y="11"/>
                    </a:lnTo>
                    <a:lnTo>
                      <a:pt x="0" y="22"/>
                    </a:lnTo>
                    <a:lnTo>
                      <a:pt x="0" y="1585"/>
                    </a:lnTo>
                    <a:lnTo>
                      <a:pt x="22" y="1608"/>
                    </a:lnTo>
                    <a:lnTo>
                      <a:pt x="45" y="1608"/>
                    </a:lnTo>
                    <a:lnTo>
                      <a:pt x="67" y="1585"/>
                    </a:lnTo>
                    <a:lnTo>
                      <a:pt x="67" y="1552"/>
                    </a:lnTo>
                    <a:lnTo>
                      <a:pt x="67" y="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0" name="Freeform 32"/>
              <p:cNvSpPr>
                <a:spLocks/>
              </p:cNvSpPr>
              <p:nvPr/>
            </p:nvSpPr>
            <p:spPr bwMode="auto">
              <a:xfrm>
                <a:off x="18678" y="4874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79" y="145"/>
                  </a:cxn>
                  <a:cxn ang="0">
                    <a:pos x="957" y="111"/>
                  </a:cxn>
                  <a:cxn ang="0">
                    <a:pos x="913" y="56"/>
                  </a:cxn>
                  <a:cxn ang="0">
                    <a:pos x="835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0"/>
                  </a:cxn>
                  <a:cxn ang="0">
                    <a:pos x="223" y="223"/>
                  </a:cxn>
                  <a:cxn ang="0">
                    <a:pos x="111" y="368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1" y="1139"/>
                  </a:cxn>
                  <a:cxn ang="0">
                    <a:pos x="434" y="1161"/>
                  </a:cxn>
                  <a:cxn ang="0">
                    <a:pos x="568" y="1139"/>
                  </a:cxn>
                  <a:cxn ang="0">
                    <a:pos x="679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4" y="837"/>
                  </a:cxn>
                  <a:cxn ang="0">
                    <a:pos x="946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3" y="748"/>
                  </a:cxn>
                  <a:cxn ang="0">
                    <a:pos x="890" y="815"/>
                  </a:cxn>
                  <a:cxn ang="0">
                    <a:pos x="846" y="904"/>
                  </a:cxn>
                  <a:cxn ang="0">
                    <a:pos x="757" y="994"/>
                  </a:cxn>
                  <a:cxn ang="0">
                    <a:pos x="645" y="1061"/>
                  </a:cxn>
                  <a:cxn ang="0">
                    <a:pos x="545" y="1105"/>
                  </a:cxn>
                  <a:cxn ang="0">
                    <a:pos x="456" y="1117"/>
                  </a:cxn>
                  <a:cxn ang="0">
                    <a:pos x="367" y="1105"/>
                  </a:cxn>
                  <a:cxn ang="0">
                    <a:pos x="289" y="1072"/>
                  </a:cxn>
                  <a:cxn ang="0">
                    <a:pos x="212" y="1005"/>
                  </a:cxn>
                  <a:cxn ang="0">
                    <a:pos x="167" y="916"/>
                  </a:cxn>
                  <a:cxn ang="0">
                    <a:pos x="145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5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4" y="44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8" y="234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5"/>
                  </a:cxn>
                  <a:cxn ang="0">
                    <a:pos x="1002" y="458"/>
                  </a:cxn>
                  <a:cxn ang="0">
                    <a:pos x="1013" y="458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79" y="145"/>
                    </a:lnTo>
                    <a:lnTo>
                      <a:pt x="957" y="111"/>
                    </a:lnTo>
                    <a:lnTo>
                      <a:pt x="913" y="56"/>
                    </a:lnTo>
                    <a:lnTo>
                      <a:pt x="835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0"/>
                    </a:lnTo>
                    <a:lnTo>
                      <a:pt x="223" y="223"/>
                    </a:lnTo>
                    <a:lnTo>
                      <a:pt x="111" y="368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1" y="1139"/>
                    </a:lnTo>
                    <a:lnTo>
                      <a:pt x="434" y="1161"/>
                    </a:lnTo>
                    <a:lnTo>
                      <a:pt x="568" y="1139"/>
                    </a:lnTo>
                    <a:lnTo>
                      <a:pt x="679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4" y="837"/>
                    </a:lnTo>
                    <a:lnTo>
                      <a:pt x="946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3" y="748"/>
                    </a:lnTo>
                    <a:lnTo>
                      <a:pt x="890" y="815"/>
                    </a:lnTo>
                    <a:lnTo>
                      <a:pt x="846" y="904"/>
                    </a:lnTo>
                    <a:lnTo>
                      <a:pt x="757" y="994"/>
                    </a:lnTo>
                    <a:lnTo>
                      <a:pt x="645" y="1061"/>
                    </a:lnTo>
                    <a:lnTo>
                      <a:pt x="545" y="1105"/>
                    </a:lnTo>
                    <a:lnTo>
                      <a:pt x="456" y="1117"/>
                    </a:lnTo>
                    <a:lnTo>
                      <a:pt x="367" y="1105"/>
                    </a:lnTo>
                    <a:lnTo>
                      <a:pt x="289" y="1072"/>
                    </a:lnTo>
                    <a:lnTo>
                      <a:pt x="212" y="1005"/>
                    </a:lnTo>
                    <a:lnTo>
                      <a:pt x="167" y="916"/>
                    </a:lnTo>
                    <a:lnTo>
                      <a:pt x="145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5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4" y="44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8" y="234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5"/>
                    </a:lnTo>
                    <a:lnTo>
                      <a:pt x="1002" y="458"/>
                    </a:lnTo>
                    <a:lnTo>
                      <a:pt x="1013" y="458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1" name="Freeform 33"/>
              <p:cNvSpPr>
                <a:spLocks/>
              </p:cNvSpPr>
              <p:nvPr/>
            </p:nvSpPr>
            <p:spPr bwMode="auto">
              <a:xfrm>
                <a:off x="20525" y="4851"/>
                <a:ext cx="801" cy="1497"/>
              </a:xfrm>
              <a:custGeom>
                <a:avLst/>
                <a:gdLst/>
                <a:ahLst/>
                <a:cxnLst>
                  <a:cxn ang="0">
                    <a:pos x="790" y="67"/>
                  </a:cxn>
                  <a:cxn ang="0">
                    <a:pos x="790" y="45"/>
                  </a:cxn>
                  <a:cxn ang="0">
                    <a:pos x="801" y="45"/>
                  </a:cxn>
                  <a:cxn ang="0">
                    <a:pos x="801" y="23"/>
                  </a:cxn>
                  <a:cxn ang="0">
                    <a:pos x="790" y="12"/>
                  </a:cxn>
                  <a:cxn ang="0">
                    <a:pos x="779" y="12"/>
                  </a:cxn>
                  <a:cxn ang="0">
                    <a:pos x="768" y="0"/>
                  </a:cxn>
                  <a:cxn ang="0">
                    <a:pos x="757" y="0"/>
                  </a:cxn>
                  <a:cxn ang="0">
                    <a:pos x="735" y="12"/>
                  </a:cxn>
                  <a:cxn ang="0">
                    <a:pos x="735" y="34"/>
                  </a:cxn>
                  <a:cxn ang="0">
                    <a:pos x="11" y="1441"/>
                  </a:cxn>
                  <a:cxn ang="0">
                    <a:pos x="0" y="1452"/>
                  </a:cxn>
                  <a:cxn ang="0">
                    <a:pos x="0" y="1475"/>
                  </a:cxn>
                  <a:cxn ang="0">
                    <a:pos x="23" y="1497"/>
                  </a:cxn>
                  <a:cxn ang="0">
                    <a:pos x="34" y="1497"/>
                  </a:cxn>
                  <a:cxn ang="0">
                    <a:pos x="56" y="1486"/>
                  </a:cxn>
                  <a:cxn ang="0">
                    <a:pos x="67" y="1463"/>
                  </a:cxn>
                  <a:cxn ang="0">
                    <a:pos x="790" y="67"/>
                  </a:cxn>
                </a:cxnLst>
                <a:rect l="0" t="0" r="r" b="b"/>
                <a:pathLst>
                  <a:path w="801" h="1497">
                    <a:moveTo>
                      <a:pt x="790" y="67"/>
                    </a:moveTo>
                    <a:lnTo>
                      <a:pt x="790" y="45"/>
                    </a:lnTo>
                    <a:lnTo>
                      <a:pt x="801" y="45"/>
                    </a:lnTo>
                    <a:lnTo>
                      <a:pt x="801" y="23"/>
                    </a:lnTo>
                    <a:lnTo>
                      <a:pt x="790" y="12"/>
                    </a:lnTo>
                    <a:lnTo>
                      <a:pt x="779" y="12"/>
                    </a:lnTo>
                    <a:lnTo>
                      <a:pt x="768" y="0"/>
                    </a:lnTo>
                    <a:lnTo>
                      <a:pt x="757" y="0"/>
                    </a:lnTo>
                    <a:lnTo>
                      <a:pt x="735" y="12"/>
                    </a:lnTo>
                    <a:lnTo>
                      <a:pt x="735" y="34"/>
                    </a:lnTo>
                    <a:lnTo>
                      <a:pt x="11" y="1441"/>
                    </a:lnTo>
                    <a:lnTo>
                      <a:pt x="0" y="1452"/>
                    </a:lnTo>
                    <a:lnTo>
                      <a:pt x="0" y="1475"/>
                    </a:lnTo>
                    <a:lnTo>
                      <a:pt x="23" y="1497"/>
                    </a:lnTo>
                    <a:lnTo>
                      <a:pt x="34" y="1497"/>
                    </a:lnTo>
                    <a:lnTo>
                      <a:pt x="56" y="1486"/>
                    </a:lnTo>
                    <a:lnTo>
                      <a:pt x="67" y="1463"/>
                    </a:lnTo>
                    <a:lnTo>
                      <a:pt x="79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2" name="Freeform 34"/>
              <p:cNvSpPr>
                <a:spLocks noEditPoints="1"/>
              </p:cNvSpPr>
              <p:nvPr/>
            </p:nvSpPr>
            <p:spPr bwMode="auto">
              <a:xfrm>
                <a:off x="20392" y="5410"/>
                <a:ext cx="1068" cy="380"/>
              </a:xfrm>
              <a:custGeom>
                <a:avLst/>
                <a:gdLst/>
                <a:ahLst/>
                <a:cxnLst>
                  <a:cxn ang="0">
                    <a:pos x="1012" y="67"/>
                  </a:cxn>
                  <a:cxn ang="0">
                    <a:pos x="1035" y="67"/>
                  </a:cxn>
                  <a:cxn ang="0">
                    <a:pos x="1046" y="56"/>
                  </a:cxn>
                  <a:cxn ang="0">
                    <a:pos x="1057" y="56"/>
                  </a:cxn>
                  <a:cxn ang="0">
                    <a:pos x="1068" y="33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4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5" y="67"/>
                  </a:cxn>
                  <a:cxn ang="0">
                    <a:pos x="1012" y="67"/>
                  </a:cxn>
                  <a:cxn ang="0">
                    <a:pos x="1012" y="380"/>
                  </a:cxn>
                  <a:cxn ang="0">
                    <a:pos x="1035" y="380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4" y="313"/>
                  </a:cxn>
                  <a:cxn ang="0">
                    <a:pos x="22" y="313"/>
                  </a:cxn>
                  <a:cxn ang="0">
                    <a:pos x="0" y="335"/>
                  </a:cxn>
                  <a:cxn ang="0">
                    <a:pos x="0" y="357"/>
                  </a:cxn>
                  <a:cxn ang="0">
                    <a:pos x="22" y="380"/>
                  </a:cxn>
                  <a:cxn ang="0">
                    <a:pos x="55" y="380"/>
                  </a:cxn>
                  <a:cxn ang="0">
                    <a:pos x="1012" y="380"/>
                  </a:cxn>
                </a:cxnLst>
                <a:rect l="0" t="0" r="r" b="b"/>
                <a:pathLst>
                  <a:path w="1068" h="380">
                    <a:moveTo>
                      <a:pt x="1012" y="67"/>
                    </a:moveTo>
                    <a:lnTo>
                      <a:pt x="1035" y="67"/>
                    </a:lnTo>
                    <a:lnTo>
                      <a:pt x="1046" y="56"/>
                    </a:lnTo>
                    <a:lnTo>
                      <a:pt x="1057" y="56"/>
                    </a:lnTo>
                    <a:lnTo>
                      <a:pt x="1068" y="33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4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5" y="67"/>
                    </a:lnTo>
                    <a:lnTo>
                      <a:pt x="1012" y="67"/>
                    </a:lnTo>
                    <a:close/>
                    <a:moveTo>
                      <a:pt x="1012" y="380"/>
                    </a:moveTo>
                    <a:lnTo>
                      <a:pt x="1035" y="380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4" y="313"/>
                    </a:lnTo>
                    <a:lnTo>
                      <a:pt x="22" y="313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22" y="380"/>
                    </a:lnTo>
                    <a:lnTo>
                      <a:pt x="55" y="380"/>
                    </a:lnTo>
                    <a:lnTo>
                      <a:pt x="1012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3" name="Freeform 35"/>
              <p:cNvSpPr>
                <a:spLocks noEditPoints="1"/>
              </p:cNvSpPr>
              <p:nvPr/>
            </p:nvSpPr>
            <p:spPr bwMode="auto">
              <a:xfrm>
                <a:off x="22061" y="4930"/>
                <a:ext cx="668" cy="1105"/>
              </a:xfrm>
              <a:custGeom>
                <a:avLst/>
                <a:gdLst/>
                <a:ahLst/>
                <a:cxnLst>
                  <a:cxn ang="0">
                    <a:pos x="668" y="558"/>
                  </a:cxn>
                  <a:cxn ang="0">
                    <a:pos x="656" y="368"/>
                  </a:cxn>
                  <a:cxn ang="0">
                    <a:pos x="601" y="178"/>
                  </a:cxn>
                  <a:cxn ang="0">
                    <a:pos x="534" y="89"/>
                  </a:cxn>
                  <a:cxn ang="0">
                    <a:pos x="467" y="33"/>
                  </a:cxn>
                  <a:cxn ang="0">
                    <a:pos x="389" y="11"/>
                  </a:cxn>
                  <a:cxn ang="0">
                    <a:pos x="334" y="0"/>
                  </a:cxn>
                  <a:cxn ang="0">
                    <a:pos x="256" y="11"/>
                  </a:cxn>
                  <a:cxn ang="0">
                    <a:pos x="178" y="44"/>
                  </a:cxn>
                  <a:cxn ang="0">
                    <a:pos x="111" y="100"/>
                  </a:cxn>
                  <a:cxn ang="0">
                    <a:pos x="56" y="189"/>
                  </a:cxn>
                  <a:cxn ang="0">
                    <a:pos x="11" y="368"/>
                  </a:cxn>
                  <a:cxn ang="0">
                    <a:pos x="0" y="558"/>
                  </a:cxn>
                  <a:cxn ang="0">
                    <a:pos x="0" y="681"/>
                  </a:cxn>
                  <a:cxn ang="0">
                    <a:pos x="22" y="815"/>
                  </a:cxn>
                  <a:cxn ang="0">
                    <a:pos x="67" y="949"/>
                  </a:cxn>
                  <a:cxn ang="0">
                    <a:pos x="122" y="1027"/>
                  </a:cxn>
                  <a:cxn ang="0">
                    <a:pos x="200" y="1072"/>
                  </a:cxn>
                  <a:cxn ang="0">
                    <a:pos x="267" y="1105"/>
                  </a:cxn>
                  <a:cxn ang="0">
                    <a:pos x="334" y="1105"/>
                  </a:cxn>
                  <a:cxn ang="0">
                    <a:pos x="401" y="1094"/>
                  </a:cxn>
                  <a:cxn ang="0">
                    <a:pos x="478" y="1072"/>
                  </a:cxn>
                  <a:cxn ang="0">
                    <a:pos x="545" y="1016"/>
                  </a:cxn>
                  <a:cxn ang="0">
                    <a:pos x="612" y="927"/>
                  </a:cxn>
                  <a:cxn ang="0">
                    <a:pos x="656" y="748"/>
                  </a:cxn>
                  <a:cxn ang="0">
                    <a:pos x="668" y="558"/>
                  </a:cxn>
                  <a:cxn ang="0">
                    <a:pos x="334" y="1072"/>
                  </a:cxn>
                  <a:cxn ang="0">
                    <a:pos x="278" y="1061"/>
                  </a:cxn>
                  <a:cxn ang="0">
                    <a:pos x="223" y="1027"/>
                  </a:cxn>
                  <a:cxn ang="0">
                    <a:pos x="178" y="971"/>
                  </a:cxn>
                  <a:cxn ang="0">
                    <a:pos x="145" y="882"/>
                  </a:cxn>
                  <a:cxn ang="0">
                    <a:pos x="133" y="770"/>
                  </a:cxn>
                  <a:cxn ang="0">
                    <a:pos x="133" y="390"/>
                  </a:cxn>
                  <a:cxn ang="0">
                    <a:pos x="145" y="245"/>
                  </a:cxn>
                  <a:cxn ang="0">
                    <a:pos x="167" y="145"/>
                  </a:cxn>
                  <a:cxn ang="0">
                    <a:pos x="211" y="89"/>
                  </a:cxn>
                  <a:cxn ang="0">
                    <a:pos x="256" y="55"/>
                  </a:cxn>
                  <a:cxn ang="0">
                    <a:pos x="300" y="44"/>
                  </a:cxn>
                  <a:cxn ang="0">
                    <a:pos x="378" y="44"/>
                  </a:cxn>
                  <a:cxn ang="0">
                    <a:pos x="434" y="78"/>
                  </a:cxn>
                  <a:cxn ang="0">
                    <a:pos x="490" y="134"/>
                  </a:cxn>
                  <a:cxn ang="0">
                    <a:pos x="523" y="223"/>
                  </a:cxn>
                  <a:cxn ang="0">
                    <a:pos x="534" y="379"/>
                  </a:cxn>
                  <a:cxn ang="0">
                    <a:pos x="534" y="714"/>
                  </a:cxn>
                  <a:cxn ang="0">
                    <a:pos x="523" y="871"/>
                  </a:cxn>
                  <a:cxn ang="0">
                    <a:pos x="490" y="971"/>
                  </a:cxn>
                  <a:cxn ang="0">
                    <a:pos x="445" y="1027"/>
                  </a:cxn>
                  <a:cxn ang="0">
                    <a:pos x="389" y="1061"/>
                  </a:cxn>
                  <a:cxn ang="0">
                    <a:pos x="334" y="1072"/>
                  </a:cxn>
                </a:cxnLst>
                <a:rect l="0" t="0" r="r" b="b"/>
                <a:pathLst>
                  <a:path w="668" h="1105">
                    <a:moveTo>
                      <a:pt x="668" y="558"/>
                    </a:moveTo>
                    <a:lnTo>
                      <a:pt x="656" y="368"/>
                    </a:lnTo>
                    <a:lnTo>
                      <a:pt x="601" y="178"/>
                    </a:lnTo>
                    <a:lnTo>
                      <a:pt x="534" y="89"/>
                    </a:lnTo>
                    <a:lnTo>
                      <a:pt x="467" y="33"/>
                    </a:lnTo>
                    <a:lnTo>
                      <a:pt x="389" y="11"/>
                    </a:lnTo>
                    <a:lnTo>
                      <a:pt x="334" y="0"/>
                    </a:lnTo>
                    <a:lnTo>
                      <a:pt x="256" y="11"/>
                    </a:lnTo>
                    <a:lnTo>
                      <a:pt x="178" y="44"/>
                    </a:lnTo>
                    <a:lnTo>
                      <a:pt x="111" y="100"/>
                    </a:lnTo>
                    <a:lnTo>
                      <a:pt x="56" y="189"/>
                    </a:lnTo>
                    <a:lnTo>
                      <a:pt x="11" y="368"/>
                    </a:lnTo>
                    <a:lnTo>
                      <a:pt x="0" y="558"/>
                    </a:lnTo>
                    <a:lnTo>
                      <a:pt x="0" y="681"/>
                    </a:lnTo>
                    <a:lnTo>
                      <a:pt x="22" y="815"/>
                    </a:lnTo>
                    <a:lnTo>
                      <a:pt x="67" y="949"/>
                    </a:lnTo>
                    <a:lnTo>
                      <a:pt x="122" y="1027"/>
                    </a:lnTo>
                    <a:lnTo>
                      <a:pt x="200" y="1072"/>
                    </a:lnTo>
                    <a:lnTo>
                      <a:pt x="267" y="1105"/>
                    </a:lnTo>
                    <a:lnTo>
                      <a:pt x="334" y="1105"/>
                    </a:lnTo>
                    <a:lnTo>
                      <a:pt x="401" y="1094"/>
                    </a:lnTo>
                    <a:lnTo>
                      <a:pt x="478" y="1072"/>
                    </a:lnTo>
                    <a:lnTo>
                      <a:pt x="545" y="1016"/>
                    </a:lnTo>
                    <a:lnTo>
                      <a:pt x="612" y="927"/>
                    </a:lnTo>
                    <a:lnTo>
                      <a:pt x="656" y="748"/>
                    </a:lnTo>
                    <a:lnTo>
                      <a:pt x="668" y="558"/>
                    </a:lnTo>
                    <a:close/>
                    <a:moveTo>
                      <a:pt x="334" y="1072"/>
                    </a:moveTo>
                    <a:lnTo>
                      <a:pt x="278" y="1061"/>
                    </a:lnTo>
                    <a:lnTo>
                      <a:pt x="223" y="1027"/>
                    </a:lnTo>
                    <a:lnTo>
                      <a:pt x="178" y="971"/>
                    </a:lnTo>
                    <a:lnTo>
                      <a:pt x="145" y="882"/>
                    </a:lnTo>
                    <a:lnTo>
                      <a:pt x="133" y="770"/>
                    </a:lnTo>
                    <a:lnTo>
                      <a:pt x="133" y="390"/>
                    </a:lnTo>
                    <a:lnTo>
                      <a:pt x="145" y="245"/>
                    </a:lnTo>
                    <a:lnTo>
                      <a:pt x="167" y="145"/>
                    </a:lnTo>
                    <a:lnTo>
                      <a:pt x="211" y="89"/>
                    </a:lnTo>
                    <a:lnTo>
                      <a:pt x="256" y="55"/>
                    </a:lnTo>
                    <a:lnTo>
                      <a:pt x="300" y="44"/>
                    </a:lnTo>
                    <a:lnTo>
                      <a:pt x="378" y="44"/>
                    </a:lnTo>
                    <a:lnTo>
                      <a:pt x="434" y="78"/>
                    </a:lnTo>
                    <a:lnTo>
                      <a:pt x="490" y="134"/>
                    </a:lnTo>
                    <a:lnTo>
                      <a:pt x="523" y="223"/>
                    </a:lnTo>
                    <a:lnTo>
                      <a:pt x="534" y="379"/>
                    </a:lnTo>
                    <a:lnTo>
                      <a:pt x="534" y="714"/>
                    </a:lnTo>
                    <a:lnTo>
                      <a:pt x="523" y="871"/>
                    </a:lnTo>
                    <a:lnTo>
                      <a:pt x="490" y="971"/>
                    </a:lnTo>
                    <a:lnTo>
                      <a:pt x="445" y="1027"/>
                    </a:lnTo>
                    <a:lnTo>
                      <a:pt x="389" y="1061"/>
                    </a:lnTo>
                    <a:lnTo>
                      <a:pt x="334" y="10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4" name="Freeform 36"/>
              <p:cNvSpPr>
                <a:spLocks/>
              </p:cNvSpPr>
              <p:nvPr/>
            </p:nvSpPr>
            <p:spPr bwMode="auto">
              <a:xfrm>
                <a:off x="22829" y="4796"/>
                <a:ext cx="222" cy="1608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0" y="0"/>
                  </a:cxn>
                  <a:cxn ang="0">
                    <a:pos x="0" y="67"/>
                  </a:cxn>
                  <a:cxn ang="0">
                    <a:pos x="156" y="67"/>
                  </a:cxn>
                  <a:cxn ang="0">
                    <a:pos x="156" y="1541"/>
                  </a:cxn>
                  <a:cxn ang="0">
                    <a:pos x="0" y="1541"/>
                  </a:cxn>
                  <a:cxn ang="0">
                    <a:pos x="0" y="1608"/>
                  </a:cxn>
                  <a:cxn ang="0">
                    <a:pos x="222" y="1608"/>
                  </a:cxn>
                  <a:cxn ang="0">
                    <a:pos x="222" y="0"/>
                  </a:cxn>
                </a:cxnLst>
                <a:rect l="0" t="0" r="r" b="b"/>
                <a:pathLst>
                  <a:path w="222" h="1608">
                    <a:moveTo>
                      <a:pt x="222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156" y="67"/>
                    </a:lnTo>
                    <a:lnTo>
                      <a:pt x="156" y="1541"/>
                    </a:lnTo>
                    <a:lnTo>
                      <a:pt x="0" y="1541"/>
                    </a:lnTo>
                    <a:lnTo>
                      <a:pt x="0" y="1608"/>
                    </a:lnTo>
                    <a:lnTo>
                      <a:pt x="222" y="160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5" name="Freeform 37"/>
              <p:cNvSpPr>
                <a:spLocks noEditPoints="1"/>
              </p:cNvSpPr>
              <p:nvPr/>
            </p:nvSpPr>
            <p:spPr bwMode="auto">
              <a:xfrm>
                <a:off x="23819" y="4985"/>
                <a:ext cx="979" cy="1240"/>
              </a:xfrm>
              <a:custGeom>
                <a:avLst/>
                <a:gdLst/>
                <a:ahLst/>
                <a:cxnLst>
                  <a:cxn ang="0">
                    <a:pos x="946" y="67"/>
                  </a:cxn>
                  <a:cxn ang="0">
                    <a:pos x="979" y="34"/>
                  </a:cxn>
                  <a:cxn ang="0">
                    <a:pos x="968" y="12"/>
                  </a:cxn>
                  <a:cxn ang="0">
                    <a:pos x="957" y="0"/>
                  </a:cxn>
                  <a:cxn ang="0">
                    <a:pos x="935" y="0"/>
                  </a:cxn>
                  <a:cxn ang="0">
                    <a:pos x="913" y="12"/>
                  </a:cxn>
                  <a:cxn ang="0">
                    <a:pos x="34" y="425"/>
                  </a:cxn>
                  <a:cxn ang="0">
                    <a:pos x="11" y="436"/>
                  </a:cxn>
                  <a:cxn ang="0">
                    <a:pos x="0" y="447"/>
                  </a:cxn>
                  <a:cxn ang="0">
                    <a:pos x="0" y="481"/>
                  </a:cxn>
                  <a:cxn ang="0">
                    <a:pos x="11" y="492"/>
                  </a:cxn>
                  <a:cxn ang="0">
                    <a:pos x="34" y="492"/>
                  </a:cxn>
                  <a:cxn ang="0">
                    <a:pos x="913" y="916"/>
                  </a:cxn>
                  <a:cxn ang="0">
                    <a:pos x="924" y="927"/>
                  </a:cxn>
                  <a:cxn ang="0">
                    <a:pos x="946" y="927"/>
                  </a:cxn>
                  <a:cxn ang="0">
                    <a:pos x="979" y="894"/>
                  </a:cxn>
                  <a:cxn ang="0">
                    <a:pos x="946" y="860"/>
                  </a:cxn>
                  <a:cxn ang="0">
                    <a:pos x="111" y="458"/>
                  </a:cxn>
                  <a:cxn ang="0">
                    <a:pos x="946" y="67"/>
                  </a:cxn>
                  <a:cxn ang="0">
                    <a:pos x="924" y="1240"/>
                  </a:cxn>
                  <a:cxn ang="0">
                    <a:pos x="946" y="1240"/>
                  </a:cxn>
                  <a:cxn ang="0">
                    <a:pos x="968" y="1229"/>
                  </a:cxn>
                  <a:cxn ang="0">
                    <a:pos x="968" y="1218"/>
                  </a:cxn>
                  <a:cxn ang="0">
                    <a:pos x="979" y="1207"/>
                  </a:cxn>
                  <a:cxn ang="0">
                    <a:pos x="979" y="1184"/>
                  </a:cxn>
                  <a:cxn ang="0">
                    <a:pos x="968" y="1184"/>
                  </a:cxn>
                  <a:cxn ang="0">
                    <a:pos x="946" y="1173"/>
                  </a:cxn>
                  <a:cxn ang="0">
                    <a:pos x="22" y="1173"/>
                  </a:cxn>
                  <a:cxn ang="0">
                    <a:pos x="11" y="1184"/>
                  </a:cxn>
                  <a:cxn ang="0">
                    <a:pos x="0" y="1184"/>
                  </a:cxn>
                  <a:cxn ang="0">
                    <a:pos x="0" y="1218"/>
                  </a:cxn>
                  <a:cxn ang="0">
                    <a:pos x="11" y="1229"/>
                  </a:cxn>
                  <a:cxn ang="0">
                    <a:pos x="22" y="1229"/>
                  </a:cxn>
                  <a:cxn ang="0">
                    <a:pos x="34" y="1240"/>
                  </a:cxn>
                  <a:cxn ang="0">
                    <a:pos x="56" y="1240"/>
                  </a:cxn>
                  <a:cxn ang="0">
                    <a:pos x="924" y="1240"/>
                  </a:cxn>
                </a:cxnLst>
                <a:rect l="0" t="0" r="r" b="b"/>
                <a:pathLst>
                  <a:path w="979" h="1240">
                    <a:moveTo>
                      <a:pt x="946" y="67"/>
                    </a:moveTo>
                    <a:lnTo>
                      <a:pt x="979" y="34"/>
                    </a:lnTo>
                    <a:lnTo>
                      <a:pt x="968" y="12"/>
                    </a:lnTo>
                    <a:lnTo>
                      <a:pt x="957" y="0"/>
                    </a:lnTo>
                    <a:lnTo>
                      <a:pt x="935" y="0"/>
                    </a:lnTo>
                    <a:lnTo>
                      <a:pt x="913" y="12"/>
                    </a:lnTo>
                    <a:lnTo>
                      <a:pt x="34" y="425"/>
                    </a:lnTo>
                    <a:lnTo>
                      <a:pt x="11" y="436"/>
                    </a:lnTo>
                    <a:lnTo>
                      <a:pt x="0" y="447"/>
                    </a:lnTo>
                    <a:lnTo>
                      <a:pt x="0" y="481"/>
                    </a:lnTo>
                    <a:lnTo>
                      <a:pt x="11" y="492"/>
                    </a:lnTo>
                    <a:lnTo>
                      <a:pt x="34" y="492"/>
                    </a:lnTo>
                    <a:lnTo>
                      <a:pt x="913" y="916"/>
                    </a:lnTo>
                    <a:lnTo>
                      <a:pt x="924" y="927"/>
                    </a:lnTo>
                    <a:lnTo>
                      <a:pt x="946" y="927"/>
                    </a:lnTo>
                    <a:lnTo>
                      <a:pt x="979" y="894"/>
                    </a:lnTo>
                    <a:lnTo>
                      <a:pt x="946" y="860"/>
                    </a:lnTo>
                    <a:lnTo>
                      <a:pt x="111" y="458"/>
                    </a:lnTo>
                    <a:lnTo>
                      <a:pt x="946" y="67"/>
                    </a:lnTo>
                    <a:close/>
                    <a:moveTo>
                      <a:pt x="924" y="1240"/>
                    </a:moveTo>
                    <a:lnTo>
                      <a:pt x="946" y="1240"/>
                    </a:lnTo>
                    <a:lnTo>
                      <a:pt x="968" y="1229"/>
                    </a:lnTo>
                    <a:lnTo>
                      <a:pt x="968" y="1218"/>
                    </a:lnTo>
                    <a:lnTo>
                      <a:pt x="979" y="1207"/>
                    </a:lnTo>
                    <a:lnTo>
                      <a:pt x="979" y="1184"/>
                    </a:lnTo>
                    <a:lnTo>
                      <a:pt x="968" y="1184"/>
                    </a:lnTo>
                    <a:lnTo>
                      <a:pt x="946" y="1173"/>
                    </a:lnTo>
                    <a:lnTo>
                      <a:pt x="22" y="1173"/>
                    </a:lnTo>
                    <a:lnTo>
                      <a:pt x="11" y="1184"/>
                    </a:lnTo>
                    <a:lnTo>
                      <a:pt x="0" y="1184"/>
                    </a:lnTo>
                    <a:lnTo>
                      <a:pt x="0" y="1218"/>
                    </a:lnTo>
                    <a:lnTo>
                      <a:pt x="11" y="1229"/>
                    </a:lnTo>
                    <a:lnTo>
                      <a:pt x="22" y="1229"/>
                    </a:lnTo>
                    <a:lnTo>
                      <a:pt x="34" y="1240"/>
                    </a:lnTo>
                    <a:lnTo>
                      <a:pt x="56" y="1240"/>
                    </a:lnTo>
                    <a:lnTo>
                      <a:pt x="924" y="12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6" name="Freeform 38"/>
              <p:cNvSpPr>
                <a:spLocks noEditPoints="1"/>
              </p:cNvSpPr>
              <p:nvPr/>
            </p:nvSpPr>
            <p:spPr bwMode="auto">
              <a:xfrm>
                <a:off x="25444" y="4930"/>
                <a:ext cx="668" cy="1105"/>
              </a:xfrm>
              <a:custGeom>
                <a:avLst/>
                <a:gdLst/>
                <a:ahLst/>
                <a:cxnLst>
                  <a:cxn ang="0">
                    <a:pos x="668" y="558"/>
                  </a:cxn>
                  <a:cxn ang="0">
                    <a:pos x="656" y="368"/>
                  </a:cxn>
                  <a:cxn ang="0">
                    <a:pos x="601" y="178"/>
                  </a:cxn>
                  <a:cxn ang="0">
                    <a:pos x="534" y="89"/>
                  </a:cxn>
                  <a:cxn ang="0">
                    <a:pos x="467" y="33"/>
                  </a:cxn>
                  <a:cxn ang="0">
                    <a:pos x="389" y="11"/>
                  </a:cxn>
                  <a:cxn ang="0">
                    <a:pos x="334" y="0"/>
                  </a:cxn>
                  <a:cxn ang="0">
                    <a:pos x="256" y="11"/>
                  </a:cxn>
                  <a:cxn ang="0">
                    <a:pos x="178" y="44"/>
                  </a:cxn>
                  <a:cxn ang="0">
                    <a:pos x="111" y="100"/>
                  </a:cxn>
                  <a:cxn ang="0">
                    <a:pos x="56" y="189"/>
                  </a:cxn>
                  <a:cxn ang="0">
                    <a:pos x="11" y="368"/>
                  </a:cxn>
                  <a:cxn ang="0">
                    <a:pos x="0" y="558"/>
                  </a:cxn>
                  <a:cxn ang="0">
                    <a:pos x="0" y="681"/>
                  </a:cxn>
                  <a:cxn ang="0">
                    <a:pos x="22" y="815"/>
                  </a:cxn>
                  <a:cxn ang="0">
                    <a:pos x="67" y="949"/>
                  </a:cxn>
                  <a:cxn ang="0">
                    <a:pos x="122" y="1027"/>
                  </a:cxn>
                  <a:cxn ang="0">
                    <a:pos x="200" y="1072"/>
                  </a:cxn>
                  <a:cxn ang="0">
                    <a:pos x="267" y="1105"/>
                  </a:cxn>
                  <a:cxn ang="0">
                    <a:pos x="334" y="1105"/>
                  </a:cxn>
                  <a:cxn ang="0">
                    <a:pos x="400" y="1094"/>
                  </a:cxn>
                  <a:cxn ang="0">
                    <a:pos x="478" y="1072"/>
                  </a:cxn>
                  <a:cxn ang="0">
                    <a:pos x="545" y="1016"/>
                  </a:cxn>
                  <a:cxn ang="0">
                    <a:pos x="612" y="927"/>
                  </a:cxn>
                  <a:cxn ang="0">
                    <a:pos x="656" y="748"/>
                  </a:cxn>
                  <a:cxn ang="0">
                    <a:pos x="668" y="558"/>
                  </a:cxn>
                  <a:cxn ang="0">
                    <a:pos x="334" y="1072"/>
                  </a:cxn>
                  <a:cxn ang="0">
                    <a:pos x="278" y="1061"/>
                  </a:cxn>
                  <a:cxn ang="0">
                    <a:pos x="222" y="1027"/>
                  </a:cxn>
                  <a:cxn ang="0">
                    <a:pos x="178" y="971"/>
                  </a:cxn>
                  <a:cxn ang="0">
                    <a:pos x="145" y="882"/>
                  </a:cxn>
                  <a:cxn ang="0">
                    <a:pos x="133" y="770"/>
                  </a:cxn>
                  <a:cxn ang="0">
                    <a:pos x="133" y="390"/>
                  </a:cxn>
                  <a:cxn ang="0">
                    <a:pos x="145" y="245"/>
                  </a:cxn>
                  <a:cxn ang="0">
                    <a:pos x="167" y="145"/>
                  </a:cxn>
                  <a:cxn ang="0">
                    <a:pos x="211" y="89"/>
                  </a:cxn>
                  <a:cxn ang="0">
                    <a:pos x="256" y="55"/>
                  </a:cxn>
                  <a:cxn ang="0">
                    <a:pos x="300" y="44"/>
                  </a:cxn>
                  <a:cxn ang="0">
                    <a:pos x="378" y="44"/>
                  </a:cxn>
                  <a:cxn ang="0">
                    <a:pos x="434" y="78"/>
                  </a:cxn>
                  <a:cxn ang="0">
                    <a:pos x="489" y="134"/>
                  </a:cxn>
                  <a:cxn ang="0">
                    <a:pos x="523" y="223"/>
                  </a:cxn>
                  <a:cxn ang="0">
                    <a:pos x="534" y="379"/>
                  </a:cxn>
                  <a:cxn ang="0">
                    <a:pos x="534" y="714"/>
                  </a:cxn>
                  <a:cxn ang="0">
                    <a:pos x="523" y="871"/>
                  </a:cxn>
                  <a:cxn ang="0">
                    <a:pos x="489" y="971"/>
                  </a:cxn>
                  <a:cxn ang="0">
                    <a:pos x="445" y="1027"/>
                  </a:cxn>
                  <a:cxn ang="0">
                    <a:pos x="389" y="1061"/>
                  </a:cxn>
                  <a:cxn ang="0">
                    <a:pos x="334" y="1072"/>
                  </a:cxn>
                </a:cxnLst>
                <a:rect l="0" t="0" r="r" b="b"/>
                <a:pathLst>
                  <a:path w="668" h="1105">
                    <a:moveTo>
                      <a:pt x="668" y="558"/>
                    </a:moveTo>
                    <a:lnTo>
                      <a:pt x="656" y="368"/>
                    </a:lnTo>
                    <a:lnTo>
                      <a:pt x="601" y="178"/>
                    </a:lnTo>
                    <a:lnTo>
                      <a:pt x="534" y="89"/>
                    </a:lnTo>
                    <a:lnTo>
                      <a:pt x="467" y="33"/>
                    </a:lnTo>
                    <a:lnTo>
                      <a:pt x="389" y="11"/>
                    </a:lnTo>
                    <a:lnTo>
                      <a:pt x="334" y="0"/>
                    </a:lnTo>
                    <a:lnTo>
                      <a:pt x="256" y="11"/>
                    </a:lnTo>
                    <a:lnTo>
                      <a:pt x="178" y="44"/>
                    </a:lnTo>
                    <a:lnTo>
                      <a:pt x="111" y="100"/>
                    </a:lnTo>
                    <a:lnTo>
                      <a:pt x="56" y="189"/>
                    </a:lnTo>
                    <a:lnTo>
                      <a:pt x="11" y="368"/>
                    </a:lnTo>
                    <a:lnTo>
                      <a:pt x="0" y="558"/>
                    </a:lnTo>
                    <a:lnTo>
                      <a:pt x="0" y="681"/>
                    </a:lnTo>
                    <a:lnTo>
                      <a:pt x="22" y="815"/>
                    </a:lnTo>
                    <a:lnTo>
                      <a:pt x="67" y="949"/>
                    </a:lnTo>
                    <a:lnTo>
                      <a:pt x="122" y="1027"/>
                    </a:lnTo>
                    <a:lnTo>
                      <a:pt x="200" y="1072"/>
                    </a:lnTo>
                    <a:lnTo>
                      <a:pt x="267" y="1105"/>
                    </a:lnTo>
                    <a:lnTo>
                      <a:pt x="334" y="1105"/>
                    </a:lnTo>
                    <a:lnTo>
                      <a:pt x="400" y="1094"/>
                    </a:lnTo>
                    <a:lnTo>
                      <a:pt x="478" y="1072"/>
                    </a:lnTo>
                    <a:lnTo>
                      <a:pt x="545" y="1016"/>
                    </a:lnTo>
                    <a:lnTo>
                      <a:pt x="612" y="927"/>
                    </a:lnTo>
                    <a:lnTo>
                      <a:pt x="656" y="748"/>
                    </a:lnTo>
                    <a:lnTo>
                      <a:pt x="668" y="558"/>
                    </a:lnTo>
                    <a:close/>
                    <a:moveTo>
                      <a:pt x="334" y="1072"/>
                    </a:moveTo>
                    <a:lnTo>
                      <a:pt x="278" y="1061"/>
                    </a:lnTo>
                    <a:lnTo>
                      <a:pt x="222" y="1027"/>
                    </a:lnTo>
                    <a:lnTo>
                      <a:pt x="178" y="971"/>
                    </a:lnTo>
                    <a:lnTo>
                      <a:pt x="145" y="882"/>
                    </a:lnTo>
                    <a:lnTo>
                      <a:pt x="133" y="770"/>
                    </a:lnTo>
                    <a:lnTo>
                      <a:pt x="133" y="390"/>
                    </a:lnTo>
                    <a:lnTo>
                      <a:pt x="145" y="245"/>
                    </a:lnTo>
                    <a:lnTo>
                      <a:pt x="167" y="145"/>
                    </a:lnTo>
                    <a:lnTo>
                      <a:pt x="211" y="89"/>
                    </a:lnTo>
                    <a:lnTo>
                      <a:pt x="256" y="55"/>
                    </a:lnTo>
                    <a:lnTo>
                      <a:pt x="300" y="44"/>
                    </a:lnTo>
                    <a:lnTo>
                      <a:pt x="378" y="44"/>
                    </a:lnTo>
                    <a:lnTo>
                      <a:pt x="434" y="78"/>
                    </a:lnTo>
                    <a:lnTo>
                      <a:pt x="489" y="134"/>
                    </a:lnTo>
                    <a:lnTo>
                      <a:pt x="523" y="223"/>
                    </a:lnTo>
                    <a:lnTo>
                      <a:pt x="534" y="379"/>
                    </a:lnTo>
                    <a:lnTo>
                      <a:pt x="534" y="714"/>
                    </a:lnTo>
                    <a:lnTo>
                      <a:pt x="523" y="871"/>
                    </a:lnTo>
                    <a:lnTo>
                      <a:pt x="489" y="971"/>
                    </a:lnTo>
                    <a:lnTo>
                      <a:pt x="445" y="1027"/>
                    </a:lnTo>
                    <a:lnTo>
                      <a:pt x="389" y="1061"/>
                    </a:lnTo>
                    <a:lnTo>
                      <a:pt x="334" y="10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7" name="Freeform 39"/>
              <p:cNvSpPr>
                <a:spLocks/>
              </p:cNvSpPr>
              <p:nvPr/>
            </p:nvSpPr>
            <p:spPr bwMode="auto">
              <a:xfrm>
                <a:off x="26312" y="5834"/>
                <a:ext cx="178" cy="168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5"/>
                  </a:cxn>
                  <a:cxn ang="0">
                    <a:pos x="122" y="0"/>
                  </a:cxn>
                  <a:cxn ang="0">
                    <a:pos x="55" y="0"/>
                  </a:cxn>
                  <a:cxn ang="0">
                    <a:pos x="11" y="45"/>
                  </a:cxn>
                  <a:cxn ang="0">
                    <a:pos x="0" y="78"/>
                  </a:cxn>
                  <a:cxn ang="0">
                    <a:pos x="11" y="112"/>
                  </a:cxn>
                  <a:cxn ang="0">
                    <a:pos x="33" y="145"/>
                  </a:cxn>
                  <a:cxn ang="0">
                    <a:pos x="55" y="157"/>
                  </a:cxn>
                  <a:cxn ang="0">
                    <a:pos x="89" y="168"/>
                  </a:cxn>
                  <a:cxn ang="0">
                    <a:pos x="122" y="157"/>
                  </a:cxn>
                  <a:cxn ang="0">
                    <a:pos x="145" y="145"/>
                  </a:cxn>
                  <a:cxn ang="0">
                    <a:pos x="167" y="112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8">
                    <a:moveTo>
                      <a:pt x="178" y="78"/>
                    </a:moveTo>
                    <a:lnTo>
                      <a:pt x="167" y="45"/>
                    </a:lnTo>
                    <a:lnTo>
                      <a:pt x="122" y="0"/>
                    </a:lnTo>
                    <a:lnTo>
                      <a:pt x="55" y="0"/>
                    </a:lnTo>
                    <a:lnTo>
                      <a:pt x="11" y="45"/>
                    </a:lnTo>
                    <a:lnTo>
                      <a:pt x="0" y="78"/>
                    </a:lnTo>
                    <a:lnTo>
                      <a:pt x="11" y="112"/>
                    </a:lnTo>
                    <a:lnTo>
                      <a:pt x="33" y="145"/>
                    </a:lnTo>
                    <a:lnTo>
                      <a:pt x="55" y="157"/>
                    </a:lnTo>
                    <a:lnTo>
                      <a:pt x="89" y="168"/>
                    </a:lnTo>
                    <a:lnTo>
                      <a:pt x="122" y="157"/>
                    </a:lnTo>
                    <a:lnTo>
                      <a:pt x="145" y="145"/>
                    </a:lnTo>
                    <a:lnTo>
                      <a:pt x="167" y="112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8" name="Freeform 40"/>
              <p:cNvSpPr>
                <a:spLocks/>
              </p:cNvSpPr>
              <p:nvPr/>
            </p:nvSpPr>
            <p:spPr bwMode="auto">
              <a:xfrm>
                <a:off x="26701" y="4930"/>
                <a:ext cx="635" cy="1105"/>
              </a:xfrm>
              <a:custGeom>
                <a:avLst/>
                <a:gdLst/>
                <a:ahLst/>
                <a:cxnLst>
                  <a:cxn ang="0">
                    <a:pos x="612" y="614"/>
                  </a:cxn>
                  <a:cxn ang="0">
                    <a:pos x="457" y="424"/>
                  </a:cxn>
                  <a:cxn ang="0">
                    <a:pos x="223" y="424"/>
                  </a:cxn>
                  <a:cxn ang="0">
                    <a:pos x="134" y="167"/>
                  </a:cxn>
                  <a:cxn ang="0">
                    <a:pos x="223" y="189"/>
                  </a:cxn>
                  <a:cxn ang="0">
                    <a:pos x="401" y="167"/>
                  </a:cxn>
                  <a:cxn ang="0">
                    <a:pos x="557" y="55"/>
                  </a:cxn>
                  <a:cxn ang="0">
                    <a:pos x="579" y="11"/>
                  </a:cxn>
                  <a:cxn ang="0">
                    <a:pos x="546" y="11"/>
                  </a:cxn>
                  <a:cxn ang="0">
                    <a:pos x="423" y="44"/>
                  </a:cxn>
                  <a:cxn ang="0">
                    <a:pos x="234" y="44"/>
                  </a:cxn>
                  <a:cxn ang="0">
                    <a:pos x="89" y="11"/>
                  </a:cxn>
                  <a:cxn ang="0">
                    <a:pos x="123" y="558"/>
                  </a:cxn>
                  <a:cxn ang="0">
                    <a:pos x="145" y="513"/>
                  </a:cxn>
                  <a:cxn ang="0">
                    <a:pos x="245" y="446"/>
                  </a:cxn>
                  <a:cxn ang="0">
                    <a:pos x="368" y="435"/>
                  </a:cxn>
                  <a:cxn ang="0">
                    <a:pos x="457" y="513"/>
                  </a:cxn>
                  <a:cxn ang="0">
                    <a:pos x="490" y="625"/>
                  </a:cxn>
                  <a:cxn ang="0">
                    <a:pos x="501" y="804"/>
                  </a:cxn>
                  <a:cxn ang="0">
                    <a:pos x="457" y="960"/>
                  </a:cxn>
                  <a:cxn ang="0">
                    <a:pos x="390" y="1038"/>
                  </a:cxn>
                  <a:cxn ang="0">
                    <a:pos x="290" y="1061"/>
                  </a:cxn>
                  <a:cxn ang="0">
                    <a:pos x="100" y="971"/>
                  </a:cxn>
                  <a:cxn ang="0">
                    <a:pos x="112" y="882"/>
                  </a:cxn>
                  <a:cxn ang="0">
                    <a:pos x="156" y="826"/>
                  </a:cxn>
                  <a:cxn ang="0">
                    <a:pos x="145" y="759"/>
                  </a:cxn>
                  <a:cxn ang="0">
                    <a:pos x="112" y="737"/>
                  </a:cxn>
                  <a:cxn ang="0">
                    <a:pos x="67" y="726"/>
                  </a:cxn>
                  <a:cxn ang="0">
                    <a:pos x="23" y="759"/>
                  </a:cxn>
                  <a:cxn ang="0">
                    <a:pos x="0" y="815"/>
                  </a:cxn>
                  <a:cxn ang="0">
                    <a:pos x="78" y="1016"/>
                  </a:cxn>
                  <a:cxn ang="0">
                    <a:pos x="290" y="1105"/>
                  </a:cxn>
                  <a:cxn ang="0">
                    <a:pos x="534" y="1005"/>
                  </a:cxn>
                  <a:cxn ang="0">
                    <a:pos x="635" y="748"/>
                  </a:cxn>
                </a:cxnLst>
                <a:rect l="0" t="0" r="r" b="b"/>
                <a:pathLst>
                  <a:path w="635" h="1105">
                    <a:moveTo>
                      <a:pt x="635" y="748"/>
                    </a:moveTo>
                    <a:lnTo>
                      <a:pt x="612" y="614"/>
                    </a:lnTo>
                    <a:lnTo>
                      <a:pt x="557" y="502"/>
                    </a:lnTo>
                    <a:lnTo>
                      <a:pt x="457" y="424"/>
                    </a:lnTo>
                    <a:lnTo>
                      <a:pt x="334" y="402"/>
                    </a:lnTo>
                    <a:lnTo>
                      <a:pt x="223" y="424"/>
                    </a:lnTo>
                    <a:lnTo>
                      <a:pt x="134" y="480"/>
                    </a:lnTo>
                    <a:lnTo>
                      <a:pt x="134" y="167"/>
                    </a:lnTo>
                    <a:lnTo>
                      <a:pt x="167" y="178"/>
                    </a:lnTo>
                    <a:lnTo>
                      <a:pt x="223" y="189"/>
                    </a:lnTo>
                    <a:lnTo>
                      <a:pt x="267" y="189"/>
                    </a:lnTo>
                    <a:lnTo>
                      <a:pt x="401" y="167"/>
                    </a:lnTo>
                    <a:lnTo>
                      <a:pt x="501" y="111"/>
                    </a:lnTo>
                    <a:lnTo>
                      <a:pt x="557" y="55"/>
                    </a:lnTo>
                    <a:lnTo>
                      <a:pt x="579" y="22"/>
                    </a:lnTo>
                    <a:lnTo>
                      <a:pt x="579" y="11"/>
                    </a:lnTo>
                    <a:lnTo>
                      <a:pt x="557" y="0"/>
                    </a:lnTo>
                    <a:lnTo>
                      <a:pt x="546" y="11"/>
                    </a:lnTo>
                    <a:lnTo>
                      <a:pt x="501" y="33"/>
                    </a:lnTo>
                    <a:lnTo>
                      <a:pt x="423" y="44"/>
                    </a:lnTo>
                    <a:lnTo>
                      <a:pt x="334" y="55"/>
                    </a:lnTo>
                    <a:lnTo>
                      <a:pt x="234" y="44"/>
                    </a:lnTo>
                    <a:lnTo>
                      <a:pt x="123" y="11"/>
                    </a:lnTo>
                    <a:lnTo>
                      <a:pt x="89" y="11"/>
                    </a:lnTo>
                    <a:lnTo>
                      <a:pt x="89" y="558"/>
                    </a:lnTo>
                    <a:lnTo>
                      <a:pt x="123" y="558"/>
                    </a:lnTo>
                    <a:lnTo>
                      <a:pt x="123" y="547"/>
                    </a:lnTo>
                    <a:lnTo>
                      <a:pt x="145" y="513"/>
                    </a:lnTo>
                    <a:lnTo>
                      <a:pt x="190" y="480"/>
                    </a:lnTo>
                    <a:lnTo>
                      <a:pt x="245" y="446"/>
                    </a:lnTo>
                    <a:lnTo>
                      <a:pt x="334" y="435"/>
                    </a:lnTo>
                    <a:lnTo>
                      <a:pt x="368" y="435"/>
                    </a:lnTo>
                    <a:lnTo>
                      <a:pt x="401" y="457"/>
                    </a:lnTo>
                    <a:lnTo>
                      <a:pt x="457" y="513"/>
                    </a:lnTo>
                    <a:lnTo>
                      <a:pt x="468" y="536"/>
                    </a:lnTo>
                    <a:lnTo>
                      <a:pt x="490" y="625"/>
                    </a:lnTo>
                    <a:lnTo>
                      <a:pt x="501" y="737"/>
                    </a:lnTo>
                    <a:lnTo>
                      <a:pt x="501" y="804"/>
                    </a:lnTo>
                    <a:lnTo>
                      <a:pt x="490" y="882"/>
                    </a:lnTo>
                    <a:lnTo>
                      <a:pt x="457" y="960"/>
                    </a:lnTo>
                    <a:lnTo>
                      <a:pt x="423" y="1005"/>
                    </a:lnTo>
                    <a:lnTo>
                      <a:pt x="390" y="1038"/>
                    </a:lnTo>
                    <a:lnTo>
                      <a:pt x="345" y="1049"/>
                    </a:lnTo>
                    <a:lnTo>
                      <a:pt x="290" y="1061"/>
                    </a:lnTo>
                    <a:lnTo>
                      <a:pt x="178" y="1038"/>
                    </a:lnTo>
                    <a:lnTo>
                      <a:pt x="100" y="971"/>
                    </a:lnTo>
                    <a:lnTo>
                      <a:pt x="56" y="882"/>
                    </a:lnTo>
                    <a:lnTo>
                      <a:pt x="112" y="882"/>
                    </a:lnTo>
                    <a:lnTo>
                      <a:pt x="134" y="871"/>
                    </a:lnTo>
                    <a:lnTo>
                      <a:pt x="156" y="826"/>
                    </a:lnTo>
                    <a:lnTo>
                      <a:pt x="156" y="781"/>
                    </a:lnTo>
                    <a:lnTo>
                      <a:pt x="145" y="759"/>
                    </a:lnTo>
                    <a:lnTo>
                      <a:pt x="134" y="748"/>
                    </a:lnTo>
                    <a:lnTo>
                      <a:pt x="112" y="737"/>
                    </a:lnTo>
                    <a:lnTo>
                      <a:pt x="78" y="726"/>
                    </a:lnTo>
                    <a:lnTo>
                      <a:pt x="67" y="726"/>
                    </a:lnTo>
                    <a:lnTo>
                      <a:pt x="45" y="737"/>
                    </a:lnTo>
                    <a:lnTo>
                      <a:pt x="23" y="759"/>
                    </a:lnTo>
                    <a:lnTo>
                      <a:pt x="11" y="781"/>
                    </a:lnTo>
                    <a:lnTo>
                      <a:pt x="0" y="815"/>
                    </a:lnTo>
                    <a:lnTo>
                      <a:pt x="23" y="915"/>
                    </a:lnTo>
                    <a:lnTo>
                      <a:pt x="78" y="1016"/>
                    </a:lnTo>
                    <a:lnTo>
                      <a:pt x="167" y="1083"/>
                    </a:lnTo>
                    <a:lnTo>
                      <a:pt x="290" y="1105"/>
                    </a:lnTo>
                    <a:lnTo>
                      <a:pt x="423" y="1083"/>
                    </a:lnTo>
                    <a:lnTo>
                      <a:pt x="534" y="1005"/>
                    </a:lnTo>
                    <a:lnTo>
                      <a:pt x="612" y="893"/>
                    </a:lnTo>
                    <a:lnTo>
                      <a:pt x="635" y="7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49" name="Freeform 41"/>
              <p:cNvSpPr>
                <a:spLocks/>
              </p:cNvSpPr>
              <p:nvPr/>
            </p:nvSpPr>
            <p:spPr bwMode="auto">
              <a:xfrm>
                <a:off x="27558" y="5834"/>
                <a:ext cx="178" cy="168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5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11" y="45"/>
                  </a:cxn>
                  <a:cxn ang="0">
                    <a:pos x="0" y="78"/>
                  </a:cxn>
                  <a:cxn ang="0">
                    <a:pos x="11" y="112"/>
                  </a:cxn>
                  <a:cxn ang="0">
                    <a:pos x="34" y="145"/>
                  </a:cxn>
                  <a:cxn ang="0">
                    <a:pos x="56" y="157"/>
                  </a:cxn>
                  <a:cxn ang="0">
                    <a:pos x="89" y="168"/>
                  </a:cxn>
                  <a:cxn ang="0">
                    <a:pos x="123" y="157"/>
                  </a:cxn>
                  <a:cxn ang="0">
                    <a:pos x="145" y="145"/>
                  </a:cxn>
                  <a:cxn ang="0">
                    <a:pos x="167" y="112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8">
                    <a:moveTo>
                      <a:pt x="178" y="78"/>
                    </a:moveTo>
                    <a:lnTo>
                      <a:pt x="167" y="45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11" y="45"/>
                    </a:lnTo>
                    <a:lnTo>
                      <a:pt x="0" y="78"/>
                    </a:lnTo>
                    <a:lnTo>
                      <a:pt x="11" y="112"/>
                    </a:lnTo>
                    <a:lnTo>
                      <a:pt x="34" y="145"/>
                    </a:lnTo>
                    <a:lnTo>
                      <a:pt x="56" y="157"/>
                    </a:lnTo>
                    <a:lnTo>
                      <a:pt x="89" y="168"/>
                    </a:lnTo>
                    <a:lnTo>
                      <a:pt x="123" y="157"/>
                    </a:lnTo>
                    <a:lnTo>
                      <a:pt x="145" y="145"/>
                    </a:lnTo>
                    <a:lnTo>
                      <a:pt x="167" y="112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0" name="Line 42"/>
              <p:cNvSpPr>
                <a:spLocks noChangeShapeType="1"/>
              </p:cNvSpPr>
              <p:nvPr/>
            </p:nvSpPr>
            <p:spPr bwMode="auto">
              <a:xfrm>
                <a:off x="795" y="8034"/>
                <a:ext cx="36367" cy="1"/>
              </a:xfrm>
              <a:prstGeom prst="line">
                <a:avLst/>
              </a:prstGeom>
              <a:noFill/>
              <a:ln w="6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1" name="Freeform 43"/>
              <p:cNvSpPr>
                <a:spLocks/>
              </p:cNvSpPr>
              <p:nvPr/>
            </p:nvSpPr>
            <p:spPr bwMode="auto">
              <a:xfrm>
                <a:off x="851" y="9051"/>
                <a:ext cx="1091" cy="1128"/>
              </a:xfrm>
              <a:custGeom>
                <a:avLst/>
                <a:gdLst/>
                <a:ahLst/>
                <a:cxnLst>
                  <a:cxn ang="0">
                    <a:pos x="879" y="726"/>
                  </a:cxn>
                  <a:cxn ang="0">
                    <a:pos x="857" y="848"/>
                  </a:cxn>
                  <a:cxn ang="0">
                    <a:pos x="812" y="949"/>
                  </a:cxn>
                  <a:cxn ang="0">
                    <a:pos x="746" y="1016"/>
                  </a:cxn>
                  <a:cxn ang="0">
                    <a:pos x="657" y="1061"/>
                  </a:cxn>
                  <a:cxn ang="0">
                    <a:pos x="568" y="1083"/>
                  </a:cxn>
                  <a:cxn ang="0">
                    <a:pos x="523" y="1072"/>
                  </a:cxn>
                  <a:cxn ang="0">
                    <a:pos x="467" y="1061"/>
                  </a:cxn>
                  <a:cxn ang="0">
                    <a:pos x="412" y="1027"/>
                  </a:cxn>
                  <a:cxn ang="0">
                    <a:pos x="356" y="960"/>
                  </a:cxn>
                  <a:cxn ang="0">
                    <a:pos x="323" y="871"/>
                  </a:cxn>
                  <a:cxn ang="0">
                    <a:pos x="300" y="737"/>
                  </a:cxn>
                  <a:cxn ang="0">
                    <a:pos x="300" y="100"/>
                  </a:cxn>
                  <a:cxn ang="0">
                    <a:pos x="312" y="78"/>
                  </a:cxn>
                  <a:cxn ang="0">
                    <a:pos x="312" y="67"/>
                  </a:cxn>
                  <a:cxn ang="0">
                    <a:pos x="334" y="55"/>
                  </a:cxn>
                  <a:cxn ang="0">
                    <a:pos x="356" y="55"/>
                  </a:cxn>
                  <a:cxn ang="0">
                    <a:pos x="389" y="44"/>
                  </a:cxn>
                  <a:cxn ang="0">
                    <a:pos x="467" y="44"/>
                  </a:cxn>
                  <a:cxn ang="0">
                    <a:pos x="467" y="0"/>
                  </a:cxn>
                  <a:cxn ang="0">
                    <a:pos x="0" y="0"/>
                  </a:cxn>
                  <a:cxn ang="0">
                    <a:pos x="0" y="44"/>
                  </a:cxn>
                  <a:cxn ang="0">
                    <a:pos x="78" y="44"/>
                  </a:cxn>
                  <a:cxn ang="0">
                    <a:pos x="111" y="55"/>
                  </a:cxn>
                  <a:cxn ang="0">
                    <a:pos x="134" y="55"/>
                  </a:cxn>
                  <a:cxn ang="0">
                    <a:pos x="156" y="67"/>
                  </a:cxn>
                  <a:cxn ang="0">
                    <a:pos x="156" y="100"/>
                  </a:cxn>
                  <a:cxn ang="0">
                    <a:pos x="167" y="122"/>
                  </a:cxn>
                  <a:cxn ang="0">
                    <a:pos x="167" y="726"/>
                  </a:cxn>
                  <a:cxn ang="0">
                    <a:pos x="189" y="860"/>
                  </a:cxn>
                  <a:cxn ang="0">
                    <a:pos x="245" y="971"/>
                  </a:cxn>
                  <a:cxn ang="0">
                    <a:pos x="334" y="1049"/>
                  </a:cxn>
                  <a:cxn ang="0">
                    <a:pos x="434" y="1105"/>
                  </a:cxn>
                  <a:cxn ang="0">
                    <a:pos x="568" y="1128"/>
                  </a:cxn>
                  <a:cxn ang="0">
                    <a:pos x="690" y="1105"/>
                  </a:cxn>
                  <a:cxn ang="0">
                    <a:pos x="801" y="1027"/>
                  </a:cxn>
                  <a:cxn ang="0">
                    <a:pos x="879" y="927"/>
                  </a:cxn>
                  <a:cxn ang="0">
                    <a:pos x="924" y="793"/>
                  </a:cxn>
                  <a:cxn ang="0">
                    <a:pos x="924" y="134"/>
                  </a:cxn>
                  <a:cxn ang="0">
                    <a:pos x="946" y="89"/>
                  </a:cxn>
                  <a:cxn ang="0">
                    <a:pos x="968" y="78"/>
                  </a:cxn>
                  <a:cxn ang="0">
                    <a:pos x="990" y="55"/>
                  </a:cxn>
                  <a:cxn ang="0">
                    <a:pos x="1035" y="55"/>
                  </a:cxn>
                  <a:cxn ang="0">
                    <a:pos x="1091" y="44"/>
                  </a:cxn>
                  <a:cxn ang="0">
                    <a:pos x="1091" y="0"/>
                  </a:cxn>
                  <a:cxn ang="0">
                    <a:pos x="712" y="0"/>
                  </a:cxn>
                  <a:cxn ang="0">
                    <a:pos x="712" y="44"/>
                  </a:cxn>
                  <a:cxn ang="0">
                    <a:pos x="768" y="44"/>
                  </a:cxn>
                  <a:cxn ang="0">
                    <a:pos x="801" y="55"/>
                  </a:cxn>
                  <a:cxn ang="0">
                    <a:pos x="835" y="78"/>
                  </a:cxn>
                  <a:cxn ang="0">
                    <a:pos x="857" y="89"/>
                  </a:cxn>
                  <a:cxn ang="0">
                    <a:pos x="868" y="111"/>
                  </a:cxn>
                  <a:cxn ang="0">
                    <a:pos x="868" y="134"/>
                  </a:cxn>
                  <a:cxn ang="0">
                    <a:pos x="879" y="145"/>
                  </a:cxn>
                  <a:cxn ang="0">
                    <a:pos x="879" y="167"/>
                  </a:cxn>
                  <a:cxn ang="0">
                    <a:pos x="879" y="726"/>
                  </a:cxn>
                </a:cxnLst>
                <a:rect l="0" t="0" r="r" b="b"/>
                <a:pathLst>
                  <a:path w="1091" h="1128">
                    <a:moveTo>
                      <a:pt x="879" y="726"/>
                    </a:moveTo>
                    <a:lnTo>
                      <a:pt x="857" y="848"/>
                    </a:lnTo>
                    <a:lnTo>
                      <a:pt x="812" y="949"/>
                    </a:lnTo>
                    <a:lnTo>
                      <a:pt x="746" y="1016"/>
                    </a:lnTo>
                    <a:lnTo>
                      <a:pt x="657" y="1061"/>
                    </a:lnTo>
                    <a:lnTo>
                      <a:pt x="568" y="1083"/>
                    </a:lnTo>
                    <a:lnTo>
                      <a:pt x="523" y="1072"/>
                    </a:lnTo>
                    <a:lnTo>
                      <a:pt x="467" y="1061"/>
                    </a:lnTo>
                    <a:lnTo>
                      <a:pt x="412" y="1027"/>
                    </a:lnTo>
                    <a:lnTo>
                      <a:pt x="356" y="960"/>
                    </a:lnTo>
                    <a:lnTo>
                      <a:pt x="323" y="871"/>
                    </a:lnTo>
                    <a:lnTo>
                      <a:pt x="300" y="737"/>
                    </a:lnTo>
                    <a:lnTo>
                      <a:pt x="300" y="100"/>
                    </a:lnTo>
                    <a:lnTo>
                      <a:pt x="312" y="78"/>
                    </a:lnTo>
                    <a:lnTo>
                      <a:pt x="312" y="67"/>
                    </a:lnTo>
                    <a:lnTo>
                      <a:pt x="334" y="55"/>
                    </a:lnTo>
                    <a:lnTo>
                      <a:pt x="356" y="55"/>
                    </a:lnTo>
                    <a:lnTo>
                      <a:pt x="389" y="44"/>
                    </a:lnTo>
                    <a:lnTo>
                      <a:pt x="467" y="44"/>
                    </a:lnTo>
                    <a:lnTo>
                      <a:pt x="46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8" y="44"/>
                    </a:lnTo>
                    <a:lnTo>
                      <a:pt x="111" y="55"/>
                    </a:lnTo>
                    <a:lnTo>
                      <a:pt x="134" y="55"/>
                    </a:lnTo>
                    <a:lnTo>
                      <a:pt x="156" y="67"/>
                    </a:lnTo>
                    <a:lnTo>
                      <a:pt x="156" y="100"/>
                    </a:lnTo>
                    <a:lnTo>
                      <a:pt x="167" y="122"/>
                    </a:lnTo>
                    <a:lnTo>
                      <a:pt x="167" y="726"/>
                    </a:lnTo>
                    <a:lnTo>
                      <a:pt x="189" y="860"/>
                    </a:lnTo>
                    <a:lnTo>
                      <a:pt x="245" y="971"/>
                    </a:lnTo>
                    <a:lnTo>
                      <a:pt x="334" y="1049"/>
                    </a:lnTo>
                    <a:lnTo>
                      <a:pt x="434" y="1105"/>
                    </a:lnTo>
                    <a:lnTo>
                      <a:pt x="568" y="1128"/>
                    </a:lnTo>
                    <a:lnTo>
                      <a:pt x="690" y="1105"/>
                    </a:lnTo>
                    <a:lnTo>
                      <a:pt x="801" y="1027"/>
                    </a:lnTo>
                    <a:lnTo>
                      <a:pt x="879" y="927"/>
                    </a:lnTo>
                    <a:lnTo>
                      <a:pt x="924" y="793"/>
                    </a:lnTo>
                    <a:lnTo>
                      <a:pt x="924" y="134"/>
                    </a:lnTo>
                    <a:lnTo>
                      <a:pt x="946" y="89"/>
                    </a:lnTo>
                    <a:lnTo>
                      <a:pt x="968" y="78"/>
                    </a:lnTo>
                    <a:lnTo>
                      <a:pt x="990" y="55"/>
                    </a:lnTo>
                    <a:lnTo>
                      <a:pt x="1035" y="55"/>
                    </a:lnTo>
                    <a:lnTo>
                      <a:pt x="1091" y="44"/>
                    </a:lnTo>
                    <a:lnTo>
                      <a:pt x="1091" y="0"/>
                    </a:lnTo>
                    <a:lnTo>
                      <a:pt x="712" y="0"/>
                    </a:lnTo>
                    <a:lnTo>
                      <a:pt x="712" y="44"/>
                    </a:lnTo>
                    <a:lnTo>
                      <a:pt x="768" y="44"/>
                    </a:lnTo>
                    <a:lnTo>
                      <a:pt x="801" y="55"/>
                    </a:lnTo>
                    <a:lnTo>
                      <a:pt x="835" y="78"/>
                    </a:lnTo>
                    <a:lnTo>
                      <a:pt x="857" y="89"/>
                    </a:lnTo>
                    <a:lnTo>
                      <a:pt x="868" y="111"/>
                    </a:lnTo>
                    <a:lnTo>
                      <a:pt x="868" y="134"/>
                    </a:lnTo>
                    <a:lnTo>
                      <a:pt x="879" y="145"/>
                    </a:lnTo>
                    <a:lnTo>
                      <a:pt x="879" y="167"/>
                    </a:lnTo>
                    <a:lnTo>
                      <a:pt x="879" y="72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2" name="Freeform 44"/>
              <p:cNvSpPr>
                <a:spLocks/>
              </p:cNvSpPr>
              <p:nvPr/>
            </p:nvSpPr>
            <p:spPr bwMode="auto">
              <a:xfrm>
                <a:off x="2042" y="9442"/>
                <a:ext cx="801" cy="70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36"/>
                  </a:cxn>
                  <a:cxn ang="0">
                    <a:pos x="100" y="647"/>
                  </a:cxn>
                  <a:cxn ang="0">
                    <a:pos x="78" y="647"/>
                  </a:cxn>
                  <a:cxn ang="0">
                    <a:pos x="44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67" y="703"/>
                  </a:cxn>
                  <a:cxn ang="0">
                    <a:pos x="367" y="658"/>
                  </a:cxn>
                  <a:cxn ang="0">
                    <a:pos x="322" y="658"/>
                  </a:cxn>
                  <a:cxn ang="0">
                    <a:pos x="289" y="647"/>
                  </a:cxn>
                  <a:cxn ang="0">
                    <a:pos x="256" y="647"/>
                  </a:cxn>
                  <a:cxn ang="0">
                    <a:pos x="245" y="636"/>
                  </a:cxn>
                  <a:cxn ang="0">
                    <a:pos x="245" y="614"/>
                  </a:cxn>
                  <a:cxn ang="0">
                    <a:pos x="233" y="580"/>
                  </a:cxn>
                  <a:cxn ang="0">
                    <a:pos x="233" y="290"/>
                  </a:cxn>
                  <a:cxn ang="0">
                    <a:pos x="256" y="178"/>
                  </a:cxn>
                  <a:cxn ang="0">
                    <a:pos x="311" y="100"/>
                  </a:cxn>
                  <a:cxn ang="0">
                    <a:pos x="378" y="44"/>
                  </a:cxn>
                  <a:cxn ang="0">
                    <a:pos x="456" y="33"/>
                  </a:cxn>
                  <a:cxn ang="0">
                    <a:pos x="489" y="33"/>
                  </a:cxn>
                  <a:cxn ang="0">
                    <a:pos x="523" y="55"/>
                  </a:cxn>
                  <a:cxn ang="0">
                    <a:pos x="545" y="67"/>
                  </a:cxn>
                  <a:cxn ang="0">
                    <a:pos x="567" y="134"/>
                  </a:cxn>
                  <a:cxn ang="0">
                    <a:pos x="567" y="636"/>
                  </a:cxn>
                  <a:cxn ang="0">
                    <a:pos x="545" y="647"/>
                  </a:cxn>
                  <a:cxn ang="0">
                    <a:pos x="523" y="647"/>
                  </a:cxn>
                  <a:cxn ang="0">
                    <a:pos x="489" y="658"/>
                  </a:cxn>
                  <a:cxn ang="0">
                    <a:pos x="445" y="658"/>
                  </a:cxn>
                  <a:cxn ang="0">
                    <a:pos x="445" y="703"/>
                  </a:cxn>
                  <a:cxn ang="0">
                    <a:pos x="801" y="703"/>
                  </a:cxn>
                  <a:cxn ang="0">
                    <a:pos x="801" y="658"/>
                  </a:cxn>
                  <a:cxn ang="0">
                    <a:pos x="756" y="658"/>
                  </a:cxn>
                  <a:cxn ang="0">
                    <a:pos x="723" y="647"/>
                  </a:cxn>
                  <a:cxn ang="0">
                    <a:pos x="701" y="647"/>
                  </a:cxn>
                  <a:cxn ang="0">
                    <a:pos x="679" y="603"/>
                  </a:cxn>
                  <a:cxn ang="0">
                    <a:pos x="679" y="189"/>
                  </a:cxn>
                  <a:cxn ang="0">
                    <a:pos x="667" y="111"/>
                  </a:cxn>
                  <a:cxn ang="0">
                    <a:pos x="634" y="55"/>
                  </a:cxn>
                  <a:cxn ang="0">
                    <a:pos x="612" y="33"/>
                  </a:cxn>
                  <a:cxn ang="0">
                    <a:pos x="589" y="22"/>
                  </a:cxn>
                  <a:cxn ang="0">
                    <a:pos x="556" y="11"/>
                  </a:cxn>
                  <a:cxn ang="0">
                    <a:pos x="512" y="0"/>
                  </a:cxn>
                  <a:cxn ang="0">
                    <a:pos x="467" y="0"/>
                  </a:cxn>
                  <a:cxn ang="0">
                    <a:pos x="367" y="22"/>
                  </a:cxn>
                  <a:cxn ang="0">
                    <a:pos x="278" y="78"/>
                  </a:cxn>
                  <a:cxn ang="0">
                    <a:pos x="233" y="167"/>
                  </a:cxn>
                  <a:cxn ang="0">
                    <a:pos x="23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9" y="67"/>
                  </a:cxn>
                  <a:cxn ang="0">
                    <a:pos x="111" y="78"/>
                  </a:cxn>
                  <a:cxn ang="0">
                    <a:pos x="122" y="89"/>
                  </a:cxn>
                  <a:cxn ang="0">
                    <a:pos x="122" y="156"/>
                  </a:cxn>
                </a:cxnLst>
                <a:rect l="0" t="0" r="r" b="b"/>
                <a:pathLst>
                  <a:path w="801" h="703">
                    <a:moveTo>
                      <a:pt x="122" y="156"/>
                    </a:moveTo>
                    <a:lnTo>
                      <a:pt x="122" y="636"/>
                    </a:lnTo>
                    <a:lnTo>
                      <a:pt x="100" y="647"/>
                    </a:lnTo>
                    <a:lnTo>
                      <a:pt x="78" y="647"/>
                    </a:lnTo>
                    <a:lnTo>
                      <a:pt x="44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67" y="703"/>
                    </a:lnTo>
                    <a:lnTo>
                      <a:pt x="367" y="658"/>
                    </a:lnTo>
                    <a:lnTo>
                      <a:pt x="322" y="658"/>
                    </a:lnTo>
                    <a:lnTo>
                      <a:pt x="289" y="647"/>
                    </a:lnTo>
                    <a:lnTo>
                      <a:pt x="256" y="647"/>
                    </a:lnTo>
                    <a:lnTo>
                      <a:pt x="245" y="636"/>
                    </a:lnTo>
                    <a:lnTo>
                      <a:pt x="245" y="614"/>
                    </a:lnTo>
                    <a:lnTo>
                      <a:pt x="233" y="580"/>
                    </a:lnTo>
                    <a:lnTo>
                      <a:pt x="233" y="290"/>
                    </a:lnTo>
                    <a:lnTo>
                      <a:pt x="256" y="178"/>
                    </a:lnTo>
                    <a:lnTo>
                      <a:pt x="311" y="100"/>
                    </a:lnTo>
                    <a:lnTo>
                      <a:pt x="378" y="44"/>
                    </a:lnTo>
                    <a:lnTo>
                      <a:pt x="456" y="33"/>
                    </a:lnTo>
                    <a:lnTo>
                      <a:pt x="489" y="33"/>
                    </a:lnTo>
                    <a:lnTo>
                      <a:pt x="523" y="55"/>
                    </a:lnTo>
                    <a:lnTo>
                      <a:pt x="545" y="67"/>
                    </a:lnTo>
                    <a:lnTo>
                      <a:pt x="567" y="134"/>
                    </a:lnTo>
                    <a:lnTo>
                      <a:pt x="567" y="636"/>
                    </a:lnTo>
                    <a:lnTo>
                      <a:pt x="545" y="647"/>
                    </a:lnTo>
                    <a:lnTo>
                      <a:pt x="523" y="647"/>
                    </a:lnTo>
                    <a:lnTo>
                      <a:pt x="489" y="658"/>
                    </a:lnTo>
                    <a:lnTo>
                      <a:pt x="445" y="658"/>
                    </a:lnTo>
                    <a:lnTo>
                      <a:pt x="445" y="703"/>
                    </a:lnTo>
                    <a:lnTo>
                      <a:pt x="801" y="703"/>
                    </a:lnTo>
                    <a:lnTo>
                      <a:pt x="801" y="658"/>
                    </a:lnTo>
                    <a:lnTo>
                      <a:pt x="756" y="658"/>
                    </a:lnTo>
                    <a:lnTo>
                      <a:pt x="723" y="647"/>
                    </a:lnTo>
                    <a:lnTo>
                      <a:pt x="701" y="647"/>
                    </a:lnTo>
                    <a:lnTo>
                      <a:pt x="679" y="603"/>
                    </a:lnTo>
                    <a:lnTo>
                      <a:pt x="679" y="189"/>
                    </a:lnTo>
                    <a:lnTo>
                      <a:pt x="667" y="111"/>
                    </a:lnTo>
                    <a:lnTo>
                      <a:pt x="634" y="55"/>
                    </a:lnTo>
                    <a:lnTo>
                      <a:pt x="612" y="33"/>
                    </a:lnTo>
                    <a:lnTo>
                      <a:pt x="589" y="22"/>
                    </a:lnTo>
                    <a:lnTo>
                      <a:pt x="556" y="11"/>
                    </a:lnTo>
                    <a:lnTo>
                      <a:pt x="512" y="0"/>
                    </a:lnTo>
                    <a:lnTo>
                      <a:pt x="467" y="0"/>
                    </a:lnTo>
                    <a:lnTo>
                      <a:pt x="367" y="22"/>
                    </a:lnTo>
                    <a:lnTo>
                      <a:pt x="278" y="78"/>
                    </a:lnTo>
                    <a:lnTo>
                      <a:pt x="233" y="167"/>
                    </a:lnTo>
                    <a:lnTo>
                      <a:pt x="23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9" y="67"/>
                    </a:lnTo>
                    <a:lnTo>
                      <a:pt x="111" y="78"/>
                    </a:lnTo>
                    <a:lnTo>
                      <a:pt x="122" y="89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3" name="Freeform 45"/>
              <p:cNvSpPr>
                <a:spLocks noEditPoints="1"/>
              </p:cNvSpPr>
              <p:nvPr/>
            </p:nvSpPr>
            <p:spPr bwMode="auto">
              <a:xfrm>
                <a:off x="2932" y="9028"/>
                <a:ext cx="790" cy="1139"/>
              </a:xfrm>
              <a:custGeom>
                <a:avLst/>
                <a:gdLst/>
                <a:ahLst/>
                <a:cxnLst>
                  <a:cxn ang="0">
                    <a:pos x="556" y="1028"/>
                  </a:cxn>
                  <a:cxn ang="0">
                    <a:pos x="556" y="1139"/>
                  </a:cxn>
                  <a:cxn ang="0">
                    <a:pos x="790" y="1117"/>
                  </a:cxn>
                  <a:cxn ang="0">
                    <a:pos x="790" y="1072"/>
                  </a:cxn>
                  <a:cxn ang="0">
                    <a:pos x="746" y="1072"/>
                  </a:cxn>
                  <a:cxn ang="0">
                    <a:pos x="712" y="1061"/>
                  </a:cxn>
                  <a:cxn ang="0">
                    <a:pos x="690" y="1050"/>
                  </a:cxn>
                  <a:cxn ang="0">
                    <a:pos x="679" y="1039"/>
                  </a:cxn>
                  <a:cxn ang="0">
                    <a:pos x="668" y="1017"/>
                  </a:cxn>
                  <a:cxn ang="0">
                    <a:pos x="668" y="0"/>
                  </a:cxn>
                  <a:cxn ang="0">
                    <a:pos x="434" y="23"/>
                  </a:cxn>
                  <a:cxn ang="0">
                    <a:pos x="434" y="67"/>
                  </a:cxn>
                  <a:cxn ang="0">
                    <a:pos x="478" y="67"/>
                  </a:cxn>
                  <a:cxn ang="0">
                    <a:pos x="523" y="78"/>
                  </a:cxn>
                  <a:cxn ang="0">
                    <a:pos x="545" y="90"/>
                  </a:cxn>
                  <a:cxn ang="0">
                    <a:pos x="556" y="101"/>
                  </a:cxn>
                  <a:cxn ang="0">
                    <a:pos x="556" y="503"/>
                  </a:cxn>
                  <a:cxn ang="0">
                    <a:pos x="478" y="436"/>
                  </a:cxn>
                  <a:cxn ang="0">
                    <a:pos x="356" y="414"/>
                  </a:cxn>
                  <a:cxn ang="0">
                    <a:pos x="223" y="436"/>
                  </a:cxn>
                  <a:cxn ang="0">
                    <a:pos x="111" y="514"/>
                  </a:cxn>
                  <a:cxn ang="0">
                    <a:pos x="33" y="626"/>
                  </a:cxn>
                  <a:cxn ang="0">
                    <a:pos x="0" y="771"/>
                  </a:cxn>
                  <a:cxn ang="0">
                    <a:pos x="33" y="916"/>
                  </a:cxn>
                  <a:cxn ang="0">
                    <a:pos x="100" y="1028"/>
                  </a:cxn>
                  <a:cxn ang="0">
                    <a:pos x="211" y="1106"/>
                  </a:cxn>
                  <a:cxn ang="0">
                    <a:pos x="345" y="1139"/>
                  </a:cxn>
                  <a:cxn ang="0">
                    <a:pos x="434" y="1117"/>
                  </a:cxn>
                  <a:cxn ang="0">
                    <a:pos x="501" y="1084"/>
                  </a:cxn>
                  <a:cxn ang="0">
                    <a:pos x="556" y="1028"/>
                  </a:cxn>
                  <a:cxn ang="0">
                    <a:pos x="556" y="603"/>
                  </a:cxn>
                  <a:cxn ang="0">
                    <a:pos x="556" y="961"/>
                  </a:cxn>
                  <a:cxn ang="0">
                    <a:pos x="534" y="983"/>
                  </a:cxn>
                  <a:cxn ang="0">
                    <a:pos x="478" y="1050"/>
                  </a:cxn>
                  <a:cxn ang="0">
                    <a:pos x="423" y="1084"/>
                  </a:cxn>
                  <a:cxn ang="0">
                    <a:pos x="345" y="1095"/>
                  </a:cxn>
                  <a:cxn ang="0">
                    <a:pos x="300" y="1095"/>
                  </a:cxn>
                  <a:cxn ang="0">
                    <a:pos x="256" y="1072"/>
                  </a:cxn>
                  <a:cxn ang="0">
                    <a:pos x="211" y="1039"/>
                  </a:cxn>
                  <a:cxn ang="0">
                    <a:pos x="178" y="994"/>
                  </a:cxn>
                  <a:cxn ang="0">
                    <a:pos x="156" y="927"/>
                  </a:cxn>
                  <a:cxn ang="0">
                    <a:pos x="133" y="849"/>
                  </a:cxn>
                  <a:cxn ang="0">
                    <a:pos x="133" y="704"/>
                  </a:cxn>
                  <a:cxn ang="0">
                    <a:pos x="156" y="626"/>
                  </a:cxn>
                  <a:cxn ang="0">
                    <a:pos x="189" y="548"/>
                  </a:cxn>
                  <a:cxn ang="0">
                    <a:pos x="211" y="514"/>
                  </a:cxn>
                  <a:cxn ang="0">
                    <a:pos x="278" y="469"/>
                  </a:cxn>
                  <a:cxn ang="0">
                    <a:pos x="323" y="447"/>
                  </a:cxn>
                  <a:cxn ang="0">
                    <a:pos x="401" y="447"/>
                  </a:cxn>
                  <a:cxn ang="0">
                    <a:pos x="434" y="458"/>
                  </a:cxn>
                  <a:cxn ang="0">
                    <a:pos x="467" y="481"/>
                  </a:cxn>
                  <a:cxn ang="0">
                    <a:pos x="512" y="503"/>
                  </a:cxn>
                  <a:cxn ang="0">
                    <a:pos x="534" y="536"/>
                  </a:cxn>
                  <a:cxn ang="0">
                    <a:pos x="545" y="559"/>
                  </a:cxn>
                  <a:cxn ang="0">
                    <a:pos x="556" y="570"/>
                  </a:cxn>
                  <a:cxn ang="0">
                    <a:pos x="556" y="603"/>
                  </a:cxn>
                </a:cxnLst>
                <a:rect l="0" t="0" r="r" b="b"/>
                <a:pathLst>
                  <a:path w="790" h="1139">
                    <a:moveTo>
                      <a:pt x="556" y="1028"/>
                    </a:moveTo>
                    <a:lnTo>
                      <a:pt x="556" y="1139"/>
                    </a:lnTo>
                    <a:lnTo>
                      <a:pt x="790" y="1117"/>
                    </a:lnTo>
                    <a:lnTo>
                      <a:pt x="790" y="1072"/>
                    </a:lnTo>
                    <a:lnTo>
                      <a:pt x="746" y="1072"/>
                    </a:lnTo>
                    <a:lnTo>
                      <a:pt x="712" y="1061"/>
                    </a:lnTo>
                    <a:lnTo>
                      <a:pt x="690" y="1050"/>
                    </a:lnTo>
                    <a:lnTo>
                      <a:pt x="679" y="1039"/>
                    </a:lnTo>
                    <a:lnTo>
                      <a:pt x="668" y="1017"/>
                    </a:lnTo>
                    <a:lnTo>
                      <a:pt x="668" y="0"/>
                    </a:lnTo>
                    <a:lnTo>
                      <a:pt x="434" y="23"/>
                    </a:lnTo>
                    <a:lnTo>
                      <a:pt x="434" y="67"/>
                    </a:lnTo>
                    <a:lnTo>
                      <a:pt x="478" y="67"/>
                    </a:lnTo>
                    <a:lnTo>
                      <a:pt x="523" y="78"/>
                    </a:lnTo>
                    <a:lnTo>
                      <a:pt x="545" y="90"/>
                    </a:lnTo>
                    <a:lnTo>
                      <a:pt x="556" y="101"/>
                    </a:lnTo>
                    <a:lnTo>
                      <a:pt x="556" y="503"/>
                    </a:lnTo>
                    <a:lnTo>
                      <a:pt x="478" y="436"/>
                    </a:lnTo>
                    <a:lnTo>
                      <a:pt x="356" y="414"/>
                    </a:lnTo>
                    <a:lnTo>
                      <a:pt x="223" y="436"/>
                    </a:lnTo>
                    <a:lnTo>
                      <a:pt x="111" y="514"/>
                    </a:lnTo>
                    <a:lnTo>
                      <a:pt x="33" y="626"/>
                    </a:lnTo>
                    <a:lnTo>
                      <a:pt x="0" y="771"/>
                    </a:lnTo>
                    <a:lnTo>
                      <a:pt x="33" y="916"/>
                    </a:lnTo>
                    <a:lnTo>
                      <a:pt x="100" y="1028"/>
                    </a:lnTo>
                    <a:lnTo>
                      <a:pt x="211" y="1106"/>
                    </a:lnTo>
                    <a:lnTo>
                      <a:pt x="345" y="1139"/>
                    </a:lnTo>
                    <a:lnTo>
                      <a:pt x="434" y="1117"/>
                    </a:lnTo>
                    <a:lnTo>
                      <a:pt x="501" y="1084"/>
                    </a:lnTo>
                    <a:lnTo>
                      <a:pt x="556" y="1028"/>
                    </a:lnTo>
                    <a:close/>
                    <a:moveTo>
                      <a:pt x="556" y="603"/>
                    </a:moveTo>
                    <a:lnTo>
                      <a:pt x="556" y="961"/>
                    </a:lnTo>
                    <a:lnTo>
                      <a:pt x="534" y="983"/>
                    </a:lnTo>
                    <a:lnTo>
                      <a:pt x="478" y="1050"/>
                    </a:lnTo>
                    <a:lnTo>
                      <a:pt x="423" y="1084"/>
                    </a:lnTo>
                    <a:lnTo>
                      <a:pt x="345" y="1095"/>
                    </a:lnTo>
                    <a:lnTo>
                      <a:pt x="300" y="1095"/>
                    </a:lnTo>
                    <a:lnTo>
                      <a:pt x="256" y="1072"/>
                    </a:lnTo>
                    <a:lnTo>
                      <a:pt x="211" y="1039"/>
                    </a:lnTo>
                    <a:lnTo>
                      <a:pt x="178" y="994"/>
                    </a:lnTo>
                    <a:lnTo>
                      <a:pt x="156" y="927"/>
                    </a:lnTo>
                    <a:lnTo>
                      <a:pt x="133" y="849"/>
                    </a:lnTo>
                    <a:lnTo>
                      <a:pt x="133" y="704"/>
                    </a:lnTo>
                    <a:lnTo>
                      <a:pt x="156" y="626"/>
                    </a:lnTo>
                    <a:lnTo>
                      <a:pt x="189" y="548"/>
                    </a:lnTo>
                    <a:lnTo>
                      <a:pt x="211" y="514"/>
                    </a:lnTo>
                    <a:lnTo>
                      <a:pt x="278" y="469"/>
                    </a:lnTo>
                    <a:lnTo>
                      <a:pt x="323" y="447"/>
                    </a:lnTo>
                    <a:lnTo>
                      <a:pt x="401" y="447"/>
                    </a:lnTo>
                    <a:lnTo>
                      <a:pt x="434" y="458"/>
                    </a:lnTo>
                    <a:lnTo>
                      <a:pt x="467" y="481"/>
                    </a:lnTo>
                    <a:lnTo>
                      <a:pt x="512" y="503"/>
                    </a:lnTo>
                    <a:lnTo>
                      <a:pt x="534" y="536"/>
                    </a:lnTo>
                    <a:lnTo>
                      <a:pt x="545" y="559"/>
                    </a:lnTo>
                    <a:lnTo>
                      <a:pt x="556" y="570"/>
                    </a:lnTo>
                    <a:lnTo>
                      <a:pt x="556" y="6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4" name="Freeform 46"/>
              <p:cNvSpPr>
                <a:spLocks noEditPoints="1"/>
              </p:cNvSpPr>
              <p:nvPr/>
            </p:nvSpPr>
            <p:spPr bwMode="auto">
              <a:xfrm>
                <a:off x="3811" y="9430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45" y="12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33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9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23" y="514"/>
                  </a:cxn>
                  <a:cxn ang="0">
                    <a:pos x="612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9" y="659"/>
                  </a:cxn>
                  <a:cxn ang="0">
                    <a:pos x="434" y="682"/>
                  </a:cxn>
                  <a:cxn ang="0">
                    <a:pos x="390" y="693"/>
                  </a:cxn>
                  <a:cxn ang="0">
                    <a:pos x="367" y="693"/>
                  </a:cxn>
                  <a:cxn ang="0">
                    <a:pos x="289" y="682"/>
                  </a:cxn>
                  <a:cxn ang="0">
                    <a:pos x="234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45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7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45" y="12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33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9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23" y="514"/>
                    </a:lnTo>
                    <a:lnTo>
                      <a:pt x="612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9" y="659"/>
                    </a:lnTo>
                    <a:lnTo>
                      <a:pt x="434" y="682"/>
                    </a:lnTo>
                    <a:lnTo>
                      <a:pt x="390" y="693"/>
                    </a:lnTo>
                    <a:lnTo>
                      <a:pt x="367" y="693"/>
                    </a:lnTo>
                    <a:lnTo>
                      <a:pt x="289" y="682"/>
                    </a:lnTo>
                    <a:lnTo>
                      <a:pt x="234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45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7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5" name="Freeform 47"/>
              <p:cNvSpPr>
                <a:spLocks/>
              </p:cNvSpPr>
              <p:nvPr/>
            </p:nvSpPr>
            <p:spPr bwMode="auto">
              <a:xfrm>
                <a:off x="4523" y="9442"/>
                <a:ext cx="534" cy="703"/>
              </a:xfrm>
              <a:custGeom>
                <a:avLst/>
                <a:gdLst/>
                <a:ahLst/>
                <a:cxnLst>
                  <a:cxn ang="0">
                    <a:pos x="234" y="580"/>
                  </a:cxn>
                  <a:cxn ang="0">
                    <a:pos x="234" y="335"/>
                  </a:cxn>
                  <a:cxn ang="0">
                    <a:pos x="245" y="223"/>
                  </a:cxn>
                  <a:cxn ang="0">
                    <a:pos x="278" y="122"/>
                  </a:cxn>
                  <a:cxn ang="0">
                    <a:pos x="334" y="55"/>
                  </a:cxn>
                  <a:cxn ang="0">
                    <a:pos x="423" y="33"/>
                  </a:cxn>
                  <a:cxn ang="0">
                    <a:pos x="434" y="33"/>
                  </a:cxn>
                  <a:cxn ang="0">
                    <a:pos x="423" y="33"/>
                  </a:cxn>
                  <a:cxn ang="0">
                    <a:pos x="412" y="44"/>
                  </a:cxn>
                  <a:cxn ang="0">
                    <a:pos x="401" y="67"/>
                  </a:cxn>
                  <a:cxn ang="0">
                    <a:pos x="401" y="111"/>
                  </a:cxn>
                  <a:cxn ang="0">
                    <a:pos x="412" y="134"/>
                  </a:cxn>
                  <a:cxn ang="0">
                    <a:pos x="434" y="156"/>
                  </a:cxn>
                  <a:cxn ang="0">
                    <a:pos x="445" y="156"/>
                  </a:cxn>
                  <a:cxn ang="0">
                    <a:pos x="468" y="167"/>
                  </a:cxn>
                  <a:cxn ang="0">
                    <a:pos x="490" y="167"/>
                  </a:cxn>
                  <a:cxn ang="0">
                    <a:pos x="501" y="156"/>
                  </a:cxn>
                  <a:cxn ang="0">
                    <a:pos x="523" y="145"/>
                  </a:cxn>
                  <a:cxn ang="0">
                    <a:pos x="534" y="122"/>
                  </a:cxn>
                  <a:cxn ang="0">
                    <a:pos x="534" y="55"/>
                  </a:cxn>
                  <a:cxn ang="0">
                    <a:pos x="490" y="11"/>
                  </a:cxn>
                  <a:cxn ang="0">
                    <a:pos x="456" y="0"/>
                  </a:cxn>
                  <a:cxn ang="0">
                    <a:pos x="423" y="0"/>
                  </a:cxn>
                  <a:cxn ang="0">
                    <a:pos x="345" y="11"/>
                  </a:cxn>
                  <a:cxn ang="0">
                    <a:pos x="290" y="55"/>
                  </a:cxn>
                  <a:cxn ang="0">
                    <a:pos x="245" y="111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23" y="89"/>
                  </a:cxn>
                  <a:cxn ang="0">
                    <a:pos x="123" y="614"/>
                  </a:cxn>
                  <a:cxn ang="0">
                    <a:pos x="112" y="636"/>
                  </a:cxn>
                  <a:cxn ang="0">
                    <a:pos x="100" y="647"/>
                  </a:cxn>
                  <a:cxn ang="0">
                    <a:pos x="78" y="647"/>
                  </a:cxn>
                  <a:cxn ang="0">
                    <a:pos x="45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90" y="703"/>
                  </a:cxn>
                  <a:cxn ang="0">
                    <a:pos x="390" y="658"/>
                  </a:cxn>
                  <a:cxn ang="0">
                    <a:pos x="301" y="658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34" y="625"/>
                  </a:cxn>
                  <a:cxn ang="0">
                    <a:pos x="234" y="580"/>
                  </a:cxn>
                </a:cxnLst>
                <a:rect l="0" t="0" r="r" b="b"/>
                <a:pathLst>
                  <a:path w="534" h="703">
                    <a:moveTo>
                      <a:pt x="234" y="580"/>
                    </a:moveTo>
                    <a:lnTo>
                      <a:pt x="234" y="335"/>
                    </a:lnTo>
                    <a:lnTo>
                      <a:pt x="245" y="223"/>
                    </a:lnTo>
                    <a:lnTo>
                      <a:pt x="278" y="122"/>
                    </a:lnTo>
                    <a:lnTo>
                      <a:pt x="334" y="55"/>
                    </a:lnTo>
                    <a:lnTo>
                      <a:pt x="423" y="33"/>
                    </a:lnTo>
                    <a:lnTo>
                      <a:pt x="434" y="33"/>
                    </a:lnTo>
                    <a:lnTo>
                      <a:pt x="423" y="33"/>
                    </a:lnTo>
                    <a:lnTo>
                      <a:pt x="412" y="44"/>
                    </a:lnTo>
                    <a:lnTo>
                      <a:pt x="401" y="67"/>
                    </a:lnTo>
                    <a:lnTo>
                      <a:pt x="401" y="111"/>
                    </a:lnTo>
                    <a:lnTo>
                      <a:pt x="412" y="134"/>
                    </a:lnTo>
                    <a:lnTo>
                      <a:pt x="434" y="156"/>
                    </a:lnTo>
                    <a:lnTo>
                      <a:pt x="445" y="156"/>
                    </a:lnTo>
                    <a:lnTo>
                      <a:pt x="468" y="167"/>
                    </a:lnTo>
                    <a:lnTo>
                      <a:pt x="490" y="167"/>
                    </a:lnTo>
                    <a:lnTo>
                      <a:pt x="501" y="156"/>
                    </a:lnTo>
                    <a:lnTo>
                      <a:pt x="523" y="145"/>
                    </a:lnTo>
                    <a:lnTo>
                      <a:pt x="534" y="122"/>
                    </a:lnTo>
                    <a:lnTo>
                      <a:pt x="534" y="55"/>
                    </a:lnTo>
                    <a:lnTo>
                      <a:pt x="490" y="11"/>
                    </a:lnTo>
                    <a:lnTo>
                      <a:pt x="456" y="0"/>
                    </a:lnTo>
                    <a:lnTo>
                      <a:pt x="423" y="0"/>
                    </a:lnTo>
                    <a:lnTo>
                      <a:pt x="345" y="11"/>
                    </a:lnTo>
                    <a:lnTo>
                      <a:pt x="290" y="55"/>
                    </a:lnTo>
                    <a:lnTo>
                      <a:pt x="245" y="111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3" y="89"/>
                    </a:lnTo>
                    <a:lnTo>
                      <a:pt x="123" y="614"/>
                    </a:lnTo>
                    <a:lnTo>
                      <a:pt x="112" y="636"/>
                    </a:lnTo>
                    <a:lnTo>
                      <a:pt x="100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90" y="703"/>
                    </a:lnTo>
                    <a:lnTo>
                      <a:pt x="390" y="658"/>
                    </a:lnTo>
                    <a:lnTo>
                      <a:pt x="301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4" y="625"/>
                    </a:lnTo>
                    <a:lnTo>
                      <a:pt x="234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6" name="Freeform 48"/>
              <p:cNvSpPr>
                <a:spLocks/>
              </p:cNvSpPr>
              <p:nvPr/>
            </p:nvSpPr>
            <p:spPr bwMode="auto">
              <a:xfrm>
                <a:off x="5836" y="9162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7"/>
                  </a:cxn>
                  <a:cxn ang="0">
                    <a:pos x="468" y="347"/>
                  </a:cxn>
                  <a:cxn ang="0">
                    <a:pos x="468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1" y="0"/>
                  </a:cxn>
                  <a:cxn ang="0">
                    <a:pos x="178" y="157"/>
                  </a:cxn>
                  <a:cxn ang="0">
                    <a:pos x="134" y="235"/>
                  </a:cxn>
                  <a:cxn ang="0">
                    <a:pos x="78" y="280"/>
                  </a:cxn>
                  <a:cxn ang="0">
                    <a:pos x="0" y="302"/>
                  </a:cxn>
                  <a:cxn ang="0">
                    <a:pos x="0" y="347"/>
                  </a:cxn>
                  <a:cxn ang="0">
                    <a:pos x="134" y="347"/>
                  </a:cxn>
                  <a:cxn ang="0">
                    <a:pos x="134" y="782"/>
                  </a:cxn>
                  <a:cxn ang="0">
                    <a:pos x="145" y="883"/>
                  </a:cxn>
                  <a:cxn ang="0">
                    <a:pos x="190" y="950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7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7" y="693"/>
                  </a:cxn>
                  <a:cxn ang="0">
                    <a:pos x="457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9" y="961"/>
                  </a:cxn>
                  <a:cxn ang="0">
                    <a:pos x="312" y="961"/>
                  </a:cxn>
                  <a:cxn ang="0">
                    <a:pos x="279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7"/>
                  </a:cxn>
                </a:cxnLst>
                <a:rect l="0" t="0" r="r" b="b"/>
                <a:pathLst>
                  <a:path w="501" h="1005">
                    <a:moveTo>
                      <a:pt x="245" y="347"/>
                    </a:moveTo>
                    <a:lnTo>
                      <a:pt x="468" y="347"/>
                    </a:lnTo>
                    <a:lnTo>
                      <a:pt x="468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1" y="0"/>
                    </a:lnTo>
                    <a:lnTo>
                      <a:pt x="178" y="157"/>
                    </a:lnTo>
                    <a:lnTo>
                      <a:pt x="134" y="235"/>
                    </a:lnTo>
                    <a:lnTo>
                      <a:pt x="78" y="280"/>
                    </a:lnTo>
                    <a:lnTo>
                      <a:pt x="0" y="302"/>
                    </a:lnTo>
                    <a:lnTo>
                      <a:pt x="0" y="347"/>
                    </a:lnTo>
                    <a:lnTo>
                      <a:pt x="134" y="347"/>
                    </a:lnTo>
                    <a:lnTo>
                      <a:pt x="134" y="782"/>
                    </a:lnTo>
                    <a:lnTo>
                      <a:pt x="145" y="883"/>
                    </a:lnTo>
                    <a:lnTo>
                      <a:pt x="190" y="950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7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7" y="693"/>
                    </a:lnTo>
                    <a:lnTo>
                      <a:pt x="457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9" y="961"/>
                    </a:lnTo>
                    <a:lnTo>
                      <a:pt x="312" y="961"/>
                    </a:lnTo>
                    <a:lnTo>
                      <a:pt x="279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7" name="Freeform 49"/>
              <p:cNvSpPr>
                <a:spLocks/>
              </p:cNvSpPr>
              <p:nvPr/>
            </p:nvSpPr>
            <p:spPr bwMode="auto">
              <a:xfrm>
                <a:off x="6471" y="9028"/>
                <a:ext cx="812" cy="1117"/>
              </a:xfrm>
              <a:custGeom>
                <a:avLst/>
                <a:gdLst/>
                <a:ahLst/>
                <a:cxnLst>
                  <a:cxn ang="0">
                    <a:pos x="678" y="715"/>
                  </a:cxn>
                  <a:cxn ang="0">
                    <a:pos x="678" y="603"/>
                  </a:cxn>
                  <a:cxn ang="0">
                    <a:pos x="667" y="525"/>
                  </a:cxn>
                  <a:cxn ang="0">
                    <a:pos x="634" y="469"/>
                  </a:cxn>
                  <a:cxn ang="0">
                    <a:pos x="612" y="447"/>
                  </a:cxn>
                  <a:cxn ang="0">
                    <a:pos x="589" y="436"/>
                  </a:cxn>
                  <a:cxn ang="0">
                    <a:pos x="556" y="425"/>
                  </a:cxn>
                  <a:cxn ang="0">
                    <a:pos x="512" y="414"/>
                  </a:cxn>
                  <a:cxn ang="0">
                    <a:pos x="467" y="414"/>
                  </a:cxn>
                  <a:cxn ang="0">
                    <a:pos x="378" y="425"/>
                  </a:cxn>
                  <a:cxn ang="0">
                    <a:pos x="311" y="469"/>
                  </a:cxn>
                  <a:cxn ang="0">
                    <a:pos x="267" y="514"/>
                  </a:cxn>
                  <a:cxn ang="0">
                    <a:pos x="233" y="559"/>
                  </a:cxn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2" y="101"/>
                  </a:cxn>
                  <a:cxn ang="0">
                    <a:pos x="122" y="123"/>
                  </a:cxn>
                  <a:cxn ang="0">
                    <a:pos x="133" y="157"/>
                  </a:cxn>
                  <a:cxn ang="0">
                    <a:pos x="133" y="1028"/>
                  </a:cxn>
                  <a:cxn ang="0">
                    <a:pos x="122" y="1050"/>
                  </a:cxn>
                  <a:cxn ang="0">
                    <a:pos x="100" y="1061"/>
                  </a:cxn>
                  <a:cxn ang="0">
                    <a:pos x="55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7" y="1117"/>
                  </a:cxn>
                  <a:cxn ang="0">
                    <a:pos x="367" y="1072"/>
                  </a:cxn>
                  <a:cxn ang="0">
                    <a:pos x="322" y="1072"/>
                  </a:cxn>
                  <a:cxn ang="0">
                    <a:pos x="289" y="1061"/>
                  </a:cxn>
                  <a:cxn ang="0">
                    <a:pos x="267" y="1061"/>
                  </a:cxn>
                  <a:cxn ang="0">
                    <a:pos x="244" y="1050"/>
                  </a:cxn>
                  <a:cxn ang="0">
                    <a:pos x="244" y="704"/>
                  </a:cxn>
                  <a:cxn ang="0">
                    <a:pos x="256" y="592"/>
                  </a:cxn>
                  <a:cxn ang="0">
                    <a:pos x="311" y="514"/>
                  </a:cxn>
                  <a:cxn ang="0">
                    <a:pos x="378" y="458"/>
                  </a:cxn>
                  <a:cxn ang="0">
                    <a:pos x="456" y="447"/>
                  </a:cxn>
                  <a:cxn ang="0">
                    <a:pos x="489" y="447"/>
                  </a:cxn>
                  <a:cxn ang="0">
                    <a:pos x="523" y="469"/>
                  </a:cxn>
                  <a:cxn ang="0">
                    <a:pos x="545" y="481"/>
                  </a:cxn>
                  <a:cxn ang="0">
                    <a:pos x="567" y="548"/>
                  </a:cxn>
                  <a:cxn ang="0">
                    <a:pos x="567" y="581"/>
                  </a:cxn>
                  <a:cxn ang="0">
                    <a:pos x="578" y="626"/>
                  </a:cxn>
                  <a:cxn ang="0">
                    <a:pos x="578" y="1028"/>
                  </a:cxn>
                  <a:cxn ang="0">
                    <a:pos x="556" y="1050"/>
                  </a:cxn>
                  <a:cxn ang="0">
                    <a:pos x="534" y="1061"/>
                  </a:cxn>
                  <a:cxn ang="0">
                    <a:pos x="500" y="1061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12" y="1117"/>
                  </a:cxn>
                  <a:cxn ang="0">
                    <a:pos x="812" y="1072"/>
                  </a:cxn>
                  <a:cxn ang="0">
                    <a:pos x="767" y="1072"/>
                  </a:cxn>
                  <a:cxn ang="0">
                    <a:pos x="734" y="1061"/>
                  </a:cxn>
                  <a:cxn ang="0">
                    <a:pos x="701" y="1061"/>
                  </a:cxn>
                  <a:cxn ang="0">
                    <a:pos x="678" y="1017"/>
                  </a:cxn>
                  <a:cxn ang="0">
                    <a:pos x="678" y="715"/>
                  </a:cxn>
                </a:cxnLst>
                <a:rect l="0" t="0" r="r" b="b"/>
                <a:pathLst>
                  <a:path w="812" h="1117">
                    <a:moveTo>
                      <a:pt x="678" y="715"/>
                    </a:moveTo>
                    <a:lnTo>
                      <a:pt x="678" y="603"/>
                    </a:lnTo>
                    <a:lnTo>
                      <a:pt x="667" y="525"/>
                    </a:lnTo>
                    <a:lnTo>
                      <a:pt x="634" y="469"/>
                    </a:lnTo>
                    <a:lnTo>
                      <a:pt x="612" y="447"/>
                    </a:lnTo>
                    <a:lnTo>
                      <a:pt x="589" y="436"/>
                    </a:lnTo>
                    <a:lnTo>
                      <a:pt x="556" y="425"/>
                    </a:lnTo>
                    <a:lnTo>
                      <a:pt x="512" y="414"/>
                    </a:lnTo>
                    <a:lnTo>
                      <a:pt x="467" y="414"/>
                    </a:lnTo>
                    <a:lnTo>
                      <a:pt x="378" y="425"/>
                    </a:lnTo>
                    <a:lnTo>
                      <a:pt x="311" y="469"/>
                    </a:lnTo>
                    <a:lnTo>
                      <a:pt x="267" y="514"/>
                    </a:lnTo>
                    <a:lnTo>
                      <a:pt x="233" y="559"/>
                    </a:lnTo>
                    <a:lnTo>
                      <a:pt x="233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22" y="123"/>
                    </a:lnTo>
                    <a:lnTo>
                      <a:pt x="133" y="157"/>
                    </a:lnTo>
                    <a:lnTo>
                      <a:pt x="133" y="1028"/>
                    </a:lnTo>
                    <a:lnTo>
                      <a:pt x="122" y="1050"/>
                    </a:lnTo>
                    <a:lnTo>
                      <a:pt x="100" y="1061"/>
                    </a:lnTo>
                    <a:lnTo>
                      <a:pt x="55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7" y="1117"/>
                    </a:lnTo>
                    <a:lnTo>
                      <a:pt x="367" y="1072"/>
                    </a:lnTo>
                    <a:lnTo>
                      <a:pt x="322" y="1072"/>
                    </a:lnTo>
                    <a:lnTo>
                      <a:pt x="289" y="1061"/>
                    </a:lnTo>
                    <a:lnTo>
                      <a:pt x="267" y="1061"/>
                    </a:lnTo>
                    <a:lnTo>
                      <a:pt x="244" y="1050"/>
                    </a:lnTo>
                    <a:lnTo>
                      <a:pt x="244" y="704"/>
                    </a:lnTo>
                    <a:lnTo>
                      <a:pt x="256" y="592"/>
                    </a:lnTo>
                    <a:lnTo>
                      <a:pt x="311" y="514"/>
                    </a:lnTo>
                    <a:lnTo>
                      <a:pt x="378" y="458"/>
                    </a:lnTo>
                    <a:lnTo>
                      <a:pt x="456" y="447"/>
                    </a:lnTo>
                    <a:lnTo>
                      <a:pt x="489" y="447"/>
                    </a:lnTo>
                    <a:lnTo>
                      <a:pt x="523" y="469"/>
                    </a:lnTo>
                    <a:lnTo>
                      <a:pt x="545" y="481"/>
                    </a:lnTo>
                    <a:lnTo>
                      <a:pt x="567" y="548"/>
                    </a:lnTo>
                    <a:lnTo>
                      <a:pt x="567" y="581"/>
                    </a:lnTo>
                    <a:lnTo>
                      <a:pt x="578" y="626"/>
                    </a:lnTo>
                    <a:lnTo>
                      <a:pt x="578" y="1028"/>
                    </a:lnTo>
                    <a:lnTo>
                      <a:pt x="556" y="1050"/>
                    </a:lnTo>
                    <a:lnTo>
                      <a:pt x="534" y="1061"/>
                    </a:lnTo>
                    <a:lnTo>
                      <a:pt x="500" y="1061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12" y="1117"/>
                    </a:lnTo>
                    <a:lnTo>
                      <a:pt x="812" y="1072"/>
                    </a:lnTo>
                    <a:lnTo>
                      <a:pt x="767" y="1072"/>
                    </a:lnTo>
                    <a:lnTo>
                      <a:pt x="734" y="1061"/>
                    </a:lnTo>
                    <a:lnTo>
                      <a:pt x="701" y="1061"/>
                    </a:lnTo>
                    <a:lnTo>
                      <a:pt x="678" y="1017"/>
                    </a:lnTo>
                    <a:lnTo>
                      <a:pt x="678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8" name="Freeform 50"/>
              <p:cNvSpPr>
                <a:spLocks noEditPoints="1"/>
              </p:cNvSpPr>
              <p:nvPr/>
            </p:nvSpPr>
            <p:spPr bwMode="auto">
              <a:xfrm>
                <a:off x="7361" y="9430"/>
                <a:ext cx="612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7" y="134"/>
                  </a:cxn>
                  <a:cxn ang="0">
                    <a:pos x="512" y="67"/>
                  </a:cxn>
                  <a:cxn ang="0">
                    <a:pos x="434" y="12"/>
                  </a:cxn>
                  <a:cxn ang="0">
                    <a:pos x="323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9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79" y="503"/>
                  </a:cxn>
                  <a:cxn ang="0">
                    <a:pos x="579" y="514"/>
                  </a:cxn>
                  <a:cxn ang="0">
                    <a:pos x="567" y="525"/>
                  </a:cxn>
                  <a:cxn ang="0">
                    <a:pos x="523" y="603"/>
                  </a:cxn>
                  <a:cxn ang="0">
                    <a:pos x="478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9" y="347"/>
                  </a:cxn>
                  <a:cxn ang="0">
                    <a:pos x="133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34" y="56"/>
                  </a:cxn>
                  <a:cxn ang="0">
                    <a:pos x="289" y="34"/>
                  </a:cxn>
                  <a:cxn ang="0">
                    <a:pos x="323" y="34"/>
                  </a:cxn>
                  <a:cxn ang="0">
                    <a:pos x="401" y="45"/>
                  </a:cxn>
                  <a:cxn ang="0">
                    <a:pos x="445" y="90"/>
                  </a:cxn>
                  <a:cxn ang="0">
                    <a:pos x="478" y="146"/>
                  </a:cxn>
                  <a:cxn ang="0">
                    <a:pos x="501" y="213"/>
                  </a:cxn>
                  <a:cxn ang="0">
                    <a:pos x="512" y="268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7" y="134"/>
                    </a:lnTo>
                    <a:lnTo>
                      <a:pt x="512" y="67"/>
                    </a:lnTo>
                    <a:lnTo>
                      <a:pt x="434" y="12"/>
                    </a:lnTo>
                    <a:lnTo>
                      <a:pt x="323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9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79" y="503"/>
                    </a:lnTo>
                    <a:lnTo>
                      <a:pt x="579" y="514"/>
                    </a:lnTo>
                    <a:lnTo>
                      <a:pt x="567" y="525"/>
                    </a:lnTo>
                    <a:lnTo>
                      <a:pt x="523" y="603"/>
                    </a:lnTo>
                    <a:lnTo>
                      <a:pt x="478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9" y="347"/>
                    </a:lnTo>
                    <a:close/>
                    <a:moveTo>
                      <a:pt x="133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34" y="56"/>
                    </a:lnTo>
                    <a:lnTo>
                      <a:pt x="289" y="34"/>
                    </a:lnTo>
                    <a:lnTo>
                      <a:pt x="323" y="34"/>
                    </a:lnTo>
                    <a:lnTo>
                      <a:pt x="401" y="45"/>
                    </a:lnTo>
                    <a:lnTo>
                      <a:pt x="445" y="90"/>
                    </a:lnTo>
                    <a:lnTo>
                      <a:pt x="478" y="146"/>
                    </a:lnTo>
                    <a:lnTo>
                      <a:pt x="501" y="213"/>
                    </a:lnTo>
                    <a:lnTo>
                      <a:pt x="512" y="268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59" name="Freeform 51"/>
              <p:cNvSpPr>
                <a:spLocks/>
              </p:cNvSpPr>
              <p:nvPr/>
            </p:nvSpPr>
            <p:spPr bwMode="auto">
              <a:xfrm>
                <a:off x="8774" y="9430"/>
                <a:ext cx="612" cy="737"/>
              </a:xfrm>
              <a:custGeom>
                <a:avLst/>
                <a:gdLst/>
                <a:ahLst/>
                <a:cxnLst>
                  <a:cxn ang="0">
                    <a:pos x="523" y="101"/>
                  </a:cxn>
                  <a:cxn ang="0">
                    <a:pos x="490" y="101"/>
                  </a:cxn>
                  <a:cxn ang="0">
                    <a:pos x="468" y="112"/>
                  </a:cxn>
                  <a:cxn ang="0">
                    <a:pos x="456" y="123"/>
                  </a:cxn>
                  <a:cxn ang="0">
                    <a:pos x="445" y="146"/>
                  </a:cxn>
                  <a:cxn ang="0">
                    <a:pos x="445" y="201"/>
                  </a:cxn>
                  <a:cxn ang="0">
                    <a:pos x="468" y="224"/>
                  </a:cxn>
                  <a:cxn ang="0">
                    <a:pos x="512" y="246"/>
                  </a:cxn>
                  <a:cxn ang="0">
                    <a:pos x="545" y="235"/>
                  </a:cxn>
                  <a:cxn ang="0">
                    <a:pos x="568" y="224"/>
                  </a:cxn>
                  <a:cxn ang="0">
                    <a:pos x="579" y="201"/>
                  </a:cxn>
                  <a:cxn ang="0">
                    <a:pos x="590" y="168"/>
                  </a:cxn>
                  <a:cxn ang="0">
                    <a:pos x="568" y="101"/>
                  </a:cxn>
                  <a:cxn ang="0">
                    <a:pos x="512" y="45"/>
                  </a:cxn>
                  <a:cxn ang="0">
                    <a:pos x="434" y="12"/>
                  </a:cxn>
                  <a:cxn ang="0">
                    <a:pos x="345" y="0"/>
                  </a:cxn>
                  <a:cxn ang="0">
                    <a:pos x="212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2" y="704"/>
                  </a:cxn>
                  <a:cxn ang="0">
                    <a:pos x="345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9" y="603"/>
                  </a:cxn>
                  <a:cxn ang="0">
                    <a:pos x="601" y="548"/>
                  </a:cxn>
                  <a:cxn ang="0">
                    <a:pos x="612" y="525"/>
                  </a:cxn>
                  <a:cxn ang="0">
                    <a:pos x="601" y="514"/>
                  </a:cxn>
                  <a:cxn ang="0">
                    <a:pos x="590" y="514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68" y="514"/>
                  </a:cxn>
                  <a:cxn ang="0">
                    <a:pos x="568" y="525"/>
                  </a:cxn>
                  <a:cxn ang="0">
                    <a:pos x="523" y="615"/>
                  </a:cxn>
                  <a:cxn ang="0">
                    <a:pos x="468" y="659"/>
                  </a:cxn>
                  <a:cxn ang="0">
                    <a:pos x="412" y="693"/>
                  </a:cxn>
                  <a:cxn ang="0">
                    <a:pos x="356" y="693"/>
                  </a:cxn>
                  <a:cxn ang="0">
                    <a:pos x="301" y="682"/>
                  </a:cxn>
                  <a:cxn ang="0">
                    <a:pos x="245" y="648"/>
                  </a:cxn>
                  <a:cxn ang="0">
                    <a:pos x="189" y="592"/>
                  </a:cxn>
                  <a:cxn ang="0">
                    <a:pos x="145" y="503"/>
                  </a:cxn>
                  <a:cxn ang="0">
                    <a:pos x="134" y="369"/>
                  </a:cxn>
                  <a:cxn ang="0">
                    <a:pos x="145" y="235"/>
                  </a:cxn>
                  <a:cxn ang="0">
                    <a:pos x="178" y="134"/>
                  </a:cxn>
                  <a:cxn ang="0">
                    <a:pos x="234" y="79"/>
                  </a:cxn>
                  <a:cxn ang="0">
                    <a:pos x="289" y="45"/>
                  </a:cxn>
                  <a:cxn ang="0">
                    <a:pos x="345" y="34"/>
                  </a:cxn>
                  <a:cxn ang="0">
                    <a:pos x="390" y="34"/>
                  </a:cxn>
                  <a:cxn ang="0">
                    <a:pos x="412" y="45"/>
                  </a:cxn>
                  <a:cxn ang="0">
                    <a:pos x="456" y="56"/>
                  </a:cxn>
                  <a:cxn ang="0">
                    <a:pos x="490" y="67"/>
                  </a:cxn>
                  <a:cxn ang="0">
                    <a:pos x="523" y="101"/>
                  </a:cxn>
                </a:cxnLst>
                <a:rect l="0" t="0" r="r" b="b"/>
                <a:pathLst>
                  <a:path w="612" h="737">
                    <a:moveTo>
                      <a:pt x="523" y="101"/>
                    </a:moveTo>
                    <a:lnTo>
                      <a:pt x="490" y="101"/>
                    </a:lnTo>
                    <a:lnTo>
                      <a:pt x="468" y="112"/>
                    </a:lnTo>
                    <a:lnTo>
                      <a:pt x="456" y="123"/>
                    </a:lnTo>
                    <a:lnTo>
                      <a:pt x="445" y="146"/>
                    </a:lnTo>
                    <a:lnTo>
                      <a:pt x="445" y="201"/>
                    </a:lnTo>
                    <a:lnTo>
                      <a:pt x="468" y="224"/>
                    </a:lnTo>
                    <a:lnTo>
                      <a:pt x="512" y="246"/>
                    </a:lnTo>
                    <a:lnTo>
                      <a:pt x="545" y="235"/>
                    </a:lnTo>
                    <a:lnTo>
                      <a:pt x="568" y="224"/>
                    </a:lnTo>
                    <a:lnTo>
                      <a:pt x="579" y="201"/>
                    </a:lnTo>
                    <a:lnTo>
                      <a:pt x="590" y="168"/>
                    </a:lnTo>
                    <a:lnTo>
                      <a:pt x="568" y="101"/>
                    </a:lnTo>
                    <a:lnTo>
                      <a:pt x="512" y="45"/>
                    </a:lnTo>
                    <a:lnTo>
                      <a:pt x="434" y="12"/>
                    </a:lnTo>
                    <a:lnTo>
                      <a:pt x="345" y="0"/>
                    </a:lnTo>
                    <a:lnTo>
                      <a:pt x="212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2" y="704"/>
                    </a:lnTo>
                    <a:lnTo>
                      <a:pt x="345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9" y="603"/>
                    </a:lnTo>
                    <a:lnTo>
                      <a:pt x="601" y="548"/>
                    </a:lnTo>
                    <a:lnTo>
                      <a:pt x="612" y="525"/>
                    </a:lnTo>
                    <a:lnTo>
                      <a:pt x="601" y="514"/>
                    </a:lnTo>
                    <a:lnTo>
                      <a:pt x="590" y="514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68" y="514"/>
                    </a:lnTo>
                    <a:lnTo>
                      <a:pt x="568" y="525"/>
                    </a:lnTo>
                    <a:lnTo>
                      <a:pt x="523" y="615"/>
                    </a:lnTo>
                    <a:lnTo>
                      <a:pt x="468" y="659"/>
                    </a:lnTo>
                    <a:lnTo>
                      <a:pt x="412" y="693"/>
                    </a:lnTo>
                    <a:lnTo>
                      <a:pt x="356" y="693"/>
                    </a:lnTo>
                    <a:lnTo>
                      <a:pt x="301" y="682"/>
                    </a:lnTo>
                    <a:lnTo>
                      <a:pt x="245" y="648"/>
                    </a:lnTo>
                    <a:lnTo>
                      <a:pt x="189" y="592"/>
                    </a:lnTo>
                    <a:lnTo>
                      <a:pt x="145" y="503"/>
                    </a:lnTo>
                    <a:lnTo>
                      <a:pt x="134" y="369"/>
                    </a:lnTo>
                    <a:lnTo>
                      <a:pt x="145" y="235"/>
                    </a:lnTo>
                    <a:lnTo>
                      <a:pt x="178" y="134"/>
                    </a:lnTo>
                    <a:lnTo>
                      <a:pt x="234" y="79"/>
                    </a:lnTo>
                    <a:lnTo>
                      <a:pt x="289" y="45"/>
                    </a:lnTo>
                    <a:lnTo>
                      <a:pt x="345" y="34"/>
                    </a:lnTo>
                    <a:lnTo>
                      <a:pt x="390" y="34"/>
                    </a:lnTo>
                    <a:lnTo>
                      <a:pt x="412" y="45"/>
                    </a:lnTo>
                    <a:lnTo>
                      <a:pt x="456" y="56"/>
                    </a:lnTo>
                    <a:lnTo>
                      <a:pt x="490" y="67"/>
                    </a:lnTo>
                    <a:lnTo>
                      <a:pt x="523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0" name="Freeform 52"/>
              <p:cNvSpPr>
                <a:spLocks noEditPoints="1"/>
              </p:cNvSpPr>
              <p:nvPr/>
            </p:nvSpPr>
            <p:spPr bwMode="auto">
              <a:xfrm>
                <a:off x="9475" y="9430"/>
                <a:ext cx="701" cy="737"/>
              </a:xfrm>
              <a:custGeom>
                <a:avLst/>
                <a:gdLst/>
                <a:ahLst/>
                <a:cxnLst>
                  <a:cxn ang="0">
                    <a:pos x="701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6" y="0"/>
                  </a:cxn>
                  <a:cxn ang="0">
                    <a:pos x="212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01" y="369"/>
                  </a:cxn>
                  <a:cxn ang="0">
                    <a:pos x="356" y="693"/>
                  </a:cxn>
                  <a:cxn ang="0">
                    <a:pos x="290" y="682"/>
                  </a:cxn>
                  <a:cxn ang="0">
                    <a:pos x="223" y="648"/>
                  </a:cxn>
                  <a:cxn ang="0">
                    <a:pos x="167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257"/>
                  </a:cxn>
                  <a:cxn ang="0">
                    <a:pos x="167" y="134"/>
                  </a:cxn>
                  <a:cxn ang="0">
                    <a:pos x="223" y="79"/>
                  </a:cxn>
                  <a:cxn ang="0">
                    <a:pos x="290" y="45"/>
                  </a:cxn>
                  <a:cxn ang="0">
                    <a:pos x="356" y="34"/>
                  </a:cxn>
                  <a:cxn ang="0">
                    <a:pos x="401" y="34"/>
                  </a:cxn>
                  <a:cxn ang="0">
                    <a:pos x="434" y="45"/>
                  </a:cxn>
                  <a:cxn ang="0">
                    <a:pos x="468" y="67"/>
                  </a:cxn>
                  <a:cxn ang="0">
                    <a:pos x="534" y="134"/>
                  </a:cxn>
                  <a:cxn ang="0">
                    <a:pos x="557" y="213"/>
                  </a:cxn>
                  <a:cxn ang="0">
                    <a:pos x="568" y="291"/>
                  </a:cxn>
                  <a:cxn ang="0">
                    <a:pos x="579" y="358"/>
                  </a:cxn>
                  <a:cxn ang="0">
                    <a:pos x="568" y="458"/>
                  </a:cxn>
                  <a:cxn ang="0">
                    <a:pos x="534" y="570"/>
                  </a:cxn>
                  <a:cxn ang="0">
                    <a:pos x="490" y="637"/>
                  </a:cxn>
                  <a:cxn ang="0">
                    <a:pos x="423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01" h="737">
                    <a:moveTo>
                      <a:pt x="701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6" y="0"/>
                    </a:lnTo>
                    <a:lnTo>
                      <a:pt x="212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01" y="369"/>
                    </a:lnTo>
                    <a:close/>
                    <a:moveTo>
                      <a:pt x="356" y="693"/>
                    </a:moveTo>
                    <a:lnTo>
                      <a:pt x="290" y="682"/>
                    </a:lnTo>
                    <a:lnTo>
                      <a:pt x="223" y="648"/>
                    </a:lnTo>
                    <a:lnTo>
                      <a:pt x="167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257"/>
                    </a:lnTo>
                    <a:lnTo>
                      <a:pt x="167" y="134"/>
                    </a:lnTo>
                    <a:lnTo>
                      <a:pt x="223" y="79"/>
                    </a:lnTo>
                    <a:lnTo>
                      <a:pt x="290" y="45"/>
                    </a:lnTo>
                    <a:lnTo>
                      <a:pt x="356" y="34"/>
                    </a:lnTo>
                    <a:lnTo>
                      <a:pt x="401" y="34"/>
                    </a:lnTo>
                    <a:lnTo>
                      <a:pt x="434" y="45"/>
                    </a:lnTo>
                    <a:lnTo>
                      <a:pt x="468" y="67"/>
                    </a:lnTo>
                    <a:lnTo>
                      <a:pt x="534" y="134"/>
                    </a:lnTo>
                    <a:lnTo>
                      <a:pt x="557" y="213"/>
                    </a:lnTo>
                    <a:lnTo>
                      <a:pt x="568" y="291"/>
                    </a:lnTo>
                    <a:lnTo>
                      <a:pt x="579" y="358"/>
                    </a:lnTo>
                    <a:lnTo>
                      <a:pt x="568" y="458"/>
                    </a:lnTo>
                    <a:lnTo>
                      <a:pt x="534" y="570"/>
                    </a:lnTo>
                    <a:lnTo>
                      <a:pt x="490" y="637"/>
                    </a:lnTo>
                    <a:lnTo>
                      <a:pt x="423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1" name="Freeform 53"/>
              <p:cNvSpPr>
                <a:spLocks/>
              </p:cNvSpPr>
              <p:nvPr/>
            </p:nvSpPr>
            <p:spPr bwMode="auto">
              <a:xfrm>
                <a:off x="10276" y="9442"/>
                <a:ext cx="802" cy="703"/>
              </a:xfrm>
              <a:custGeom>
                <a:avLst/>
                <a:gdLst/>
                <a:ahLst/>
                <a:cxnLst>
                  <a:cxn ang="0">
                    <a:pos x="123" y="156"/>
                  </a:cxn>
                  <a:cxn ang="0">
                    <a:pos x="123" y="636"/>
                  </a:cxn>
                  <a:cxn ang="0">
                    <a:pos x="101" y="647"/>
                  </a:cxn>
                  <a:cxn ang="0">
                    <a:pos x="78" y="647"/>
                  </a:cxn>
                  <a:cxn ang="0">
                    <a:pos x="45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57" y="703"/>
                  </a:cxn>
                  <a:cxn ang="0">
                    <a:pos x="357" y="658"/>
                  </a:cxn>
                  <a:cxn ang="0">
                    <a:pos x="301" y="658"/>
                  </a:cxn>
                  <a:cxn ang="0">
                    <a:pos x="268" y="647"/>
                  </a:cxn>
                  <a:cxn ang="0">
                    <a:pos x="245" y="636"/>
                  </a:cxn>
                  <a:cxn ang="0">
                    <a:pos x="245" y="614"/>
                  </a:cxn>
                  <a:cxn ang="0">
                    <a:pos x="234" y="580"/>
                  </a:cxn>
                  <a:cxn ang="0">
                    <a:pos x="234" y="290"/>
                  </a:cxn>
                  <a:cxn ang="0">
                    <a:pos x="256" y="178"/>
                  </a:cxn>
                  <a:cxn ang="0">
                    <a:pos x="301" y="100"/>
                  </a:cxn>
                  <a:cxn ang="0">
                    <a:pos x="379" y="44"/>
                  </a:cxn>
                  <a:cxn ang="0">
                    <a:pos x="457" y="33"/>
                  </a:cxn>
                  <a:cxn ang="0">
                    <a:pos x="490" y="33"/>
                  </a:cxn>
                  <a:cxn ang="0">
                    <a:pos x="523" y="55"/>
                  </a:cxn>
                  <a:cxn ang="0">
                    <a:pos x="546" y="67"/>
                  </a:cxn>
                  <a:cxn ang="0">
                    <a:pos x="568" y="134"/>
                  </a:cxn>
                  <a:cxn ang="0">
                    <a:pos x="568" y="614"/>
                  </a:cxn>
                  <a:cxn ang="0">
                    <a:pos x="557" y="636"/>
                  </a:cxn>
                  <a:cxn ang="0">
                    <a:pos x="546" y="647"/>
                  </a:cxn>
                  <a:cxn ang="0">
                    <a:pos x="523" y="647"/>
                  </a:cxn>
                  <a:cxn ang="0">
                    <a:pos x="490" y="658"/>
                  </a:cxn>
                  <a:cxn ang="0">
                    <a:pos x="446" y="658"/>
                  </a:cxn>
                  <a:cxn ang="0">
                    <a:pos x="446" y="703"/>
                  </a:cxn>
                  <a:cxn ang="0">
                    <a:pos x="802" y="703"/>
                  </a:cxn>
                  <a:cxn ang="0">
                    <a:pos x="802" y="658"/>
                  </a:cxn>
                  <a:cxn ang="0">
                    <a:pos x="757" y="658"/>
                  </a:cxn>
                  <a:cxn ang="0">
                    <a:pos x="724" y="647"/>
                  </a:cxn>
                  <a:cxn ang="0">
                    <a:pos x="701" y="647"/>
                  </a:cxn>
                  <a:cxn ang="0">
                    <a:pos x="679" y="603"/>
                  </a:cxn>
                  <a:cxn ang="0">
                    <a:pos x="679" y="189"/>
                  </a:cxn>
                  <a:cxn ang="0">
                    <a:pos x="668" y="111"/>
                  </a:cxn>
                  <a:cxn ang="0">
                    <a:pos x="635" y="55"/>
                  </a:cxn>
                  <a:cxn ang="0">
                    <a:pos x="612" y="33"/>
                  </a:cxn>
                  <a:cxn ang="0">
                    <a:pos x="590" y="22"/>
                  </a:cxn>
                  <a:cxn ang="0">
                    <a:pos x="557" y="11"/>
                  </a:cxn>
                  <a:cxn ang="0">
                    <a:pos x="512" y="0"/>
                  </a:cxn>
                  <a:cxn ang="0">
                    <a:pos x="468" y="0"/>
                  </a:cxn>
                  <a:cxn ang="0">
                    <a:pos x="357" y="22"/>
                  </a:cxn>
                  <a:cxn ang="0">
                    <a:pos x="279" y="78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12" y="78"/>
                  </a:cxn>
                  <a:cxn ang="0">
                    <a:pos x="123" y="89"/>
                  </a:cxn>
                  <a:cxn ang="0">
                    <a:pos x="123" y="156"/>
                  </a:cxn>
                </a:cxnLst>
                <a:rect l="0" t="0" r="r" b="b"/>
                <a:pathLst>
                  <a:path w="802" h="703">
                    <a:moveTo>
                      <a:pt x="123" y="156"/>
                    </a:moveTo>
                    <a:lnTo>
                      <a:pt x="123" y="636"/>
                    </a:lnTo>
                    <a:lnTo>
                      <a:pt x="101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7" y="703"/>
                    </a:lnTo>
                    <a:lnTo>
                      <a:pt x="357" y="658"/>
                    </a:lnTo>
                    <a:lnTo>
                      <a:pt x="301" y="658"/>
                    </a:lnTo>
                    <a:lnTo>
                      <a:pt x="268" y="647"/>
                    </a:lnTo>
                    <a:lnTo>
                      <a:pt x="245" y="636"/>
                    </a:lnTo>
                    <a:lnTo>
                      <a:pt x="245" y="614"/>
                    </a:lnTo>
                    <a:lnTo>
                      <a:pt x="234" y="580"/>
                    </a:lnTo>
                    <a:lnTo>
                      <a:pt x="234" y="290"/>
                    </a:lnTo>
                    <a:lnTo>
                      <a:pt x="256" y="178"/>
                    </a:lnTo>
                    <a:lnTo>
                      <a:pt x="301" y="100"/>
                    </a:lnTo>
                    <a:lnTo>
                      <a:pt x="379" y="44"/>
                    </a:lnTo>
                    <a:lnTo>
                      <a:pt x="457" y="33"/>
                    </a:lnTo>
                    <a:lnTo>
                      <a:pt x="490" y="33"/>
                    </a:lnTo>
                    <a:lnTo>
                      <a:pt x="523" y="55"/>
                    </a:lnTo>
                    <a:lnTo>
                      <a:pt x="546" y="67"/>
                    </a:lnTo>
                    <a:lnTo>
                      <a:pt x="568" y="134"/>
                    </a:lnTo>
                    <a:lnTo>
                      <a:pt x="568" y="614"/>
                    </a:lnTo>
                    <a:lnTo>
                      <a:pt x="557" y="636"/>
                    </a:lnTo>
                    <a:lnTo>
                      <a:pt x="546" y="647"/>
                    </a:lnTo>
                    <a:lnTo>
                      <a:pt x="523" y="647"/>
                    </a:lnTo>
                    <a:lnTo>
                      <a:pt x="490" y="658"/>
                    </a:lnTo>
                    <a:lnTo>
                      <a:pt x="446" y="658"/>
                    </a:lnTo>
                    <a:lnTo>
                      <a:pt x="446" y="703"/>
                    </a:lnTo>
                    <a:lnTo>
                      <a:pt x="802" y="703"/>
                    </a:lnTo>
                    <a:lnTo>
                      <a:pt x="802" y="658"/>
                    </a:lnTo>
                    <a:lnTo>
                      <a:pt x="757" y="658"/>
                    </a:lnTo>
                    <a:lnTo>
                      <a:pt x="724" y="647"/>
                    </a:lnTo>
                    <a:lnTo>
                      <a:pt x="701" y="647"/>
                    </a:lnTo>
                    <a:lnTo>
                      <a:pt x="679" y="603"/>
                    </a:lnTo>
                    <a:lnTo>
                      <a:pt x="679" y="189"/>
                    </a:lnTo>
                    <a:lnTo>
                      <a:pt x="668" y="111"/>
                    </a:lnTo>
                    <a:lnTo>
                      <a:pt x="635" y="55"/>
                    </a:lnTo>
                    <a:lnTo>
                      <a:pt x="612" y="33"/>
                    </a:lnTo>
                    <a:lnTo>
                      <a:pt x="590" y="22"/>
                    </a:lnTo>
                    <a:lnTo>
                      <a:pt x="557" y="11"/>
                    </a:lnTo>
                    <a:lnTo>
                      <a:pt x="512" y="0"/>
                    </a:lnTo>
                    <a:lnTo>
                      <a:pt x="468" y="0"/>
                    </a:lnTo>
                    <a:lnTo>
                      <a:pt x="357" y="22"/>
                    </a:lnTo>
                    <a:lnTo>
                      <a:pt x="279" y="78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12" y="78"/>
                    </a:lnTo>
                    <a:lnTo>
                      <a:pt x="123" y="89"/>
                    </a:lnTo>
                    <a:lnTo>
                      <a:pt x="12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2" name="Freeform 54"/>
              <p:cNvSpPr>
                <a:spLocks noEditPoints="1"/>
              </p:cNvSpPr>
              <p:nvPr/>
            </p:nvSpPr>
            <p:spPr bwMode="auto">
              <a:xfrm>
                <a:off x="11167" y="9028"/>
                <a:ext cx="790" cy="1139"/>
              </a:xfrm>
              <a:custGeom>
                <a:avLst/>
                <a:gdLst/>
                <a:ahLst/>
                <a:cxnLst>
                  <a:cxn ang="0">
                    <a:pos x="556" y="1028"/>
                  </a:cxn>
                  <a:cxn ang="0">
                    <a:pos x="556" y="1139"/>
                  </a:cxn>
                  <a:cxn ang="0">
                    <a:pos x="790" y="1117"/>
                  </a:cxn>
                  <a:cxn ang="0">
                    <a:pos x="790" y="1072"/>
                  </a:cxn>
                  <a:cxn ang="0">
                    <a:pos x="745" y="1072"/>
                  </a:cxn>
                  <a:cxn ang="0">
                    <a:pos x="712" y="1061"/>
                  </a:cxn>
                  <a:cxn ang="0">
                    <a:pos x="667" y="1039"/>
                  </a:cxn>
                  <a:cxn ang="0">
                    <a:pos x="667" y="0"/>
                  </a:cxn>
                  <a:cxn ang="0">
                    <a:pos x="434" y="23"/>
                  </a:cxn>
                  <a:cxn ang="0">
                    <a:pos x="434" y="67"/>
                  </a:cxn>
                  <a:cxn ang="0">
                    <a:pos x="478" y="67"/>
                  </a:cxn>
                  <a:cxn ang="0">
                    <a:pos x="512" y="78"/>
                  </a:cxn>
                  <a:cxn ang="0">
                    <a:pos x="556" y="101"/>
                  </a:cxn>
                  <a:cxn ang="0">
                    <a:pos x="556" y="503"/>
                  </a:cxn>
                  <a:cxn ang="0">
                    <a:pos x="478" y="436"/>
                  </a:cxn>
                  <a:cxn ang="0">
                    <a:pos x="356" y="414"/>
                  </a:cxn>
                  <a:cxn ang="0">
                    <a:pos x="222" y="436"/>
                  </a:cxn>
                  <a:cxn ang="0">
                    <a:pos x="111" y="514"/>
                  </a:cxn>
                  <a:cxn ang="0">
                    <a:pos x="33" y="626"/>
                  </a:cxn>
                  <a:cxn ang="0">
                    <a:pos x="0" y="771"/>
                  </a:cxn>
                  <a:cxn ang="0">
                    <a:pos x="33" y="916"/>
                  </a:cxn>
                  <a:cxn ang="0">
                    <a:pos x="100" y="1028"/>
                  </a:cxn>
                  <a:cxn ang="0">
                    <a:pos x="211" y="1106"/>
                  </a:cxn>
                  <a:cxn ang="0">
                    <a:pos x="345" y="1139"/>
                  </a:cxn>
                  <a:cxn ang="0">
                    <a:pos x="434" y="1117"/>
                  </a:cxn>
                  <a:cxn ang="0">
                    <a:pos x="500" y="1084"/>
                  </a:cxn>
                  <a:cxn ang="0">
                    <a:pos x="556" y="1028"/>
                  </a:cxn>
                  <a:cxn ang="0">
                    <a:pos x="556" y="603"/>
                  </a:cxn>
                  <a:cxn ang="0">
                    <a:pos x="556" y="961"/>
                  </a:cxn>
                  <a:cxn ang="0">
                    <a:pos x="534" y="983"/>
                  </a:cxn>
                  <a:cxn ang="0">
                    <a:pos x="478" y="1050"/>
                  </a:cxn>
                  <a:cxn ang="0">
                    <a:pos x="423" y="1084"/>
                  </a:cxn>
                  <a:cxn ang="0">
                    <a:pos x="345" y="1095"/>
                  </a:cxn>
                  <a:cxn ang="0">
                    <a:pos x="300" y="1095"/>
                  </a:cxn>
                  <a:cxn ang="0">
                    <a:pos x="256" y="1072"/>
                  </a:cxn>
                  <a:cxn ang="0">
                    <a:pos x="211" y="1039"/>
                  </a:cxn>
                  <a:cxn ang="0">
                    <a:pos x="178" y="994"/>
                  </a:cxn>
                  <a:cxn ang="0">
                    <a:pos x="144" y="927"/>
                  </a:cxn>
                  <a:cxn ang="0">
                    <a:pos x="133" y="849"/>
                  </a:cxn>
                  <a:cxn ang="0">
                    <a:pos x="133" y="704"/>
                  </a:cxn>
                  <a:cxn ang="0">
                    <a:pos x="155" y="626"/>
                  </a:cxn>
                  <a:cxn ang="0">
                    <a:pos x="189" y="548"/>
                  </a:cxn>
                  <a:cxn ang="0">
                    <a:pos x="211" y="514"/>
                  </a:cxn>
                  <a:cxn ang="0">
                    <a:pos x="233" y="492"/>
                  </a:cxn>
                  <a:cxn ang="0">
                    <a:pos x="278" y="469"/>
                  </a:cxn>
                  <a:cxn ang="0">
                    <a:pos x="311" y="447"/>
                  </a:cxn>
                  <a:cxn ang="0">
                    <a:pos x="400" y="447"/>
                  </a:cxn>
                  <a:cxn ang="0">
                    <a:pos x="434" y="458"/>
                  </a:cxn>
                  <a:cxn ang="0">
                    <a:pos x="500" y="503"/>
                  </a:cxn>
                  <a:cxn ang="0">
                    <a:pos x="534" y="536"/>
                  </a:cxn>
                  <a:cxn ang="0">
                    <a:pos x="545" y="559"/>
                  </a:cxn>
                  <a:cxn ang="0">
                    <a:pos x="556" y="570"/>
                  </a:cxn>
                  <a:cxn ang="0">
                    <a:pos x="556" y="603"/>
                  </a:cxn>
                </a:cxnLst>
                <a:rect l="0" t="0" r="r" b="b"/>
                <a:pathLst>
                  <a:path w="790" h="1139">
                    <a:moveTo>
                      <a:pt x="556" y="1028"/>
                    </a:moveTo>
                    <a:lnTo>
                      <a:pt x="556" y="1139"/>
                    </a:lnTo>
                    <a:lnTo>
                      <a:pt x="790" y="1117"/>
                    </a:lnTo>
                    <a:lnTo>
                      <a:pt x="790" y="1072"/>
                    </a:lnTo>
                    <a:lnTo>
                      <a:pt x="745" y="1072"/>
                    </a:lnTo>
                    <a:lnTo>
                      <a:pt x="712" y="1061"/>
                    </a:lnTo>
                    <a:lnTo>
                      <a:pt x="667" y="1039"/>
                    </a:lnTo>
                    <a:lnTo>
                      <a:pt x="667" y="0"/>
                    </a:lnTo>
                    <a:lnTo>
                      <a:pt x="434" y="23"/>
                    </a:lnTo>
                    <a:lnTo>
                      <a:pt x="434" y="67"/>
                    </a:lnTo>
                    <a:lnTo>
                      <a:pt x="478" y="67"/>
                    </a:lnTo>
                    <a:lnTo>
                      <a:pt x="512" y="78"/>
                    </a:lnTo>
                    <a:lnTo>
                      <a:pt x="556" y="101"/>
                    </a:lnTo>
                    <a:lnTo>
                      <a:pt x="556" y="503"/>
                    </a:lnTo>
                    <a:lnTo>
                      <a:pt x="478" y="436"/>
                    </a:lnTo>
                    <a:lnTo>
                      <a:pt x="356" y="414"/>
                    </a:lnTo>
                    <a:lnTo>
                      <a:pt x="222" y="436"/>
                    </a:lnTo>
                    <a:lnTo>
                      <a:pt x="111" y="514"/>
                    </a:lnTo>
                    <a:lnTo>
                      <a:pt x="33" y="626"/>
                    </a:lnTo>
                    <a:lnTo>
                      <a:pt x="0" y="771"/>
                    </a:lnTo>
                    <a:lnTo>
                      <a:pt x="33" y="916"/>
                    </a:lnTo>
                    <a:lnTo>
                      <a:pt x="100" y="1028"/>
                    </a:lnTo>
                    <a:lnTo>
                      <a:pt x="211" y="1106"/>
                    </a:lnTo>
                    <a:lnTo>
                      <a:pt x="345" y="1139"/>
                    </a:lnTo>
                    <a:lnTo>
                      <a:pt x="434" y="1117"/>
                    </a:lnTo>
                    <a:lnTo>
                      <a:pt x="500" y="1084"/>
                    </a:lnTo>
                    <a:lnTo>
                      <a:pt x="556" y="1028"/>
                    </a:lnTo>
                    <a:close/>
                    <a:moveTo>
                      <a:pt x="556" y="603"/>
                    </a:moveTo>
                    <a:lnTo>
                      <a:pt x="556" y="961"/>
                    </a:lnTo>
                    <a:lnTo>
                      <a:pt x="534" y="983"/>
                    </a:lnTo>
                    <a:lnTo>
                      <a:pt x="478" y="1050"/>
                    </a:lnTo>
                    <a:lnTo>
                      <a:pt x="423" y="1084"/>
                    </a:lnTo>
                    <a:lnTo>
                      <a:pt x="345" y="1095"/>
                    </a:lnTo>
                    <a:lnTo>
                      <a:pt x="300" y="1095"/>
                    </a:lnTo>
                    <a:lnTo>
                      <a:pt x="256" y="1072"/>
                    </a:lnTo>
                    <a:lnTo>
                      <a:pt x="211" y="1039"/>
                    </a:lnTo>
                    <a:lnTo>
                      <a:pt x="178" y="994"/>
                    </a:lnTo>
                    <a:lnTo>
                      <a:pt x="144" y="927"/>
                    </a:lnTo>
                    <a:lnTo>
                      <a:pt x="133" y="849"/>
                    </a:lnTo>
                    <a:lnTo>
                      <a:pt x="133" y="704"/>
                    </a:lnTo>
                    <a:lnTo>
                      <a:pt x="155" y="626"/>
                    </a:lnTo>
                    <a:lnTo>
                      <a:pt x="189" y="548"/>
                    </a:lnTo>
                    <a:lnTo>
                      <a:pt x="211" y="514"/>
                    </a:lnTo>
                    <a:lnTo>
                      <a:pt x="233" y="492"/>
                    </a:lnTo>
                    <a:lnTo>
                      <a:pt x="278" y="469"/>
                    </a:lnTo>
                    <a:lnTo>
                      <a:pt x="311" y="447"/>
                    </a:lnTo>
                    <a:lnTo>
                      <a:pt x="400" y="447"/>
                    </a:lnTo>
                    <a:lnTo>
                      <a:pt x="434" y="458"/>
                    </a:lnTo>
                    <a:lnTo>
                      <a:pt x="500" y="503"/>
                    </a:lnTo>
                    <a:lnTo>
                      <a:pt x="534" y="536"/>
                    </a:lnTo>
                    <a:lnTo>
                      <a:pt x="545" y="559"/>
                    </a:lnTo>
                    <a:lnTo>
                      <a:pt x="556" y="570"/>
                    </a:lnTo>
                    <a:lnTo>
                      <a:pt x="556" y="6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3" name="Freeform 55"/>
              <p:cNvSpPr>
                <a:spLocks noEditPoints="1"/>
              </p:cNvSpPr>
              <p:nvPr/>
            </p:nvSpPr>
            <p:spPr bwMode="auto">
              <a:xfrm>
                <a:off x="12057" y="9073"/>
                <a:ext cx="345" cy="1072"/>
              </a:xfrm>
              <a:custGeom>
                <a:avLst/>
                <a:gdLst/>
                <a:ahLst/>
                <a:cxnLst>
                  <a:cxn ang="0">
                    <a:pos x="234" y="369"/>
                  </a:cxn>
                  <a:cxn ang="0">
                    <a:pos x="0" y="380"/>
                  </a:cxn>
                  <a:cxn ang="0">
                    <a:pos x="0" y="436"/>
                  </a:cxn>
                  <a:cxn ang="0">
                    <a:pos x="78" y="436"/>
                  </a:cxn>
                  <a:cxn ang="0">
                    <a:pos x="100" y="447"/>
                  </a:cxn>
                  <a:cxn ang="0">
                    <a:pos x="111" y="458"/>
                  </a:cxn>
                  <a:cxn ang="0">
                    <a:pos x="122" y="480"/>
                  </a:cxn>
                  <a:cxn ang="0">
                    <a:pos x="122" y="983"/>
                  </a:cxn>
                  <a:cxn ang="0">
                    <a:pos x="111" y="1005"/>
                  </a:cxn>
                  <a:cxn ang="0">
                    <a:pos x="89" y="1016"/>
                  </a:cxn>
                  <a:cxn ang="0">
                    <a:pos x="56" y="1016"/>
                  </a:cxn>
                  <a:cxn ang="0">
                    <a:pos x="0" y="1027"/>
                  </a:cxn>
                  <a:cxn ang="0">
                    <a:pos x="0" y="1072"/>
                  </a:cxn>
                  <a:cxn ang="0">
                    <a:pos x="345" y="1072"/>
                  </a:cxn>
                  <a:cxn ang="0">
                    <a:pos x="345" y="1027"/>
                  </a:cxn>
                  <a:cxn ang="0">
                    <a:pos x="300" y="1027"/>
                  </a:cxn>
                  <a:cxn ang="0">
                    <a:pos x="267" y="1016"/>
                  </a:cxn>
                  <a:cxn ang="0">
                    <a:pos x="245" y="1016"/>
                  </a:cxn>
                  <a:cxn ang="0">
                    <a:pos x="234" y="994"/>
                  </a:cxn>
                  <a:cxn ang="0">
                    <a:pos x="234" y="949"/>
                  </a:cxn>
                  <a:cxn ang="0">
                    <a:pos x="234" y="369"/>
                  </a:cxn>
                  <a:cxn ang="0">
                    <a:pos x="234" y="89"/>
                  </a:cxn>
                  <a:cxn ang="0">
                    <a:pos x="234" y="56"/>
                  </a:cxn>
                  <a:cxn ang="0">
                    <a:pos x="222" y="33"/>
                  </a:cxn>
                  <a:cxn ang="0">
                    <a:pos x="200" y="11"/>
                  </a:cxn>
                  <a:cxn ang="0">
                    <a:pos x="178" y="0"/>
                  </a:cxn>
                  <a:cxn ang="0">
                    <a:pos x="145" y="0"/>
                  </a:cxn>
                  <a:cxn ang="0">
                    <a:pos x="111" y="11"/>
                  </a:cxn>
                  <a:cxn ang="0">
                    <a:pos x="89" y="22"/>
                  </a:cxn>
                  <a:cxn ang="0">
                    <a:pos x="67" y="56"/>
                  </a:cxn>
                  <a:cxn ang="0">
                    <a:pos x="67" y="123"/>
                  </a:cxn>
                  <a:cxn ang="0">
                    <a:pos x="111" y="168"/>
                  </a:cxn>
                  <a:cxn ang="0">
                    <a:pos x="178" y="168"/>
                  </a:cxn>
                  <a:cxn ang="0">
                    <a:pos x="211" y="145"/>
                  </a:cxn>
                  <a:cxn ang="0">
                    <a:pos x="222" y="123"/>
                  </a:cxn>
                  <a:cxn ang="0">
                    <a:pos x="234" y="89"/>
                  </a:cxn>
                </a:cxnLst>
                <a:rect l="0" t="0" r="r" b="b"/>
                <a:pathLst>
                  <a:path w="345" h="1072">
                    <a:moveTo>
                      <a:pt x="234" y="369"/>
                    </a:moveTo>
                    <a:lnTo>
                      <a:pt x="0" y="380"/>
                    </a:lnTo>
                    <a:lnTo>
                      <a:pt x="0" y="436"/>
                    </a:lnTo>
                    <a:lnTo>
                      <a:pt x="78" y="436"/>
                    </a:lnTo>
                    <a:lnTo>
                      <a:pt x="100" y="447"/>
                    </a:lnTo>
                    <a:lnTo>
                      <a:pt x="111" y="458"/>
                    </a:lnTo>
                    <a:lnTo>
                      <a:pt x="122" y="480"/>
                    </a:lnTo>
                    <a:lnTo>
                      <a:pt x="122" y="983"/>
                    </a:lnTo>
                    <a:lnTo>
                      <a:pt x="111" y="1005"/>
                    </a:lnTo>
                    <a:lnTo>
                      <a:pt x="89" y="1016"/>
                    </a:lnTo>
                    <a:lnTo>
                      <a:pt x="56" y="1016"/>
                    </a:lnTo>
                    <a:lnTo>
                      <a:pt x="0" y="1027"/>
                    </a:lnTo>
                    <a:lnTo>
                      <a:pt x="0" y="1072"/>
                    </a:lnTo>
                    <a:lnTo>
                      <a:pt x="345" y="1072"/>
                    </a:lnTo>
                    <a:lnTo>
                      <a:pt x="345" y="1027"/>
                    </a:lnTo>
                    <a:lnTo>
                      <a:pt x="300" y="1027"/>
                    </a:lnTo>
                    <a:lnTo>
                      <a:pt x="267" y="1016"/>
                    </a:lnTo>
                    <a:lnTo>
                      <a:pt x="245" y="1016"/>
                    </a:lnTo>
                    <a:lnTo>
                      <a:pt x="234" y="994"/>
                    </a:lnTo>
                    <a:lnTo>
                      <a:pt x="234" y="949"/>
                    </a:lnTo>
                    <a:lnTo>
                      <a:pt x="234" y="369"/>
                    </a:lnTo>
                    <a:close/>
                    <a:moveTo>
                      <a:pt x="234" y="89"/>
                    </a:moveTo>
                    <a:lnTo>
                      <a:pt x="234" y="56"/>
                    </a:lnTo>
                    <a:lnTo>
                      <a:pt x="222" y="33"/>
                    </a:lnTo>
                    <a:lnTo>
                      <a:pt x="200" y="11"/>
                    </a:lnTo>
                    <a:lnTo>
                      <a:pt x="178" y="0"/>
                    </a:lnTo>
                    <a:lnTo>
                      <a:pt x="145" y="0"/>
                    </a:lnTo>
                    <a:lnTo>
                      <a:pt x="111" y="11"/>
                    </a:lnTo>
                    <a:lnTo>
                      <a:pt x="89" y="22"/>
                    </a:lnTo>
                    <a:lnTo>
                      <a:pt x="67" y="56"/>
                    </a:lnTo>
                    <a:lnTo>
                      <a:pt x="67" y="123"/>
                    </a:lnTo>
                    <a:lnTo>
                      <a:pt x="111" y="168"/>
                    </a:lnTo>
                    <a:lnTo>
                      <a:pt x="178" y="168"/>
                    </a:lnTo>
                    <a:lnTo>
                      <a:pt x="211" y="145"/>
                    </a:lnTo>
                    <a:lnTo>
                      <a:pt x="222" y="123"/>
                    </a:lnTo>
                    <a:lnTo>
                      <a:pt x="234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4" name="Freeform 56"/>
              <p:cNvSpPr>
                <a:spLocks/>
              </p:cNvSpPr>
              <p:nvPr/>
            </p:nvSpPr>
            <p:spPr bwMode="auto">
              <a:xfrm>
                <a:off x="12480" y="9162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7"/>
                  </a:cxn>
                  <a:cxn ang="0">
                    <a:pos x="467" y="347"/>
                  </a:cxn>
                  <a:cxn ang="0">
                    <a:pos x="467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3" y="235"/>
                  </a:cxn>
                  <a:cxn ang="0">
                    <a:pos x="78" y="280"/>
                  </a:cxn>
                  <a:cxn ang="0">
                    <a:pos x="0" y="302"/>
                  </a:cxn>
                  <a:cxn ang="0">
                    <a:pos x="0" y="347"/>
                  </a:cxn>
                  <a:cxn ang="0">
                    <a:pos x="133" y="347"/>
                  </a:cxn>
                  <a:cxn ang="0">
                    <a:pos x="133" y="782"/>
                  </a:cxn>
                  <a:cxn ang="0">
                    <a:pos x="144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0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6" y="927"/>
                  </a:cxn>
                  <a:cxn ang="0">
                    <a:pos x="489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8" y="961"/>
                  </a:cxn>
                  <a:cxn ang="0">
                    <a:pos x="311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7"/>
                  </a:cxn>
                </a:cxnLst>
                <a:rect l="0" t="0" r="r" b="b"/>
                <a:pathLst>
                  <a:path w="501" h="1005">
                    <a:moveTo>
                      <a:pt x="245" y="347"/>
                    </a:moveTo>
                    <a:lnTo>
                      <a:pt x="467" y="347"/>
                    </a:lnTo>
                    <a:lnTo>
                      <a:pt x="467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3" y="235"/>
                    </a:lnTo>
                    <a:lnTo>
                      <a:pt x="78" y="280"/>
                    </a:lnTo>
                    <a:lnTo>
                      <a:pt x="0" y="302"/>
                    </a:lnTo>
                    <a:lnTo>
                      <a:pt x="0" y="347"/>
                    </a:lnTo>
                    <a:lnTo>
                      <a:pt x="133" y="347"/>
                    </a:lnTo>
                    <a:lnTo>
                      <a:pt x="133" y="782"/>
                    </a:lnTo>
                    <a:lnTo>
                      <a:pt x="144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0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6" y="927"/>
                    </a:lnTo>
                    <a:lnTo>
                      <a:pt x="489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8" y="961"/>
                    </a:lnTo>
                    <a:lnTo>
                      <a:pt x="311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5" name="Freeform 57"/>
              <p:cNvSpPr>
                <a:spLocks noEditPoints="1"/>
              </p:cNvSpPr>
              <p:nvPr/>
            </p:nvSpPr>
            <p:spPr bwMode="auto">
              <a:xfrm>
                <a:off x="13125" y="9073"/>
                <a:ext cx="334" cy="1072"/>
              </a:xfrm>
              <a:custGeom>
                <a:avLst/>
                <a:gdLst/>
                <a:ahLst/>
                <a:cxnLst>
                  <a:cxn ang="0">
                    <a:pos x="223" y="369"/>
                  </a:cxn>
                  <a:cxn ang="0">
                    <a:pos x="0" y="380"/>
                  </a:cxn>
                  <a:cxn ang="0">
                    <a:pos x="0" y="436"/>
                  </a:cxn>
                  <a:cxn ang="0">
                    <a:pos x="78" y="436"/>
                  </a:cxn>
                  <a:cxn ang="0">
                    <a:pos x="100" y="447"/>
                  </a:cxn>
                  <a:cxn ang="0">
                    <a:pos x="111" y="458"/>
                  </a:cxn>
                  <a:cxn ang="0">
                    <a:pos x="123" y="480"/>
                  </a:cxn>
                  <a:cxn ang="0">
                    <a:pos x="123" y="983"/>
                  </a:cxn>
                  <a:cxn ang="0">
                    <a:pos x="111" y="1005"/>
                  </a:cxn>
                  <a:cxn ang="0">
                    <a:pos x="89" y="1016"/>
                  </a:cxn>
                  <a:cxn ang="0">
                    <a:pos x="45" y="1016"/>
                  </a:cxn>
                  <a:cxn ang="0">
                    <a:pos x="0" y="1027"/>
                  </a:cxn>
                  <a:cxn ang="0">
                    <a:pos x="0" y="1072"/>
                  </a:cxn>
                  <a:cxn ang="0">
                    <a:pos x="334" y="1072"/>
                  </a:cxn>
                  <a:cxn ang="0">
                    <a:pos x="334" y="1027"/>
                  </a:cxn>
                  <a:cxn ang="0">
                    <a:pos x="290" y="1027"/>
                  </a:cxn>
                  <a:cxn ang="0">
                    <a:pos x="256" y="1016"/>
                  </a:cxn>
                  <a:cxn ang="0">
                    <a:pos x="245" y="1016"/>
                  </a:cxn>
                  <a:cxn ang="0">
                    <a:pos x="234" y="994"/>
                  </a:cxn>
                  <a:cxn ang="0">
                    <a:pos x="223" y="983"/>
                  </a:cxn>
                  <a:cxn ang="0">
                    <a:pos x="223" y="949"/>
                  </a:cxn>
                  <a:cxn ang="0">
                    <a:pos x="223" y="369"/>
                  </a:cxn>
                  <a:cxn ang="0">
                    <a:pos x="234" y="89"/>
                  </a:cxn>
                  <a:cxn ang="0">
                    <a:pos x="223" y="56"/>
                  </a:cxn>
                  <a:cxn ang="0">
                    <a:pos x="201" y="11"/>
                  </a:cxn>
                  <a:cxn ang="0">
                    <a:pos x="178" y="0"/>
                  </a:cxn>
                  <a:cxn ang="0">
                    <a:pos x="145" y="0"/>
                  </a:cxn>
                  <a:cxn ang="0">
                    <a:pos x="111" y="11"/>
                  </a:cxn>
                  <a:cxn ang="0">
                    <a:pos x="89" y="22"/>
                  </a:cxn>
                  <a:cxn ang="0">
                    <a:pos x="67" y="56"/>
                  </a:cxn>
                  <a:cxn ang="0">
                    <a:pos x="67" y="123"/>
                  </a:cxn>
                  <a:cxn ang="0">
                    <a:pos x="111" y="168"/>
                  </a:cxn>
                  <a:cxn ang="0">
                    <a:pos x="178" y="168"/>
                  </a:cxn>
                  <a:cxn ang="0">
                    <a:pos x="223" y="123"/>
                  </a:cxn>
                  <a:cxn ang="0">
                    <a:pos x="234" y="89"/>
                  </a:cxn>
                </a:cxnLst>
                <a:rect l="0" t="0" r="r" b="b"/>
                <a:pathLst>
                  <a:path w="334" h="1072">
                    <a:moveTo>
                      <a:pt x="223" y="369"/>
                    </a:moveTo>
                    <a:lnTo>
                      <a:pt x="0" y="380"/>
                    </a:lnTo>
                    <a:lnTo>
                      <a:pt x="0" y="436"/>
                    </a:lnTo>
                    <a:lnTo>
                      <a:pt x="78" y="436"/>
                    </a:lnTo>
                    <a:lnTo>
                      <a:pt x="100" y="447"/>
                    </a:lnTo>
                    <a:lnTo>
                      <a:pt x="111" y="458"/>
                    </a:lnTo>
                    <a:lnTo>
                      <a:pt x="123" y="480"/>
                    </a:lnTo>
                    <a:lnTo>
                      <a:pt x="123" y="983"/>
                    </a:lnTo>
                    <a:lnTo>
                      <a:pt x="111" y="1005"/>
                    </a:lnTo>
                    <a:lnTo>
                      <a:pt x="89" y="1016"/>
                    </a:lnTo>
                    <a:lnTo>
                      <a:pt x="45" y="1016"/>
                    </a:lnTo>
                    <a:lnTo>
                      <a:pt x="0" y="1027"/>
                    </a:lnTo>
                    <a:lnTo>
                      <a:pt x="0" y="1072"/>
                    </a:lnTo>
                    <a:lnTo>
                      <a:pt x="334" y="1072"/>
                    </a:lnTo>
                    <a:lnTo>
                      <a:pt x="334" y="1027"/>
                    </a:lnTo>
                    <a:lnTo>
                      <a:pt x="290" y="1027"/>
                    </a:lnTo>
                    <a:lnTo>
                      <a:pt x="256" y="1016"/>
                    </a:lnTo>
                    <a:lnTo>
                      <a:pt x="245" y="1016"/>
                    </a:lnTo>
                    <a:lnTo>
                      <a:pt x="234" y="994"/>
                    </a:lnTo>
                    <a:lnTo>
                      <a:pt x="223" y="983"/>
                    </a:lnTo>
                    <a:lnTo>
                      <a:pt x="223" y="949"/>
                    </a:lnTo>
                    <a:lnTo>
                      <a:pt x="223" y="369"/>
                    </a:lnTo>
                    <a:close/>
                    <a:moveTo>
                      <a:pt x="234" y="89"/>
                    </a:moveTo>
                    <a:lnTo>
                      <a:pt x="223" y="56"/>
                    </a:lnTo>
                    <a:lnTo>
                      <a:pt x="201" y="11"/>
                    </a:lnTo>
                    <a:lnTo>
                      <a:pt x="178" y="0"/>
                    </a:lnTo>
                    <a:lnTo>
                      <a:pt x="145" y="0"/>
                    </a:lnTo>
                    <a:lnTo>
                      <a:pt x="111" y="11"/>
                    </a:lnTo>
                    <a:lnTo>
                      <a:pt x="89" y="22"/>
                    </a:lnTo>
                    <a:lnTo>
                      <a:pt x="67" y="56"/>
                    </a:lnTo>
                    <a:lnTo>
                      <a:pt x="67" y="123"/>
                    </a:lnTo>
                    <a:lnTo>
                      <a:pt x="111" y="168"/>
                    </a:lnTo>
                    <a:lnTo>
                      <a:pt x="178" y="168"/>
                    </a:lnTo>
                    <a:lnTo>
                      <a:pt x="223" y="123"/>
                    </a:lnTo>
                    <a:lnTo>
                      <a:pt x="234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6" name="Freeform 58"/>
              <p:cNvSpPr>
                <a:spLocks noEditPoints="1"/>
              </p:cNvSpPr>
              <p:nvPr/>
            </p:nvSpPr>
            <p:spPr bwMode="auto">
              <a:xfrm>
                <a:off x="13559" y="9430"/>
                <a:ext cx="701" cy="737"/>
              </a:xfrm>
              <a:custGeom>
                <a:avLst/>
                <a:gdLst/>
                <a:ahLst/>
                <a:cxnLst>
                  <a:cxn ang="0">
                    <a:pos x="701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6" y="0"/>
                  </a:cxn>
                  <a:cxn ang="0">
                    <a:pos x="212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2" y="704"/>
                  </a:cxn>
                  <a:cxn ang="0">
                    <a:pos x="345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01" y="369"/>
                  </a:cxn>
                  <a:cxn ang="0">
                    <a:pos x="356" y="693"/>
                  </a:cxn>
                  <a:cxn ang="0">
                    <a:pos x="290" y="682"/>
                  </a:cxn>
                  <a:cxn ang="0">
                    <a:pos x="223" y="648"/>
                  </a:cxn>
                  <a:cxn ang="0">
                    <a:pos x="167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257"/>
                  </a:cxn>
                  <a:cxn ang="0">
                    <a:pos x="167" y="134"/>
                  </a:cxn>
                  <a:cxn ang="0">
                    <a:pos x="223" y="79"/>
                  </a:cxn>
                  <a:cxn ang="0">
                    <a:pos x="290" y="45"/>
                  </a:cxn>
                  <a:cxn ang="0">
                    <a:pos x="345" y="34"/>
                  </a:cxn>
                  <a:cxn ang="0">
                    <a:pos x="412" y="45"/>
                  </a:cxn>
                  <a:cxn ang="0">
                    <a:pos x="479" y="79"/>
                  </a:cxn>
                  <a:cxn ang="0">
                    <a:pos x="534" y="134"/>
                  </a:cxn>
                  <a:cxn ang="0">
                    <a:pos x="557" y="213"/>
                  </a:cxn>
                  <a:cxn ang="0">
                    <a:pos x="568" y="291"/>
                  </a:cxn>
                  <a:cxn ang="0">
                    <a:pos x="568" y="458"/>
                  </a:cxn>
                  <a:cxn ang="0">
                    <a:pos x="534" y="570"/>
                  </a:cxn>
                  <a:cxn ang="0">
                    <a:pos x="490" y="637"/>
                  </a:cxn>
                  <a:cxn ang="0">
                    <a:pos x="423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01" h="737">
                    <a:moveTo>
                      <a:pt x="701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6" y="0"/>
                    </a:lnTo>
                    <a:lnTo>
                      <a:pt x="212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2" y="704"/>
                    </a:lnTo>
                    <a:lnTo>
                      <a:pt x="345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01" y="369"/>
                    </a:lnTo>
                    <a:close/>
                    <a:moveTo>
                      <a:pt x="356" y="693"/>
                    </a:moveTo>
                    <a:lnTo>
                      <a:pt x="290" y="682"/>
                    </a:lnTo>
                    <a:lnTo>
                      <a:pt x="223" y="648"/>
                    </a:lnTo>
                    <a:lnTo>
                      <a:pt x="167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257"/>
                    </a:lnTo>
                    <a:lnTo>
                      <a:pt x="167" y="134"/>
                    </a:lnTo>
                    <a:lnTo>
                      <a:pt x="223" y="79"/>
                    </a:lnTo>
                    <a:lnTo>
                      <a:pt x="290" y="45"/>
                    </a:lnTo>
                    <a:lnTo>
                      <a:pt x="345" y="34"/>
                    </a:lnTo>
                    <a:lnTo>
                      <a:pt x="412" y="45"/>
                    </a:lnTo>
                    <a:lnTo>
                      <a:pt x="479" y="79"/>
                    </a:lnTo>
                    <a:lnTo>
                      <a:pt x="534" y="134"/>
                    </a:lnTo>
                    <a:lnTo>
                      <a:pt x="557" y="213"/>
                    </a:lnTo>
                    <a:lnTo>
                      <a:pt x="568" y="291"/>
                    </a:lnTo>
                    <a:lnTo>
                      <a:pt x="568" y="458"/>
                    </a:lnTo>
                    <a:lnTo>
                      <a:pt x="534" y="570"/>
                    </a:lnTo>
                    <a:lnTo>
                      <a:pt x="490" y="637"/>
                    </a:lnTo>
                    <a:lnTo>
                      <a:pt x="423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7" name="Freeform 59"/>
              <p:cNvSpPr>
                <a:spLocks/>
              </p:cNvSpPr>
              <p:nvPr/>
            </p:nvSpPr>
            <p:spPr bwMode="auto">
              <a:xfrm>
                <a:off x="14360" y="9442"/>
                <a:ext cx="802" cy="703"/>
              </a:xfrm>
              <a:custGeom>
                <a:avLst/>
                <a:gdLst/>
                <a:ahLst/>
                <a:cxnLst>
                  <a:cxn ang="0">
                    <a:pos x="123" y="156"/>
                  </a:cxn>
                  <a:cxn ang="0">
                    <a:pos x="123" y="614"/>
                  </a:cxn>
                  <a:cxn ang="0">
                    <a:pos x="112" y="636"/>
                  </a:cxn>
                  <a:cxn ang="0">
                    <a:pos x="101" y="647"/>
                  </a:cxn>
                  <a:cxn ang="0">
                    <a:pos x="78" y="647"/>
                  </a:cxn>
                  <a:cxn ang="0">
                    <a:pos x="45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57" y="703"/>
                  </a:cxn>
                  <a:cxn ang="0">
                    <a:pos x="357" y="658"/>
                  </a:cxn>
                  <a:cxn ang="0">
                    <a:pos x="301" y="658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34" y="614"/>
                  </a:cxn>
                  <a:cxn ang="0">
                    <a:pos x="234" y="290"/>
                  </a:cxn>
                  <a:cxn ang="0">
                    <a:pos x="256" y="178"/>
                  </a:cxn>
                  <a:cxn ang="0">
                    <a:pos x="301" y="100"/>
                  </a:cxn>
                  <a:cxn ang="0">
                    <a:pos x="379" y="44"/>
                  </a:cxn>
                  <a:cxn ang="0">
                    <a:pos x="457" y="33"/>
                  </a:cxn>
                  <a:cxn ang="0">
                    <a:pos x="490" y="33"/>
                  </a:cxn>
                  <a:cxn ang="0">
                    <a:pos x="523" y="55"/>
                  </a:cxn>
                  <a:cxn ang="0">
                    <a:pos x="546" y="67"/>
                  </a:cxn>
                  <a:cxn ang="0">
                    <a:pos x="568" y="134"/>
                  </a:cxn>
                  <a:cxn ang="0">
                    <a:pos x="568" y="614"/>
                  </a:cxn>
                  <a:cxn ang="0">
                    <a:pos x="557" y="636"/>
                  </a:cxn>
                  <a:cxn ang="0">
                    <a:pos x="535" y="647"/>
                  </a:cxn>
                  <a:cxn ang="0">
                    <a:pos x="501" y="647"/>
                  </a:cxn>
                  <a:cxn ang="0">
                    <a:pos x="446" y="658"/>
                  </a:cxn>
                  <a:cxn ang="0">
                    <a:pos x="446" y="703"/>
                  </a:cxn>
                  <a:cxn ang="0">
                    <a:pos x="802" y="703"/>
                  </a:cxn>
                  <a:cxn ang="0">
                    <a:pos x="802" y="658"/>
                  </a:cxn>
                  <a:cxn ang="0">
                    <a:pos x="757" y="658"/>
                  </a:cxn>
                  <a:cxn ang="0">
                    <a:pos x="724" y="647"/>
                  </a:cxn>
                  <a:cxn ang="0">
                    <a:pos x="701" y="647"/>
                  </a:cxn>
                  <a:cxn ang="0">
                    <a:pos x="679" y="603"/>
                  </a:cxn>
                  <a:cxn ang="0">
                    <a:pos x="679" y="189"/>
                  </a:cxn>
                  <a:cxn ang="0">
                    <a:pos x="668" y="111"/>
                  </a:cxn>
                  <a:cxn ang="0">
                    <a:pos x="635" y="55"/>
                  </a:cxn>
                  <a:cxn ang="0">
                    <a:pos x="612" y="33"/>
                  </a:cxn>
                  <a:cxn ang="0">
                    <a:pos x="590" y="22"/>
                  </a:cxn>
                  <a:cxn ang="0">
                    <a:pos x="557" y="11"/>
                  </a:cxn>
                  <a:cxn ang="0">
                    <a:pos x="512" y="0"/>
                  </a:cxn>
                  <a:cxn ang="0">
                    <a:pos x="468" y="0"/>
                  </a:cxn>
                  <a:cxn ang="0">
                    <a:pos x="357" y="22"/>
                  </a:cxn>
                  <a:cxn ang="0">
                    <a:pos x="279" y="78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23" y="89"/>
                  </a:cxn>
                  <a:cxn ang="0">
                    <a:pos x="123" y="156"/>
                  </a:cxn>
                </a:cxnLst>
                <a:rect l="0" t="0" r="r" b="b"/>
                <a:pathLst>
                  <a:path w="802" h="703">
                    <a:moveTo>
                      <a:pt x="123" y="156"/>
                    </a:moveTo>
                    <a:lnTo>
                      <a:pt x="123" y="614"/>
                    </a:lnTo>
                    <a:lnTo>
                      <a:pt x="112" y="636"/>
                    </a:lnTo>
                    <a:lnTo>
                      <a:pt x="101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7" y="703"/>
                    </a:lnTo>
                    <a:lnTo>
                      <a:pt x="357" y="658"/>
                    </a:lnTo>
                    <a:lnTo>
                      <a:pt x="301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4" y="614"/>
                    </a:lnTo>
                    <a:lnTo>
                      <a:pt x="234" y="290"/>
                    </a:lnTo>
                    <a:lnTo>
                      <a:pt x="256" y="178"/>
                    </a:lnTo>
                    <a:lnTo>
                      <a:pt x="301" y="100"/>
                    </a:lnTo>
                    <a:lnTo>
                      <a:pt x="379" y="44"/>
                    </a:lnTo>
                    <a:lnTo>
                      <a:pt x="457" y="33"/>
                    </a:lnTo>
                    <a:lnTo>
                      <a:pt x="490" y="33"/>
                    </a:lnTo>
                    <a:lnTo>
                      <a:pt x="523" y="55"/>
                    </a:lnTo>
                    <a:lnTo>
                      <a:pt x="546" y="67"/>
                    </a:lnTo>
                    <a:lnTo>
                      <a:pt x="568" y="134"/>
                    </a:lnTo>
                    <a:lnTo>
                      <a:pt x="568" y="614"/>
                    </a:lnTo>
                    <a:lnTo>
                      <a:pt x="557" y="636"/>
                    </a:lnTo>
                    <a:lnTo>
                      <a:pt x="535" y="647"/>
                    </a:lnTo>
                    <a:lnTo>
                      <a:pt x="501" y="647"/>
                    </a:lnTo>
                    <a:lnTo>
                      <a:pt x="446" y="658"/>
                    </a:lnTo>
                    <a:lnTo>
                      <a:pt x="446" y="703"/>
                    </a:lnTo>
                    <a:lnTo>
                      <a:pt x="802" y="703"/>
                    </a:lnTo>
                    <a:lnTo>
                      <a:pt x="802" y="658"/>
                    </a:lnTo>
                    <a:lnTo>
                      <a:pt x="757" y="658"/>
                    </a:lnTo>
                    <a:lnTo>
                      <a:pt x="724" y="647"/>
                    </a:lnTo>
                    <a:lnTo>
                      <a:pt x="701" y="647"/>
                    </a:lnTo>
                    <a:lnTo>
                      <a:pt x="679" y="603"/>
                    </a:lnTo>
                    <a:lnTo>
                      <a:pt x="679" y="189"/>
                    </a:lnTo>
                    <a:lnTo>
                      <a:pt x="668" y="111"/>
                    </a:lnTo>
                    <a:lnTo>
                      <a:pt x="635" y="55"/>
                    </a:lnTo>
                    <a:lnTo>
                      <a:pt x="612" y="33"/>
                    </a:lnTo>
                    <a:lnTo>
                      <a:pt x="590" y="22"/>
                    </a:lnTo>
                    <a:lnTo>
                      <a:pt x="557" y="11"/>
                    </a:lnTo>
                    <a:lnTo>
                      <a:pt x="512" y="0"/>
                    </a:lnTo>
                    <a:lnTo>
                      <a:pt x="468" y="0"/>
                    </a:lnTo>
                    <a:lnTo>
                      <a:pt x="357" y="22"/>
                    </a:lnTo>
                    <a:lnTo>
                      <a:pt x="279" y="78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3" y="89"/>
                    </a:lnTo>
                    <a:lnTo>
                      <a:pt x="12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8" name="Freeform 60"/>
              <p:cNvSpPr>
                <a:spLocks/>
              </p:cNvSpPr>
              <p:nvPr/>
            </p:nvSpPr>
            <p:spPr bwMode="auto">
              <a:xfrm>
                <a:off x="15985" y="9017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3" y="56"/>
                  </a:cxn>
                  <a:cxn ang="0">
                    <a:pos x="835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3" y="224"/>
                  </a:cxn>
                  <a:cxn ang="0">
                    <a:pos x="111" y="369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1" y="1139"/>
                  </a:cxn>
                  <a:cxn ang="0">
                    <a:pos x="434" y="1162"/>
                  </a:cxn>
                  <a:cxn ang="0">
                    <a:pos x="568" y="1139"/>
                  </a:cxn>
                  <a:cxn ang="0">
                    <a:pos x="679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4" y="838"/>
                  </a:cxn>
                  <a:cxn ang="0">
                    <a:pos x="946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3" y="748"/>
                  </a:cxn>
                  <a:cxn ang="0">
                    <a:pos x="890" y="815"/>
                  </a:cxn>
                  <a:cxn ang="0">
                    <a:pos x="846" y="905"/>
                  </a:cxn>
                  <a:cxn ang="0">
                    <a:pos x="757" y="994"/>
                  </a:cxn>
                  <a:cxn ang="0">
                    <a:pos x="646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89" y="1072"/>
                  </a:cxn>
                  <a:cxn ang="0">
                    <a:pos x="212" y="1005"/>
                  </a:cxn>
                  <a:cxn ang="0">
                    <a:pos x="167" y="916"/>
                  </a:cxn>
                  <a:cxn ang="0">
                    <a:pos x="145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5" y="45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8" y="235"/>
                  </a:cxn>
                  <a:cxn ang="0">
                    <a:pos x="991" y="358"/>
                  </a:cxn>
                  <a:cxn ang="0">
                    <a:pos x="991" y="413"/>
                  </a:cxn>
                  <a:cxn ang="0">
                    <a:pos x="979" y="425"/>
                  </a:cxn>
                  <a:cxn ang="0">
                    <a:pos x="979" y="436"/>
                  </a:cxn>
                  <a:cxn ang="0">
                    <a:pos x="1002" y="458"/>
                  </a:cxn>
                  <a:cxn ang="0">
                    <a:pos x="1013" y="458"/>
                  </a:cxn>
                  <a:cxn ang="0">
                    <a:pos x="1035" y="436"/>
                  </a:cxn>
                  <a:cxn ang="0">
                    <a:pos x="1035" y="425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3" y="56"/>
                    </a:lnTo>
                    <a:lnTo>
                      <a:pt x="835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3" y="224"/>
                    </a:lnTo>
                    <a:lnTo>
                      <a:pt x="111" y="369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1" y="1139"/>
                    </a:lnTo>
                    <a:lnTo>
                      <a:pt x="434" y="1162"/>
                    </a:lnTo>
                    <a:lnTo>
                      <a:pt x="568" y="1139"/>
                    </a:lnTo>
                    <a:lnTo>
                      <a:pt x="679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4" y="838"/>
                    </a:lnTo>
                    <a:lnTo>
                      <a:pt x="946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3" y="748"/>
                    </a:lnTo>
                    <a:lnTo>
                      <a:pt x="890" y="815"/>
                    </a:lnTo>
                    <a:lnTo>
                      <a:pt x="846" y="905"/>
                    </a:lnTo>
                    <a:lnTo>
                      <a:pt x="757" y="994"/>
                    </a:lnTo>
                    <a:lnTo>
                      <a:pt x="646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89" y="1072"/>
                    </a:lnTo>
                    <a:lnTo>
                      <a:pt x="212" y="1005"/>
                    </a:lnTo>
                    <a:lnTo>
                      <a:pt x="167" y="916"/>
                    </a:lnTo>
                    <a:lnTo>
                      <a:pt x="145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5" y="45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8" y="235"/>
                    </a:lnTo>
                    <a:lnTo>
                      <a:pt x="991" y="358"/>
                    </a:lnTo>
                    <a:lnTo>
                      <a:pt x="991" y="413"/>
                    </a:lnTo>
                    <a:lnTo>
                      <a:pt x="979" y="425"/>
                    </a:lnTo>
                    <a:lnTo>
                      <a:pt x="979" y="436"/>
                    </a:lnTo>
                    <a:lnTo>
                      <a:pt x="1002" y="458"/>
                    </a:lnTo>
                    <a:lnTo>
                      <a:pt x="1013" y="458"/>
                    </a:lnTo>
                    <a:lnTo>
                      <a:pt x="1035" y="436"/>
                    </a:lnTo>
                    <a:lnTo>
                      <a:pt x="1035" y="425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69" name="Freeform 61"/>
              <p:cNvSpPr>
                <a:spLocks/>
              </p:cNvSpPr>
              <p:nvPr/>
            </p:nvSpPr>
            <p:spPr bwMode="auto">
              <a:xfrm>
                <a:off x="18122" y="8995"/>
                <a:ext cx="801" cy="1496"/>
              </a:xfrm>
              <a:custGeom>
                <a:avLst/>
                <a:gdLst/>
                <a:ahLst/>
                <a:cxnLst>
                  <a:cxn ang="0">
                    <a:pos x="790" y="67"/>
                  </a:cxn>
                  <a:cxn ang="0">
                    <a:pos x="790" y="44"/>
                  </a:cxn>
                  <a:cxn ang="0">
                    <a:pos x="801" y="44"/>
                  </a:cxn>
                  <a:cxn ang="0">
                    <a:pos x="801" y="22"/>
                  </a:cxn>
                  <a:cxn ang="0">
                    <a:pos x="790" y="11"/>
                  </a:cxn>
                  <a:cxn ang="0">
                    <a:pos x="779" y="11"/>
                  </a:cxn>
                  <a:cxn ang="0">
                    <a:pos x="768" y="0"/>
                  </a:cxn>
                  <a:cxn ang="0">
                    <a:pos x="756" y="0"/>
                  </a:cxn>
                  <a:cxn ang="0">
                    <a:pos x="734" y="11"/>
                  </a:cxn>
                  <a:cxn ang="0">
                    <a:pos x="734" y="33"/>
                  </a:cxn>
                  <a:cxn ang="0">
                    <a:pos x="11" y="1441"/>
                  </a:cxn>
                  <a:cxn ang="0">
                    <a:pos x="0" y="1452"/>
                  </a:cxn>
                  <a:cxn ang="0">
                    <a:pos x="0" y="1474"/>
                  </a:cxn>
                  <a:cxn ang="0">
                    <a:pos x="22" y="1496"/>
                  </a:cxn>
                  <a:cxn ang="0">
                    <a:pos x="33" y="1496"/>
                  </a:cxn>
                  <a:cxn ang="0">
                    <a:pos x="55" y="1485"/>
                  </a:cxn>
                  <a:cxn ang="0">
                    <a:pos x="66" y="1463"/>
                  </a:cxn>
                  <a:cxn ang="0">
                    <a:pos x="790" y="67"/>
                  </a:cxn>
                </a:cxnLst>
                <a:rect l="0" t="0" r="r" b="b"/>
                <a:pathLst>
                  <a:path w="801" h="1496">
                    <a:moveTo>
                      <a:pt x="790" y="67"/>
                    </a:moveTo>
                    <a:lnTo>
                      <a:pt x="790" y="44"/>
                    </a:lnTo>
                    <a:lnTo>
                      <a:pt x="801" y="44"/>
                    </a:lnTo>
                    <a:lnTo>
                      <a:pt x="801" y="22"/>
                    </a:lnTo>
                    <a:lnTo>
                      <a:pt x="790" y="11"/>
                    </a:lnTo>
                    <a:lnTo>
                      <a:pt x="779" y="11"/>
                    </a:lnTo>
                    <a:lnTo>
                      <a:pt x="768" y="0"/>
                    </a:lnTo>
                    <a:lnTo>
                      <a:pt x="756" y="0"/>
                    </a:lnTo>
                    <a:lnTo>
                      <a:pt x="734" y="11"/>
                    </a:lnTo>
                    <a:lnTo>
                      <a:pt x="734" y="33"/>
                    </a:lnTo>
                    <a:lnTo>
                      <a:pt x="11" y="1441"/>
                    </a:lnTo>
                    <a:lnTo>
                      <a:pt x="0" y="1452"/>
                    </a:lnTo>
                    <a:lnTo>
                      <a:pt x="0" y="1474"/>
                    </a:lnTo>
                    <a:lnTo>
                      <a:pt x="22" y="1496"/>
                    </a:lnTo>
                    <a:lnTo>
                      <a:pt x="33" y="1496"/>
                    </a:lnTo>
                    <a:lnTo>
                      <a:pt x="55" y="1485"/>
                    </a:lnTo>
                    <a:lnTo>
                      <a:pt x="66" y="1463"/>
                    </a:lnTo>
                    <a:lnTo>
                      <a:pt x="79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0" name="Freeform 62"/>
              <p:cNvSpPr>
                <a:spLocks noEditPoints="1"/>
              </p:cNvSpPr>
              <p:nvPr/>
            </p:nvSpPr>
            <p:spPr bwMode="auto">
              <a:xfrm>
                <a:off x="17988" y="9553"/>
                <a:ext cx="1068" cy="380"/>
              </a:xfrm>
              <a:custGeom>
                <a:avLst/>
                <a:gdLst/>
                <a:ahLst/>
                <a:cxnLst>
                  <a:cxn ang="0">
                    <a:pos x="1013" y="67"/>
                  </a:cxn>
                  <a:cxn ang="0">
                    <a:pos x="1035" y="67"/>
                  </a:cxn>
                  <a:cxn ang="0">
                    <a:pos x="1046" y="56"/>
                  </a:cxn>
                  <a:cxn ang="0">
                    <a:pos x="1057" y="56"/>
                  </a:cxn>
                  <a:cxn ang="0">
                    <a:pos x="1068" y="34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4" y="0"/>
                  </a:cxn>
                  <a:cxn ang="0">
                    <a:pos x="22" y="0"/>
                  </a:cxn>
                  <a:cxn ang="0">
                    <a:pos x="0" y="23"/>
                  </a:cxn>
                  <a:cxn ang="0">
                    <a:pos x="0" y="45"/>
                  </a:cxn>
                  <a:cxn ang="0">
                    <a:pos x="22" y="67"/>
                  </a:cxn>
                  <a:cxn ang="0">
                    <a:pos x="56" y="67"/>
                  </a:cxn>
                  <a:cxn ang="0">
                    <a:pos x="1013" y="67"/>
                  </a:cxn>
                  <a:cxn ang="0">
                    <a:pos x="1013" y="380"/>
                  </a:cxn>
                  <a:cxn ang="0">
                    <a:pos x="1035" y="380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4" y="313"/>
                  </a:cxn>
                  <a:cxn ang="0">
                    <a:pos x="22" y="313"/>
                  </a:cxn>
                  <a:cxn ang="0">
                    <a:pos x="0" y="335"/>
                  </a:cxn>
                  <a:cxn ang="0">
                    <a:pos x="0" y="358"/>
                  </a:cxn>
                  <a:cxn ang="0">
                    <a:pos x="22" y="380"/>
                  </a:cxn>
                  <a:cxn ang="0">
                    <a:pos x="56" y="380"/>
                  </a:cxn>
                  <a:cxn ang="0">
                    <a:pos x="1013" y="380"/>
                  </a:cxn>
                </a:cxnLst>
                <a:rect l="0" t="0" r="r" b="b"/>
                <a:pathLst>
                  <a:path w="1068" h="380">
                    <a:moveTo>
                      <a:pt x="1013" y="67"/>
                    </a:moveTo>
                    <a:lnTo>
                      <a:pt x="1035" y="67"/>
                    </a:lnTo>
                    <a:lnTo>
                      <a:pt x="1046" y="56"/>
                    </a:lnTo>
                    <a:lnTo>
                      <a:pt x="1057" y="56"/>
                    </a:lnTo>
                    <a:lnTo>
                      <a:pt x="1068" y="34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4" y="0"/>
                    </a:lnTo>
                    <a:lnTo>
                      <a:pt x="22" y="0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22" y="67"/>
                    </a:lnTo>
                    <a:lnTo>
                      <a:pt x="56" y="67"/>
                    </a:lnTo>
                    <a:lnTo>
                      <a:pt x="1013" y="67"/>
                    </a:lnTo>
                    <a:close/>
                    <a:moveTo>
                      <a:pt x="1013" y="380"/>
                    </a:moveTo>
                    <a:lnTo>
                      <a:pt x="1035" y="380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4" y="313"/>
                    </a:lnTo>
                    <a:lnTo>
                      <a:pt x="22" y="313"/>
                    </a:lnTo>
                    <a:lnTo>
                      <a:pt x="0" y="335"/>
                    </a:lnTo>
                    <a:lnTo>
                      <a:pt x="0" y="358"/>
                    </a:lnTo>
                    <a:lnTo>
                      <a:pt x="22" y="380"/>
                    </a:lnTo>
                    <a:lnTo>
                      <a:pt x="56" y="380"/>
                    </a:lnTo>
                    <a:lnTo>
                      <a:pt x="1013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1" name="Freeform 63"/>
              <p:cNvSpPr>
                <a:spLocks noEditPoints="1"/>
              </p:cNvSpPr>
              <p:nvPr/>
            </p:nvSpPr>
            <p:spPr bwMode="auto">
              <a:xfrm>
                <a:off x="19947" y="9073"/>
                <a:ext cx="667" cy="1106"/>
              </a:xfrm>
              <a:custGeom>
                <a:avLst/>
                <a:gdLst/>
                <a:ahLst/>
                <a:cxnLst>
                  <a:cxn ang="0">
                    <a:pos x="667" y="558"/>
                  </a:cxn>
                  <a:cxn ang="0">
                    <a:pos x="656" y="369"/>
                  </a:cxn>
                  <a:cxn ang="0">
                    <a:pos x="601" y="179"/>
                  </a:cxn>
                  <a:cxn ang="0">
                    <a:pos x="534" y="89"/>
                  </a:cxn>
                  <a:cxn ang="0">
                    <a:pos x="467" y="33"/>
                  </a:cxn>
                  <a:cxn ang="0">
                    <a:pos x="389" y="11"/>
                  </a:cxn>
                  <a:cxn ang="0">
                    <a:pos x="333" y="0"/>
                  </a:cxn>
                  <a:cxn ang="0">
                    <a:pos x="256" y="11"/>
                  </a:cxn>
                  <a:cxn ang="0">
                    <a:pos x="178" y="45"/>
                  </a:cxn>
                  <a:cxn ang="0">
                    <a:pos x="111" y="100"/>
                  </a:cxn>
                  <a:cxn ang="0">
                    <a:pos x="55" y="190"/>
                  </a:cxn>
                  <a:cxn ang="0">
                    <a:pos x="11" y="369"/>
                  </a:cxn>
                  <a:cxn ang="0">
                    <a:pos x="0" y="558"/>
                  </a:cxn>
                  <a:cxn ang="0">
                    <a:pos x="0" y="681"/>
                  </a:cxn>
                  <a:cxn ang="0">
                    <a:pos x="22" y="815"/>
                  </a:cxn>
                  <a:cxn ang="0">
                    <a:pos x="66" y="949"/>
                  </a:cxn>
                  <a:cxn ang="0">
                    <a:pos x="122" y="1027"/>
                  </a:cxn>
                  <a:cxn ang="0">
                    <a:pos x="200" y="1072"/>
                  </a:cxn>
                  <a:cxn ang="0">
                    <a:pos x="267" y="1106"/>
                  </a:cxn>
                  <a:cxn ang="0">
                    <a:pos x="333" y="1106"/>
                  </a:cxn>
                  <a:cxn ang="0">
                    <a:pos x="400" y="1094"/>
                  </a:cxn>
                  <a:cxn ang="0">
                    <a:pos x="478" y="1072"/>
                  </a:cxn>
                  <a:cxn ang="0">
                    <a:pos x="545" y="1016"/>
                  </a:cxn>
                  <a:cxn ang="0">
                    <a:pos x="612" y="927"/>
                  </a:cxn>
                  <a:cxn ang="0">
                    <a:pos x="656" y="748"/>
                  </a:cxn>
                  <a:cxn ang="0">
                    <a:pos x="667" y="558"/>
                  </a:cxn>
                  <a:cxn ang="0">
                    <a:pos x="333" y="1072"/>
                  </a:cxn>
                  <a:cxn ang="0">
                    <a:pos x="278" y="1061"/>
                  </a:cxn>
                  <a:cxn ang="0">
                    <a:pos x="222" y="1027"/>
                  </a:cxn>
                  <a:cxn ang="0">
                    <a:pos x="178" y="972"/>
                  </a:cxn>
                  <a:cxn ang="0">
                    <a:pos x="144" y="882"/>
                  </a:cxn>
                  <a:cxn ang="0">
                    <a:pos x="133" y="771"/>
                  </a:cxn>
                  <a:cxn ang="0">
                    <a:pos x="133" y="391"/>
                  </a:cxn>
                  <a:cxn ang="0">
                    <a:pos x="144" y="246"/>
                  </a:cxn>
                  <a:cxn ang="0">
                    <a:pos x="167" y="145"/>
                  </a:cxn>
                  <a:cxn ang="0">
                    <a:pos x="211" y="89"/>
                  </a:cxn>
                  <a:cxn ang="0">
                    <a:pos x="256" y="56"/>
                  </a:cxn>
                  <a:cxn ang="0">
                    <a:pos x="300" y="45"/>
                  </a:cxn>
                  <a:cxn ang="0">
                    <a:pos x="378" y="45"/>
                  </a:cxn>
                  <a:cxn ang="0">
                    <a:pos x="434" y="78"/>
                  </a:cxn>
                  <a:cxn ang="0">
                    <a:pos x="489" y="134"/>
                  </a:cxn>
                  <a:cxn ang="0">
                    <a:pos x="523" y="223"/>
                  </a:cxn>
                  <a:cxn ang="0">
                    <a:pos x="534" y="380"/>
                  </a:cxn>
                  <a:cxn ang="0">
                    <a:pos x="534" y="715"/>
                  </a:cxn>
                  <a:cxn ang="0">
                    <a:pos x="523" y="871"/>
                  </a:cxn>
                  <a:cxn ang="0">
                    <a:pos x="489" y="972"/>
                  </a:cxn>
                  <a:cxn ang="0">
                    <a:pos x="445" y="1027"/>
                  </a:cxn>
                  <a:cxn ang="0">
                    <a:pos x="389" y="1061"/>
                  </a:cxn>
                  <a:cxn ang="0">
                    <a:pos x="333" y="1072"/>
                  </a:cxn>
                </a:cxnLst>
                <a:rect l="0" t="0" r="r" b="b"/>
                <a:pathLst>
                  <a:path w="667" h="1106">
                    <a:moveTo>
                      <a:pt x="667" y="558"/>
                    </a:moveTo>
                    <a:lnTo>
                      <a:pt x="656" y="369"/>
                    </a:lnTo>
                    <a:lnTo>
                      <a:pt x="601" y="179"/>
                    </a:lnTo>
                    <a:lnTo>
                      <a:pt x="534" y="89"/>
                    </a:lnTo>
                    <a:lnTo>
                      <a:pt x="467" y="33"/>
                    </a:lnTo>
                    <a:lnTo>
                      <a:pt x="389" y="11"/>
                    </a:lnTo>
                    <a:lnTo>
                      <a:pt x="333" y="0"/>
                    </a:lnTo>
                    <a:lnTo>
                      <a:pt x="256" y="11"/>
                    </a:lnTo>
                    <a:lnTo>
                      <a:pt x="178" y="45"/>
                    </a:lnTo>
                    <a:lnTo>
                      <a:pt x="111" y="100"/>
                    </a:lnTo>
                    <a:lnTo>
                      <a:pt x="55" y="190"/>
                    </a:lnTo>
                    <a:lnTo>
                      <a:pt x="11" y="369"/>
                    </a:lnTo>
                    <a:lnTo>
                      <a:pt x="0" y="558"/>
                    </a:lnTo>
                    <a:lnTo>
                      <a:pt x="0" y="681"/>
                    </a:lnTo>
                    <a:lnTo>
                      <a:pt x="22" y="815"/>
                    </a:lnTo>
                    <a:lnTo>
                      <a:pt x="66" y="949"/>
                    </a:lnTo>
                    <a:lnTo>
                      <a:pt x="122" y="1027"/>
                    </a:lnTo>
                    <a:lnTo>
                      <a:pt x="200" y="1072"/>
                    </a:lnTo>
                    <a:lnTo>
                      <a:pt x="267" y="1106"/>
                    </a:lnTo>
                    <a:lnTo>
                      <a:pt x="333" y="1106"/>
                    </a:lnTo>
                    <a:lnTo>
                      <a:pt x="400" y="1094"/>
                    </a:lnTo>
                    <a:lnTo>
                      <a:pt x="478" y="1072"/>
                    </a:lnTo>
                    <a:lnTo>
                      <a:pt x="545" y="1016"/>
                    </a:lnTo>
                    <a:lnTo>
                      <a:pt x="612" y="927"/>
                    </a:lnTo>
                    <a:lnTo>
                      <a:pt x="656" y="748"/>
                    </a:lnTo>
                    <a:lnTo>
                      <a:pt x="667" y="558"/>
                    </a:lnTo>
                    <a:close/>
                    <a:moveTo>
                      <a:pt x="333" y="1072"/>
                    </a:moveTo>
                    <a:lnTo>
                      <a:pt x="278" y="1061"/>
                    </a:lnTo>
                    <a:lnTo>
                      <a:pt x="222" y="1027"/>
                    </a:lnTo>
                    <a:lnTo>
                      <a:pt x="178" y="972"/>
                    </a:lnTo>
                    <a:lnTo>
                      <a:pt x="144" y="882"/>
                    </a:lnTo>
                    <a:lnTo>
                      <a:pt x="133" y="771"/>
                    </a:lnTo>
                    <a:lnTo>
                      <a:pt x="133" y="391"/>
                    </a:lnTo>
                    <a:lnTo>
                      <a:pt x="144" y="246"/>
                    </a:lnTo>
                    <a:lnTo>
                      <a:pt x="167" y="145"/>
                    </a:lnTo>
                    <a:lnTo>
                      <a:pt x="211" y="89"/>
                    </a:lnTo>
                    <a:lnTo>
                      <a:pt x="256" y="56"/>
                    </a:lnTo>
                    <a:lnTo>
                      <a:pt x="300" y="45"/>
                    </a:lnTo>
                    <a:lnTo>
                      <a:pt x="378" y="45"/>
                    </a:lnTo>
                    <a:lnTo>
                      <a:pt x="434" y="78"/>
                    </a:lnTo>
                    <a:lnTo>
                      <a:pt x="489" y="134"/>
                    </a:lnTo>
                    <a:lnTo>
                      <a:pt x="523" y="223"/>
                    </a:lnTo>
                    <a:lnTo>
                      <a:pt x="534" y="380"/>
                    </a:lnTo>
                    <a:lnTo>
                      <a:pt x="534" y="715"/>
                    </a:lnTo>
                    <a:lnTo>
                      <a:pt x="523" y="871"/>
                    </a:lnTo>
                    <a:lnTo>
                      <a:pt x="489" y="972"/>
                    </a:lnTo>
                    <a:lnTo>
                      <a:pt x="445" y="1027"/>
                    </a:lnTo>
                    <a:lnTo>
                      <a:pt x="389" y="1061"/>
                    </a:lnTo>
                    <a:lnTo>
                      <a:pt x="333" y="10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2" name="Freeform 64"/>
              <p:cNvSpPr>
                <a:spLocks/>
              </p:cNvSpPr>
              <p:nvPr/>
            </p:nvSpPr>
            <p:spPr bwMode="auto">
              <a:xfrm>
                <a:off x="20815" y="9978"/>
                <a:ext cx="189" cy="480"/>
              </a:xfrm>
              <a:custGeom>
                <a:avLst/>
                <a:gdLst/>
                <a:ahLst/>
                <a:cxnLst>
                  <a:cxn ang="0">
                    <a:pos x="144" y="145"/>
                  </a:cxn>
                  <a:cxn ang="0">
                    <a:pos x="155" y="145"/>
                  </a:cxn>
                  <a:cxn ang="0">
                    <a:pos x="155" y="167"/>
                  </a:cxn>
                  <a:cxn ang="0">
                    <a:pos x="122" y="312"/>
                  </a:cxn>
                  <a:cxn ang="0">
                    <a:pos x="33" y="446"/>
                  </a:cxn>
                  <a:cxn ang="0">
                    <a:pos x="33" y="458"/>
                  </a:cxn>
                  <a:cxn ang="0">
                    <a:pos x="22" y="458"/>
                  </a:cxn>
                  <a:cxn ang="0">
                    <a:pos x="44" y="480"/>
                  </a:cxn>
                  <a:cxn ang="0">
                    <a:pos x="78" y="458"/>
                  </a:cxn>
                  <a:cxn ang="0">
                    <a:pos x="122" y="390"/>
                  </a:cxn>
                  <a:cxn ang="0">
                    <a:pos x="167" y="290"/>
                  </a:cxn>
                  <a:cxn ang="0">
                    <a:pos x="189" y="167"/>
                  </a:cxn>
                  <a:cxn ang="0">
                    <a:pos x="189" y="111"/>
                  </a:cxn>
                  <a:cxn ang="0">
                    <a:pos x="144" y="22"/>
                  </a:cxn>
                  <a:cxn ang="0">
                    <a:pos x="122" y="0"/>
                  </a:cxn>
                  <a:cxn ang="0">
                    <a:pos x="55" y="0"/>
                  </a:cxn>
                  <a:cxn ang="0">
                    <a:pos x="33" y="11"/>
                  </a:cxn>
                  <a:cxn ang="0">
                    <a:pos x="11" y="33"/>
                  </a:cxn>
                  <a:cxn ang="0">
                    <a:pos x="0" y="55"/>
                  </a:cxn>
                  <a:cxn ang="0">
                    <a:pos x="0" y="100"/>
                  </a:cxn>
                  <a:cxn ang="0">
                    <a:pos x="11" y="134"/>
                  </a:cxn>
                  <a:cxn ang="0">
                    <a:pos x="33" y="145"/>
                  </a:cxn>
                  <a:cxn ang="0">
                    <a:pos x="55" y="167"/>
                  </a:cxn>
                  <a:cxn ang="0">
                    <a:pos x="89" y="167"/>
                  </a:cxn>
                  <a:cxn ang="0">
                    <a:pos x="122" y="156"/>
                  </a:cxn>
                  <a:cxn ang="0">
                    <a:pos x="144" y="145"/>
                  </a:cxn>
                </a:cxnLst>
                <a:rect l="0" t="0" r="r" b="b"/>
                <a:pathLst>
                  <a:path w="189" h="480">
                    <a:moveTo>
                      <a:pt x="144" y="145"/>
                    </a:moveTo>
                    <a:lnTo>
                      <a:pt x="155" y="145"/>
                    </a:lnTo>
                    <a:lnTo>
                      <a:pt x="155" y="167"/>
                    </a:lnTo>
                    <a:lnTo>
                      <a:pt x="122" y="312"/>
                    </a:lnTo>
                    <a:lnTo>
                      <a:pt x="33" y="446"/>
                    </a:lnTo>
                    <a:lnTo>
                      <a:pt x="33" y="458"/>
                    </a:lnTo>
                    <a:lnTo>
                      <a:pt x="22" y="458"/>
                    </a:lnTo>
                    <a:lnTo>
                      <a:pt x="44" y="480"/>
                    </a:lnTo>
                    <a:lnTo>
                      <a:pt x="78" y="458"/>
                    </a:lnTo>
                    <a:lnTo>
                      <a:pt x="122" y="390"/>
                    </a:lnTo>
                    <a:lnTo>
                      <a:pt x="167" y="290"/>
                    </a:lnTo>
                    <a:lnTo>
                      <a:pt x="189" y="167"/>
                    </a:lnTo>
                    <a:lnTo>
                      <a:pt x="189" y="111"/>
                    </a:lnTo>
                    <a:lnTo>
                      <a:pt x="144" y="22"/>
                    </a:lnTo>
                    <a:lnTo>
                      <a:pt x="122" y="0"/>
                    </a:lnTo>
                    <a:lnTo>
                      <a:pt x="55" y="0"/>
                    </a:lnTo>
                    <a:lnTo>
                      <a:pt x="33" y="11"/>
                    </a:lnTo>
                    <a:lnTo>
                      <a:pt x="11" y="33"/>
                    </a:lnTo>
                    <a:lnTo>
                      <a:pt x="0" y="55"/>
                    </a:lnTo>
                    <a:lnTo>
                      <a:pt x="0" y="100"/>
                    </a:lnTo>
                    <a:lnTo>
                      <a:pt x="11" y="134"/>
                    </a:lnTo>
                    <a:lnTo>
                      <a:pt x="33" y="145"/>
                    </a:lnTo>
                    <a:lnTo>
                      <a:pt x="55" y="167"/>
                    </a:lnTo>
                    <a:lnTo>
                      <a:pt x="89" y="167"/>
                    </a:lnTo>
                    <a:lnTo>
                      <a:pt x="122" y="156"/>
                    </a:lnTo>
                    <a:lnTo>
                      <a:pt x="144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3" name="Freeform 65"/>
              <p:cNvSpPr>
                <a:spLocks/>
              </p:cNvSpPr>
              <p:nvPr/>
            </p:nvSpPr>
            <p:spPr bwMode="auto">
              <a:xfrm>
                <a:off x="21905" y="9162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7"/>
                  </a:cxn>
                  <a:cxn ang="0">
                    <a:pos x="468" y="347"/>
                  </a:cxn>
                  <a:cxn ang="0">
                    <a:pos x="468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4" y="235"/>
                  </a:cxn>
                  <a:cxn ang="0">
                    <a:pos x="78" y="280"/>
                  </a:cxn>
                  <a:cxn ang="0">
                    <a:pos x="0" y="302"/>
                  </a:cxn>
                  <a:cxn ang="0">
                    <a:pos x="0" y="347"/>
                  </a:cxn>
                  <a:cxn ang="0">
                    <a:pos x="134" y="347"/>
                  </a:cxn>
                  <a:cxn ang="0">
                    <a:pos x="134" y="782"/>
                  </a:cxn>
                  <a:cxn ang="0">
                    <a:pos x="145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6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9" y="961"/>
                  </a:cxn>
                  <a:cxn ang="0">
                    <a:pos x="312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7"/>
                  </a:cxn>
                </a:cxnLst>
                <a:rect l="0" t="0" r="r" b="b"/>
                <a:pathLst>
                  <a:path w="501" h="1005">
                    <a:moveTo>
                      <a:pt x="245" y="347"/>
                    </a:moveTo>
                    <a:lnTo>
                      <a:pt x="468" y="347"/>
                    </a:lnTo>
                    <a:lnTo>
                      <a:pt x="468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4" y="235"/>
                    </a:lnTo>
                    <a:lnTo>
                      <a:pt x="78" y="280"/>
                    </a:lnTo>
                    <a:lnTo>
                      <a:pt x="0" y="302"/>
                    </a:lnTo>
                    <a:lnTo>
                      <a:pt x="0" y="347"/>
                    </a:lnTo>
                    <a:lnTo>
                      <a:pt x="134" y="347"/>
                    </a:lnTo>
                    <a:lnTo>
                      <a:pt x="134" y="782"/>
                    </a:lnTo>
                    <a:lnTo>
                      <a:pt x="145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6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9" y="961"/>
                    </a:lnTo>
                    <a:lnTo>
                      <a:pt x="312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4" name="Freeform 66"/>
              <p:cNvSpPr>
                <a:spLocks/>
              </p:cNvSpPr>
              <p:nvPr/>
            </p:nvSpPr>
            <p:spPr bwMode="auto">
              <a:xfrm>
                <a:off x="22539" y="9028"/>
                <a:ext cx="813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8" y="525"/>
                  </a:cxn>
                  <a:cxn ang="0">
                    <a:pos x="635" y="469"/>
                  </a:cxn>
                  <a:cxn ang="0">
                    <a:pos x="612" y="447"/>
                  </a:cxn>
                  <a:cxn ang="0">
                    <a:pos x="590" y="436"/>
                  </a:cxn>
                  <a:cxn ang="0">
                    <a:pos x="557" y="425"/>
                  </a:cxn>
                  <a:cxn ang="0">
                    <a:pos x="512" y="414"/>
                  </a:cxn>
                  <a:cxn ang="0">
                    <a:pos x="468" y="414"/>
                  </a:cxn>
                  <a:cxn ang="0">
                    <a:pos x="379" y="425"/>
                  </a:cxn>
                  <a:cxn ang="0">
                    <a:pos x="312" y="469"/>
                  </a:cxn>
                  <a:cxn ang="0">
                    <a:pos x="268" y="514"/>
                  </a:cxn>
                  <a:cxn ang="0">
                    <a:pos x="234" y="559"/>
                  </a:cxn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2" y="90"/>
                  </a:cxn>
                  <a:cxn ang="0">
                    <a:pos x="123" y="101"/>
                  </a:cxn>
                  <a:cxn ang="0">
                    <a:pos x="123" y="123"/>
                  </a:cxn>
                  <a:cxn ang="0">
                    <a:pos x="134" y="157"/>
                  </a:cxn>
                  <a:cxn ang="0">
                    <a:pos x="134" y="1028"/>
                  </a:cxn>
                  <a:cxn ang="0">
                    <a:pos x="123" y="1050"/>
                  </a:cxn>
                  <a:cxn ang="0">
                    <a:pos x="101" y="1061"/>
                  </a:cxn>
                  <a:cxn ang="0">
                    <a:pos x="56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8" y="1117"/>
                  </a:cxn>
                  <a:cxn ang="0">
                    <a:pos x="368" y="1072"/>
                  </a:cxn>
                  <a:cxn ang="0">
                    <a:pos x="323" y="1072"/>
                  </a:cxn>
                  <a:cxn ang="0">
                    <a:pos x="290" y="1061"/>
                  </a:cxn>
                  <a:cxn ang="0">
                    <a:pos x="268" y="1061"/>
                  </a:cxn>
                  <a:cxn ang="0">
                    <a:pos x="245" y="1050"/>
                  </a:cxn>
                  <a:cxn ang="0">
                    <a:pos x="245" y="704"/>
                  </a:cxn>
                  <a:cxn ang="0">
                    <a:pos x="256" y="592"/>
                  </a:cxn>
                  <a:cxn ang="0">
                    <a:pos x="312" y="514"/>
                  </a:cxn>
                  <a:cxn ang="0">
                    <a:pos x="379" y="458"/>
                  </a:cxn>
                  <a:cxn ang="0">
                    <a:pos x="457" y="447"/>
                  </a:cxn>
                  <a:cxn ang="0">
                    <a:pos x="490" y="447"/>
                  </a:cxn>
                  <a:cxn ang="0">
                    <a:pos x="523" y="469"/>
                  </a:cxn>
                  <a:cxn ang="0">
                    <a:pos x="546" y="481"/>
                  </a:cxn>
                  <a:cxn ang="0">
                    <a:pos x="568" y="548"/>
                  </a:cxn>
                  <a:cxn ang="0">
                    <a:pos x="568" y="581"/>
                  </a:cxn>
                  <a:cxn ang="0">
                    <a:pos x="579" y="626"/>
                  </a:cxn>
                  <a:cxn ang="0">
                    <a:pos x="579" y="1028"/>
                  </a:cxn>
                  <a:cxn ang="0">
                    <a:pos x="557" y="1050"/>
                  </a:cxn>
                  <a:cxn ang="0">
                    <a:pos x="535" y="1061"/>
                  </a:cxn>
                  <a:cxn ang="0">
                    <a:pos x="501" y="1061"/>
                  </a:cxn>
                  <a:cxn ang="0">
                    <a:pos x="446" y="1072"/>
                  </a:cxn>
                  <a:cxn ang="0">
                    <a:pos x="446" y="1117"/>
                  </a:cxn>
                  <a:cxn ang="0">
                    <a:pos x="813" y="1117"/>
                  </a:cxn>
                  <a:cxn ang="0">
                    <a:pos x="813" y="1072"/>
                  </a:cxn>
                  <a:cxn ang="0">
                    <a:pos x="768" y="1072"/>
                  </a:cxn>
                  <a:cxn ang="0">
                    <a:pos x="735" y="1061"/>
                  </a:cxn>
                  <a:cxn ang="0">
                    <a:pos x="702" y="1061"/>
                  </a:cxn>
                  <a:cxn ang="0">
                    <a:pos x="679" y="1017"/>
                  </a:cxn>
                  <a:cxn ang="0">
                    <a:pos x="679" y="715"/>
                  </a:cxn>
                </a:cxnLst>
                <a:rect l="0" t="0" r="r" b="b"/>
                <a:pathLst>
                  <a:path w="813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8" y="525"/>
                    </a:lnTo>
                    <a:lnTo>
                      <a:pt x="635" y="469"/>
                    </a:lnTo>
                    <a:lnTo>
                      <a:pt x="612" y="447"/>
                    </a:lnTo>
                    <a:lnTo>
                      <a:pt x="590" y="436"/>
                    </a:lnTo>
                    <a:lnTo>
                      <a:pt x="557" y="425"/>
                    </a:lnTo>
                    <a:lnTo>
                      <a:pt x="512" y="414"/>
                    </a:lnTo>
                    <a:lnTo>
                      <a:pt x="468" y="414"/>
                    </a:lnTo>
                    <a:lnTo>
                      <a:pt x="379" y="425"/>
                    </a:lnTo>
                    <a:lnTo>
                      <a:pt x="312" y="469"/>
                    </a:lnTo>
                    <a:lnTo>
                      <a:pt x="268" y="514"/>
                    </a:lnTo>
                    <a:lnTo>
                      <a:pt x="234" y="559"/>
                    </a:lnTo>
                    <a:lnTo>
                      <a:pt x="234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2" y="90"/>
                    </a:lnTo>
                    <a:lnTo>
                      <a:pt x="123" y="101"/>
                    </a:lnTo>
                    <a:lnTo>
                      <a:pt x="123" y="123"/>
                    </a:lnTo>
                    <a:lnTo>
                      <a:pt x="134" y="157"/>
                    </a:lnTo>
                    <a:lnTo>
                      <a:pt x="134" y="1028"/>
                    </a:lnTo>
                    <a:lnTo>
                      <a:pt x="123" y="1050"/>
                    </a:lnTo>
                    <a:lnTo>
                      <a:pt x="101" y="1061"/>
                    </a:lnTo>
                    <a:lnTo>
                      <a:pt x="56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8" y="1117"/>
                    </a:lnTo>
                    <a:lnTo>
                      <a:pt x="368" y="1072"/>
                    </a:lnTo>
                    <a:lnTo>
                      <a:pt x="323" y="1072"/>
                    </a:lnTo>
                    <a:lnTo>
                      <a:pt x="290" y="1061"/>
                    </a:lnTo>
                    <a:lnTo>
                      <a:pt x="268" y="1061"/>
                    </a:lnTo>
                    <a:lnTo>
                      <a:pt x="245" y="1050"/>
                    </a:lnTo>
                    <a:lnTo>
                      <a:pt x="245" y="704"/>
                    </a:lnTo>
                    <a:lnTo>
                      <a:pt x="256" y="592"/>
                    </a:lnTo>
                    <a:lnTo>
                      <a:pt x="312" y="514"/>
                    </a:lnTo>
                    <a:lnTo>
                      <a:pt x="379" y="458"/>
                    </a:lnTo>
                    <a:lnTo>
                      <a:pt x="457" y="447"/>
                    </a:lnTo>
                    <a:lnTo>
                      <a:pt x="490" y="447"/>
                    </a:lnTo>
                    <a:lnTo>
                      <a:pt x="523" y="469"/>
                    </a:lnTo>
                    <a:lnTo>
                      <a:pt x="546" y="481"/>
                    </a:lnTo>
                    <a:lnTo>
                      <a:pt x="568" y="548"/>
                    </a:lnTo>
                    <a:lnTo>
                      <a:pt x="568" y="581"/>
                    </a:lnTo>
                    <a:lnTo>
                      <a:pt x="579" y="626"/>
                    </a:lnTo>
                    <a:lnTo>
                      <a:pt x="579" y="1028"/>
                    </a:lnTo>
                    <a:lnTo>
                      <a:pt x="557" y="1050"/>
                    </a:lnTo>
                    <a:lnTo>
                      <a:pt x="535" y="1061"/>
                    </a:lnTo>
                    <a:lnTo>
                      <a:pt x="501" y="1061"/>
                    </a:lnTo>
                    <a:lnTo>
                      <a:pt x="446" y="1072"/>
                    </a:lnTo>
                    <a:lnTo>
                      <a:pt x="446" y="1117"/>
                    </a:lnTo>
                    <a:lnTo>
                      <a:pt x="813" y="1117"/>
                    </a:lnTo>
                    <a:lnTo>
                      <a:pt x="813" y="1072"/>
                    </a:lnTo>
                    <a:lnTo>
                      <a:pt x="768" y="1072"/>
                    </a:lnTo>
                    <a:lnTo>
                      <a:pt x="735" y="1061"/>
                    </a:lnTo>
                    <a:lnTo>
                      <a:pt x="702" y="1061"/>
                    </a:lnTo>
                    <a:lnTo>
                      <a:pt x="679" y="1017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5" name="Freeform 67"/>
              <p:cNvSpPr>
                <a:spLocks noEditPoints="1"/>
              </p:cNvSpPr>
              <p:nvPr/>
            </p:nvSpPr>
            <p:spPr bwMode="auto">
              <a:xfrm>
                <a:off x="23430" y="9430"/>
                <a:ext cx="612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7" y="134"/>
                  </a:cxn>
                  <a:cxn ang="0">
                    <a:pos x="512" y="67"/>
                  </a:cxn>
                  <a:cxn ang="0">
                    <a:pos x="434" y="12"/>
                  </a:cxn>
                  <a:cxn ang="0">
                    <a:pos x="322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8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78" y="503"/>
                  </a:cxn>
                  <a:cxn ang="0">
                    <a:pos x="578" y="514"/>
                  </a:cxn>
                  <a:cxn ang="0">
                    <a:pos x="567" y="525"/>
                  </a:cxn>
                  <a:cxn ang="0">
                    <a:pos x="523" y="603"/>
                  </a:cxn>
                  <a:cxn ang="0">
                    <a:pos x="478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33" y="56"/>
                  </a:cxn>
                  <a:cxn ang="0">
                    <a:pos x="289" y="34"/>
                  </a:cxn>
                  <a:cxn ang="0">
                    <a:pos x="322" y="34"/>
                  </a:cxn>
                  <a:cxn ang="0">
                    <a:pos x="400" y="45"/>
                  </a:cxn>
                  <a:cxn ang="0">
                    <a:pos x="445" y="90"/>
                  </a:cxn>
                  <a:cxn ang="0">
                    <a:pos x="478" y="146"/>
                  </a:cxn>
                  <a:cxn ang="0">
                    <a:pos x="500" y="213"/>
                  </a:cxn>
                  <a:cxn ang="0">
                    <a:pos x="512" y="268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78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7" y="134"/>
                    </a:lnTo>
                    <a:lnTo>
                      <a:pt x="512" y="67"/>
                    </a:lnTo>
                    <a:lnTo>
                      <a:pt x="434" y="12"/>
                    </a:lnTo>
                    <a:lnTo>
                      <a:pt x="322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8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78" y="503"/>
                    </a:lnTo>
                    <a:lnTo>
                      <a:pt x="578" y="514"/>
                    </a:lnTo>
                    <a:lnTo>
                      <a:pt x="567" y="525"/>
                    </a:lnTo>
                    <a:lnTo>
                      <a:pt x="523" y="603"/>
                    </a:lnTo>
                    <a:lnTo>
                      <a:pt x="478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33" y="56"/>
                    </a:lnTo>
                    <a:lnTo>
                      <a:pt x="289" y="34"/>
                    </a:lnTo>
                    <a:lnTo>
                      <a:pt x="322" y="34"/>
                    </a:lnTo>
                    <a:lnTo>
                      <a:pt x="400" y="45"/>
                    </a:lnTo>
                    <a:lnTo>
                      <a:pt x="445" y="90"/>
                    </a:lnTo>
                    <a:lnTo>
                      <a:pt x="478" y="146"/>
                    </a:lnTo>
                    <a:lnTo>
                      <a:pt x="500" y="213"/>
                    </a:lnTo>
                    <a:lnTo>
                      <a:pt x="512" y="268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6" name="Freeform 68"/>
              <p:cNvSpPr>
                <a:spLocks/>
              </p:cNvSpPr>
              <p:nvPr/>
            </p:nvSpPr>
            <p:spPr bwMode="auto">
              <a:xfrm>
                <a:off x="24131" y="9442"/>
                <a:ext cx="545" cy="703"/>
              </a:xfrm>
              <a:custGeom>
                <a:avLst/>
                <a:gdLst/>
                <a:ahLst/>
                <a:cxnLst>
                  <a:cxn ang="0">
                    <a:pos x="233" y="580"/>
                  </a:cxn>
                  <a:cxn ang="0">
                    <a:pos x="233" y="335"/>
                  </a:cxn>
                  <a:cxn ang="0">
                    <a:pos x="245" y="223"/>
                  </a:cxn>
                  <a:cxn ang="0">
                    <a:pos x="278" y="122"/>
                  </a:cxn>
                  <a:cxn ang="0">
                    <a:pos x="345" y="55"/>
                  </a:cxn>
                  <a:cxn ang="0">
                    <a:pos x="423" y="33"/>
                  </a:cxn>
                  <a:cxn ang="0">
                    <a:pos x="445" y="33"/>
                  </a:cxn>
                  <a:cxn ang="0">
                    <a:pos x="434" y="33"/>
                  </a:cxn>
                  <a:cxn ang="0">
                    <a:pos x="423" y="44"/>
                  </a:cxn>
                  <a:cxn ang="0">
                    <a:pos x="400" y="89"/>
                  </a:cxn>
                  <a:cxn ang="0">
                    <a:pos x="411" y="122"/>
                  </a:cxn>
                  <a:cxn ang="0">
                    <a:pos x="423" y="145"/>
                  </a:cxn>
                  <a:cxn ang="0">
                    <a:pos x="467" y="167"/>
                  </a:cxn>
                  <a:cxn ang="0">
                    <a:pos x="489" y="167"/>
                  </a:cxn>
                  <a:cxn ang="0">
                    <a:pos x="512" y="156"/>
                  </a:cxn>
                  <a:cxn ang="0">
                    <a:pos x="523" y="145"/>
                  </a:cxn>
                  <a:cxn ang="0">
                    <a:pos x="534" y="122"/>
                  </a:cxn>
                  <a:cxn ang="0">
                    <a:pos x="545" y="89"/>
                  </a:cxn>
                  <a:cxn ang="0">
                    <a:pos x="534" y="55"/>
                  </a:cxn>
                  <a:cxn ang="0">
                    <a:pos x="523" y="33"/>
                  </a:cxn>
                  <a:cxn ang="0">
                    <a:pos x="489" y="11"/>
                  </a:cxn>
                  <a:cxn ang="0">
                    <a:pos x="467" y="0"/>
                  </a:cxn>
                  <a:cxn ang="0">
                    <a:pos x="423" y="0"/>
                  </a:cxn>
                  <a:cxn ang="0">
                    <a:pos x="345" y="11"/>
                  </a:cxn>
                  <a:cxn ang="0">
                    <a:pos x="289" y="55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9" y="67"/>
                  </a:cxn>
                  <a:cxn ang="0">
                    <a:pos x="111" y="78"/>
                  </a:cxn>
                  <a:cxn ang="0">
                    <a:pos x="122" y="89"/>
                  </a:cxn>
                  <a:cxn ang="0">
                    <a:pos x="122" y="122"/>
                  </a:cxn>
                  <a:cxn ang="0">
                    <a:pos x="133" y="156"/>
                  </a:cxn>
                  <a:cxn ang="0">
                    <a:pos x="133" y="614"/>
                  </a:cxn>
                  <a:cxn ang="0">
                    <a:pos x="122" y="636"/>
                  </a:cxn>
                  <a:cxn ang="0">
                    <a:pos x="100" y="647"/>
                  </a:cxn>
                  <a:cxn ang="0">
                    <a:pos x="55" y="647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89" y="703"/>
                  </a:cxn>
                  <a:cxn ang="0">
                    <a:pos x="389" y="658"/>
                  </a:cxn>
                  <a:cxn ang="0">
                    <a:pos x="311" y="658"/>
                  </a:cxn>
                  <a:cxn ang="0">
                    <a:pos x="267" y="647"/>
                  </a:cxn>
                  <a:cxn ang="0">
                    <a:pos x="245" y="625"/>
                  </a:cxn>
                  <a:cxn ang="0">
                    <a:pos x="233" y="603"/>
                  </a:cxn>
                  <a:cxn ang="0">
                    <a:pos x="233" y="580"/>
                  </a:cxn>
                </a:cxnLst>
                <a:rect l="0" t="0" r="r" b="b"/>
                <a:pathLst>
                  <a:path w="545" h="703">
                    <a:moveTo>
                      <a:pt x="233" y="580"/>
                    </a:moveTo>
                    <a:lnTo>
                      <a:pt x="233" y="335"/>
                    </a:lnTo>
                    <a:lnTo>
                      <a:pt x="245" y="223"/>
                    </a:lnTo>
                    <a:lnTo>
                      <a:pt x="278" y="122"/>
                    </a:lnTo>
                    <a:lnTo>
                      <a:pt x="345" y="55"/>
                    </a:lnTo>
                    <a:lnTo>
                      <a:pt x="423" y="33"/>
                    </a:lnTo>
                    <a:lnTo>
                      <a:pt x="445" y="33"/>
                    </a:lnTo>
                    <a:lnTo>
                      <a:pt x="434" y="33"/>
                    </a:lnTo>
                    <a:lnTo>
                      <a:pt x="423" y="44"/>
                    </a:lnTo>
                    <a:lnTo>
                      <a:pt x="400" y="89"/>
                    </a:lnTo>
                    <a:lnTo>
                      <a:pt x="411" y="122"/>
                    </a:lnTo>
                    <a:lnTo>
                      <a:pt x="423" y="145"/>
                    </a:lnTo>
                    <a:lnTo>
                      <a:pt x="467" y="167"/>
                    </a:lnTo>
                    <a:lnTo>
                      <a:pt x="489" y="167"/>
                    </a:lnTo>
                    <a:lnTo>
                      <a:pt x="512" y="156"/>
                    </a:lnTo>
                    <a:lnTo>
                      <a:pt x="523" y="145"/>
                    </a:lnTo>
                    <a:lnTo>
                      <a:pt x="534" y="122"/>
                    </a:lnTo>
                    <a:lnTo>
                      <a:pt x="545" y="89"/>
                    </a:lnTo>
                    <a:lnTo>
                      <a:pt x="534" y="55"/>
                    </a:lnTo>
                    <a:lnTo>
                      <a:pt x="523" y="33"/>
                    </a:lnTo>
                    <a:lnTo>
                      <a:pt x="489" y="11"/>
                    </a:lnTo>
                    <a:lnTo>
                      <a:pt x="467" y="0"/>
                    </a:lnTo>
                    <a:lnTo>
                      <a:pt x="423" y="0"/>
                    </a:lnTo>
                    <a:lnTo>
                      <a:pt x="345" y="11"/>
                    </a:lnTo>
                    <a:lnTo>
                      <a:pt x="289" y="55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9" y="67"/>
                    </a:lnTo>
                    <a:lnTo>
                      <a:pt x="111" y="78"/>
                    </a:lnTo>
                    <a:lnTo>
                      <a:pt x="122" y="89"/>
                    </a:lnTo>
                    <a:lnTo>
                      <a:pt x="122" y="122"/>
                    </a:lnTo>
                    <a:lnTo>
                      <a:pt x="133" y="156"/>
                    </a:lnTo>
                    <a:lnTo>
                      <a:pt x="133" y="614"/>
                    </a:lnTo>
                    <a:lnTo>
                      <a:pt x="122" y="636"/>
                    </a:lnTo>
                    <a:lnTo>
                      <a:pt x="100" y="647"/>
                    </a:lnTo>
                    <a:lnTo>
                      <a:pt x="55" y="647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89" y="703"/>
                    </a:lnTo>
                    <a:lnTo>
                      <a:pt x="389" y="658"/>
                    </a:lnTo>
                    <a:lnTo>
                      <a:pt x="311" y="658"/>
                    </a:lnTo>
                    <a:lnTo>
                      <a:pt x="267" y="647"/>
                    </a:lnTo>
                    <a:lnTo>
                      <a:pt x="245" y="625"/>
                    </a:lnTo>
                    <a:lnTo>
                      <a:pt x="233" y="603"/>
                    </a:lnTo>
                    <a:lnTo>
                      <a:pt x="233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7" name="Freeform 69"/>
              <p:cNvSpPr>
                <a:spLocks noEditPoints="1"/>
              </p:cNvSpPr>
              <p:nvPr/>
            </p:nvSpPr>
            <p:spPr bwMode="auto">
              <a:xfrm>
                <a:off x="24765" y="9430"/>
                <a:ext cx="612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8" y="134"/>
                  </a:cxn>
                  <a:cxn ang="0">
                    <a:pos x="512" y="67"/>
                  </a:cxn>
                  <a:cxn ang="0">
                    <a:pos x="434" y="12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9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90" y="503"/>
                  </a:cxn>
                  <a:cxn ang="0">
                    <a:pos x="568" y="525"/>
                  </a:cxn>
                  <a:cxn ang="0">
                    <a:pos x="523" y="603"/>
                  </a:cxn>
                  <a:cxn ang="0">
                    <a:pos x="479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3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34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7" y="112"/>
                  </a:cxn>
                  <a:cxn ang="0">
                    <a:pos x="490" y="190"/>
                  </a:cxn>
                  <a:cxn ang="0">
                    <a:pos x="501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12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8" y="134"/>
                    </a:lnTo>
                    <a:lnTo>
                      <a:pt x="512" y="67"/>
                    </a:lnTo>
                    <a:lnTo>
                      <a:pt x="434" y="12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9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90" y="503"/>
                    </a:lnTo>
                    <a:lnTo>
                      <a:pt x="568" y="525"/>
                    </a:lnTo>
                    <a:lnTo>
                      <a:pt x="523" y="603"/>
                    </a:lnTo>
                    <a:lnTo>
                      <a:pt x="479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3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34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7" y="112"/>
                    </a:lnTo>
                    <a:lnTo>
                      <a:pt x="490" y="190"/>
                    </a:lnTo>
                    <a:lnTo>
                      <a:pt x="501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8" name="Freeform 70"/>
              <p:cNvSpPr>
                <a:spLocks noEditPoints="1"/>
              </p:cNvSpPr>
              <p:nvPr/>
            </p:nvSpPr>
            <p:spPr bwMode="auto">
              <a:xfrm>
                <a:off x="26178" y="9073"/>
                <a:ext cx="334" cy="1072"/>
              </a:xfrm>
              <a:custGeom>
                <a:avLst/>
                <a:gdLst/>
                <a:ahLst/>
                <a:cxnLst>
                  <a:cxn ang="0">
                    <a:pos x="223" y="369"/>
                  </a:cxn>
                  <a:cxn ang="0">
                    <a:pos x="0" y="380"/>
                  </a:cxn>
                  <a:cxn ang="0">
                    <a:pos x="0" y="436"/>
                  </a:cxn>
                  <a:cxn ang="0">
                    <a:pos x="78" y="436"/>
                  </a:cxn>
                  <a:cxn ang="0">
                    <a:pos x="100" y="447"/>
                  </a:cxn>
                  <a:cxn ang="0">
                    <a:pos x="112" y="458"/>
                  </a:cxn>
                  <a:cxn ang="0">
                    <a:pos x="123" y="480"/>
                  </a:cxn>
                  <a:cxn ang="0">
                    <a:pos x="123" y="983"/>
                  </a:cxn>
                  <a:cxn ang="0">
                    <a:pos x="112" y="1005"/>
                  </a:cxn>
                  <a:cxn ang="0">
                    <a:pos x="89" y="1016"/>
                  </a:cxn>
                  <a:cxn ang="0">
                    <a:pos x="56" y="1016"/>
                  </a:cxn>
                  <a:cxn ang="0">
                    <a:pos x="0" y="1027"/>
                  </a:cxn>
                  <a:cxn ang="0">
                    <a:pos x="0" y="1072"/>
                  </a:cxn>
                  <a:cxn ang="0">
                    <a:pos x="334" y="1072"/>
                  </a:cxn>
                  <a:cxn ang="0">
                    <a:pos x="334" y="1027"/>
                  </a:cxn>
                  <a:cxn ang="0">
                    <a:pos x="290" y="1027"/>
                  </a:cxn>
                  <a:cxn ang="0">
                    <a:pos x="267" y="1016"/>
                  </a:cxn>
                  <a:cxn ang="0">
                    <a:pos x="245" y="1016"/>
                  </a:cxn>
                  <a:cxn ang="0">
                    <a:pos x="234" y="994"/>
                  </a:cxn>
                  <a:cxn ang="0">
                    <a:pos x="223" y="983"/>
                  </a:cxn>
                  <a:cxn ang="0">
                    <a:pos x="223" y="949"/>
                  </a:cxn>
                  <a:cxn ang="0">
                    <a:pos x="223" y="369"/>
                  </a:cxn>
                  <a:cxn ang="0">
                    <a:pos x="234" y="89"/>
                  </a:cxn>
                  <a:cxn ang="0">
                    <a:pos x="234" y="56"/>
                  </a:cxn>
                  <a:cxn ang="0">
                    <a:pos x="212" y="33"/>
                  </a:cxn>
                  <a:cxn ang="0">
                    <a:pos x="201" y="11"/>
                  </a:cxn>
                  <a:cxn ang="0">
                    <a:pos x="178" y="0"/>
                  </a:cxn>
                  <a:cxn ang="0">
                    <a:pos x="145" y="0"/>
                  </a:cxn>
                  <a:cxn ang="0">
                    <a:pos x="112" y="11"/>
                  </a:cxn>
                  <a:cxn ang="0">
                    <a:pos x="89" y="22"/>
                  </a:cxn>
                  <a:cxn ang="0">
                    <a:pos x="67" y="56"/>
                  </a:cxn>
                  <a:cxn ang="0">
                    <a:pos x="67" y="123"/>
                  </a:cxn>
                  <a:cxn ang="0">
                    <a:pos x="112" y="168"/>
                  </a:cxn>
                  <a:cxn ang="0">
                    <a:pos x="178" y="168"/>
                  </a:cxn>
                  <a:cxn ang="0">
                    <a:pos x="212" y="145"/>
                  </a:cxn>
                  <a:cxn ang="0">
                    <a:pos x="223" y="123"/>
                  </a:cxn>
                  <a:cxn ang="0">
                    <a:pos x="234" y="89"/>
                  </a:cxn>
                </a:cxnLst>
                <a:rect l="0" t="0" r="r" b="b"/>
                <a:pathLst>
                  <a:path w="334" h="1072">
                    <a:moveTo>
                      <a:pt x="223" y="369"/>
                    </a:moveTo>
                    <a:lnTo>
                      <a:pt x="0" y="380"/>
                    </a:lnTo>
                    <a:lnTo>
                      <a:pt x="0" y="436"/>
                    </a:lnTo>
                    <a:lnTo>
                      <a:pt x="78" y="436"/>
                    </a:lnTo>
                    <a:lnTo>
                      <a:pt x="100" y="447"/>
                    </a:lnTo>
                    <a:lnTo>
                      <a:pt x="112" y="458"/>
                    </a:lnTo>
                    <a:lnTo>
                      <a:pt x="123" y="480"/>
                    </a:lnTo>
                    <a:lnTo>
                      <a:pt x="123" y="983"/>
                    </a:lnTo>
                    <a:lnTo>
                      <a:pt x="112" y="1005"/>
                    </a:lnTo>
                    <a:lnTo>
                      <a:pt x="89" y="1016"/>
                    </a:lnTo>
                    <a:lnTo>
                      <a:pt x="56" y="1016"/>
                    </a:lnTo>
                    <a:lnTo>
                      <a:pt x="0" y="1027"/>
                    </a:lnTo>
                    <a:lnTo>
                      <a:pt x="0" y="1072"/>
                    </a:lnTo>
                    <a:lnTo>
                      <a:pt x="334" y="1072"/>
                    </a:lnTo>
                    <a:lnTo>
                      <a:pt x="334" y="1027"/>
                    </a:lnTo>
                    <a:lnTo>
                      <a:pt x="290" y="1027"/>
                    </a:lnTo>
                    <a:lnTo>
                      <a:pt x="267" y="1016"/>
                    </a:lnTo>
                    <a:lnTo>
                      <a:pt x="245" y="1016"/>
                    </a:lnTo>
                    <a:lnTo>
                      <a:pt x="234" y="994"/>
                    </a:lnTo>
                    <a:lnTo>
                      <a:pt x="223" y="983"/>
                    </a:lnTo>
                    <a:lnTo>
                      <a:pt x="223" y="949"/>
                    </a:lnTo>
                    <a:lnTo>
                      <a:pt x="223" y="369"/>
                    </a:lnTo>
                    <a:close/>
                    <a:moveTo>
                      <a:pt x="234" y="89"/>
                    </a:moveTo>
                    <a:lnTo>
                      <a:pt x="234" y="56"/>
                    </a:lnTo>
                    <a:lnTo>
                      <a:pt x="212" y="33"/>
                    </a:lnTo>
                    <a:lnTo>
                      <a:pt x="201" y="11"/>
                    </a:lnTo>
                    <a:lnTo>
                      <a:pt x="178" y="0"/>
                    </a:lnTo>
                    <a:lnTo>
                      <a:pt x="145" y="0"/>
                    </a:lnTo>
                    <a:lnTo>
                      <a:pt x="112" y="11"/>
                    </a:lnTo>
                    <a:lnTo>
                      <a:pt x="89" y="22"/>
                    </a:lnTo>
                    <a:lnTo>
                      <a:pt x="67" y="56"/>
                    </a:lnTo>
                    <a:lnTo>
                      <a:pt x="67" y="123"/>
                    </a:lnTo>
                    <a:lnTo>
                      <a:pt x="112" y="168"/>
                    </a:lnTo>
                    <a:lnTo>
                      <a:pt x="178" y="168"/>
                    </a:lnTo>
                    <a:lnTo>
                      <a:pt x="212" y="145"/>
                    </a:lnTo>
                    <a:lnTo>
                      <a:pt x="223" y="123"/>
                    </a:lnTo>
                    <a:lnTo>
                      <a:pt x="234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79" name="Freeform 71"/>
              <p:cNvSpPr>
                <a:spLocks/>
              </p:cNvSpPr>
              <p:nvPr/>
            </p:nvSpPr>
            <p:spPr bwMode="auto">
              <a:xfrm>
                <a:off x="26623" y="9430"/>
                <a:ext cx="523" cy="737"/>
              </a:xfrm>
              <a:custGeom>
                <a:avLst/>
                <a:gdLst/>
                <a:ahLst/>
                <a:cxnLst>
                  <a:cxn ang="0">
                    <a:pos x="290" y="402"/>
                  </a:cxn>
                  <a:cxn ang="0">
                    <a:pos x="368" y="436"/>
                  </a:cxn>
                  <a:cxn ang="0">
                    <a:pos x="423" y="481"/>
                  </a:cxn>
                  <a:cxn ang="0">
                    <a:pos x="423" y="626"/>
                  </a:cxn>
                  <a:cxn ang="0">
                    <a:pos x="256" y="693"/>
                  </a:cxn>
                  <a:cxn ang="0">
                    <a:pos x="112" y="637"/>
                  </a:cxn>
                  <a:cxn ang="0">
                    <a:pos x="34" y="469"/>
                  </a:cxn>
                  <a:cxn ang="0">
                    <a:pos x="0" y="447"/>
                  </a:cxn>
                  <a:cxn ang="0">
                    <a:pos x="12" y="737"/>
                  </a:cxn>
                  <a:cxn ang="0">
                    <a:pos x="23" y="726"/>
                  </a:cxn>
                  <a:cxn ang="0">
                    <a:pos x="56" y="704"/>
                  </a:cxn>
                  <a:cxn ang="0">
                    <a:pos x="89" y="659"/>
                  </a:cxn>
                  <a:cxn ang="0">
                    <a:pos x="167" y="715"/>
                  </a:cxn>
                  <a:cxn ang="0">
                    <a:pos x="256" y="737"/>
                  </a:cxn>
                  <a:cxn ang="0">
                    <a:pos x="457" y="670"/>
                  </a:cxn>
                  <a:cxn ang="0">
                    <a:pos x="523" y="514"/>
                  </a:cxn>
                  <a:cxn ang="0">
                    <a:pos x="479" y="391"/>
                  </a:cxn>
                  <a:cxn ang="0">
                    <a:pos x="457" y="358"/>
                  </a:cxn>
                  <a:cxn ang="0">
                    <a:pos x="268" y="280"/>
                  </a:cxn>
                  <a:cxn ang="0">
                    <a:pos x="134" y="246"/>
                  </a:cxn>
                  <a:cxn ang="0">
                    <a:pos x="78" y="146"/>
                  </a:cxn>
                  <a:cxn ang="0">
                    <a:pos x="101" y="79"/>
                  </a:cxn>
                  <a:cxn ang="0">
                    <a:pos x="156" y="45"/>
                  </a:cxn>
                  <a:cxn ang="0">
                    <a:pos x="256" y="23"/>
                  </a:cxn>
                  <a:cxn ang="0">
                    <a:pos x="390" y="79"/>
                  </a:cxn>
                  <a:cxn ang="0">
                    <a:pos x="434" y="179"/>
                  </a:cxn>
                  <a:cxn ang="0">
                    <a:pos x="446" y="235"/>
                  </a:cxn>
                  <a:cxn ang="0">
                    <a:pos x="479" y="224"/>
                  </a:cxn>
                  <a:cxn ang="0">
                    <a:pos x="446" y="0"/>
                  </a:cxn>
                  <a:cxn ang="0">
                    <a:pos x="312" y="0"/>
                  </a:cxn>
                  <a:cxn ang="0">
                    <a:pos x="156" y="12"/>
                  </a:cxn>
                  <a:cxn ang="0">
                    <a:pos x="34" y="90"/>
                  </a:cxn>
                  <a:cxn ang="0">
                    <a:pos x="0" y="235"/>
                  </a:cxn>
                  <a:cxn ang="0">
                    <a:pos x="34" y="302"/>
                  </a:cxn>
                  <a:cxn ang="0">
                    <a:pos x="123" y="369"/>
                  </a:cxn>
                  <a:cxn ang="0">
                    <a:pos x="279" y="402"/>
                  </a:cxn>
                </a:cxnLst>
                <a:rect l="0" t="0" r="r" b="b"/>
                <a:pathLst>
                  <a:path w="523" h="737">
                    <a:moveTo>
                      <a:pt x="279" y="402"/>
                    </a:moveTo>
                    <a:lnTo>
                      <a:pt x="290" y="402"/>
                    </a:lnTo>
                    <a:lnTo>
                      <a:pt x="323" y="414"/>
                    </a:lnTo>
                    <a:lnTo>
                      <a:pt x="368" y="436"/>
                    </a:lnTo>
                    <a:lnTo>
                      <a:pt x="401" y="458"/>
                    </a:lnTo>
                    <a:lnTo>
                      <a:pt x="423" y="481"/>
                    </a:lnTo>
                    <a:lnTo>
                      <a:pt x="446" y="548"/>
                    </a:lnTo>
                    <a:lnTo>
                      <a:pt x="423" y="626"/>
                    </a:lnTo>
                    <a:lnTo>
                      <a:pt x="368" y="682"/>
                    </a:lnTo>
                    <a:lnTo>
                      <a:pt x="256" y="693"/>
                    </a:lnTo>
                    <a:lnTo>
                      <a:pt x="167" y="682"/>
                    </a:lnTo>
                    <a:lnTo>
                      <a:pt x="112" y="637"/>
                    </a:lnTo>
                    <a:lnTo>
                      <a:pt x="67" y="559"/>
                    </a:lnTo>
                    <a:lnTo>
                      <a:pt x="34" y="469"/>
                    </a:lnTo>
                    <a:lnTo>
                      <a:pt x="34" y="447"/>
                    </a:lnTo>
                    <a:lnTo>
                      <a:pt x="0" y="447"/>
                    </a:lnTo>
                    <a:lnTo>
                      <a:pt x="0" y="726"/>
                    </a:lnTo>
                    <a:lnTo>
                      <a:pt x="12" y="737"/>
                    </a:lnTo>
                    <a:lnTo>
                      <a:pt x="23" y="737"/>
                    </a:lnTo>
                    <a:lnTo>
                      <a:pt x="23" y="726"/>
                    </a:lnTo>
                    <a:lnTo>
                      <a:pt x="34" y="715"/>
                    </a:lnTo>
                    <a:lnTo>
                      <a:pt x="56" y="704"/>
                    </a:lnTo>
                    <a:lnTo>
                      <a:pt x="56" y="693"/>
                    </a:lnTo>
                    <a:lnTo>
                      <a:pt x="89" y="659"/>
                    </a:lnTo>
                    <a:lnTo>
                      <a:pt x="134" y="693"/>
                    </a:lnTo>
                    <a:lnTo>
                      <a:pt x="167" y="715"/>
                    </a:lnTo>
                    <a:lnTo>
                      <a:pt x="234" y="737"/>
                    </a:lnTo>
                    <a:lnTo>
                      <a:pt x="256" y="737"/>
                    </a:lnTo>
                    <a:lnTo>
                      <a:pt x="379" y="715"/>
                    </a:lnTo>
                    <a:lnTo>
                      <a:pt x="457" y="670"/>
                    </a:lnTo>
                    <a:lnTo>
                      <a:pt x="501" y="592"/>
                    </a:lnTo>
                    <a:lnTo>
                      <a:pt x="523" y="514"/>
                    </a:lnTo>
                    <a:lnTo>
                      <a:pt x="501" y="425"/>
                    </a:lnTo>
                    <a:lnTo>
                      <a:pt x="479" y="391"/>
                    </a:lnTo>
                    <a:lnTo>
                      <a:pt x="468" y="369"/>
                    </a:lnTo>
                    <a:lnTo>
                      <a:pt x="457" y="358"/>
                    </a:lnTo>
                    <a:lnTo>
                      <a:pt x="368" y="302"/>
                    </a:lnTo>
                    <a:lnTo>
                      <a:pt x="268" y="280"/>
                    </a:lnTo>
                    <a:lnTo>
                      <a:pt x="201" y="268"/>
                    </a:lnTo>
                    <a:lnTo>
                      <a:pt x="134" y="246"/>
                    </a:lnTo>
                    <a:lnTo>
                      <a:pt x="89" y="201"/>
                    </a:lnTo>
                    <a:lnTo>
                      <a:pt x="78" y="146"/>
                    </a:lnTo>
                    <a:lnTo>
                      <a:pt x="78" y="123"/>
                    </a:lnTo>
                    <a:lnTo>
                      <a:pt x="101" y="79"/>
                    </a:lnTo>
                    <a:lnTo>
                      <a:pt x="123" y="56"/>
                    </a:lnTo>
                    <a:lnTo>
                      <a:pt x="156" y="45"/>
                    </a:lnTo>
                    <a:lnTo>
                      <a:pt x="201" y="34"/>
                    </a:lnTo>
                    <a:lnTo>
                      <a:pt x="256" y="23"/>
                    </a:lnTo>
                    <a:lnTo>
                      <a:pt x="345" y="45"/>
                    </a:lnTo>
                    <a:lnTo>
                      <a:pt x="390" y="79"/>
                    </a:lnTo>
                    <a:lnTo>
                      <a:pt x="423" y="134"/>
                    </a:lnTo>
                    <a:lnTo>
                      <a:pt x="434" y="179"/>
                    </a:lnTo>
                    <a:lnTo>
                      <a:pt x="434" y="224"/>
                    </a:lnTo>
                    <a:lnTo>
                      <a:pt x="446" y="235"/>
                    </a:lnTo>
                    <a:lnTo>
                      <a:pt x="468" y="235"/>
                    </a:lnTo>
                    <a:lnTo>
                      <a:pt x="479" y="224"/>
                    </a:lnTo>
                    <a:lnTo>
                      <a:pt x="479" y="0"/>
                    </a:lnTo>
                    <a:lnTo>
                      <a:pt x="446" y="0"/>
                    </a:lnTo>
                    <a:lnTo>
                      <a:pt x="401" y="45"/>
                    </a:lnTo>
                    <a:lnTo>
                      <a:pt x="312" y="0"/>
                    </a:lnTo>
                    <a:lnTo>
                      <a:pt x="256" y="0"/>
                    </a:lnTo>
                    <a:lnTo>
                      <a:pt x="156" y="12"/>
                    </a:lnTo>
                    <a:lnTo>
                      <a:pt x="78" y="45"/>
                    </a:lnTo>
                    <a:lnTo>
                      <a:pt x="34" y="90"/>
                    </a:lnTo>
                    <a:lnTo>
                      <a:pt x="0" y="134"/>
                    </a:lnTo>
                    <a:lnTo>
                      <a:pt x="0" y="235"/>
                    </a:lnTo>
                    <a:lnTo>
                      <a:pt x="12" y="268"/>
                    </a:lnTo>
                    <a:lnTo>
                      <a:pt x="34" y="302"/>
                    </a:lnTo>
                    <a:lnTo>
                      <a:pt x="67" y="335"/>
                    </a:lnTo>
                    <a:lnTo>
                      <a:pt x="123" y="369"/>
                    </a:lnTo>
                    <a:lnTo>
                      <a:pt x="178" y="380"/>
                    </a:lnTo>
                    <a:lnTo>
                      <a:pt x="279" y="4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0" name="Freeform 72"/>
              <p:cNvSpPr>
                <a:spLocks noEditPoints="1"/>
              </p:cNvSpPr>
              <p:nvPr/>
            </p:nvSpPr>
            <p:spPr bwMode="auto">
              <a:xfrm>
                <a:off x="27970" y="9430"/>
                <a:ext cx="723" cy="737"/>
              </a:xfrm>
              <a:custGeom>
                <a:avLst/>
                <a:gdLst/>
                <a:ahLst/>
                <a:cxnLst>
                  <a:cxn ang="0">
                    <a:pos x="467" y="626"/>
                  </a:cxn>
                  <a:cxn ang="0">
                    <a:pos x="501" y="682"/>
                  </a:cxn>
                  <a:cxn ang="0">
                    <a:pos x="590" y="726"/>
                  </a:cxn>
                  <a:cxn ang="0">
                    <a:pos x="623" y="715"/>
                  </a:cxn>
                  <a:cxn ang="0">
                    <a:pos x="668" y="693"/>
                  </a:cxn>
                  <a:cxn ang="0">
                    <a:pos x="712" y="615"/>
                  </a:cxn>
                  <a:cxn ang="0">
                    <a:pos x="723" y="481"/>
                  </a:cxn>
                  <a:cxn ang="0">
                    <a:pos x="679" y="615"/>
                  </a:cxn>
                  <a:cxn ang="0">
                    <a:pos x="645" y="670"/>
                  </a:cxn>
                  <a:cxn ang="0">
                    <a:pos x="590" y="659"/>
                  </a:cxn>
                  <a:cxn ang="0">
                    <a:pos x="567" y="213"/>
                  </a:cxn>
                  <a:cxn ang="0">
                    <a:pos x="512" y="90"/>
                  </a:cxn>
                  <a:cxn ang="0">
                    <a:pos x="289" y="0"/>
                  </a:cxn>
                  <a:cxn ang="0">
                    <a:pos x="122" y="45"/>
                  </a:cxn>
                  <a:cxn ang="0">
                    <a:pos x="44" y="179"/>
                  </a:cxn>
                  <a:cxn ang="0">
                    <a:pos x="67" y="235"/>
                  </a:cxn>
                  <a:cxn ang="0">
                    <a:pos x="122" y="257"/>
                  </a:cxn>
                  <a:cxn ang="0">
                    <a:pos x="178" y="235"/>
                  </a:cxn>
                  <a:cxn ang="0">
                    <a:pos x="189" y="157"/>
                  </a:cxn>
                  <a:cxn ang="0">
                    <a:pos x="167" y="123"/>
                  </a:cxn>
                  <a:cxn ang="0">
                    <a:pos x="111" y="101"/>
                  </a:cxn>
                  <a:cxn ang="0">
                    <a:pos x="211" y="45"/>
                  </a:cxn>
                  <a:cxn ang="0">
                    <a:pos x="289" y="34"/>
                  </a:cxn>
                  <a:cxn ang="0">
                    <a:pos x="401" y="79"/>
                  </a:cxn>
                  <a:cxn ang="0">
                    <a:pos x="456" y="235"/>
                  </a:cxn>
                  <a:cxn ang="0">
                    <a:pos x="312" y="313"/>
                  </a:cxn>
                  <a:cxn ang="0">
                    <a:pos x="67" y="414"/>
                  </a:cxn>
                  <a:cxn ang="0">
                    <a:pos x="0" y="559"/>
                  </a:cxn>
                  <a:cxn ang="0">
                    <a:pos x="67" y="682"/>
                  </a:cxn>
                  <a:cxn ang="0">
                    <a:pos x="256" y="737"/>
                  </a:cxn>
                  <a:cxn ang="0">
                    <a:pos x="423" y="659"/>
                  </a:cxn>
                  <a:cxn ang="0">
                    <a:pos x="456" y="335"/>
                  </a:cxn>
                  <a:cxn ang="0">
                    <a:pos x="434" y="592"/>
                  </a:cxn>
                  <a:cxn ang="0">
                    <a:pos x="323" y="682"/>
                  </a:cxn>
                  <a:cxn ang="0">
                    <a:pos x="222" y="693"/>
                  </a:cxn>
                  <a:cxn ang="0">
                    <a:pos x="156" y="648"/>
                  </a:cxn>
                  <a:cxn ang="0">
                    <a:pos x="122" y="559"/>
                  </a:cxn>
                  <a:cxn ang="0">
                    <a:pos x="167" y="447"/>
                  </a:cxn>
                  <a:cxn ang="0">
                    <a:pos x="323" y="347"/>
                  </a:cxn>
                </a:cxnLst>
                <a:rect l="0" t="0" r="r" b="b"/>
                <a:pathLst>
                  <a:path w="723" h="737">
                    <a:moveTo>
                      <a:pt x="467" y="592"/>
                    </a:moveTo>
                    <a:lnTo>
                      <a:pt x="467" y="626"/>
                    </a:lnTo>
                    <a:lnTo>
                      <a:pt x="490" y="659"/>
                    </a:lnTo>
                    <a:lnTo>
                      <a:pt x="501" y="682"/>
                    </a:lnTo>
                    <a:lnTo>
                      <a:pt x="523" y="704"/>
                    </a:lnTo>
                    <a:lnTo>
                      <a:pt x="590" y="726"/>
                    </a:lnTo>
                    <a:lnTo>
                      <a:pt x="601" y="726"/>
                    </a:lnTo>
                    <a:lnTo>
                      <a:pt x="623" y="715"/>
                    </a:lnTo>
                    <a:lnTo>
                      <a:pt x="645" y="715"/>
                    </a:lnTo>
                    <a:lnTo>
                      <a:pt x="668" y="693"/>
                    </a:lnTo>
                    <a:lnTo>
                      <a:pt x="690" y="682"/>
                    </a:lnTo>
                    <a:lnTo>
                      <a:pt x="712" y="615"/>
                    </a:lnTo>
                    <a:lnTo>
                      <a:pt x="723" y="570"/>
                    </a:lnTo>
                    <a:lnTo>
                      <a:pt x="723" y="481"/>
                    </a:lnTo>
                    <a:lnTo>
                      <a:pt x="679" y="481"/>
                    </a:lnTo>
                    <a:lnTo>
                      <a:pt x="679" y="615"/>
                    </a:lnTo>
                    <a:lnTo>
                      <a:pt x="656" y="659"/>
                    </a:lnTo>
                    <a:lnTo>
                      <a:pt x="645" y="670"/>
                    </a:lnTo>
                    <a:lnTo>
                      <a:pt x="601" y="670"/>
                    </a:lnTo>
                    <a:lnTo>
                      <a:pt x="590" y="659"/>
                    </a:lnTo>
                    <a:lnTo>
                      <a:pt x="567" y="615"/>
                    </a:lnTo>
                    <a:lnTo>
                      <a:pt x="567" y="213"/>
                    </a:lnTo>
                    <a:lnTo>
                      <a:pt x="545" y="146"/>
                    </a:lnTo>
                    <a:lnTo>
                      <a:pt x="512" y="90"/>
                    </a:lnTo>
                    <a:lnTo>
                      <a:pt x="401" y="23"/>
                    </a:lnTo>
                    <a:lnTo>
                      <a:pt x="289" y="0"/>
                    </a:lnTo>
                    <a:lnTo>
                      <a:pt x="200" y="12"/>
                    </a:lnTo>
                    <a:lnTo>
                      <a:pt x="122" y="45"/>
                    </a:lnTo>
                    <a:lnTo>
                      <a:pt x="67" y="101"/>
                    </a:lnTo>
                    <a:lnTo>
                      <a:pt x="44" y="179"/>
                    </a:lnTo>
                    <a:lnTo>
                      <a:pt x="56" y="213"/>
                    </a:lnTo>
                    <a:lnTo>
                      <a:pt x="67" y="235"/>
                    </a:lnTo>
                    <a:lnTo>
                      <a:pt x="89" y="246"/>
                    </a:lnTo>
                    <a:lnTo>
                      <a:pt x="122" y="257"/>
                    </a:lnTo>
                    <a:lnTo>
                      <a:pt x="156" y="246"/>
                    </a:lnTo>
                    <a:lnTo>
                      <a:pt x="178" y="235"/>
                    </a:lnTo>
                    <a:lnTo>
                      <a:pt x="189" y="213"/>
                    </a:lnTo>
                    <a:lnTo>
                      <a:pt x="189" y="157"/>
                    </a:lnTo>
                    <a:lnTo>
                      <a:pt x="178" y="134"/>
                    </a:lnTo>
                    <a:lnTo>
                      <a:pt x="167" y="123"/>
                    </a:lnTo>
                    <a:lnTo>
                      <a:pt x="145" y="112"/>
                    </a:lnTo>
                    <a:lnTo>
                      <a:pt x="111" y="101"/>
                    </a:lnTo>
                    <a:lnTo>
                      <a:pt x="178" y="56"/>
                    </a:lnTo>
                    <a:lnTo>
                      <a:pt x="211" y="45"/>
                    </a:lnTo>
                    <a:lnTo>
                      <a:pt x="256" y="34"/>
                    </a:lnTo>
                    <a:lnTo>
                      <a:pt x="289" y="34"/>
                    </a:lnTo>
                    <a:lnTo>
                      <a:pt x="345" y="45"/>
                    </a:lnTo>
                    <a:lnTo>
                      <a:pt x="401" y="79"/>
                    </a:lnTo>
                    <a:lnTo>
                      <a:pt x="434" y="146"/>
                    </a:lnTo>
                    <a:lnTo>
                      <a:pt x="456" y="235"/>
                    </a:lnTo>
                    <a:lnTo>
                      <a:pt x="456" y="302"/>
                    </a:lnTo>
                    <a:lnTo>
                      <a:pt x="312" y="313"/>
                    </a:lnTo>
                    <a:lnTo>
                      <a:pt x="156" y="358"/>
                    </a:lnTo>
                    <a:lnTo>
                      <a:pt x="67" y="414"/>
                    </a:lnTo>
                    <a:lnTo>
                      <a:pt x="11" y="492"/>
                    </a:lnTo>
                    <a:lnTo>
                      <a:pt x="0" y="559"/>
                    </a:lnTo>
                    <a:lnTo>
                      <a:pt x="22" y="626"/>
                    </a:lnTo>
                    <a:lnTo>
                      <a:pt x="67" y="682"/>
                    </a:lnTo>
                    <a:lnTo>
                      <a:pt x="122" y="715"/>
                    </a:lnTo>
                    <a:lnTo>
                      <a:pt x="256" y="737"/>
                    </a:lnTo>
                    <a:lnTo>
                      <a:pt x="345" y="715"/>
                    </a:lnTo>
                    <a:lnTo>
                      <a:pt x="423" y="659"/>
                    </a:lnTo>
                    <a:lnTo>
                      <a:pt x="467" y="592"/>
                    </a:lnTo>
                    <a:close/>
                    <a:moveTo>
                      <a:pt x="456" y="335"/>
                    </a:moveTo>
                    <a:lnTo>
                      <a:pt x="456" y="492"/>
                    </a:lnTo>
                    <a:lnTo>
                      <a:pt x="434" y="592"/>
                    </a:lnTo>
                    <a:lnTo>
                      <a:pt x="389" y="648"/>
                    </a:lnTo>
                    <a:lnTo>
                      <a:pt x="323" y="682"/>
                    </a:lnTo>
                    <a:lnTo>
                      <a:pt x="267" y="693"/>
                    </a:lnTo>
                    <a:lnTo>
                      <a:pt x="222" y="693"/>
                    </a:lnTo>
                    <a:lnTo>
                      <a:pt x="178" y="670"/>
                    </a:lnTo>
                    <a:lnTo>
                      <a:pt x="156" y="648"/>
                    </a:lnTo>
                    <a:lnTo>
                      <a:pt x="133" y="603"/>
                    </a:lnTo>
                    <a:lnTo>
                      <a:pt x="122" y="559"/>
                    </a:lnTo>
                    <a:lnTo>
                      <a:pt x="133" y="503"/>
                    </a:lnTo>
                    <a:lnTo>
                      <a:pt x="167" y="447"/>
                    </a:lnTo>
                    <a:lnTo>
                      <a:pt x="222" y="391"/>
                    </a:lnTo>
                    <a:lnTo>
                      <a:pt x="323" y="347"/>
                    </a:lnTo>
                    <a:lnTo>
                      <a:pt x="456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1" name="Freeform 73"/>
              <p:cNvSpPr>
                <a:spLocks/>
              </p:cNvSpPr>
              <p:nvPr/>
            </p:nvSpPr>
            <p:spPr bwMode="auto">
              <a:xfrm>
                <a:off x="29450" y="9442"/>
                <a:ext cx="534" cy="703"/>
              </a:xfrm>
              <a:custGeom>
                <a:avLst/>
                <a:gdLst/>
                <a:ahLst/>
                <a:cxnLst>
                  <a:cxn ang="0">
                    <a:pos x="234" y="580"/>
                  </a:cxn>
                  <a:cxn ang="0">
                    <a:pos x="234" y="335"/>
                  </a:cxn>
                  <a:cxn ang="0">
                    <a:pos x="245" y="223"/>
                  </a:cxn>
                  <a:cxn ang="0">
                    <a:pos x="278" y="122"/>
                  </a:cxn>
                  <a:cxn ang="0">
                    <a:pos x="334" y="55"/>
                  </a:cxn>
                  <a:cxn ang="0">
                    <a:pos x="423" y="33"/>
                  </a:cxn>
                  <a:cxn ang="0">
                    <a:pos x="434" y="33"/>
                  </a:cxn>
                  <a:cxn ang="0">
                    <a:pos x="423" y="33"/>
                  </a:cxn>
                  <a:cxn ang="0">
                    <a:pos x="412" y="44"/>
                  </a:cxn>
                  <a:cxn ang="0">
                    <a:pos x="401" y="67"/>
                  </a:cxn>
                  <a:cxn ang="0">
                    <a:pos x="401" y="111"/>
                  </a:cxn>
                  <a:cxn ang="0">
                    <a:pos x="412" y="134"/>
                  </a:cxn>
                  <a:cxn ang="0">
                    <a:pos x="434" y="156"/>
                  </a:cxn>
                  <a:cxn ang="0">
                    <a:pos x="445" y="156"/>
                  </a:cxn>
                  <a:cxn ang="0">
                    <a:pos x="467" y="167"/>
                  </a:cxn>
                  <a:cxn ang="0">
                    <a:pos x="490" y="167"/>
                  </a:cxn>
                  <a:cxn ang="0">
                    <a:pos x="501" y="156"/>
                  </a:cxn>
                  <a:cxn ang="0">
                    <a:pos x="523" y="145"/>
                  </a:cxn>
                  <a:cxn ang="0">
                    <a:pos x="534" y="122"/>
                  </a:cxn>
                  <a:cxn ang="0">
                    <a:pos x="534" y="55"/>
                  </a:cxn>
                  <a:cxn ang="0">
                    <a:pos x="490" y="11"/>
                  </a:cxn>
                  <a:cxn ang="0">
                    <a:pos x="456" y="0"/>
                  </a:cxn>
                  <a:cxn ang="0">
                    <a:pos x="423" y="0"/>
                  </a:cxn>
                  <a:cxn ang="0">
                    <a:pos x="345" y="11"/>
                  </a:cxn>
                  <a:cxn ang="0">
                    <a:pos x="289" y="55"/>
                  </a:cxn>
                  <a:cxn ang="0">
                    <a:pos x="245" y="111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22" y="89"/>
                  </a:cxn>
                  <a:cxn ang="0">
                    <a:pos x="122" y="614"/>
                  </a:cxn>
                  <a:cxn ang="0">
                    <a:pos x="111" y="636"/>
                  </a:cxn>
                  <a:cxn ang="0">
                    <a:pos x="100" y="647"/>
                  </a:cxn>
                  <a:cxn ang="0">
                    <a:pos x="78" y="647"/>
                  </a:cxn>
                  <a:cxn ang="0">
                    <a:pos x="44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89" y="703"/>
                  </a:cxn>
                  <a:cxn ang="0">
                    <a:pos x="389" y="658"/>
                  </a:cxn>
                  <a:cxn ang="0">
                    <a:pos x="300" y="658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34" y="625"/>
                  </a:cxn>
                  <a:cxn ang="0">
                    <a:pos x="234" y="580"/>
                  </a:cxn>
                </a:cxnLst>
                <a:rect l="0" t="0" r="r" b="b"/>
                <a:pathLst>
                  <a:path w="534" h="703">
                    <a:moveTo>
                      <a:pt x="234" y="580"/>
                    </a:moveTo>
                    <a:lnTo>
                      <a:pt x="234" y="335"/>
                    </a:lnTo>
                    <a:lnTo>
                      <a:pt x="245" y="223"/>
                    </a:lnTo>
                    <a:lnTo>
                      <a:pt x="278" y="122"/>
                    </a:lnTo>
                    <a:lnTo>
                      <a:pt x="334" y="55"/>
                    </a:lnTo>
                    <a:lnTo>
                      <a:pt x="423" y="33"/>
                    </a:lnTo>
                    <a:lnTo>
                      <a:pt x="434" y="33"/>
                    </a:lnTo>
                    <a:lnTo>
                      <a:pt x="423" y="33"/>
                    </a:lnTo>
                    <a:lnTo>
                      <a:pt x="412" y="44"/>
                    </a:lnTo>
                    <a:lnTo>
                      <a:pt x="401" y="67"/>
                    </a:lnTo>
                    <a:lnTo>
                      <a:pt x="401" y="111"/>
                    </a:lnTo>
                    <a:lnTo>
                      <a:pt x="412" y="134"/>
                    </a:lnTo>
                    <a:lnTo>
                      <a:pt x="434" y="156"/>
                    </a:lnTo>
                    <a:lnTo>
                      <a:pt x="445" y="156"/>
                    </a:lnTo>
                    <a:lnTo>
                      <a:pt x="467" y="167"/>
                    </a:lnTo>
                    <a:lnTo>
                      <a:pt x="490" y="167"/>
                    </a:lnTo>
                    <a:lnTo>
                      <a:pt x="501" y="156"/>
                    </a:lnTo>
                    <a:lnTo>
                      <a:pt x="523" y="145"/>
                    </a:lnTo>
                    <a:lnTo>
                      <a:pt x="534" y="122"/>
                    </a:lnTo>
                    <a:lnTo>
                      <a:pt x="534" y="55"/>
                    </a:lnTo>
                    <a:lnTo>
                      <a:pt x="490" y="11"/>
                    </a:lnTo>
                    <a:lnTo>
                      <a:pt x="456" y="0"/>
                    </a:lnTo>
                    <a:lnTo>
                      <a:pt x="423" y="0"/>
                    </a:lnTo>
                    <a:lnTo>
                      <a:pt x="345" y="11"/>
                    </a:lnTo>
                    <a:lnTo>
                      <a:pt x="289" y="55"/>
                    </a:lnTo>
                    <a:lnTo>
                      <a:pt x="245" y="111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2" y="89"/>
                    </a:lnTo>
                    <a:lnTo>
                      <a:pt x="122" y="614"/>
                    </a:lnTo>
                    <a:lnTo>
                      <a:pt x="111" y="636"/>
                    </a:lnTo>
                    <a:lnTo>
                      <a:pt x="100" y="647"/>
                    </a:lnTo>
                    <a:lnTo>
                      <a:pt x="78" y="647"/>
                    </a:lnTo>
                    <a:lnTo>
                      <a:pt x="44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89" y="703"/>
                    </a:lnTo>
                    <a:lnTo>
                      <a:pt x="389" y="658"/>
                    </a:lnTo>
                    <a:lnTo>
                      <a:pt x="300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4" y="625"/>
                    </a:lnTo>
                    <a:lnTo>
                      <a:pt x="234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2" name="Freeform 74"/>
              <p:cNvSpPr>
                <a:spLocks noEditPoints="1"/>
              </p:cNvSpPr>
              <p:nvPr/>
            </p:nvSpPr>
            <p:spPr bwMode="auto">
              <a:xfrm>
                <a:off x="30073" y="9430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9"/>
                  </a:cxn>
                  <a:cxn ang="0">
                    <a:pos x="679" y="224"/>
                  </a:cxn>
                  <a:cxn ang="0">
                    <a:pos x="612" y="112"/>
                  </a:cxn>
                  <a:cxn ang="0">
                    <a:pos x="490" y="23"/>
                  </a:cxn>
                  <a:cxn ang="0">
                    <a:pos x="356" y="0"/>
                  </a:cxn>
                  <a:cxn ang="0">
                    <a:pos x="223" y="34"/>
                  </a:cxn>
                  <a:cxn ang="0">
                    <a:pos x="100" y="112"/>
                  </a:cxn>
                  <a:cxn ang="0">
                    <a:pos x="34" y="224"/>
                  </a:cxn>
                  <a:cxn ang="0">
                    <a:pos x="0" y="369"/>
                  </a:cxn>
                  <a:cxn ang="0">
                    <a:pos x="34" y="514"/>
                  </a:cxn>
                  <a:cxn ang="0">
                    <a:pos x="111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12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3" y="648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358"/>
                  </a:cxn>
                  <a:cxn ang="0">
                    <a:pos x="145" y="257"/>
                  </a:cxn>
                  <a:cxn ang="0">
                    <a:pos x="178" y="134"/>
                  </a:cxn>
                  <a:cxn ang="0">
                    <a:pos x="200" y="101"/>
                  </a:cxn>
                  <a:cxn ang="0">
                    <a:pos x="234" y="67"/>
                  </a:cxn>
                  <a:cxn ang="0">
                    <a:pos x="278" y="45"/>
                  </a:cxn>
                  <a:cxn ang="0">
                    <a:pos x="312" y="34"/>
                  </a:cxn>
                  <a:cxn ang="0">
                    <a:pos x="356" y="34"/>
                  </a:cxn>
                  <a:cxn ang="0">
                    <a:pos x="423" y="45"/>
                  </a:cxn>
                  <a:cxn ang="0">
                    <a:pos x="490" y="79"/>
                  </a:cxn>
                  <a:cxn ang="0">
                    <a:pos x="534" y="134"/>
                  </a:cxn>
                  <a:cxn ang="0">
                    <a:pos x="568" y="213"/>
                  </a:cxn>
                  <a:cxn ang="0">
                    <a:pos x="579" y="291"/>
                  </a:cxn>
                  <a:cxn ang="0">
                    <a:pos x="579" y="458"/>
                  </a:cxn>
                  <a:cxn ang="0">
                    <a:pos x="545" y="570"/>
                  </a:cxn>
                  <a:cxn ang="0">
                    <a:pos x="501" y="637"/>
                  </a:cxn>
                  <a:cxn ang="0">
                    <a:pos x="434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12" h="737">
                    <a:moveTo>
                      <a:pt x="712" y="369"/>
                    </a:moveTo>
                    <a:lnTo>
                      <a:pt x="679" y="224"/>
                    </a:lnTo>
                    <a:lnTo>
                      <a:pt x="612" y="112"/>
                    </a:lnTo>
                    <a:lnTo>
                      <a:pt x="490" y="23"/>
                    </a:lnTo>
                    <a:lnTo>
                      <a:pt x="356" y="0"/>
                    </a:lnTo>
                    <a:lnTo>
                      <a:pt x="223" y="34"/>
                    </a:lnTo>
                    <a:lnTo>
                      <a:pt x="100" y="112"/>
                    </a:lnTo>
                    <a:lnTo>
                      <a:pt x="34" y="224"/>
                    </a:lnTo>
                    <a:lnTo>
                      <a:pt x="0" y="369"/>
                    </a:lnTo>
                    <a:lnTo>
                      <a:pt x="34" y="514"/>
                    </a:lnTo>
                    <a:lnTo>
                      <a:pt x="111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12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3" y="648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358"/>
                    </a:lnTo>
                    <a:lnTo>
                      <a:pt x="145" y="257"/>
                    </a:lnTo>
                    <a:lnTo>
                      <a:pt x="178" y="134"/>
                    </a:lnTo>
                    <a:lnTo>
                      <a:pt x="200" y="101"/>
                    </a:lnTo>
                    <a:lnTo>
                      <a:pt x="234" y="67"/>
                    </a:lnTo>
                    <a:lnTo>
                      <a:pt x="278" y="45"/>
                    </a:lnTo>
                    <a:lnTo>
                      <a:pt x="312" y="34"/>
                    </a:lnTo>
                    <a:lnTo>
                      <a:pt x="356" y="34"/>
                    </a:lnTo>
                    <a:lnTo>
                      <a:pt x="423" y="45"/>
                    </a:lnTo>
                    <a:lnTo>
                      <a:pt x="490" y="79"/>
                    </a:lnTo>
                    <a:lnTo>
                      <a:pt x="534" y="134"/>
                    </a:lnTo>
                    <a:lnTo>
                      <a:pt x="568" y="213"/>
                    </a:lnTo>
                    <a:lnTo>
                      <a:pt x="579" y="291"/>
                    </a:lnTo>
                    <a:lnTo>
                      <a:pt x="579" y="458"/>
                    </a:lnTo>
                    <a:lnTo>
                      <a:pt x="545" y="570"/>
                    </a:lnTo>
                    <a:lnTo>
                      <a:pt x="501" y="637"/>
                    </a:lnTo>
                    <a:lnTo>
                      <a:pt x="434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3" name="Freeform 75"/>
              <p:cNvSpPr>
                <a:spLocks/>
              </p:cNvSpPr>
              <p:nvPr/>
            </p:nvSpPr>
            <p:spPr bwMode="auto">
              <a:xfrm>
                <a:off x="30819" y="9453"/>
                <a:ext cx="1090" cy="714"/>
              </a:xfrm>
              <a:custGeom>
                <a:avLst/>
                <a:gdLst/>
                <a:ahLst/>
                <a:cxnLst>
                  <a:cxn ang="0">
                    <a:pos x="957" y="156"/>
                  </a:cxn>
                  <a:cxn ang="0">
                    <a:pos x="979" y="111"/>
                  </a:cxn>
                  <a:cxn ang="0">
                    <a:pos x="1023" y="67"/>
                  </a:cxn>
                  <a:cxn ang="0">
                    <a:pos x="1057" y="56"/>
                  </a:cxn>
                  <a:cxn ang="0">
                    <a:pos x="1090" y="56"/>
                  </a:cxn>
                  <a:cxn ang="0">
                    <a:pos x="1090" y="0"/>
                  </a:cxn>
                  <a:cxn ang="0">
                    <a:pos x="1035" y="0"/>
                  </a:cxn>
                  <a:cxn ang="0">
                    <a:pos x="968" y="11"/>
                  </a:cxn>
                  <a:cxn ang="0">
                    <a:pos x="934" y="11"/>
                  </a:cxn>
                  <a:cxn ang="0">
                    <a:pos x="890" y="0"/>
                  </a:cxn>
                  <a:cxn ang="0">
                    <a:pos x="823" y="0"/>
                  </a:cxn>
                  <a:cxn ang="0">
                    <a:pos x="823" y="56"/>
                  </a:cxn>
                  <a:cxn ang="0">
                    <a:pos x="868" y="56"/>
                  </a:cxn>
                  <a:cxn ang="0">
                    <a:pos x="912" y="100"/>
                  </a:cxn>
                  <a:cxn ang="0">
                    <a:pos x="912" y="156"/>
                  </a:cxn>
                  <a:cxn ang="0">
                    <a:pos x="768" y="569"/>
                  </a:cxn>
                  <a:cxn ang="0">
                    <a:pos x="601" y="123"/>
                  </a:cxn>
                  <a:cxn ang="0">
                    <a:pos x="601" y="78"/>
                  </a:cxn>
                  <a:cxn ang="0">
                    <a:pos x="612" y="67"/>
                  </a:cxn>
                  <a:cxn ang="0">
                    <a:pos x="634" y="56"/>
                  </a:cxn>
                  <a:cxn ang="0">
                    <a:pos x="690" y="56"/>
                  </a:cxn>
                  <a:cxn ang="0">
                    <a:pos x="690" y="0"/>
                  </a:cxn>
                  <a:cxn ang="0">
                    <a:pos x="601" y="0"/>
                  </a:cxn>
                  <a:cxn ang="0">
                    <a:pos x="556" y="11"/>
                  </a:cxn>
                  <a:cxn ang="0">
                    <a:pos x="456" y="11"/>
                  </a:cxn>
                  <a:cxn ang="0">
                    <a:pos x="378" y="0"/>
                  </a:cxn>
                  <a:cxn ang="0">
                    <a:pos x="378" y="56"/>
                  </a:cxn>
                  <a:cxn ang="0">
                    <a:pos x="445" y="56"/>
                  </a:cxn>
                  <a:cxn ang="0">
                    <a:pos x="489" y="78"/>
                  </a:cxn>
                  <a:cxn ang="0">
                    <a:pos x="489" y="89"/>
                  </a:cxn>
                  <a:cxn ang="0">
                    <a:pos x="512" y="134"/>
                  </a:cxn>
                  <a:cxn ang="0">
                    <a:pos x="523" y="167"/>
                  </a:cxn>
                  <a:cxn ang="0">
                    <a:pos x="378" y="547"/>
                  </a:cxn>
                  <a:cxn ang="0">
                    <a:pos x="233" y="123"/>
                  </a:cxn>
                  <a:cxn ang="0">
                    <a:pos x="222" y="111"/>
                  </a:cxn>
                  <a:cxn ang="0">
                    <a:pos x="222" y="78"/>
                  </a:cxn>
                  <a:cxn ang="0">
                    <a:pos x="245" y="67"/>
                  </a:cxn>
                  <a:cxn ang="0">
                    <a:pos x="256" y="56"/>
                  </a:cxn>
                  <a:cxn ang="0">
                    <a:pos x="322" y="56"/>
                  </a:cxn>
                  <a:cxn ang="0">
                    <a:pos x="322" y="0"/>
                  </a:cxn>
                  <a:cxn ang="0">
                    <a:pos x="222" y="0"/>
                  </a:cxn>
                  <a:cxn ang="0">
                    <a:pos x="144" y="11"/>
                  </a:cxn>
                  <a:cxn ang="0">
                    <a:pos x="100" y="11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66" y="56"/>
                  </a:cxn>
                  <a:cxn ang="0">
                    <a:pos x="89" y="67"/>
                  </a:cxn>
                  <a:cxn ang="0">
                    <a:pos x="100" y="78"/>
                  </a:cxn>
                  <a:cxn ang="0">
                    <a:pos x="111" y="111"/>
                  </a:cxn>
                  <a:cxn ang="0">
                    <a:pos x="311" y="670"/>
                  </a:cxn>
                  <a:cxn ang="0">
                    <a:pos x="322" y="692"/>
                  </a:cxn>
                  <a:cxn ang="0">
                    <a:pos x="345" y="714"/>
                  </a:cxn>
                  <a:cxn ang="0">
                    <a:pos x="367" y="703"/>
                  </a:cxn>
                  <a:cxn ang="0">
                    <a:pos x="378" y="692"/>
                  </a:cxn>
                  <a:cxn ang="0">
                    <a:pos x="378" y="681"/>
                  </a:cxn>
                  <a:cxn ang="0">
                    <a:pos x="545" y="223"/>
                  </a:cxn>
                  <a:cxn ang="0">
                    <a:pos x="701" y="681"/>
                  </a:cxn>
                  <a:cxn ang="0">
                    <a:pos x="734" y="714"/>
                  </a:cxn>
                  <a:cxn ang="0">
                    <a:pos x="756" y="703"/>
                  </a:cxn>
                  <a:cxn ang="0">
                    <a:pos x="756" y="692"/>
                  </a:cxn>
                  <a:cxn ang="0">
                    <a:pos x="768" y="681"/>
                  </a:cxn>
                  <a:cxn ang="0">
                    <a:pos x="957" y="156"/>
                  </a:cxn>
                </a:cxnLst>
                <a:rect l="0" t="0" r="r" b="b"/>
                <a:pathLst>
                  <a:path w="1090" h="714">
                    <a:moveTo>
                      <a:pt x="957" y="156"/>
                    </a:moveTo>
                    <a:lnTo>
                      <a:pt x="979" y="111"/>
                    </a:lnTo>
                    <a:lnTo>
                      <a:pt x="1023" y="67"/>
                    </a:lnTo>
                    <a:lnTo>
                      <a:pt x="1057" y="56"/>
                    </a:lnTo>
                    <a:lnTo>
                      <a:pt x="1090" y="56"/>
                    </a:lnTo>
                    <a:lnTo>
                      <a:pt x="1090" y="0"/>
                    </a:lnTo>
                    <a:lnTo>
                      <a:pt x="1035" y="0"/>
                    </a:lnTo>
                    <a:lnTo>
                      <a:pt x="968" y="11"/>
                    </a:lnTo>
                    <a:lnTo>
                      <a:pt x="934" y="11"/>
                    </a:lnTo>
                    <a:lnTo>
                      <a:pt x="890" y="0"/>
                    </a:lnTo>
                    <a:lnTo>
                      <a:pt x="823" y="0"/>
                    </a:lnTo>
                    <a:lnTo>
                      <a:pt x="823" y="56"/>
                    </a:lnTo>
                    <a:lnTo>
                      <a:pt x="868" y="56"/>
                    </a:lnTo>
                    <a:lnTo>
                      <a:pt x="912" y="100"/>
                    </a:lnTo>
                    <a:lnTo>
                      <a:pt x="912" y="156"/>
                    </a:lnTo>
                    <a:lnTo>
                      <a:pt x="768" y="569"/>
                    </a:lnTo>
                    <a:lnTo>
                      <a:pt x="601" y="123"/>
                    </a:lnTo>
                    <a:lnTo>
                      <a:pt x="601" y="78"/>
                    </a:lnTo>
                    <a:lnTo>
                      <a:pt x="612" y="67"/>
                    </a:lnTo>
                    <a:lnTo>
                      <a:pt x="634" y="56"/>
                    </a:lnTo>
                    <a:lnTo>
                      <a:pt x="690" y="56"/>
                    </a:lnTo>
                    <a:lnTo>
                      <a:pt x="690" y="0"/>
                    </a:lnTo>
                    <a:lnTo>
                      <a:pt x="601" y="0"/>
                    </a:lnTo>
                    <a:lnTo>
                      <a:pt x="556" y="11"/>
                    </a:lnTo>
                    <a:lnTo>
                      <a:pt x="456" y="11"/>
                    </a:lnTo>
                    <a:lnTo>
                      <a:pt x="378" y="0"/>
                    </a:lnTo>
                    <a:lnTo>
                      <a:pt x="378" y="56"/>
                    </a:lnTo>
                    <a:lnTo>
                      <a:pt x="445" y="56"/>
                    </a:lnTo>
                    <a:lnTo>
                      <a:pt x="489" y="78"/>
                    </a:lnTo>
                    <a:lnTo>
                      <a:pt x="489" y="89"/>
                    </a:lnTo>
                    <a:lnTo>
                      <a:pt x="512" y="134"/>
                    </a:lnTo>
                    <a:lnTo>
                      <a:pt x="523" y="167"/>
                    </a:lnTo>
                    <a:lnTo>
                      <a:pt x="378" y="547"/>
                    </a:lnTo>
                    <a:lnTo>
                      <a:pt x="233" y="123"/>
                    </a:lnTo>
                    <a:lnTo>
                      <a:pt x="222" y="111"/>
                    </a:lnTo>
                    <a:lnTo>
                      <a:pt x="222" y="78"/>
                    </a:lnTo>
                    <a:lnTo>
                      <a:pt x="245" y="67"/>
                    </a:lnTo>
                    <a:lnTo>
                      <a:pt x="256" y="56"/>
                    </a:lnTo>
                    <a:lnTo>
                      <a:pt x="322" y="56"/>
                    </a:lnTo>
                    <a:lnTo>
                      <a:pt x="322" y="0"/>
                    </a:lnTo>
                    <a:lnTo>
                      <a:pt x="222" y="0"/>
                    </a:lnTo>
                    <a:lnTo>
                      <a:pt x="144" y="11"/>
                    </a:lnTo>
                    <a:lnTo>
                      <a:pt x="100" y="11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66" y="56"/>
                    </a:lnTo>
                    <a:lnTo>
                      <a:pt x="89" y="67"/>
                    </a:lnTo>
                    <a:lnTo>
                      <a:pt x="100" y="78"/>
                    </a:lnTo>
                    <a:lnTo>
                      <a:pt x="111" y="111"/>
                    </a:lnTo>
                    <a:lnTo>
                      <a:pt x="311" y="670"/>
                    </a:lnTo>
                    <a:lnTo>
                      <a:pt x="322" y="692"/>
                    </a:lnTo>
                    <a:lnTo>
                      <a:pt x="345" y="714"/>
                    </a:lnTo>
                    <a:lnTo>
                      <a:pt x="367" y="703"/>
                    </a:lnTo>
                    <a:lnTo>
                      <a:pt x="378" y="692"/>
                    </a:lnTo>
                    <a:lnTo>
                      <a:pt x="378" y="681"/>
                    </a:lnTo>
                    <a:lnTo>
                      <a:pt x="545" y="223"/>
                    </a:lnTo>
                    <a:lnTo>
                      <a:pt x="701" y="681"/>
                    </a:lnTo>
                    <a:lnTo>
                      <a:pt x="734" y="714"/>
                    </a:lnTo>
                    <a:lnTo>
                      <a:pt x="756" y="703"/>
                    </a:lnTo>
                    <a:lnTo>
                      <a:pt x="756" y="692"/>
                    </a:lnTo>
                    <a:lnTo>
                      <a:pt x="768" y="681"/>
                    </a:lnTo>
                    <a:lnTo>
                      <a:pt x="957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4" name="Freeform 76"/>
              <p:cNvSpPr>
                <a:spLocks noEditPoints="1"/>
              </p:cNvSpPr>
              <p:nvPr/>
            </p:nvSpPr>
            <p:spPr bwMode="auto">
              <a:xfrm>
                <a:off x="32688" y="9084"/>
                <a:ext cx="423" cy="1083"/>
              </a:xfrm>
              <a:custGeom>
                <a:avLst/>
                <a:gdLst/>
                <a:ahLst/>
                <a:cxnLst>
                  <a:cxn ang="0">
                    <a:pos x="412" y="34"/>
                  </a:cxn>
                  <a:cxn ang="0">
                    <a:pos x="379" y="11"/>
                  </a:cxn>
                  <a:cxn ang="0">
                    <a:pos x="312" y="11"/>
                  </a:cxn>
                  <a:cxn ang="0">
                    <a:pos x="267" y="56"/>
                  </a:cxn>
                  <a:cxn ang="0">
                    <a:pos x="278" y="123"/>
                  </a:cxn>
                  <a:cxn ang="0">
                    <a:pos x="356" y="134"/>
                  </a:cxn>
                  <a:cxn ang="0">
                    <a:pos x="401" y="89"/>
                  </a:cxn>
                  <a:cxn ang="0">
                    <a:pos x="290" y="659"/>
                  </a:cxn>
                  <a:cxn ang="0">
                    <a:pos x="312" y="592"/>
                  </a:cxn>
                  <a:cxn ang="0">
                    <a:pos x="334" y="536"/>
                  </a:cxn>
                  <a:cxn ang="0">
                    <a:pos x="345" y="480"/>
                  </a:cxn>
                  <a:cxn ang="0">
                    <a:pos x="323" y="402"/>
                  </a:cxn>
                  <a:cxn ang="0">
                    <a:pos x="212" y="358"/>
                  </a:cxn>
                  <a:cxn ang="0">
                    <a:pos x="78" y="436"/>
                  </a:cxn>
                  <a:cxn ang="0">
                    <a:pos x="0" y="603"/>
                  </a:cxn>
                  <a:cxn ang="0">
                    <a:pos x="34" y="614"/>
                  </a:cxn>
                  <a:cxn ang="0">
                    <a:pos x="45" y="592"/>
                  </a:cxn>
                  <a:cxn ang="0">
                    <a:pos x="156" y="402"/>
                  </a:cxn>
                  <a:cxn ang="0">
                    <a:pos x="234" y="391"/>
                  </a:cxn>
                  <a:cxn ang="0">
                    <a:pos x="245" y="413"/>
                  </a:cxn>
                  <a:cxn ang="0">
                    <a:pos x="234" y="503"/>
                  </a:cxn>
                  <a:cxn ang="0">
                    <a:pos x="212" y="581"/>
                  </a:cxn>
                  <a:cxn ang="0">
                    <a:pos x="145" y="748"/>
                  </a:cxn>
                  <a:cxn ang="0">
                    <a:pos x="89" y="994"/>
                  </a:cxn>
                  <a:cxn ang="0">
                    <a:pos x="134" y="1050"/>
                  </a:cxn>
                  <a:cxn ang="0">
                    <a:pos x="212" y="1083"/>
                  </a:cxn>
                  <a:cxn ang="0">
                    <a:pos x="356" y="994"/>
                  </a:cxn>
                  <a:cxn ang="0">
                    <a:pos x="423" y="827"/>
                  </a:cxn>
                  <a:cxn ang="0">
                    <a:pos x="390" y="815"/>
                  </a:cxn>
                  <a:cxn ang="0">
                    <a:pos x="379" y="849"/>
                  </a:cxn>
                  <a:cxn ang="0">
                    <a:pos x="290" y="1016"/>
                  </a:cxn>
                  <a:cxn ang="0">
                    <a:pos x="201" y="1039"/>
                  </a:cxn>
                  <a:cxn ang="0">
                    <a:pos x="178" y="949"/>
                  </a:cxn>
                  <a:cxn ang="0">
                    <a:pos x="212" y="871"/>
                  </a:cxn>
                  <a:cxn ang="0">
                    <a:pos x="290" y="659"/>
                  </a:cxn>
                </a:cxnLst>
                <a:rect l="0" t="0" r="r" b="b"/>
                <a:pathLst>
                  <a:path w="423" h="1083">
                    <a:moveTo>
                      <a:pt x="412" y="56"/>
                    </a:moveTo>
                    <a:lnTo>
                      <a:pt x="412" y="34"/>
                    </a:lnTo>
                    <a:lnTo>
                      <a:pt x="390" y="22"/>
                    </a:lnTo>
                    <a:lnTo>
                      <a:pt x="379" y="11"/>
                    </a:lnTo>
                    <a:lnTo>
                      <a:pt x="345" y="0"/>
                    </a:lnTo>
                    <a:lnTo>
                      <a:pt x="312" y="11"/>
                    </a:lnTo>
                    <a:lnTo>
                      <a:pt x="290" y="22"/>
                    </a:lnTo>
                    <a:lnTo>
                      <a:pt x="267" y="56"/>
                    </a:lnTo>
                    <a:lnTo>
                      <a:pt x="267" y="112"/>
                    </a:lnTo>
                    <a:lnTo>
                      <a:pt x="278" y="123"/>
                    </a:lnTo>
                    <a:lnTo>
                      <a:pt x="323" y="145"/>
                    </a:lnTo>
                    <a:lnTo>
                      <a:pt x="356" y="134"/>
                    </a:lnTo>
                    <a:lnTo>
                      <a:pt x="379" y="123"/>
                    </a:lnTo>
                    <a:lnTo>
                      <a:pt x="401" y="89"/>
                    </a:lnTo>
                    <a:lnTo>
                      <a:pt x="412" y="56"/>
                    </a:lnTo>
                    <a:close/>
                    <a:moveTo>
                      <a:pt x="290" y="659"/>
                    </a:moveTo>
                    <a:lnTo>
                      <a:pt x="312" y="614"/>
                    </a:lnTo>
                    <a:lnTo>
                      <a:pt x="312" y="592"/>
                    </a:lnTo>
                    <a:lnTo>
                      <a:pt x="323" y="570"/>
                    </a:lnTo>
                    <a:lnTo>
                      <a:pt x="334" y="536"/>
                    </a:lnTo>
                    <a:lnTo>
                      <a:pt x="345" y="514"/>
                    </a:lnTo>
                    <a:lnTo>
                      <a:pt x="345" y="480"/>
                    </a:lnTo>
                    <a:lnTo>
                      <a:pt x="334" y="436"/>
                    </a:lnTo>
                    <a:lnTo>
                      <a:pt x="323" y="402"/>
                    </a:lnTo>
                    <a:lnTo>
                      <a:pt x="256" y="358"/>
                    </a:lnTo>
                    <a:lnTo>
                      <a:pt x="212" y="358"/>
                    </a:lnTo>
                    <a:lnTo>
                      <a:pt x="134" y="380"/>
                    </a:lnTo>
                    <a:lnTo>
                      <a:pt x="78" y="436"/>
                    </a:lnTo>
                    <a:lnTo>
                      <a:pt x="34" y="503"/>
                    </a:lnTo>
                    <a:lnTo>
                      <a:pt x="0" y="603"/>
                    </a:lnTo>
                    <a:lnTo>
                      <a:pt x="0" y="614"/>
                    </a:lnTo>
                    <a:lnTo>
                      <a:pt x="34" y="614"/>
                    </a:lnTo>
                    <a:lnTo>
                      <a:pt x="45" y="603"/>
                    </a:lnTo>
                    <a:lnTo>
                      <a:pt x="45" y="592"/>
                    </a:lnTo>
                    <a:lnTo>
                      <a:pt x="100" y="469"/>
                    </a:lnTo>
                    <a:lnTo>
                      <a:pt x="156" y="402"/>
                    </a:lnTo>
                    <a:lnTo>
                      <a:pt x="212" y="391"/>
                    </a:lnTo>
                    <a:lnTo>
                      <a:pt x="234" y="391"/>
                    </a:lnTo>
                    <a:lnTo>
                      <a:pt x="234" y="402"/>
                    </a:lnTo>
                    <a:lnTo>
                      <a:pt x="245" y="413"/>
                    </a:lnTo>
                    <a:lnTo>
                      <a:pt x="245" y="469"/>
                    </a:lnTo>
                    <a:lnTo>
                      <a:pt x="234" y="503"/>
                    </a:lnTo>
                    <a:lnTo>
                      <a:pt x="234" y="525"/>
                    </a:lnTo>
                    <a:lnTo>
                      <a:pt x="212" y="581"/>
                    </a:lnTo>
                    <a:lnTo>
                      <a:pt x="178" y="659"/>
                    </a:lnTo>
                    <a:lnTo>
                      <a:pt x="145" y="748"/>
                    </a:lnTo>
                    <a:lnTo>
                      <a:pt x="78" y="949"/>
                    </a:lnTo>
                    <a:lnTo>
                      <a:pt x="89" y="994"/>
                    </a:lnTo>
                    <a:lnTo>
                      <a:pt x="111" y="1028"/>
                    </a:lnTo>
                    <a:lnTo>
                      <a:pt x="134" y="1050"/>
                    </a:lnTo>
                    <a:lnTo>
                      <a:pt x="167" y="1072"/>
                    </a:lnTo>
                    <a:lnTo>
                      <a:pt x="212" y="1083"/>
                    </a:lnTo>
                    <a:lnTo>
                      <a:pt x="290" y="1061"/>
                    </a:lnTo>
                    <a:lnTo>
                      <a:pt x="356" y="994"/>
                    </a:lnTo>
                    <a:lnTo>
                      <a:pt x="390" y="927"/>
                    </a:lnTo>
                    <a:lnTo>
                      <a:pt x="423" y="827"/>
                    </a:lnTo>
                    <a:lnTo>
                      <a:pt x="423" y="815"/>
                    </a:lnTo>
                    <a:lnTo>
                      <a:pt x="390" y="815"/>
                    </a:lnTo>
                    <a:lnTo>
                      <a:pt x="390" y="827"/>
                    </a:lnTo>
                    <a:lnTo>
                      <a:pt x="379" y="849"/>
                    </a:lnTo>
                    <a:lnTo>
                      <a:pt x="345" y="938"/>
                    </a:lnTo>
                    <a:lnTo>
                      <a:pt x="290" y="1016"/>
                    </a:lnTo>
                    <a:lnTo>
                      <a:pt x="223" y="1039"/>
                    </a:lnTo>
                    <a:lnTo>
                      <a:pt x="201" y="1039"/>
                    </a:lnTo>
                    <a:lnTo>
                      <a:pt x="178" y="1016"/>
                    </a:lnTo>
                    <a:lnTo>
                      <a:pt x="178" y="949"/>
                    </a:lnTo>
                    <a:lnTo>
                      <a:pt x="201" y="905"/>
                    </a:lnTo>
                    <a:lnTo>
                      <a:pt x="212" y="871"/>
                    </a:lnTo>
                    <a:lnTo>
                      <a:pt x="223" y="827"/>
                    </a:lnTo>
                    <a:lnTo>
                      <a:pt x="290" y="6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5" name="Freeform 77"/>
              <p:cNvSpPr>
                <a:spLocks noEditPoints="1"/>
              </p:cNvSpPr>
              <p:nvPr/>
            </p:nvSpPr>
            <p:spPr bwMode="auto">
              <a:xfrm>
                <a:off x="33946" y="9430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9"/>
                  </a:cxn>
                  <a:cxn ang="0">
                    <a:pos x="678" y="224"/>
                  </a:cxn>
                  <a:cxn ang="0">
                    <a:pos x="601" y="112"/>
                  </a:cxn>
                  <a:cxn ang="0">
                    <a:pos x="489" y="23"/>
                  </a:cxn>
                  <a:cxn ang="0">
                    <a:pos x="356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89" y="704"/>
                  </a:cxn>
                  <a:cxn ang="0">
                    <a:pos x="601" y="626"/>
                  </a:cxn>
                  <a:cxn ang="0">
                    <a:pos x="678" y="514"/>
                  </a:cxn>
                  <a:cxn ang="0">
                    <a:pos x="712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2" y="648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25"/>
                  </a:cxn>
                  <a:cxn ang="0">
                    <a:pos x="133" y="257"/>
                  </a:cxn>
                  <a:cxn ang="0">
                    <a:pos x="167" y="134"/>
                  </a:cxn>
                  <a:cxn ang="0">
                    <a:pos x="222" y="79"/>
                  </a:cxn>
                  <a:cxn ang="0">
                    <a:pos x="289" y="45"/>
                  </a:cxn>
                  <a:cxn ang="0">
                    <a:pos x="356" y="34"/>
                  </a:cxn>
                  <a:cxn ang="0">
                    <a:pos x="400" y="34"/>
                  </a:cxn>
                  <a:cxn ang="0">
                    <a:pos x="434" y="45"/>
                  </a:cxn>
                  <a:cxn ang="0">
                    <a:pos x="467" y="67"/>
                  </a:cxn>
                  <a:cxn ang="0">
                    <a:pos x="534" y="134"/>
                  </a:cxn>
                  <a:cxn ang="0">
                    <a:pos x="567" y="213"/>
                  </a:cxn>
                  <a:cxn ang="0">
                    <a:pos x="578" y="291"/>
                  </a:cxn>
                  <a:cxn ang="0">
                    <a:pos x="578" y="358"/>
                  </a:cxn>
                  <a:cxn ang="0">
                    <a:pos x="567" y="458"/>
                  </a:cxn>
                  <a:cxn ang="0">
                    <a:pos x="545" y="570"/>
                  </a:cxn>
                  <a:cxn ang="0">
                    <a:pos x="500" y="637"/>
                  </a:cxn>
                  <a:cxn ang="0">
                    <a:pos x="434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12" h="737">
                    <a:moveTo>
                      <a:pt x="712" y="369"/>
                    </a:moveTo>
                    <a:lnTo>
                      <a:pt x="678" y="224"/>
                    </a:lnTo>
                    <a:lnTo>
                      <a:pt x="601" y="112"/>
                    </a:lnTo>
                    <a:lnTo>
                      <a:pt x="489" y="23"/>
                    </a:lnTo>
                    <a:lnTo>
                      <a:pt x="356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89" y="704"/>
                    </a:lnTo>
                    <a:lnTo>
                      <a:pt x="601" y="626"/>
                    </a:lnTo>
                    <a:lnTo>
                      <a:pt x="678" y="514"/>
                    </a:lnTo>
                    <a:lnTo>
                      <a:pt x="712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2" y="648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25"/>
                    </a:lnTo>
                    <a:lnTo>
                      <a:pt x="133" y="257"/>
                    </a:lnTo>
                    <a:lnTo>
                      <a:pt x="167" y="134"/>
                    </a:lnTo>
                    <a:lnTo>
                      <a:pt x="222" y="79"/>
                    </a:lnTo>
                    <a:lnTo>
                      <a:pt x="289" y="45"/>
                    </a:lnTo>
                    <a:lnTo>
                      <a:pt x="356" y="34"/>
                    </a:lnTo>
                    <a:lnTo>
                      <a:pt x="400" y="34"/>
                    </a:lnTo>
                    <a:lnTo>
                      <a:pt x="434" y="45"/>
                    </a:lnTo>
                    <a:lnTo>
                      <a:pt x="467" y="67"/>
                    </a:lnTo>
                    <a:lnTo>
                      <a:pt x="534" y="134"/>
                    </a:lnTo>
                    <a:lnTo>
                      <a:pt x="567" y="213"/>
                    </a:lnTo>
                    <a:lnTo>
                      <a:pt x="578" y="291"/>
                    </a:lnTo>
                    <a:lnTo>
                      <a:pt x="578" y="358"/>
                    </a:lnTo>
                    <a:lnTo>
                      <a:pt x="567" y="458"/>
                    </a:lnTo>
                    <a:lnTo>
                      <a:pt x="545" y="570"/>
                    </a:lnTo>
                    <a:lnTo>
                      <a:pt x="500" y="637"/>
                    </a:lnTo>
                    <a:lnTo>
                      <a:pt x="434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6" name="Freeform 78"/>
              <p:cNvSpPr>
                <a:spLocks/>
              </p:cNvSpPr>
              <p:nvPr/>
            </p:nvSpPr>
            <p:spPr bwMode="auto">
              <a:xfrm>
                <a:off x="34758" y="9017"/>
                <a:ext cx="512" cy="1128"/>
              </a:xfrm>
              <a:custGeom>
                <a:avLst/>
                <a:gdLst/>
                <a:ahLst/>
                <a:cxnLst>
                  <a:cxn ang="0">
                    <a:pos x="223" y="492"/>
                  </a:cxn>
                  <a:cxn ang="0">
                    <a:pos x="412" y="492"/>
                  </a:cxn>
                  <a:cxn ang="0">
                    <a:pos x="412" y="436"/>
                  </a:cxn>
                  <a:cxn ang="0">
                    <a:pos x="223" y="436"/>
                  </a:cxn>
                  <a:cxn ang="0">
                    <a:pos x="223" y="246"/>
                  </a:cxn>
                  <a:cxn ang="0">
                    <a:pos x="234" y="156"/>
                  </a:cxn>
                  <a:cxn ang="0">
                    <a:pos x="267" y="89"/>
                  </a:cxn>
                  <a:cxn ang="0">
                    <a:pos x="312" y="45"/>
                  </a:cxn>
                  <a:cxn ang="0">
                    <a:pos x="367" y="34"/>
                  </a:cxn>
                  <a:cxn ang="0">
                    <a:pos x="401" y="34"/>
                  </a:cxn>
                  <a:cxn ang="0">
                    <a:pos x="423" y="45"/>
                  </a:cxn>
                  <a:cxn ang="0">
                    <a:pos x="412" y="56"/>
                  </a:cxn>
                  <a:cxn ang="0">
                    <a:pos x="389" y="67"/>
                  </a:cxn>
                  <a:cxn ang="0">
                    <a:pos x="378" y="89"/>
                  </a:cxn>
                  <a:cxn ang="0">
                    <a:pos x="378" y="134"/>
                  </a:cxn>
                  <a:cxn ang="0">
                    <a:pos x="389" y="156"/>
                  </a:cxn>
                  <a:cxn ang="0">
                    <a:pos x="412" y="179"/>
                  </a:cxn>
                  <a:cxn ang="0">
                    <a:pos x="479" y="179"/>
                  </a:cxn>
                  <a:cxn ang="0">
                    <a:pos x="490" y="156"/>
                  </a:cxn>
                  <a:cxn ang="0">
                    <a:pos x="512" y="134"/>
                  </a:cxn>
                  <a:cxn ang="0">
                    <a:pos x="512" y="112"/>
                  </a:cxn>
                  <a:cxn ang="0">
                    <a:pos x="490" y="45"/>
                  </a:cxn>
                  <a:cxn ang="0">
                    <a:pos x="456" y="22"/>
                  </a:cxn>
                  <a:cxn ang="0">
                    <a:pos x="412" y="0"/>
                  </a:cxn>
                  <a:cxn ang="0">
                    <a:pos x="367" y="0"/>
                  </a:cxn>
                  <a:cxn ang="0">
                    <a:pos x="278" y="11"/>
                  </a:cxn>
                  <a:cxn ang="0">
                    <a:pos x="200" y="67"/>
                  </a:cxn>
                  <a:cxn ang="0">
                    <a:pos x="145" y="145"/>
                  </a:cxn>
                  <a:cxn ang="0">
                    <a:pos x="122" y="257"/>
                  </a:cxn>
                  <a:cxn ang="0">
                    <a:pos x="122" y="436"/>
                  </a:cxn>
                  <a:cxn ang="0">
                    <a:pos x="0" y="436"/>
                  </a:cxn>
                  <a:cxn ang="0">
                    <a:pos x="0" y="492"/>
                  </a:cxn>
                  <a:cxn ang="0">
                    <a:pos x="122" y="492"/>
                  </a:cxn>
                  <a:cxn ang="0">
                    <a:pos x="122" y="1039"/>
                  </a:cxn>
                  <a:cxn ang="0">
                    <a:pos x="111" y="1061"/>
                  </a:cxn>
                  <a:cxn ang="0">
                    <a:pos x="89" y="1072"/>
                  </a:cxn>
                  <a:cxn ang="0">
                    <a:pos x="56" y="1072"/>
                  </a:cxn>
                  <a:cxn ang="0">
                    <a:pos x="0" y="1083"/>
                  </a:cxn>
                  <a:cxn ang="0">
                    <a:pos x="0" y="1128"/>
                  </a:cxn>
                  <a:cxn ang="0">
                    <a:pos x="378" y="1128"/>
                  </a:cxn>
                  <a:cxn ang="0">
                    <a:pos x="378" y="1083"/>
                  </a:cxn>
                  <a:cxn ang="0">
                    <a:pos x="300" y="1083"/>
                  </a:cxn>
                  <a:cxn ang="0">
                    <a:pos x="267" y="1072"/>
                  </a:cxn>
                  <a:cxn ang="0">
                    <a:pos x="245" y="1061"/>
                  </a:cxn>
                  <a:cxn ang="0">
                    <a:pos x="234" y="1050"/>
                  </a:cxn>
                  <a:cxn ang="0">
                    <a:pos x="223" y="1028"/>
                  </a:cxn>
                  <a:cxn ang="0">
                    <a:pos x="223" y="1005"/>
                  </a:cxn>
                  <a:cxn ang="0">
                    <a:pos x="223" y="492"/>
                  </a:cxn>
                </a:cxnLst>
                <a:rect l="0" t="0" r="r" b="b"/>
                <a:pathLst>
                  <a:path w="512" h="1128">
                    <a:moveTo>
                      <a:pt x="223" y="492"/>
                    </a:moveTo>
                    <a:lnTo>
                      <a:pt x="412" y="492"/>
                    </a:lnTo>
                    <a:lnTo>
                      <a:pt x="412" y="436"/>
                    </a:lnTo>
                    <a:lnTo>
                      <a:pt x="223" y="436"/>
                    </a:lnTo>
                    <a:lnTo>
                      <a:pt x="223" y="246"/>
                    </a:lnTo>
                    <a:lnTo>
                      <a:pt x="234" y="156"/>
                    </a:lnTo>
                    <a:lnTo>
                      <a:pt x="267" y="89"/>
                    </a:lnTo>
                    <a:lnTo>
                      <a:pt x="312" y="45"/>
                    </a:lnTo>
                    <a:lnTo>
                      <a:pt x="367" y="34"/>
                    </a:lnTo>
                    <a:lnTo>
                      <a:pt x="401" y="34"/>
                    </a:lnTo>
                    <a:lnTo>
                      <a:pt x="423" y="45"/>
                    </a:lnTo>
                    <a:lnTo>
                      <a:pt x="412" y="56"/>
                    </a:lnTo>
                    <a:lnTo>
                      <a:pt x="389" y="67"/>
                    </a:lnTo>
                    <a:lnTo>
                      <a:pt x="378" y="89"/>
                    </a:lnTo>
                    <a:lnTo>
                      <a:pt x="378" y="134"/>
                    </a:lnTo>
                    <a:lnTo>
                      <a:pt x="389" y="156"/>
                    </a:lnTo>
                    <a:lnTo>
                      <a:pt x="412" y="179"/>
                    </a:lnTo>
                    <a:lnTo>
                      <a:pt x="479" y="179"/>
                    </a:lnTo>
                    <a:lnTo>
                      <a:pt x="490" y="156"/>
                    </a:lnTo>
                    <a:lnTo>
                      <a:pt x="512" y="134"/>
                    </a:lnTo>
                    <a:lnTo>
                      <a:pt x="512" y="112"/>
                    </a:lnTo>
                    <a:lnTo>
                      <a:pt x="490" y="45"/>
                    </a:lnTo>
                    <a:lnTo>
                      <a:pt x="456" y="22"/>
                    </a:lnTo>
                    <a:lnTo>
                      <a:pt x="412" y="0"/>
                    </a:lnTo>
                    <a:lnTo>
                      <a:pt x="367" y="0"/>
                    </a:lnTo>
                    <a:lnTo>
                      <a:pt x="278" y="11"/>
                    </a:lnTo>
                    <a:lnTo>
                      <a:pt x="200" y="67"/>
                    </a:lnTo>
                    <a:lnTo>
                      <a:pt x="145" y="145"/>
                    </a:lnTo>
                    <a:lnTo>
                      <a:pt x="122" y="257"/>
                    </a:lnTo>
                    <a:lnTo>
                      <a:pt x="122" y="436"/>
                    </a:lnTo>
                    <a:lnTo>
                      <a:pt x="0" y="436"/>
                    </a:lnTo>
                    <a:lnTo>
                      <a:pt x="0" y="492"/>
                    </a:lnTo>
                    <a:lnTo>
                      <a:pt x="122" y="492"/>
                    </a:lnTo>
                    <a:lnTo>
                      <a:pt x="122" y="1039"/>
                    </a:lnTo>
                    <a:lnTo>
                      <a:pt x="111" y="1061"/>
                    </a:lnTo>
                    <a:lnTo>
                      <a:pt x="89" y="1072"/>
                    </a:lnTo>
                    <a:lnTo>
                      <a:pt x="56" y="1072"/>
                    </a:lnTo>
                    <a:lnTo>
                      <a:pt x="0" y="1083"/>
                    </a:lnTo>
                    <a:lnTo>
                      <a:pt x="0" y="1128"/>
                    </a:lnTo>
                    <a:lnTo>
                      <a:pt x="378" y="1128"/>
                    </a:lnTo>
                    <a:lnTo>
                      <a:pt x="378" y="1083"/>
                    </a:lnTo>
                    <a:lnTo>
                      <a:pt x="300" y="1083"/>
                    </a:lnTo>
                    <a:lnTo>
                      <a:pt x="267" y="1072"/>
                    </a:lnTo>
                    <a:lnTo>
                      <a:pt x="245" y="1061"/>
                    </a:lnTo>
                    <a:lnTo>
                      <a:pt x="234" y="1050"/>
                    </a:lnTo>
                    <a:lnTo>
                      <a:pt x="223" y="1028"/>
                    </a:lnTo>
                    <a:lnTo>
                      <a:pt x="223" y="1005"/>
                    </a:lnTo>
                    <a:lnTo>
                      <a:pt x="223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7" name="Freeform 79"/>
              <p:cNvSpPr>
                <a:spLocks/>
              </p:cNvSpPr>
              <p:nvPr/>
            </p:nvSpPr>
            <p:spPr bwMode="auto">
              <a:xfrm>
                <a:off x="35971" y="9017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2" y="56"/>
                  </a:cxn>
                  <a:cxn ang="0">
                    <a:pos x="835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3" y="224"/>
                  </a:cxn>
                  <a:cxn ang="0">
                    <a:pos x="111" y="369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2"/>
                  </a:cxn>
                  <a:cxn ang="0">
                    <a:pos x="567" y="1139"/>
                  </a:cxn>
                  <a:cxn ang="0">
                    <a:pos x="679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4" y="838"/>
                  </a:cxn>
                  <a:cxn ang="0">
                    <a:pos x="946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6" y="905"/>
                  </a:cxn>
                  <a:cxn ang="0">
                    <a:pos x="757" y="994"/>
                  </a:cxn>
                  <a:cxn ang="0">
                    <a:pos x="645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6"/>
                  </a:cxn>
                  <a:cxn ang="0">
                    <a:pos x="145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4" y="45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8" y="235"/>
                  </a:cxn>
                  <a:cxn ang="0">
                    <a:pos x="990" y="358"/>
                  </a:cxn>
                  <a:cxn ang="0">
                    <a:pos x="990" y="413"/>
                  </a:cxn>
                  <a:cxn ang="0">
                    <a:pos x="979" y="425"/>
                  </a:cxn>
                  <a:cxn ang="0">
                    <a:pos x="979" y="436"/>
                  </a:cxn>
                  <a:cxn ang="0">
                    <a:pos x="1001" y="458"/>
                  </a:cxn>
                  <a:cxn ang="0">
                    <a:pos x="1013" y="458"/>
                  </a:cxn>
                  <a:cxn ang="0">
                    <a:pos x="1035" y="436"/>
                  </a:cxn>
                  <a:cxn ang="0">
                    <a:pos x="1035" y="425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2" y="56"/>
                    </a:lnTo>
                    <a:lnTo>
                      <a:pt x="835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3" y="224"/>
                    </a:lnTo>
                    <a:lnTo>
                      <a:pt x="111" y="369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2"/>
                    </a:lnTo>
                    <a:lnTo>
                      <a:pt x="567" y="1139"/>
                    </a:lnTo>
                    <a:lnTo>
                      <a:pt x="679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4" y="838"/>
                    </a:lnTo>
                    <a:lnTo>
                      <a:pt x="946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6" y="905"/>
                    </a:lnTo>
                    <a:lnTo>
                      <a:pt x="757" y="994"/>
                    </a:lnTo>
                    <a:lnTo>
                      <a:pt x="645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6"/>
                    </a:lnTo>
                    <a:lnTo>
                      <a:pt x="145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4" y="45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8" y="235"/>
                    </a:lnTo>
                    <a:lnTo>
                      <a:pt x="990" y="358"/>
                    </a:lnTo>
                    <a:lnTo>
                      <a:pt x="990" y="413"/>
                    </a:lnTo>
                    <a:lnTo>
                      <a:pt x="979" y="425"/>
                    </a:lnTo>
                    <a:lnTo>
                      <a:pt x="979" y="436"/>
                    </a:lnTo>
                    <a:lnTo>
                      <a:pt x="1001" y="458"/>
                    </a:lnTo>
                    <a:lnTo>
                      <a:pt x="1013" y="458"/>
                    </a:lnTo>
                    <a:lnTo>
                      <a:pt x="1035" y="436"/>
                    </a:lnTo>
                    <a:lnTo>
                      <a:pt x="1035" y="425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8" name="Freeform 80"/>
              <p:cNvSpPr>
                <a:spLocks/>
              </p:cNvSpPr>
              <p:nvPr/>
            </p:nvSpPr>
            <p:spPr bwMode="auto">
              <a:xfrm>
                <a:off x="829" y="11083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67" y="346"/>
                  </a:cxn>
                  <a:cxn ang="0">
                    <a:pos x="467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3" y="235"/>
                  </a:cxn>
                  <a:cxn ang="0">
                    <a:pos x="78" y="279"/>
                  </a:cxn>
                  <a:cxn ang="0">
                    <a:pos x="0" y="30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82"/>
                  </a:cxn>
                  <a:cxn ang="0">
                    <a:pos x="144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0" y="994"/>
                  </a:cxn>
                  <a:cxn ang="0">
                    <a:pos x="334" y="1005"/>
                  </a:cxn>
                  <a:cxn ang="0">
                    <a:pos x="411" y="983"/>
                  </a:cxn>
                  <a:cxn ang="0">
                    <a:pos x="456" y="927"/>
                  </a:cxn>
                  <a:cxn ang="0">
                    <a:pos x="489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8" y="961"/>
                  </a:cxn>
                  <a:cxn ang="0">
                    <a:pos x="311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1" h="1005">
                    <a:moveTo>
                      <a:pt x="245" y="346"/>
                    </a:moveTo>
                    <a:lnTo>
                      <a:pt x="467" y="346"/>
                    </a:lnTo>
                    <a:lnTo>
                      <a:pt x="467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3" y="235"/>
                    </a:lnTo>
                    <a:lnTo>
                      <a:pt x="78" y="279"/>
                    </a:lnTo>
                    <a:lnTo>
                      <a:pt x="0" y="30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82"/>
                    </a:lnTo>
                    <a:lnTo>
                      <a:pt x="144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0" y="994"/>
                    </a:lnTo>
                    <a:lnTo>
                      <a:pt x="334" y="1005"/>
                    </a:lnTo>
                    <a:lnTo>
                      <a:pt x="411" y="983"/>
                    </a:lnTo>
                    <a:lnTo>
                      <a:pt x="456" y="927"/>
                    </a:lnTo>
                    <a:lnTo>
                      <a:pt x="489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8" y="961"/>
                    </a:lnTo>
                    <a:lnTo>
                      <a:pt x="311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89" name="Freeform 81"/>
              <p:cNvSpPr>
                <a:spLocks/>
              </p:cNvSpPr>
              <p:nvPr/>
            </p:nvSpPr>
            <p:spPr bwMode="auto">
              <a:xfrm>
                <a:off x="1463" y="10949"/>
                <a:ext cx="812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8" y="525"/>
                  </a:cxn>
                  <a:cxn ang="0">
                    <a:pos x="634" y="469"/>
                  </a:cxn>
                  <a:cxn ang="0">
                    <a:pos x="612" y="447"/>
                  </a:cxn>
                  <a:cxn ang="0">
                    <a:pos x="590" y="436"/>
                  </a:cxn>
                  <a:cxn ang="0">
                    <a:pos x="556" y="425"/>
                  </a:cxn>
                  <a:cxn ang="0">
                    <a:pos x="512" y="413"/>
                  </a:cxn>
                  <a:cxn ang="0">
                    <a:pos x="467" y="413"/>
                  </a:cxn>
                  <a:cxn ang="0">
                    <a:pos x="378" y="425"/>
                  </a:cxn>
                  <a:cxn ang="0">
                    <a:pos x="312" y="469"/>
                  </a:cxn>
                  <a:cxn ang="0">
                    <a:pos x="267" y="514"/>
                  </a:cxn>
                  <a:cxn ang="0">
                    <a:pos x="234" y="559"/>
                  </a:cxn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2" y="101"/>
                  </a:cxn>
                  <a:cxn ang="0">
                    <a:pos x="122" y="123"/>
                  </a:cxn>
                  <a:cxn ang="0">
                    <a:pos x="134" y="157"/>
                  </a:cxn>
                  <a:cxn ang="0">
                    <a:pos x="134" y="1028"/>
                  </a:cxn>
                  <a:cxn ang="0">
                    <a:pos x="122" y="1050"/>
                  </a:cxn>
                  <a:cxn ang="0">
                    <a:pos x="100" y="1061"/>
                  </a:cxn>
                  <a:cxn ang="0">
                    <a:pos x="56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7" y="1117"/>
                  </a:cxn>
                  <a:cxn ang="0">
                    <a:pos x="367" y="1072"/>
                  </a:cxn>
                  <a:cxn ang="0">
                    <a:pos x="323" y="1072"/>
                  </a:cxn>
                  <a:cxn ang="0">
                    <a:pos x="289" y="1061"/>
                  </a:cxn>
                  <a:cxn ang="0">
                    <a:pos x="267" y="1061"/>
                  </a:cxn>
                  <a:cxn ang="0">
                    <a:pos x="245" y="1050"/>
                  </a:cxn>
                  <a:cxn ang="0">
                    <a:pos x="245" y="704"/>
                  </a:cxn>
                  <a:cxn ang="0">
                    <a:pos x="256" y="592"/>
                  </a:cxn>
                  <a:cxn ang="0">
                    <a:pos x="312" y="514"/>
                  </a:cxn>
                  <a:cxn ang="0">
                    <a:pos x="378" y="458"/>
                  </a:cxn>
                  <a:cxn ang="0">
                    <a:pos x="456" y="447"/>
                  </a:cxn>
                  <a:cxn ang="0">
                    <a:pos x="490" y="447"/>
                  </a:cxn>
                  <a:cxn ang="0">
                    <a:pos x="523" y="469"/>
                  </a:cxn>
                  <a:cxn ang="0">
                    <a:pos x="545" y="480"/>
                  </a:cxn>
                  <a:cxn ang="0">
                    <a:pos x="568" y="547"/>
                  </a:cxn>
                  <a:cxn ang="0">
                    <a:pos x="568" y="581"/>
                  </a:cxn>
                  <a:cxn ang="0">
                    <a:pos x="579" y="626"/>
                  </a:cxn>
                  <a:cxn ang="0">
                    <a:pos x="579" y="1028"/>
                  </a:cxn>
                  <a:cxn ang="0">
                    <a:pos x="556" y="1050"/>
                  </a:cxn>
                  <a:cxn ang="0">
                    <a:pos x="534" y="1061"/>
                  </a:cxn>
                  <a:cxn ang="0">
                    <a:pos x="501" y="1061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12" y="1117"/>
                  </a:cxn>
                  <a:cxn ang="0">
                    <a:pos x="812" y="1072"/>
                  </a:cxn>
                  <a:cxn ang="0">
                    <a:pos x="768" y="1072"/>
                  </a:cxn>
                  <a:cxn ang="0">
                    <a:pos x="734" y="1061"/>
                  </a:cxn>
                  <a:cxn ang="0">
                    <a:pos x="701" y="1061"/>
                  </a:cxn>
                  <a:cxn ang="0">
                    <a:pos x="679" y="1017"/>
                  </a:cxn>
                  <a:cxn ang="0">
                    <a:pos x="679" y="715"/>
                  </a:cxn>
                </a:cxnLst>
                <a:rect l="0" t="0" r="r" b="b"/>
                <a:pathLst>
                  <a:path w="812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8" y="525"/>
                    </a:lnTo>
                    <a:lnTo>
                      <a:pt x="634" y="469"/>
                    </a:lnTo>
                    <a:lnTo>
                      <a:pt x="612" y="447"/>
                    </a:lnTo>
                    <a:lnTo>
                      <a:pt x="590" y="436"/>
                    </a:lnTo>
                    <a:lnTo>
                      <a:pt x="556" y="425"/>
                    </a:lnTo>
                    <a:lnTo>
                      <a:pt x="512" y="413"/>
                    </a:lnTo>
                    <a:lnTo>
                      <a:pt x="467" y="413"/>
                    </a:lnTo>
                    <a:lnTo>
                      <a:pt x="378" y="425"/>
                    </a:lnTo>
                    <a:lnTo>
                      <a:pt x="312" y="469"/>
                    </a:lnTo>
                    <a:lnTo>
                      <a:pt x="267" y="514"/>
                    </a:lnTo>
                    <a:lnTo>
                      <a:pt x="234" y="559"/>
                    </a:lnTo>
                    <a:lnTo>
                      <a:pt x="234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22" y="123"/>
                    </a:lnTo>
                    <a:lnTo>
                      <a:pt x="134" y="157"/>
                    </a:lnTo>
                    <a:lnTo>
                      <a:pt x="134" y="1028"/>
                    </a:lnTo>
                    <a:lnTo>
                      <a:pt x="122" y="1050"/>
                    </a:lnTo>
                    <a:lnTo>
                      <a:pt x="100" y="1061"/>
                    </a:lnTo>
                    <a:lnTo>
                      <a:pt x="56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7" y="1117"/>
                    </a:lnTo>
                    <a:lnTo>
                      <a:pt x="367" y="1072"/>
                    </a:lnTo>
                    <a:lnTo>
                      <a:pt x="323" y="1072"/>
                    </a:lnTo>
                    <a:lnTo>
                      <a:pt x="289" y="1061"/>
                    </a:lnTo>
                    <a:lnTo>
                      <a:pt x="267" y="1061"/>
                    </a:lnTo>
                    <a:lnTo>
                      <a:pt x="245" y="1050"/>
                    </a:lnTo>
                    <a:lnTo>
                      <a:pt x="245" y="704"/>
                    </a:lnTo>
                    <a:lnTo>
                      <a:pt x="256" y="592"/>
                    </a:lnTo>
                    <a:lnTo>
                      <a:pt x="312" y="514"/>
                    </a:lnTo>
                    <a:lnTo>
                      <a:pt x="378" y="458"/>
                    </a:lnTo>
                    <a:lnTo>
                      <a:pt x="456" y="447"/>
                    </a:lnTo>
                    <a:lnTo>
                      <a:pt x="490" y="447"/>
                    </a:lnTo>
                    <a:lnTo>
                      <a:pt x="523" y="469"/>
                    </a:lnTo>
                    <a:lnTo>
                      <a:pt x="545" y="480"/>
                    </a:lnTo>
                    <a:lnTo>
                      <a:pt x="568" y="547"/>
                    </a:lnTo>
                    <a:lnTo>
                      <a:pt x="568" y="581"/>
                    </a:lnTo>
                    <a:lnTo>
                      <a:pt x="579" y="626"/>
                    </a:lnTo>
                    <a:lnTo>
                      <a:pt x="579" y="1028"/>
                    </a:lnTo>
                    <a:lnTo>
                      <a:pt x="556" y="1050"/>
                    </a:lnTo>
                    <a:lnTo>
                      <a:pt x="534" y="1061"/>
                    </a:lnTo>
                    <a:lnTo>
                      <a:pt x="501" y="1061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12" y="1117"/>
                    </a:lnTo>
                    <a:lnTo>
                      <a:pt x="812" y="1072"/>
                    </a:lnTo>
                    <a:lnTo>
                      <a:pt x="768" y="1072"/>
                    </a:lnTo>
                    <a:lnTo>
                      <a:pt x="734" y="1061"/>
                    </a:lnTo>
                    <a:lnTo>
                      <a:pt x="701" y="1061"/>
                    </a:lnTo>
                    <a:lnTo>
                      <a:pt x="679" y="1017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0" name="Freeform 82"/>
              <p:cNvSpPr>
                <a:spLocks noEditPoints="1"/>
              </p:cNvSpPr>
              <p:nvPr/>
            </p:nvSpPr>
            <p:spPr bwMode="auto">
              <a:xfrm>
                <a:off x="2376" y="11351"/>
                <a:ext cx="712" cy="737"/>
              </a:xfrm>
              <a:custGeom>
                <a:avLst/>
                <a:gdLst/>
                <a:ahLst/>
                <a:cxnLst>
                  <a:cxn ang="0">
                    <a:pos x="478" y="659"/>
                  </a:cxn>
                  <a:cxn ang="0">
                    <a:pos x="545" y="715"/>
                  </a:cxn>
                  <a:cxn ang="0">
                    <a:pos x="600" y="726"/>
                  </a:cxn>
                  <a:cxn ang="0">
                    <a:pos x="645" y="715"/>
                  </a:cxn>
                  <a:cxn ang="0">
                    <a:pos x="701" y="648"/>
                  </a:cxn>
                  <a:cxn ang="0">
                    <a:pos x="712" y="481"/>
                  </a:cxn>
                  <a:cxn ang="0">
                    <a:pos x="678" y="615"/>
                  </a:cxn>
                  <a:cxn ang="0">
                    <a:pos x="645" y="670"/>
                  </a:cxn>
                  <a:cxn ang="0">
                    <a:pos x="578" y="659"/>
                  </a:cxn>
                  <a:cxn ang="0">
                    <a:pos x="567" y="615"/>
                  </a:cxn>
                  <a:cxn ang="0">
                    <a:pos x="556" y="212"/>
                  </a:cxn>
                  <a:cxn ang="0">
                    <a:pos x="500" y="90"/>
                  </a:cxn>
                  <a:cxn ang="0">
                    <a:pos x="356" y="11"/>
                  </a:cxn>
                  <a:cxn ang="0">
                    <a:pos x="189" y="11"/>
                  </a:cxn>
                  <a:cxn ang="0">
                    <a:pos x="66" y="101"/>
                  </a:cxn>
                  <a:cxn ang="0">
                    <a:pos x="44" y="212"/>
                  </a:cxn>
                  <a:cxn ang="0">
                    <a:pos x="111" y="257"/>
                  </a:cxn>
                  <a:cxn ang="0">
                    <a:pos x="166" y="235"/>
                  </a:cxn>
                  <a:cxn ang="0">
                    <a:pos x="189" y="157"/>
                  </a:cxn>
                  <a:cxn ang="0">
                    <a:pos x="166" y="123"/>
                  </a:cxn>
                  <a:cxn ang="0">
                    <a:pos x="111" y="101"/>
                  </a:cxn>
                  <a:cxn ang="0">
                    <a:pos x="178" y="56"/>
                  </a:cxn>
                  <a:cxn ang="0">
                    <a:pos x="278" y="34"/>
                  </a:cxn>
                  <a:cxn ang="0">
                    <a:pos x="389" y="78"/>
                  </a:cxn>
                  <a:cxn ang="0">
                    <a:pos x="445" y="235"/>
                  </a:cxn>
                  <a:cxn ang="0">
                    <a:pos x="311" y="313"/>
                  </a:cxn>
                  <a:cxn ang="0">
                    <a:pos x="55" y="414"/>
                  </a:cxn>
                  <a:cxn ang="0">
                    <a:pos x="0" y="559"/>
                  </a:cxn>
                  <a:cxn ang="0">
                    <a:pos x="55" y="682"/>
                  </a:cxn>
                  <a:cxn ang="0">
                    <a:pos x="255" y="737"/>
                  </a:cxn>
                  <a:cxn ang="0">
                    <a:pos x="411" y="659"/>
                  </a:cxn>
                  <a:cxn ang="0">
                    <a:pos x="445" y="335"/>
                  </a:cxn>
                  <a:cxn ang="0">
                    <a:pos x="434" y="592"/>
                  </a:cxn>
                  <a:cxn ang="0">
                    <a:pos x="322" y="682"/>
                  </a:cxn>
                  <a:cxn ang="0">
                    <a:pos x="222" y="693"/>
                  </a:cxn>
                  <a:cxn ang="0">
                    <a:pos x="144" y="648"/>
                  </a:cxn>
                  <a:cxn ang="0">
                    <a:pos x="122" y="559"/>
                  </a:cxn>
                  <a:cxn ang="0">
                    <a:pos x="155" y="447"/>
                  </a:cxn>
                  <a:cxn ang="0">
                    <a:pos x="311" y="347"/>
                  </a:cxn>
                </a:cxnLst>
                <a:rect l="0" t="0" r="r" b="b"/>
                <a:pathLst>
                  <a:path w="712" h="737">
                    <a:moveTo>
                      <a:pt x="456" y="592"/>
                    </a:moveTo>
                    <a:lnTo>
                      <a:pt x="478" y="659"/>
                    </a:lnTo>
                    <a:lnTo>
                      <a:pt x="523" y="704"/>
                    </a:lnTo>
                    <a:lnTo>
                      <a:pt x="545" y="715"/>
                    </a:lnTo>
                    <a:lnTo>
                      <a:pt x="589" y="726"/>
                    </a:lnTo>
                    <a:lnTo>
                      <a:pt x="600" y="726"/>
                    </a:lnTo>
                    <a:lnTo>
                      <a:pt x="623" y="715"/>
                    </a:lnTo>
                    <a:lnTo>
                      <a:pt x="645" y="715"/>
                    </a:lnTo>
                    <a:lnTo>
                      <a:pt x="678" y="682"/>
                    </a:lnTo>
                    <a:lnTo>
                      <a:pt x="701" y="648"/>
                    </a:lnTo>
                    <a:lnTo>
                      <a:pt x="712" y="615"/>
                    </a:lnTo>
                    <a:lnTo>
                      <a:pt x="712" y="481"/>
                    </a:lnTo>
                    <a:lnTo>
                      <a:pt x="678" y="481"/>
                    </a:lnTo>
                    <a:lnTo>
                      <a:pt x="678" y="615"/>
                    </a:lnTo>
                    <a:lnTo>
                      <a:pt x="656" y="659"/>
                    </a:lnTo>
                    <a:lnTo>
                      <a:pt x="645" y="670"/>
                    </a:lnTo>
                    <a:lnTo>
                      <a:pt x="600" y="670"/>
                    </a:lnTo>
                    <a:lnTo>
                      <a:pt x="578" y="659"/>
                    </a:lnTo>
                    <a:lnTo>
                      <a:pt x="567" y="637"/>
                    </a:lnTo>
                    <a:lnTo>
                      <a:pt x="567" y="615"/>
                    </a:lnTo>
                    <a:lnTo>
                      <a:pt x="556" y="603"/>
                    </a:lnTo>
                    <a:lnTo>
                      <a:pt x="556" y="212"/>
                    </a:lnTo>
                    <a:lnTo>
                      <a:pt x="545" y="145"/>
                    </a:lnTo>
                    <a:lnTo>
                      <a:pt x="500" y="90"/>
                    </a:lnTo>
                    <a:lnTo>
                      <a:pt x="434" y="34"/>
                    </a:lnTo>
                    <a:lnTo>
                      <a:pt x="356" y="11"/>
                    </a:lnTo>
                    <a:lnTo>
                      <a:pt x="278" y="0"/>
                    </a:lnTo>
                    <a:lnTo>
                      <a:pt x="189" y="11"/>
                    </a:lnTo>
                    <a:lnTo>
                      <a:pt x="111" y="45"/>
                    </a:lnTo>
                    <a:lnTo>
                      <a:pt x="66" y="101"/>
                    </a:lnTo>
                    <a:lnTo>
                      <a:pt x="44" y="179"/>
                    </a:lnTo>
                    <a:lnTo>
                      <a:pt x="44" y="212"/>
                    </a:lnTo>
                    <a:lnTo>
                      <a:pt x="66" y="235"/>
                    </a:lnTo>
                    <a:lnTo>
                      <a:pt x="111" y="257"/>
                    </a:lnTo>
                    <a:lnTo>
                      <a:pt x="144" y="246"/>
                    </a:lnTo>
                    <a:lnTo>
                      <a:pt x="166" y="235"/>
                    </a:lnTo>
                    <a:lnTo>
                      <a:pt x="189" y="212"/>
                    </a:lnTo>
                    <a:lnTo>
                      <a:pt x="189" y="157"/>
                    </a:lnTo>
                    <a:lnTo>
                      <a:pt x="178" y="134"/>
                    </a:lnTo>
                    <a:lnTo>
                      <a:pt x="166" y="123"/>
                    </a:lnTo>
                    <a:lnTo>
                      <a:pt x="144" y="112"/>
                    </a:lnTo>
                    <a:lnTo>
                      <a:pt x="111" y="101"/>
                    </a:lnTo>
                    <a:lnTo>
                      <a:pt x="133" y="78"/>
                    </a:lnTo>
                    <a:lnTo>
                      <a:pt x="178" y="56"/>
                    </a:lnTo>
                    <a:lnTo>
                      <a:pt x="244" y="34"/>
                    </a:lnTo>
                    <a:lnTo>
                      <a:pt x="278" y="34"/>
                    </a:lnTo>
                    <a:lnTo>
                      <a:pt x="333" y="45"/>
                    </a:lnTo>
                    <a:lnTo>
                      <a:pt x="389" y="78"/>
                    </a:lnTo>
                    <a:lnTo>
                      <a:pt x="434" y="145"/>
                    </a:lnTo>
                    <a:lnTo>
                      <a:pt x="445" y="235"/>
                    </a:lnTo>
                    <a:lnTo>
                      <a:pt x="445" y="302"/>
                    </a:lnTo>
                    <a:lnTo>
                      <a:pt x="311" y="313"/>
                    </a:lnTo>
                    <a:lnTo>
                      <a:pt x="155" y="358"/>
                    </a:lnTo>
                    <a:lnTo>
                      <a:pt x="55" y="414"/>
                    </a:lnTo>
                    <a:lnTo>
                      <a:pt x="11" y="492"/>
                    </a:lnTo>
                    <a:lnTo>
                      <a:pt x="0" y="559"/>
                    </a:lnTo>
                    <a:lnTo>
                      <a:pt x="11" y="626"/>
                    </a:lnTo>
                    <a:lnTo>
                      <a:pt x="55" y="682"/>
                    </a:lnTo>
                    <a:lnTo>
                      <a:pt x="122" y="715"/>
                    </a:lnTo>
                    <a:lnTo>
                      <a:pt x="255" y="737"/>
                    </a:lnTo>
                    <a:lnTo>
                      <a:pt x="345" y="715"/>
                    </a:lnTo>
                    <a:lnTo>
                      <a:pt x="411" y="659"/>
                    </a:lnTo>
                    <a:lnTo>
                      <a:pt x="456" y="592"/>
                    </a:lnTo>
                    <a:close/>
                    <a:moveTo>
                      <a:pt x="445" y="335"/>
                    </a:moveTo>
                    <a:lnTo>
                      <a:pt x="445" y="492"/>
                    </a:lnTo>
                    <a:lnTo>
                      <a:pt x="434" y="592"/>
                    </a:lnTo>
                    <a:lnTo>
                      <a:pt x="378" y="648"/>
                    </a:lnTo>
                    <a:lnTo>
                      <a:pt x="322" y="682"/>
                    </a:lnTo>
                    <a:lnTo>
                      <a:pt x="267" y="693"/>
                    </a:lnTo>
                    <a:lnTo>
                      <a:pt x="222" y="693"/>
                    </a:lnTo>
                    <a:lnTo>
                      <a:pt x="178" y="670"/>
                    </a:lnTo>
                    <a:lnTo>
                      <a:pt x="144" y="648"/>
                    </a:lnTo>
                    <a:lnTo>
                      <a:pt x="122" y="603"/>
                    </a:lnTo>
                    <a:lnTo>
                      <a:pt x="122" y="559"/>
                    </a:lnTo>
                    <a:lnTo>
                      <a:pt x="133" y="503"/>
                    </a:lnTo>
                    <a:lnTo>
                      <a:pt x="155" y="447"/>
                    </a:lnTo>
                    <a:lnTo>
                      <a:pt x="222" y="391"/>
                    </a:lnTo>
                    <a:lnTo>
                      <a:pt x="311" y="347"/>
                    </a:lnTo>
                    <a:lnTo>
                      <a:pt x="445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1" name="Freeform 83"/>
              <p:cNvSpPr>
                <a:spLocks/>
              </p:cNvSpPr>
              <p:nvPr/>
            </p:nvSpPr>
            <p:spPr bwMode="auto">
              <a:xfrm>
                <a:off x="3132" y="11083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79" y="346"/>
                  </a:cxn>
                  <a:cxn ang="0">
                    <a:pos x="479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12" y="0"/>
                  </a:cxn>
                  <a:cxn ang="0">
                    <a:pos x="201" y="78"/>
                  </a:cxn>
                  <a:cxn ang="0">
                    <a:pos x="178" y="157"/>
                  </a:cxn>
                  <a:cxn ang="0">
                    <a:pos x="145" y="235"/>
                  </a:cxn>
                  <a:cxn ang="0">
                    <a:pos x="78" y="279"/>
                  </a:cxn>
                  <a:cxn ang="0">
                    <a:pos x="0" y="302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82"/>
                  </a:cxn>
                  <a:cxn ang="0">
                    <a:pos x="156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45" y="1005"/>
                  </a:cxn>
                  <a:cxn ang="0">
                    <a:pos x="412" y="983"/>
                  </a:cxn>
                  <a:cxn ang="0">
                    <a:pos x="468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34" y="916"/>
                  </a:cxn>
                  <a:cxn ang="0">
                    <a:pos x="412" y="938"/>
                  </a:cxn>
                  <a:cxn ang="0">
                    <a:pos x="379" y="961"/>
                  </a:cxn>
                  <a:cxn ang="0">
                    <a:pos x="323" y="961"/>
                  </a:cxn>
                  <a:cxn ang="0">
                    <a:pos x="301" y="938"/>
                  </a:cxn>
                  <a:cxn ang="0">
                    <a:pos x="278" y="927"/>
                  </a:cxn>
                  <a:cxn ang="0">
                    <a:pos x="267" y="894"/>
                  </a:cxn>
                  <a:cxn ang="0">
                    <a:pos x="256" y="871"/>
                  </a:cxn>
                  <a:cxn ang="0">
                    <a:pos x="256" y="849"/>
                  </a:cxn>
                  <a:cxn ang="0">
                    <a:pos x="245" y="816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1" h="1005">
                    <a:moveTo>
                      <a:pt x="245" y="346"/>
                    </a:moveTo>
                    <a:lnTo>
                      <a:pt x="479" y="346"/>
                    </a:lnTo>
                    <a:lnTo>
                      <a:pt x="479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12" y="0"/>
                    </a:lnTo>
                    <a:lnTo>
                      <a:pt x="201" y="78"/>
                    </a:lnTo>
                    <a:lnTo>
                      <a:pt x="178" y="157"/>
                    </a:lnTo>
                    <a:lnTo>
                      <a:pt x="145" y="235"/>
                    </a:lnTo>
                    <a:lnTo>
                      <a:pt x="78" y="279"/>
                    </a:lnTo>
                    <a:lnTo>
                      <a:pt x="0" y="302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82"/>
                    </a:lnTo>
                    <a:lnTo>
                      <a:pt x="156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45" y="1005"/>
                    </a:lnTo>
                    <a:lnTo>
                      <a:pt x="412" y="983"/>
                    </a:lnTo>
                    <a:lnTo>
                      <a:pt x="468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34" y="916"/>
                    </a:lnTo>
                    <a:lnTo>
                      <a:pt x="412" y="938"/>
                    </a:lnTo>
                    <a:lnTo>
                      <a:pt x="379" y="961"/>
                    </a:lnTo>
                    <a:lnTo>
                      <a:pt x="323" y="961"/>
                    </a:lnTo>
                    <a:lnTo>
                      <a:pt x="301" y="938"/>
                    </a:lnTo>
                    <a:lnTo>
                      <a:pt x="278" y="927"/>
                    </a:lnTo>
                    <a:lnTo>
                      <a:pt x="267" y="894"/>
                    </a:lnTo>
                    <a:lnTo>
                      <a:pt x="256" y="871"/>
                    </a:lnTo>
                    <a:lnTo>
                      <a:pt x="256" y="849"/>
                    </a:lnTo>
                    <a:lnTo>
                      <a:pt x="245" y="816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2" name="Freeform 84"/>
              <p:cNvSpPr>
                <a:spLocks/>
              </p:cNvSpPr>
              <p:nvPr/>
            </p:nvSpPr>
            <p:spPr bwMode="auto">
              <a:xfrm>
                <a:off x="4256" y="10949"/>
                <a:ext cx="801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57" y="525"/>
                  </a:cxn>
                  <a:cxn ang="0">
                    <a:pos x="623" y="469"/>
                  </a:cxn>
                  <a:cxn ang="0">
                    <a:pos x="612" y="447"/>
                  </a:cxn>
                  <a:cxn ang="0">
                    <a:pos x="512" y="413"/>
                  </a:cxn>
                  <a:cxn ang="0">
                    <a:pos x="456" y="413"/>
                  </a:cxn>
                  <a:cxn ang="0">
                    <a:pos x="367" y="425"/>
                  </a:cxn>
                  <a:cxn ang="0">
                    <a:pos x="301" y="469"/>
                  </a:cxn>
                  <a:cxn ang="0">
                    <a:pos x="256" y="514"/>
                  </a:cxn>
                  <a:cxn ang="0">
                    <a:pos x="223" y="559"/>
                  </a:cxn>
                  <a:cxn ang="0">
                    <a:pos x="22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90"/>
                  </a:cxn>
                  <a:cxn ang="0">
                    <a:pos x="111" y="101"/>
                  </a:cxn>
                  <a:cxn ang="0">
                    <a:pos x="123" y="123"/>
                  </a:cxn>
                  <a:cxn ang="0">
                    <a:pos x="123" y="1028"/>
                  </a:cxn>
                  <a:cxn ang="0">
                    <a:pos x="111" y="1050"/>
                  </a:cxn>
                  <a:cxn ang="0">
                    <a:pos x="89" y="1061"/>
                  </a:cxn>
                  <a:cxn ang="0">
                    <a:pos x="45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56" y="1117"/>
                  </a:cxn>
                  <a:cxn ang="0">
                    <a:pos x="356" y="1072"/>
                  </a:cxn>
                  <a:cxn ang="0">
                    <a:pos x="312" y="1072"/>
                  </a:cxn>
                  <a:cxn ang="0">
                    <a:pos x="278" y="1061"/>
                  </a:cxn>
                  <a:cxn ang="0">
                    <a:pos x="256" y="1061"/>
                  </a:cxn>
                  <a:cxn ang="0">
                    <a:pos x="234" y="1050"/>
                  </a:cxn>
                  <a:cxn ang="0">
                    <a:pos x="234" y="704"/>
                  </a:cxn>
                  <a:cxn ang="0">
                    <a:pos x="256" y="592"/>
                  </a:cxn>
                  <a:cxn ang="0">
                    <a:pos x="301" y="514"/>
                  </a:cxn>
                  <a:cxn ang="0">
                    <a:pos x="367" y="458"/>
                  </a:cxn>
                  <a:cxn ang="0">
                    <a:pos x="445" y="447"/>
                  </a:cxn>
                  <a:cxn ang="0">
                    <a:pos x="479" y="447"/>
                  </a:cxn>
                  <a:cxn ang="0">
                    <a:pos x="512" y="469"/>
                  </a:cxn>
                  <a:cxn ang="0">
                    <a:pos x="534" y="480"/>
                  </a:cxn>
                  <a:cxn ang="0">
                    <a:pos x="568" y="581"/>
                  </a:cxn>
                  <a:cxn ang="0">
                    <a:pos x="568" y="1028"/>
                  </a:cxn>
                  <a:cxn ang="0">
                    <a:pos x="557" y="1050"/>
                  </a:cxn>
                  <a:cxn ang="0">
                    <a:pos x="534" y="1061"/>
                  </a:cxn>
                  <a:cxn ang="0">
                    <a:pos x="490" y="1061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01" y="1117"/>
                  </a:cxn>
                  <a:cxn ang="0">
                    <a:pos x="801" y="1072"/>
                  </a:cxn>
                  <a:cxn ang="0">
                    <a:pos x="757" y="1072"/>
                  </a:cxn>
                  <a:cxn ang="0">
                    <a:pos x="723" y="1061"/>
                  </a:cxn>
                  <a:cxn ang="0">
                    <a:pos x="690" y="1061"/>
                  </a:cxn>
                  <a:cxn ang="0">
                    <a:pos x="679" y="1039"/>
                  </a:cxn>
                  <a:cxn ang="0">
                    <a:pos x="679" y="1017"/>
                  </a:cxn>
                  <a:cxn ang="0">
                    <a:pos x="679" y="715"/>
                  </a:cxn>
                </a:cxnLst>
                <a:rect l="0" t="0" r="r" b="b"/>
                <a:pathLst>
                  <a:path w="801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57" y="525"/>
                    </a:lnTo>
                    <a:lnTo>
                      <a:pt x="623" y="469"/>
                    </a:lnTo>
                    <a:lnTo>
                      <a:pt x="612" y="447"/>
                    </a:lnTo>
                    <a:lnTo>
                      <a:pt x="512" y="413"/>
                    </a:lnTo>
                    <a:lnTo>
                      <a:pt x="456" y="413"/>
                    </a:lnTo>
                    <a:lnTo>
                      <a:pt x="367" y="425"/>
                    </a:lnTo>
                    <a:lnTo>
                      <a:pt x="301" y="469"/>
                    </a:lnTo>
                    <a:lnTo>
                      <a:pt x="256" y="514"/>
                    </a:lnTo>
                    <a:lnTo>
                      <a:pt x="223" y="559"/>
                    </a:lnTo>
                    <a:lnTo>
                      <a:pt x="223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90"/>
                    </a:lnTo>
                    <a:lnTo>
                      <a:pt x="111" y="101"/>
                    </a:lnTo>
                    <a:lnTo>
                      <a:pt x="123" y="123"/>
                    </a:lnTo>
                    <a:lnTo>
                      <a:pt x="123" y="1028"/>
                    </a:lnTo>
                    <a:lnTo>
                      <a:pt x="111" y="1050"/>
                    </a:lnTo>
                    <a:lnTo>
                      <a:pt x="89" y="1061"/>
                    </a:lnTo>
                    <a:lnTo>
                      <a:pt x="45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56" y="1117"/>
                    </a:lnTo>
                    <a:lnTo>
                      <a:pt x="356" y="1072"/>
                    </a:lnTo>
                    <a:lnTo>
                      <a:pt x="312" y="1072"/>
                    </a:lnTo>
                    <a:lnTo>
                      <a:pt x="278" y="1061"/>
                    </a:lnTo>
                    <a:lnTo>
                      <a:pt x="256" y="1061"/>
                    </a:lnTo>
                    <a:lnTo>
                      <a:pt x="234" y="1050"/>
                    </a:lnTo>
                    <a:lnTo>
                      <a:pt x="234" y="704"/>
                    </a:lnTo>
                    <a:lnTo>
                      <a:pt x="256" y="592"/>
                    </a:lnTo>
                    <a:lnTo>
                      <a:pt x="301" y="514"/>
                    </a:lnTo>
                    <a:lnTo>
                      <a:pt x="367" y="458"/>
                    </a:lnTo>
                    <a:lnTo>
                      <a:pt x="445" y="447"/>
                    </a:lnTo>
                    <a:lnTo>
                      <a:pt x="479" y="447"/>
                    </a:lnTo>
                    <a:lnTo>
                      <a:pt x="512" y="469"/>
                    </a:lnTo>
                    <a:lnTo>
                      <a:pt x="534" y="480"/>
                    </a:lnTo>
                    <a:lnTo>
                      <a:pt x="568" y="581"/>
                    </a:lnTo>
                    <a:lnTo>
                      <a:pt x="568" y="1028"/>
                    </a:lnTo>
                    <a:lnTo>
                      <a:pt x="557" y="1050"/>
                    </a:lnTo>
                    <a:lnTo>
                      <a:pt x="534" y="1061"/>
                    </a:lnTo>
                    <a:lnTo>
                      <a:pt x="490" y="1061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01" y="1117"/>
                    </a:lnTo>
                    <a:lnTo>
                      <a:pt x="801" y="1072"/>
                    </a:lnTo>
                    <a:lnTo>
                      <a:pt x="757" y="1072"/>
                    </a:lnTo>
                    <a:lnTo>
                      <a:pt x="723" y="1061"/>
                    </a:lnTo>
                    <a:lnTo>
                      <a:pt x="690" y="1061"/>
                    </a:lnTo>
                    <a:lnTo>
                      <a:pt x="679" y="1039"/>
                    </a:lnTo>
                    <a:lnTo>
                      <a:pt x="679" y="1017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3" name="Freeform 85"/>
              <p:cNvSpPr>
                <a:spLocks noEditPoints="1"/>
              </p:cNvSpPr>
              <p:nvPr/>
            </p:nvSpPr>
            <p:spPr bwMode="auto">
              <a:xfrm>
                <a:off x="5158" y="11351"/>
                <a:ext cx="723" cy="737"/>
              </a:xfrm>
              <a:custGeom>
                <a:avLst/>
                <a:gdLst/>
                <a:ahLst/>
                <a:cxnLst>
                  <a:cxn ang="0">
                    <a:pos x="467" y="626"/>
                  </a:cxn>
                  <a:cxn ang="0">
                    <a:pos x="523" y="704"/>
                  </a:cxn>
                  <a:cxn ang="0">
                    <a:pos x="600" y="726"/>
                  </a:cxn>
                  <a:cxn ang="0">
                    <a:pos x="645" y="715"/>
                  </a:cxn>
                  <a:cxn ang="0">
                    <a:pos x="689" y="682"/>
                  </a:cxn>
                  <a:cxn ang="0">
                    <a:pos x="723" y="570"/>
                  </a:cxn>
                  <a:cxn ang="0">
                    <a:pos x="678" y="481"/>
                  </a:cxn>
                  <a:cxn ang="0">
                    <a:pos x="656" y="659"/>
                  </a:cxn>
                  <a:cxn ang="0">
                    <a:pos x="600" y="670"/>
                  </a:cxn>
                  <a:cxn ang="0">
                    <a:pos x="567" y="637"/>
                  </a:cxn>
                  <a:cxn ang="0">
                    <a:pos x="556" y="592"/>
                  </a:cxn>
                  <a:cxn ang="0">
                    <a:pos x="545" y="145"/>
                  </a:cxn>
                  <a:cxn ang="0">
                    <a:pos x="434" y="34"/>
                  </a:cxn>
                  <a:cxn ang="0">
                    <a:pos x="289" y="0"/>
                  </a:cxn>
                  <a:cxn ang="0">
                    <a:pos x="111" y="45"/>
                  </a:cxn>
                  <a:cxn ang="0">
                    <a:pos x="44" y="179"/>
                  </a:cxn>
                  <a:cxn ang="0">
                    <a:pos x="66" y="235"/>
                  </a:cxn>
                  <a:cxn ang="0">
                    <a:pos x="122" y="257"/>
                  </a:cxn>
                  <a:cxn ang="0">
                    <a:pos x="189" y="212"/>
                  </a:cxn>
                  <a:cxn ang="0">
                    <a:pos x="178" y="134"/>
                  </a:cxn>
                  <a:cxn ang="0">
                    <a:pos x="144" y="112"/>
                  </a:cxn>
                  <a:cxn ang="0">
                    <a:pos x="178" y="56"/>
                  </a:cxn>
                  <a:cxn ang="0">
                    <a:pos x="278" y="34"/>
                  </a:cxn>
                  <a:cxn ang="0">
                    <a:pos x="400" y="78"/>
                  </a:cxn>
                  <a:cxn ang="0">
                    <a:pos x="456" y="235"/>
                  </a:cxn>
                  <a:cxn ang="0">
                    <a:pos x="311" y="313"/>
                  </a:cxn>
                  <a:cxn ang="0">
                    <a:pos x="66" y="414"/>
                  </a:cxn>
                  <a:cxn ang="0">
                    <a:pos x="0" y="559"/>
                  </a:cxn>
                  <a:cxn ang="0">
                    <a:pos x="55" y="682"/>
                  </a:cxn>
                  <a:cxn ang="0">
                    <a:pos x="255" y="737"/>
                  </a:cxn>
                  <a:cxn ang="0">
                    <a:pos x="422" y="659"/>
                  </a:cxn>
                  <a:cxn ang="0">
                    <a:pos x="456" y="335"/>
                  </a:cxn>
                  <a:cxn ang="0">
                    <a:pos x="434" y="592"/>
                  </a:cxn>
                  <a:cxn ang="0">
                    <a:pos x="322" y="682"/>
                  </a:cxn>
                  <a:cxn ang="0">
                    <a:pos x="222" y="693"/>
                  </a:cxn>
                  <a:cxn ang="0">
                    <a:pos x="144" y="648"/>
                  </a:cxn>
                  <a:cxn ang="0">
                    <a:pos x="133" y="503"/>
                  </a:cxn>
                  <a:cxn ang="0">
                    <a:pos x="222" y="391"/>
                  </a:cxn>
                  <a:cxn ang="0">
                    <a:pos x="456" y="335"/>
                  </a:cxn>
                </a:cxnLst>
                <a:rect l="0" t="0" r="r" b="b"/>
                <a:pathLst>
                  <a:path w="723" h="737">
                    <a:moveTo>
                      <a:pt x="467" y="592"/>
                    </a:moveTo>
                    <a:lnTo>
                      <a:pt x="467" y="626"/>
                    </a:lnTo>
                    <a:lnTo>
                      <a:pt x="478" y="659"/>
                    </a:lnTo>
                    <a:lnTo>
                      <a:pt x="523" y="704"/>
                    </a:lnTo>
                    <a:lnTo>
                      <a:pt x="589" y="726"/>
                    </a:lnTo>
                    <a:lnTo>
                      <a:pt x="600" y="726"/>
                    </a:lnTo>
                    <a:lnTo>
                      <a:pt x="623" y="715"/>
                    </a:lnTo>
                    <a:lnTo>
                      <a:pt x="645" y="715"/>
                    </a:lnTo>
                    <a:lnTo>
                      <a:pt x="667" y="693"/>
                    </a:lnTo>
                    <a:lnTo>
                      <a:pt x="689" y="682"/>
                    </a:lnTo>
                    <a:lnTo>
                      <a:pt x="712" y="615"/>
                    </a:lnTo>
                    <a:lnTo>
                      <a:pt x="723" y="570"/>
                    </a:lnTo>
                    <a:lnTo>
                      <a:pt x="723" y="481"/>
                    </a:lnTo>
                    <a:lnTo>
                      <a:pt x="678" y="481"/>
                    </a:lnTo>
                    <a:lnTo>
                      <a:pt x="678" y="615"/>
                    </a:lnTo>
                    <a:lnTo>
                      <a:pt x="656" y="659"/>
                    </a:lnTo>
                    <a:lnTo>
                      <a:pt x="645" y="670"/>
                    </a:lnTo>
                    <a:lnTo>
                      <a:pt x="600" y="670"/>
                    </a:lnTo>
                    <a:lnTo>
                      <a:pt x="578" y="659"/>
                    </a:lnTo>
                    <a:lnTo>
                      <a:pt x="567" y="637"/>
                    </a:lnTo>
                    <a:lnTo>
                      <a:pt x="567" y="603"/>
                    </a:lnTo>
                    <a:lnTo>
                      <a:pt x="556" y="592"/>
                    </a:lnTo>
                    <a:lnTo>
                      <a:pt x="556" y="212"/>
                    </a:lnTo>
                    <a:lnTo>
                      <a:pt x="545" y="145"/>
                    </a:lnTo>
                    <a:lnTo>
                      <a:pt x="500" y="90"/>
                    </a:lnTo>
                    <a:lnTo>
                      <a:pt x="434" y="34"/>
                    </a:lnTo>
                    <a:lnTo>
                      <a:pt x="367" y="11"/>
                    </a:lnTo>
                    <a:lnTo>
                      <a:pt x="289" y="0"/>
                    </a:lnTo>
                    <a:lnTo>
                      <a:pt x="189" y="11"/>
                    </a:lnTo>
                    <a:lnTo>
                      <a:pt x="111" y="45"/>
                    </a:lnTo>
                    <a:lnTo>
                      <a:pt x="66" y="101"/>
                    </a:lnTo>
                    <a:lnTo>
                      <a:pt x="44" y="179"/>
                    </a:lnTo>
                    <a:lnTo>
                      <a:pt x="44" y="212"/>
                    </a:lnTo>
                    <a:lnTo>
                      <a:pt x="66" y="235"/>
                    </a:lnTo>
                    <a:lnTo>
                      <a:pt x="89" y="246"/>
                    </a:lnTo>
                    <a:lnTo>
                      <a:pt x="122" y="257"/>
                    </a:lnTo>
                    <a:lnTo>
                      <a:pt x="166" y="235"/>
                    </a:lnTo>
                    <a:lnTo>
                      <a:pt x="189" y="212"/>
                    </a:lnTo>
                    <a:lnTo>
                      <a:pt x="189" y="157"/>
                    </a:lnTo>
                    <a:lnTo>
                      <a:pt x="178" y="134"/>
                    </a:lnTo>
                    <a:lnTo>
                      <a:pt x="166" y="123"/>
                    </a:lnTo>
                    <a:lnTo>
                      <a:pt x="144" y="112"/>
                    </a:lnTo>
                    <a:lnTo>
                      <a:pt x="111" y="101"/>
                    </a:lnTo>
                    <a:lnTo>
                      <a:pt x="178" y="56"/>
                    </a:lnTo>
                    <a:lnTo>
                      <a:pt x="244" y="34"/>
                    </a:lnTo>
                    <a:lnTo>
                      <a:pt x="278" y="34"/>
                    </a:lnTo>
                    <a:lnTo>
                      <a:pt x="345" y="45"/>
                    </a:lnTo>
                    <a:lnTo>
                      <a:pt x="400" y="78"/>
                    </a:lnTo>
                    <a:lnTo>
                      <a:pt x="434" y="145"/>
                    </a:lnTo>
                    <a:lnTo>
                      <a:pt x="456" y="235"/>
                    </a:lnTo>
                    <a:lnTo>
                      <a:pt x="456" y="302"/>
                    </a:lnTo>
                    <a:lnTo>
                      <a:pt x="311" y="313"/>
                    </a:lnTo>
                    <a:lnTo>
                      <a:pt x="155" y="358"/>
                    </a:lnTo>
                    <a:lnTo>
                      <a:pt x="66" y="414"/>
                    </a:lnTo>
                    <a:lnTo>
                      <a:pt x="11" y="492"/>
                    </a:lnTo>
                    <a:lnTo>
                      <a:pt x="0" y="559"/>
                    </a:lnTo>
                    <a:lnTo>
                      <a:pt x="11" y="626"/>
                    </a:lnTo>
                    <a:lnTo>
                      <a:pt x="55" y="682"/>
                    </a:lnTo>
                    <a:lnTo>
                      <a:pt x="122" y="715"/>
                    </a:lnTo>
                    <a:lnTo>
                      <a:pt x="255" y="737"/>
                    </a:lnTo>
                    <a:lnTo>
                      <a:pt x="345" y="715"/>
                    </a:lnTo>
                    <a:lnTo>
                      <a:pt x="422" y="659"/>
                    </a:lnTo>
                    <a:lnTo>
                      <a:pt x="467" y="592"/>
                    </a:lnTo>
                    <a:close/>
                    <a:moveTo>
                      <a:pt x="456" y="335"/>
                    </a:moveTo>
                    <a:lnTo>
                      <a:pt x="456" y="492"/>
                    </a:lnTo>
                    <a:lnTo>
                      <a:pt x="434" y="592"/>
                    </a:lnTo>
                    <a:lnTo>
                      <a:pt x="389" y="648"/>
                    </a:lnTo>
                    <a:lnTo>
                      <a:pt x="322" y="682"/>
                    </a:lnTo>
                    <a:lnTo>
                      <a:pt x="267" y="693"/>
                    </a:lnTo>
                    <a:lnTo>
                      <a:pt x="222" y="693"/>
                    </a:lnTo>
                    <a:lnTo>
                      <a:pt x="178" y="670"/>
                    </a:lnTo>
                    <a:lnTo>
                      <a:pt x="144" y="648"/>
                    </a:lnTo>
                    <a:lnTo>
                      <a:pt x="122" y="559"/>
                    </a:lnTo>
                    <a:lnTo>
                      <a:pt x="133" y="503"/>
                    </a:lnTo>
                    <a:lnTo>
                      <a:pt x="166" y="447"/>
                    </a:lnTo>
                    <a:lnTo>
                      <a:pt x="222" y="391"/>
                    </a:lnTo>
                    <a:lnTo>
                      <a:pt x="311" y="347"/>
                    </a:lnTo>
                    <a:lnTo>
                      <a:pt x="456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4" name="Freeform 86"/>
              <p:cNvSpPr>
                <a:spLocks/>
              </p:cNvSpPr>
              <p:nvPr/>
            </p:nvSpPr>
            <p:spPr bwMode="auto">
              <a:xfrm>
                <a:off x="5937" y="11351"/>
                <a:ext cx="523" cy="737"/>
              </a:xfrm>
              <a:custGeom>
                <a:avLst/>
                <a:gdLst/>
                <a:ahLst/>
                <a:cxnLst>
                  <a:cxn ang="0">
                    <a:pos x="300" y="402"/>
                  </a:cxn>
                  <a:cxn ang="0">
                    <a:pos x="378" y="436"/>
                  </a:cxn>
                  <a:cxn ang="0">
                    <a:pos x="445" y="514"/>
                  </a:cxn>
                  <a:cxn ang="0">
                    <a:pos x="433" y="626"/>
                  </a:cxn>
                  <a:cxn ang="0">
                    <a:pos x="367" y="682"/>
                  </a:cxn>
                  <a:cxn ang="0">
                    <a:pos x="267" y="693"/>
                  </a:cxn>
                  <a:cxn ang="0">
                    <a:pos x="122" y="637"/>
                  </a:cxn>
                  <a:cxn ang="0">
                    <a:pos x="44" y="469"/>
                  </a:cxn>
                  <a:cxn ang="0">
                    <a:pos x="33" y="447"/>
                  </a:cxn>
                  <a:cxn ang="0">
                    <a:pos x="0" y="715"/>
                  </a:cxn>
                  <a:cxn ang="0">
                    <a:pos x="77" y="682"/>
                  </a:cxn>
                  <a:cxn ang="0">
                    <a:pos x="155" y="715"/>
                  </a:cxn>
                  <a:cxn ang="0">
                    <a:pos x="267" y="737"/>
                  </a:cxn>
                  <a:cxn ang="0">
                    <a:pos x="467" y="670"/>
                  </a:cxn>
                  <a:cxn ang="0">
                    <a:pos x="523" y="514"/>
                  </a:cxn>
                  <a:cxn ang="0">
                    <a:pos x="511" y="425"/>
                  </a:cxn>
                  <a:cxn ang="0">
                    <a:pos x="456" y="358"/>
                  </a:cxn>
                  <a:cxn ang="0">
                    <a:pos x="278" y="280"/>
                  </a:cxn>
                  <a:cxn ang="0">
                    <a:pos x="144" y="246"/>
                  </a:cxn>
                  <a:cxn ang="0">
                    <a:pos x="77" y="145"/>
                  </a:cxn>
                  <a:cxn ang="0">
                    <a:pos x="122" y="67"/>
                  </a:cxn>
                  <a:cxn ang="0">
                    <a:pos x="255" y="23"/>
                  </a:cxn>
                  <a:cxn ang="0">
                    <a:pos x="400" y="78"/>
                  </a:cxn>
                  <a:cxn ang="0">
                    <a:pos x="445" y="179"/>
                  </a:cxn>
                  <a:cxn ang="0">
                    <a:pos x="478" y="235"/>
                  </a:cxn>
                  <a:cxn ang="0">
                    <a:pos x="489" y="11"/>
                  </a:cxn>
                  <a:cxn ang="0">
                    <a:pos x="445" y="0"/>
                  </a:cxn>
                  <a:cxn ang="0">
                    <a:pos x="422" y="34"/>
                  </a:cxn>
                  <a:cxn ang="0">
                    <a:pos x="322" y="0"/>
                  </a:cxn>
                  <a:cxn ang="0">
                    <a:pos x="155" y="11"/>
                  </a:cxn>
                  <a:cxn ang="0">
                    <a:pos x="33" y="90"/>
                  </a:cxn>
                  <a:cxn ang="0">
                    <a:pos x="0" y="190"/>
                  </a:cxn>
                  <a:cxn ang="0">
                    <a:pos x="22" y="268"/>
                  </a:cxn>
                  <a:cxn ang="0">
                    <a:pos x="122" y="369"/>
                  </a:cxn>
                  <a:cxn ang="0">
                    <a:pos x="278" y="402"/>
                  </a:cxn>
                </a:cxnLst>
                <a:rect l="0" t="0" r="r" b="b"/>
                <a:pathLst>
                  <a:path w="523" h="737">
                    <a:moveTo>
                      <a:pt x="278" y="402"/>
                    </a:moveTo>
                    <a:lnTo>
                      <a:pt x="300" y="402"/>
                    </a:lnTo>
                    <a:lnTo>
                      <a:pt x="344" y="425"/>
                    </a:lnTo>
                    <a:lnTo>
                      <a:pt x="378" y="436"/>
                    </a:lnTo>
                    <a:lnTo>
                      <a:pt x="422" y="481"/>
                    </a:lnTo>
                    <a:lnTo>
                      <a:pt x="445" y="514"/>
                    </a:lnTo>
                    <a:lnTo>
                      <a:pt x="445" y="592"/>
                    </a:lnTo>
                    <a:lnTo>
                      <a:pt x="433" y="626"/>
                    </a:lnTo>
                    <a:lnTo>
                      <a:pt x="400" y="659"/>
                    </a:lnTo>
                    <a:lnTo>
                      <a:pt x="367" y="682"/>
                    </a:lnTo>
                    <a:lnTo>
                      <a:pt x="322" y="693"/>
                    </a:lnTo>
                    <a:lnTo>
                      <a:pt x="267" y="693"/>
                    </a:lnTo>
                    <a:lnTo>
                      <a:pt x="178" y="682"/>
                    </a:lnTo>
                    <a:lnTo>
                      <a:pt x="122" y="637"/>
                    </a:lnTo>
                    <a:lnTo>
                      <a:pt x="77" y="559"/>
                    </a:lnTo>
                    <a:lnTo>
                      <a:pt x="44" y="469"/>
                    </a:lnTo>
                    <a:lnTo>
                      <a:pt x="44" y="458"/>
                    </a:lnTo>
                    <a:lnTo>
                      <a:pt x="33" y="447"/>
                    </a:lnTo>
                    <a:lnTo>
                      <a:pt x="0" y="447"/>
                    </a:lnTo>
                    <a:lnTo>
                      <a:pt x="0" y="715"/>
                    </a:lnTo>
                    <a:lnTo>
                      <a:pt x="22" y="737"/>
                    </a:lnTo>
                    <a:lnTo>
                      <a:pt x="77" y="682"/>
                    </a:lnTo>
                    <a:lnTo>
                      <a:pt x="89" y="659"/>
                    </a:lnTo>
                    <a:lnTo>
                      <a:pt x="155" y="715"/>
                    </a:lnTo>
                    <a:lnTo>
                      <a:pt x="222" y="726"/>
                    </a:lnTo>
                    <a:lnTo>
                      <a:pt x="267" y="737"/>
                    </a:lnTo>
                    <a:lnTo>
                      <a:pt x="389" y="715"/>
                    </a:lnTo>
                    <a:lnTo>
                      <a:pt x="467" y="670"/>
                    </a:lnTo>
                    <a:lnTo>
                      <a:pt x="511" y="592"/>
                    </a:lnTo>
                    <a:lnTo>
                      <a:pt x="523" y="514"/>
                    </a:lnTo>
                    <a:lnTo>
                      <a:pt x="523" y="469"/>
                    </a:lnTo>
                    <a:lnTo>
                      <a:pt x="511" y="425"/>
                    </a:lnTo>
                    <a:lnTo>
                      <a:pt x="489" y="391"/>
                    </a:lnTo>
                    <a:lnTo>
                      <a:pt x="456" y="358"/>
                    </a:lnTo>
                    <a:lnTo>
                      <a:pt x="367" y="302"/>
                    </a:lnTo>
                    <a:lnTo>
                      <a:pt x="278" y="280"/>
                    </a:lnTo>
                    <a:lnTo>
                      <a:pt x="211" y="268"/>
                    </a:lnTo>
                    <a:lnTo>
                      <a:pt x="144" y="246"/>
                    </a:lnTo>
                    <a:lnTo>
                      <a:pt x="100" y="201"/>
                    </a:lnTo>
                    <a:lnTo>
                      <a:pt x="77" y="145"/>
                    </a:lnTo>
                    <a:lnTo>
                      <a:pt x="89" y="101"/>
                    </a:lnTo>
                    <a:lnTo>
                      <a:pt x="122" y="67"/>
                    </a:lnTo>
                    <a:lnTo>
                      <a:pt x="178" y="34"/>
                    </a:lnTo>
                    <a:lnTo>
                      <a:pt x="255" y="23"/>
                    </a:lnTo>
                    <a:lnTo>
                      <a:pt x="344" y="45"/>
                    </a:lnTo>
                    <a:lnTo>
                      <a:pt x="400" y="78"/>
                    </a:lnTo>
                    <a:lnTo>
                      <a:pt x="433" y="134"/>
                    </a:lnTo>
                    <a:lnTo>
                      <a:pt x="445" y="179"/>
                    </a:lnTo>
                    <a:lnTo>
                      <a:pt x="445" y="235"/>
                    </a:lnTo>
                    <a:lnTo>
                      <a:pt x="478" y="235"/>
                    </a:lnTo>
                    <a:lnTo>
                      <a:pt x="489" y="224"/>
                    </a:lnTo>
                    <a:lnTo>
                      <a:pt x="489" y="11"/>
                    </a:lnTo>
                    <a:lnTo>
                      <a:pt x="478" y="0"/>
                    </a:lnTo>
                    <a:lnTo>
                      <a:pt x="445" y="0"/>
                    </a:lnTo>
                    <a:lnTo>
                      <a:pt x="422" y="23"/>
                    </a:lnTo>
                    <a:lnTo>
                      <a:pt x="422" y="34"/>
                    </a:lnTo>
                    <a:lnTo>
                      <a:pt x="411" y="45"/>
                    </a:lnTo>
                    <a:lnTo>
                      <a:pt x="322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89" y="45"/>
                    </a:lnTo>
                    <a:lnTo>
                      <a:pt x="33" y="90"/>
                    </a:lnTo>
                    <a:lnTo>
                      <a:pt x="11" y="134"/>
                    </a:lnTo>
                    <a:lnTo>
                      <a:pt x="0" y="190"/>
                    </a:lnTo>
                    <a:lnTo>
                      <a:pt x="11" y="235"/>
                    </a:lnTo>
                    <a:lnTo>
                      <a:pt x="22" y="268"/>
                    </a:lnTo>
                    <a:lnTo>
                      <a:pt x="66" y="335"/>
                    </a:lnTo>
                    <a:lnTo>
                      <a:pt x="122" y="369"/>
                    </a:lnTo>
                    <a:lnTo>
                      <a:pt x="189" y="380"/>
                    </a:lnTo>
                    <a:lnTo>
                      <a:pt x="278" y="4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5" name="Freeform 87"/>
              <p:cNvSpPr>
                <a:spLocks/>
              </p:cNvSpPr>
              <p:nvPr/>
            </p:nvSpPr>
            <p:spPr bwMode="auto">
              <a:xfrm>
                <a:off x="7049" y="11362"/>
                <a:ext cx="802" cy="704"/>
              </a:xfrm>
              <a:custGeom>
                <a:avLst/>
                <a:gdLst/>
                <a:ahLst/>
                <a:cxnLst>
                  <a:cxn ang="0">
                    <a:pos x="123" y="157"/>
                  </a:cxn>
                  <a:cxn ang="0">
                    <a:pos x="123" y="615"/>
                  </a:cxn>
                  <a:cxn ang="0">
                    <a:pos x="112" y="637"/>
                  </a:cxn>
                  <a:cxn ang="0">
                    <a:pos x="89" y="648"/>
                  </a:cxn>
                  <a:cxn ang="0">
                    <a:pos x="45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56" y="704"/>
                  </a:cxn>
                  <a:cxn ang="0">
                    <a:pos x="356" y="659"/>
                  </a:cxn>
                  <a:cxn ang="0">
                    <a:pos x="312" y="659"/>
                  </a:cxn>
                  <a:cxn ang="0">
                    <a:pos x="279" y="648"/>
                  </a:cxn>
                  <a:cxn ang="0">
                    <a:pos x="256" y="648"/>
                  </a:cxn>
                  <a:cxn ang="0">
                    <a:pos x="234" y="637"/>
                  </a:cxn>
                  <a:cxn ang="0">
                    <a:pos x="234" y="291"/>
                  </a:cxn>
                  <a:cxn ang="0">
                    <a:pos x="256" y="179"/>
                  </a:cxn>
                  <a:cxn ang="0">
                    <a:pos x="301" y="101"/>
                  </a:cxn>
                  <a:cxn ang="0">
                    <a:pos x="368" y="45"/>
                  </a:cxn>
                  <a:cxn ang="0">
                    <a:pos x="445" y="34"/>
                  </a:cxn>
                  <a:cxn ang="0">
                    <a:pos x="479" y="34"/>
                  </a:cxn>
                  <a:cxn ang="0">
                    <a:pos x="512" y="56"/>
                  </a:cxn>
                  <a:cxn ang="0">
                    <a:pos x="534" y="67"/>
                  </a:cxn>
                  <a:cxn ang="0">
                    <a:pos x="568" y="168"/>
                  </a:cxn>
                  <a:cxn ang="0">
                    <a:pos x="568" y="615"/>
                  </a:cxn>
                  <a:cxn ang="0">
                    <a:pos x="557" y="637"/>
                  </a:cxn>
                  <a:cxn ang="0">
                    <a:pos x="534" y="648"/>
                  </a:cxn>
                  <a:cxn ang="0">
                    <a:pos x="490" y="648"/>
                  </a:cxn>
                  <a:cxn ang="0">
                    <a:pos x="445" y="659"/>
                  </a:cxn>
                  <a:cxn ang="0">
                    <a:pos x="445" y="704"/>
                  </a:cxn>
                  <a:cxn ang="0">
                    <a:pos x="802" y="704"/>
                  </a:cxn>
                  <a:cxn ang="0">
                    <a:pos x="802" y="659"/>
                  </a:cxn>
                  <a:cxn ang="0">
                    <a:pos x="757" y="659"/>
                  </a:cxn>
                  <a:cxn ang="0">
                    <a:pos x="724" y="648"/>
                  </a:cxn>
                  <a:cxn ang="0">
                    <a:pos x="690" y="648"/>
                  </a:cxn>
                  <a:cxn ang="0">
                    <a:pos x="679" y="626"/>
                  </a:cxn>
                  <a:cxn ang="0">
                    <a:pos x="679" y="190"/>
                  </a:cxn>
                  <a:cxn ang="0">
                    <a:pos x="657" y="112"/>
                  </a:cxn>
                  <a:cxn ang="0">
                    <a:pos x="623" y="56"/>
                  </a:cxn>
                  <a:cxn ang="0">
                    <a:pos x="612" y="34"/>
                  </a:cxn>
                  <a:cxn ang="0">
                    <a:pos x="512" y="0"/>
                  </a:cxn>
                  <a:cxn ang="0">
                    <a:pos x="457" y="0"/>
                  </a:cxn>
                  <a:cxn ang="0">
                    <a:pos x="356" y="23"/>
                  </a:cxn>
                  <a:cxn ang="0">
                    <a:pos x="279" y="79"/>
                  </a:cxn>
                  <a:cxn ang="0">
                    <a:pos x="223" y="168"/>
                  </a:cxn>
                  <a:cxn ang="0">
                    <a:pos x="223" y="0"/>
                  </a:cxn>
                  <a:cxn ang="0">
                    <a:pos x="0" y="12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9"/>
                  </a:cxn>
                  <a:cxn ang="0">
                    <a:pos x="112" y="90"/>
                  </a:cxn>
                  <a:cxn ang="0">
                    <a:pos x="123" y="123"/>
                  </a:cxn>
                  <a:cxn ang="0">
                    <a:pos x="123" y="157"/>
                  </a:cxn>
                </a:cxnLst>
                <a:rect l="0" t="0" r="r" b="b"/>
                <a:pathLst>
                  <a:path w="802" h="704">
                    <a:moveTo>
                      <a:pt x="123" y="157"/>
                    </a:moveTo>
                    <a:lnTo>
                      <a:pt x="123" y="615"/>
                    </a:lnTo>
                    <a:lnTo>
                      <a:pt x="112" y="637"/>
                    </a:lnTo>
                    <a:lnTo>
                      <a:pt x="89" y="648"/>
                    </a:lnTo>
                    <a:lnTo>
                      <a:pt x="45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56" y="704"/>
                    </a:lnTo>
                    <a:lnTo>
                      <a:pt x="356" y="659"/>
                    </a:lnTo>
                    <a:lnTo>
                      <a:pt x="312" y="659"/>
                    </a:lnTo>
                    <a:lnTo>
                      <a:pt x="279" y="648"/>
                    </a:lnTo>
                    <a:lnTo>
                      <a:pt x="256" y="648"/>
                    </a:lnTo>
                    <a:lnTo>
                      <a:pt x="234" y="637"/>
                    </a:lnTo>
                    <a:lnTo>
                      <a:pt x="234" y="291"/>
                    </a:lnTo>
                    <a:lnTo>
                      <a:pt x="256" y="179"/>
                    </a:lnTo>
                    <a:lnTo>
                      <a:pt x="301" y="101"/>
                    </a:lnTo>
                    <a:lnTo>
                      <a:pt x="368" y="45"/>
                    </a:lnTo>
                    <a:lnTo>
                      <a:pt x="445" y="34"/>
                    </a:lnTo>
                    <a:lnTo>
                      <a:pt x="479" y="34"/>
                    </a:lnTo>
                    <a:lnTo>
                      <a:pt x="512" y="56"/>
                    </a:lnTo>
                    <a:lnTo>
                      <a:pt x="534" y="67"/>
                    </a:lnTo>
                    <a:lnTo>
                      <a:pt x="568" y="168"/>
                    </a:lnTo>
                    <a:lnTo>
                      <a:pt x="568" y="615"/>
                    </a:lnTo>
                    <a:lnTo>
                      <a:pt x="557" y="637"/>
                    </a:lnTo>
                    <a:lnTo>
                      <a:pt x="534" y="648"/>
                    </a:lnTo>
                    <a:lnTo>
                      <a:pt x="490" y="648"/>
                    </a:lnTo>
                    <a:lnTo>
                      <a:pt x="445" y="659"/>
                    </a:lnTo>
                    <a:lnTo>
                      <a:pt x="445" y="704"/>
                    </a:lnTo>
                    <a:lnTo>
                      <a:pt x="802" y="704"/>
                    </a:lnTo>
                    <a:lnTo>
                      <a:pt x="802" y="659"/>
                    </a:lnTo>
                    <a:lnTo>
                      <a:pt x="757" y="659"/>
                    </a:lnTo>
                    <a:lnTo>
                      <a:pt x="724" y="648"/>
                    </a:lnTo>
                    <a:lnTo>
                      <a:pt x="690" y="648"/>
                    </a:lnTo>
                    <a:lnTo>
                      <a:pt x="679" y="626"/>
                    </a:lnTo>
                    <a:lnTo>
                      <a:pt x="679" y="190"/>
                    </a:lnTo>
                    <a:lnTo>
                      <a:pt x="657" y="112"/>
                    </a:lnTo>
                    <a:lnTo>
                      <a:pt x="623" y="56"/>
                    </a:lnTo>
                    <a:lnTo>
                      <a:pt x="612" y="34"/>
                    </a:lnTo>
                    <a:lnTo>
                      <a:pt x="512" y="0"/>
                    </a:lnTo>
                    <a:lnTo>
                      <a:pt x="457" y="0"/>
                    </a:lnTo>
                    <a:lnTo>
                      <a:pt x="356" y="23"/>
                    </a:lnTo>
                    <a:lnTo>
                      <a:pt x="279" y="79"/>
                    </a:lnTo>
                    <a:lnTo>
                      <a:pt x="223" y="168"/>
                    </a:lnTo>
                    <a:lnTo>
                      <a:pt x="223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9"/>
                    </a:lnTo>
                    <a:lnTo>
                      <a:pt x="112" y="90"/>
                    </a:lnTo>
                    <a:lnTo>
                      <a:pt x="123" y="123"/>
                    </a:lnTo>
                    <a:lnTo>
                      <a:pt x="123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6" name="Freeform 88"/>
              <p:cNvSpPr>
                <a:spLocks noEditPoints="1"/>
              </p:cNvSpPr>
              <p:nvPr/>
            </p:nvSpPr>
            <p:spPr bwMode="auto">
              <a:xfrm>
                <a:off x="7928" y="11351"/>
                <a:ext cx="701" cy="737"/>
              </a:xfrm>
              <a:custGeom>
                <a:avLst/>
                <a:gdLst/>
                <a:ahLst/>
                <a:cxnLst>
                  <a:cxn ang="0">
                    <a:pos x="701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7" y="0"/>
                  </a:cxn>
                  <a:cxn ang="0">
                    <a:pos x="212" y="34"/>
                  </a:cxn>
                  <a:cxn ang="0">
                    <a:pos x="101" y="112"/>
                  </a:cxn>
                  <a:cxn ang="0">
                    <a:pos x="23" y="224"/>
                  </a:cxn>
                  <a:cxn ang="0">
                    <a:pos x="0" y="369"/>
                  </a:cxn>
                  <a:cxn ang="0">
                    <a:pos x="23" y="514"/>
                  </a:cxn>
                  <a:cxn ang="0">
                    <a:pos x="101" y="626"/>
                  </a:cxn>
                  <a:cxn ang="0">
                    <a:pos x="212" y="704"/>
                  </a:cxn>
                  <a:cxn ang="0">
                    <a:pos x="357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01" y="369"/>
                  </a:cxn>
                  <a:cxn ang="0">
                    <a:pos x="357" y="693"/>
                  </a:cxn>
                  <a:cxn ang="0">
                    <a:pos x="290" y="682"/>
                  </a:cxn>
                  <a:cxn ang="0">
                    <a:pos x="223" y="648"/>
                  </a:cxn>
                  <a:cxn ang="0">
                    <a:pos x="167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257"/>
                  </a:cxn>
                  <a:cxn ang="0">
                    <a:pos x="167" y="134"/>
                  </a:cxn>
                  <a:cxn ang="0">
                    <a:pos x="223" y="78"/>
                  </a:cxn>
                  <a:cxn ang="0">
                    <a:pos x="290" y="45"/>
                  </a:cxn>
                  <a:cxn ang="0">
                    <a:pos x="357" y="34"/>
                  </a:cxn>
                  <a:cxn ang="0">
                    <a:pos x="401" y="34"/>
                  </a:cxn>
                  <a:cxn ang="0">
                    <a:pos x="434" y="45"/>
                  </a:cxn>
                  <a:cxn ang="0">
                    <a:pos x="468" y="67"/>
                  </a:cxn>
                  <a:cxn ang="0">
                    <a:pos x="535" y="134"/>
                  </a:cxn>
                  <a:cxn ang="0">
                    <a:pos x="557" y="212"/>
                  </a:cxn>
                  <a:cxn ang="0">
                    <a:pos x="568" y="291"/>
                  </a:cxn>
                  <a:cxn ang="0">
                    <a:pos x="568" y="458"/>
                  </a:cxn>
                  <a:cxn ang="0">
                    <a:pos x="535" y="570"/>
                  </a:cxn>
                  <a:cxn ang="0">
                    <a:pos x="490" y="637"/>
                  </a:cxn>
                  <a:cxn ang="0">
                    <a:pos x="423" y="682"/>
                  </a:cxn>
                  <a:cxn ang="0">
                    <a:pos x="357" y="693"/>
                  </a:cxn>
                </a:cxnLst>
                <a:rect l="0" t="0" r="r" b="b"/>
                <a:pathLst>
                  <a:path w="701" h="737">
                    <a:moveTo>
                      <a:pt x="701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7" y="0"/>
                    </a:lnTo>
                    <a:lnTo>
                      <a:pt x="212" y="34"/>
                    </a:lnTo>
                    <a:lnTo>
                      <a:pt x="101" y="112"/>
                    </a:lnTo>
                    <a:lnTo>
                      <a:pt x="23" y="224"/>
                    </a:lnTo>
                    <a:lnTo>
                      <a:pt x="0" y="369"/>
                    </a:lnTo>
                    <a:lnTo>
                      <a:pt x="23" y="514"/>
                    </a:lnTo>
                    <a:lnTo>
                      <a:pt x="101" y="626"/>
                    </a:lnTo>
                    <a:lnTo>
                      <a:pt x="212" y="704"/>
                    </a:lnTo>
                    <a:lnTo>
                      <a:pt x="357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01" y="369"/>
                    </a:lnTo>
                    <a:close/>
                    <a:moveTo>
                      <a:pt x="357" y="693"/>
                    </a:moveTo>
                    <a:lnTo>
                      <a:pt x="290" y="682"/>
                    </a:lnTo>
                    <a:lnTo>
                      <a:pt x="223" y="648"/>
                    </a:lnTo>
                    <a:lnTo>
                      <a:pt x="167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257"/>
                    </a:lnTo>
                    <a:lnTo>
                      <a:pt x="167" y="134"/>
                    </a:lnTo>
                    <a:lnTo>
                      <a:pt x="223" y="78"/>
                    </a:lnTo>
                    <a:lnTo>
                      <a:pt x="290" y="45"/>
                    </a:lnTo>
                    <a:lnTo>
                      <a:pt x="357" y="34"/>
                    </a:lnTo>
                    <a:lnTo>
                      <a:pt x="401" y="34"/>
                    </a:lnTo>
                    <a:lnTo>
                      <a:pt x="434" y="45"/>
                    </a:lnTo>
                    <a:lnTo>
                      <a:pt x="468" y="67"/>
                    </a:lnTo>
                    <a:lnTo>
                      <a:pt x="535" y="134"/>
                    </a:lnTo>
                    <a:lnTo>
                      <a:pt x="557" y="212"/>
                    </a:lnTo>
                    <a:lnTo>
                      <a:pt x="568" y="291"/>
                    </a:lnTo>
                    <a:lnTo>
                      <a:pt x="568" y="458"/>
                    </a:lnTo>
                    <a:lnTo>
                      <a:pt x="535" y="570"/>
                    </a:lnTo>
                    <a:lnTo>
                      <a:pt x="490" y="637"/>
                    </a:lnTo>
                    <a:lnTo>
                      <a:pt x="423" y="682"/>
                    </a:lnTo>
                    <a:lnTo>
                      <a:pt x="357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7" name="Freeform 89"/>
              <p:cNvSpPr>
                <a:spLocks/>
              </p:cNvSpPr>
              <p:nvPr/>
            </p:nvSpPr>
            <p:spPr bwMode="auto">
              <a:xfrm>
                <a:off x="8730" y="11362"/>
                <a:ext cx="801" cy="704"/>
              </a:xfrm>
              <a:custGeom>
                <a:avLst/>
                <a:gdLst/>
                <a:ahLst/>
                <a:cxnLst>
                  <a:cxn ang="0">
                    <a:pos x="122" y="157"/>
                  </a:cxn>
                  <a:cxn ang="0">
                    <a:pos x="122" y="615"/>
                  </a:cxn>
                  <a:cxn ang="0">
                    <a:pos x="111" y="637"/>
                  </a:cxn>
                  <a:cxn ang="0">
                    <a:pos x="100" y="648"/>
                  </a:cxn>
                  <a:cxn ang="0">
                    <a:pos x="78" y="648"/>
                  </a:cxn>
                  <a:cxn ang="0">
                    <a:pos x="44" y="659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56" y="704"/>
                  </a:cxn>
                  <a:cxn ang="0">
                    <a:pos x="356" y="659"/>
                  </a:cxn>
                  <a:cxn ang="0">
                    <a:pos x="300" y="659"/>
                  </a:cxn>
                  <a:cxn ang="0">
                    <a:pos x="267" y="648"/>
                  </a:cxn>
                  <a:cxn ang="0">
                    <a:pos x="244" y="637"/>
                  </a:cxn>
                  <a:cxn ang="0">
                    <a:pos x="233" y="615"/>
                  </a:cxn>
                  <a:cxn ang="0">
                    <a:pos x="233" y="291"/>
                  </a:cxn>
                  <a:cxn ang="0">
                    <a:pos x="256" y="179"/>
                  </a:cxn>
                  <a:cxn ang="0">
                    <a:pos x="300" y="101"/>
                  </a:cxn>
                  <a:cxn ang="0">
                    <a:pos x="378" y="45"/>
                  </a:cxn>
                  <a:cxn ang="0">
                    <a:pos x="456" y="34"/>
                  </a:cxn>
                  <a:cxn ang="0">
                    <a:pos x="489" y="34"/>
                  </a:cxn>
                  <a:cxn ang="0">
                    <a:pos x="523" y="56"/>
                  </a:cxn>
                  <a:cxn ang="0">
                    <a:pos x="545" y="67"/>
                  </a:cxn>
                  <a:cxn ang="0">
                    <a:pos x="567" y="134"/>
                  </a:cxn>
                  <a:cxn ang="0">
                    <a:pos x="567" y="615"/>
                  </a:cxn>
                  <a:cxn ang="0">
                    <a:pos x="556" y="637"/>
                  </a:cxn>
                  <a:cxn ang="0">
                    <a:pos x="545" y="648"/>
                  </a:cxn>
                  <a:cxn ang="0">
                    <a:pos x="523" y="648"/>
                  </a:cxn>
                  <a:cxn ang="0">
                    <a:pos x="489" y="659"/>
                  </a:cxn>
                  <a:cxn ang="0">
                    <a:pos x="445" y="659"/>
                  </a:cxn>
                  <a:cxn ang="0">
                    <a:pos x="445" y="704"/>
                  </a:cxn>
                  <a:cxn ang="0">
                    <a:pos x="801" y="704"/>
                  </a:cxn>
                  <a:cxn ang="0">
                    <a:pos x="801" y="659"/>
                  </a:cxn>
                  <a:cxn ang="0">
                    <a:pos x="756" y="659"/>
                  </a:cxn>
                  <a:cxn ang="0">
                    <a:pos x="723" y="648"/>
                  </a:cxn>
                  <a:cxn ang="0">
                    <a:pos x="701" y="648"/>
                  </a:cxn>
                  <a:cxn ang="0">
                    <a:pos x="678" y="604"/>
                  </a:cxn>
                  <a:cxn ang="0">
                    <a:pos x="678" y="190"/>
                  </a:cxn>
                  <a:cxn ang="0">
                    <a:pos x="667" y="112"/>
                  </a:cxn>
                  <a:cxn ang="0">
                    <a:pos x="634" y="56"/>
                  </a:cxn>
                  <a:cxn ang="0">
                    <a:pos x="612" y="34"/>
                  </a:cxn>
                  <a:cxn ang="0">
                    <a:pos x="589" y="23"/>
                  </a:cxn>
                  <a:cxn ang="0">
                    <a:pos x="556" y="12"/>
                  </a:cxn>
                  <a:cxn ang="0">
                    <a:pos x="512" y="0"/>
                  </a:cxn>
                  <a:cxn ang="0">
                    <a:pos x="467" y="0"/>
                  </a:cxn>
                  <a:cxn ang="0">
                    <a:pos x="356" y="23"/>
                  </a:cxn>
                  <a:cxn ang="0">
                    <a:pos x="278" y="79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12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22" y="90"/>
                  </a:cxn>
                  <a:cxn ang="0">
                    <a:pos x="122" y="157"/>
                  </a:cxn>
                </a:cxnLst>
                <a:rect l="0" t="0" r="r" b="b"/>
                <a:pathLst>
                  <a:path w="801" h="704">
                    <a:moveTo>
                      <a:pt x="122" y="157"/>
                    </a:moveTo>
                    <a:lnTo>
                      <a:pt x="122" y="615"/>
                    </a:lnTo>
                    <a:lnTo>
                      <a:pt x="111" y="637"/>
                    </a:lnTo>
                    <a:lnTo>
                      <a:pt x="100" y="648"/>
                    </a:lnTo>
                    <a:lnTo>
                      <a:pt x="78" y="648"/>
                    </a:lnTo>
                    <a:lnTo>
                      <a:pt x="44" y="659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56" y="704"/>
                    </a:lnTo>
                    <a:lnTo>
                      <a:pt x="356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4" y="637"/>
                    </a:lnTo>
                    <a:lnTo>
                      <a:pt x="233" y="615"/>
                    </a:lnTo>
                    <a:lnTo>
                      <a:pt x="233" y="291"/>
                    </a:lnTo>
                    <a:lnTo>
                      <a:pt x="256" y="179"/>
                    </a:lnTo>
                    <a:lnTo>
                      <a:pt x="300" y="101"/>
                    </a:lnTo>
                    <a:lnTo>
                      <a:pt x="378" y="45"/>
                    </a:lnTo>
                    <a:lnTo>
                      <a:pt x="456" y="34"/>
                    </a:lnTo>
                    <a:lnTo>
                      <a:pt x="489" y="34"/>
                    </a:lnTo>
                    <a:lnTo>
                      <a:pt x="523" y="56"/>
                    </a:lnTo>
                    <a:lnTo>
                      <a:pt x="545" y="67"/>
                    </a:lnTo>
                    <a:lnTo>
                      <a:pt x="567" y="134"/>
                    </a:lnTo>
                    <a:lnTo>
                      <a:pt x="567" y="615"/>
                    </a:lnTo>
                    <a:lnTo>
                      <a:pt x="556" y="637"/>
                    </a:lnTo>
                    <a:lnTo>
                      <a:pt x="545" y="648"/>
                    </a:lnTo>
                    <a:lnTo>
                      <a:pt x="523" y="648"/>
                    </a:lnTo>
                    <a:lnTo>
                      <a:pt x="489" y="659"/>
                    </a:lnTo>
                    <a:lnTo>
                      <a:pt x="445" y="659"/>
                    </a:lnTo>
                    <a:lnTo>
                      <a:pt x="445" y="704"/>
                    </a:lnTo>
                    <a:lnTo>
                      <a:pt x="801" y="704"/>
                    </a:lnTo>
                    <a:lnTo>
                      <a:pt x="801" y="659"/>
                    </a:lnTo>
                    <a:lnTo>
                      <a:pt x="756" y="659"/>
                    </a:lnTo>
                    <a:lnTo>
                      <a:pt x="723" y="648"/>
                    </a:lnTo>
                    <a:lnTo>
                      <a:pt x="701" y="648"/>
                    </a:lnTo>
                    <a:lnTo>
                      <a:pt x="678" y="604"/>
                    </a:lnTo>
                    <a:lnTo>
                      <a:pt x="678" y="190"/>
                    </a:lnTo>
                    <a:lnTo>
                      <a:pt x="667" y="112"/>
                    </a:lnTo>
                    <a:lnTo>
                      <a:pt x="634" y="56"/>
                    </a:lnTo>
                    <a:lnTo>
                      <a:pt x="612" y="34"/>
                    </a:lnTo>
                    <a:lnTo>
                      <a:pt x="589" y="23"/>
                    </a:lnTo>
                    <a:lnTo>
                      <a:pt x="556" y="12"/>
                    </a:lnTo>
                    <a:lnTo>
                      <a:pt x="512" y="0"/>
                    </a:lnTo>
                    <a:lnTo>
                      <a:pt x="467" y="0"/>
                    </a:lnTo>
                    <a:lnTo>
                      <a:pt x="356" y="23"/>
                    </a:lnTo>
                    <a:lnTo>
                      <a:pt x="278" y="79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2" y="90"/>
                    </a:lnTo>
                    <a:lnTo>
                      <a:pt x="122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8" name="Rectangle 90"/>
              <p:cNvSpPr>
                <a:spLocks noChangeArrowheads="1"/>
              </p:cNvSpPr>
              <p:nvPr/>
            </p:nvSpPr>
            <p:spPr bwMode="auto">
              <a:xfrm>
                <a:off x="9586" y="11675"/>
                <a:ext cx="423" cy="9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899" name="Freeform 91"/>
              <p:cNvSpPr>
                <a:spLocks/>
              </p:cNvSpPr>
              <p:nvPr/>
            </p:nvSpPr>
            <p:spPr bwMode="auto">
              <a:xfrm>
                <a:off x="10143" y="11374"/>
                <a:ext cx="601" cy="692"/>
              </a:xfrm>
              <a:custGeom>
                <a:avLst/>
                <a:gdLst/>
                <a:ahLst/>
                <a:cxnLst>
                  <a:cxn ang="0">
                    <a:pos x="579" y="44"/>
                  </a:cxn>
                  <a:cxn ang="0">
                    <a:pos x="590" y="33"/>
                  </a:cxn>
                  <a:cxn ang="0">
                    <a:pos x="590" y="11"/>
                  </a:cxn>
                  <a:cxn ang="0">
                    <a:pos x="579" y="0"/>
                  </a:cxn>
                  <a:cxn ang="0">
                    <a:pos x="44" y="0"/>
                  </a:cxn>
                  <a:cxn ang="0">
                    <a:pos x="22" y="257"/>
                  </a:cxn>
                  <a:cxn ang="0">
                    <a:pos x="67" y="257"/>
                  </a:cxn>
                  <a:cxn ang="0">
                    <a:pos x="78" y="156"/>
                  </a:cxn>
                  <a:cxn ang="0">
                    <a:pos x="111" y="89"/>
                  </a:cxn>
                  <a:cxn ang="0">
                    <a:pos x="178" y="44"/>
                  </a:cxn>
                  <a:cxn ang="0">
                    <a:pos x="278" y="33"/>
                  </a:cxn>
                  <a:cxn ang="0">
                    <a:pos x="467" y="33"/>
                  </a:cxn>
                  <a:cxn ang="0">
                    <a:pos x="11" y="636"/>
                  </a:cxn>
                  <a:cxn ang="0">
                    <a:pos x="0" y="647"/>
                  </a:cxn>
                  <a:cxn ang="0">
                    <a:pos x="0" y="681"/>
                  </a:cxn>
                  <a:cxn ang="0">
                    <a:pos x="22" y="692"/>
                  </a:cxn>
                  <a:cxn ang="0">
                    <a:pos x="567" y="692"/>
                  </a:cxn>
                  <a:cxn ang="0">
                    <a:pos x="601" y="391"/>
                  </a:cxn>
                  <a:cxn ang="0">
                    <a:pos x="556" y="391"/>
                  </a:cxn>
                  <a:cxn ang="0">
                    <a:pos x="545" y="513"/>
                  </a:cxn>
                  <a:cxn ang="0">
                    <a:pos x="501" y="592"/>
                  </a:cxn>
                  <a:cxn ang="0">
                    <a:pos x="434" y="636"/>
                  </a:cxn>
                  <a:cxn ang="0">
                    <a:pos x="323" y="647"/>
                  </a:cxn>
                  <a:cxn ang="0">
                    <a:pos x="133" y="647"/>
                  </a:cxn>
                  <a:cxn ang="0">
                    <a:pos x="579" y="44"/>
                  </a:cxn>
                </a:cxnLst>
                <a:rect l="0" t="0" r="r" b="b"/>
                <a:pathLst>
                  <a:path w="601" h="692">
                    <a:moveTo>
                      <a:pt x="579" y="44"/>
                    </a:moveTo>
                    <a:lnTo>
                      <a:pt x="590" y="33"/>
                    </a:lnTo>
                    <a:lnTo>
                      <a:pt x="590" y="11"/>
                    </a:lnTo>
                    <a:lnTo>
                      <a:pt x="579" y="0"/>
                    </a:lnTo>
                    <a:lnTo>
                      <a:pt x="44" y="0"/>
                    </a:lnTo>
                    <a:lnTo>
                      <a:pt x="22" y="257"/>
                    </a:lnTo>
                    <a:lnTo>
                      <a:pt x="67" y="257"/>
                    </a:lnTo>
                    <a:lnTo>
                      <a:pt x="78" y="156"/>
                    </a:lnTo>
                    <a:lnTo>
                      <a:pt x="111" y="89"/>
                    </a:lnTo>
                    <a:lnTo>
                      <a:pt x="178" y="44"/>
                    </a:lnTo>
                    <a:lnTo>
                      <a:pt x="278" y="33"/>
                    </a:lnTo>
                    <a:lnTo>
                      <a:pt x="467" y="33"/>
                    </a:lnTo>
                    <a:lnTo>
                      <a:pt x="11" y="636"/>
                    </a:lnTo>
                    <a:lnTo>
                      <a:pt x="0" y="647"/>
                    </a:lnTo>
                    <a:lnTo>
                      <a:pt x="0" y="681"/>
                    </a:lnTo>
                    <a:lnTo>
                      <a:pt x="22" y="692"/>
                    </a:lnTo>
                    <a:lnTo>
                      <a:pt x="567" y="692"/>
                    </a:lnTo>
                    <a:lnTo>
                      <a:pt x="601" y="391"/>
                    </a:lnTo>
                    <a:lnTo>
                      <a:pt x="556" y="391"/>
                    </a:lnTo>
                    <a:lnTo>
                      <a:pt x="545" y="513"/>
                    </a:lnTo>
                    <a:lnTo>
                      <a:pt x="501" y="592"/>
                    </a:lnTo>
                    <a:lnTo>
                      <a:pt x="434" y="636"/>
                    </a:lnTo>
                    <a:lnTo>
                      <a:pt x="323" y="647"/>
                    </a:lnTo>
                    <a:lnTo>
                      <a:pt x="133" y="647"/>
                    </a:lnTo>
                    <a:lnTo>
                      <a:pt x="579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0" name="Freeform 92"/>
              <p:cNvSpPr>
                <a:spLocks noEditPoints="1"/>
              </p:cNvSpPr>
              <p:nvPr/>
            </p:nvSpPr>
            <p:spPr bwMode="auto">
              <a:xfrm>
                <a:off x="10855" y="11351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9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01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9" y="659"/>
                  </a:cxn>
                  <a:cxn ang="0">
                    <a:pos x="423" y="682"/>
                  </a:cxn>
                  <a:cxn ang="0">
                    <a:pos x="390" y="693"/>
                  </a:cxn>
                  <a:cxn ang="0">
                    <a:pos x="356" y="693"/>
                  </a:cxn>
                  <a:cxn ang="0">
                    <a:pos x="301" y="682"/>
                  </a:cxn>
                  <a:cxn ang="0">
                    <a:pos x="256" y="659"/>
                  </a:cxn>
                  <a:cxn ang="0">
                    <a:pos x="212" y="626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45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7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9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01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9" y="659"/>
                    </a:lnTo>
                    <a:lnTo>
                      <a:pt x="423" y="682"/>
                    </a:lnTo>
                    <a:lnTo>
                      <a:pt x="390" y="693"/>
                    </a:lnTo>
                    <a:lnTo>
                      <a:pt x="356" y="693"/>
                    </a:lnTo>
                    <a:lnTo>
                      <a:pt x="301" y="682"/>
                    </a:lnTo>
                    <a:lnTo>
                      <a:pt x="256" y="659"/>
                    </a:lnTo>
                    <a:lnTo>
                      <a:pt x="212" y="626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45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7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1" name="Freeform 93"/>
              <p:cNvSpPr>
                <a:spLocks/>
              </p:cNvSpPr>
              <p:nvPr/>
            </p:nvSpPr>
            <p:spPr bwMode="auto">
              <a:xfrm>
                <a:off x="11567" y="11362"/>
                <a:ext cx="534" cy="704"/>
              </a:xfrm>
              <a:custGeom>
                <a:avLst/>
                <a:gdLst/>
                <a:ahLst/>
                <a:cxnLst>
                  <a:cxn ang="0">
                    <a:pos x="223" y="581"/>
                  </a:cxn>
                  <a:cxn ang="0">
                    <a:pos x="223" y="336"/>
                  </a:cxn>
                  <a:cxn ang="0">
                    <a:pos x="234" y="224"/>
                  </a:cxn>
                  <a:cxn ang="0">
                    <a:pos x="278" y="123"/>
                  </a:cxn>
                  <a:cxn ang="0">
                    <a:pos x="334" y="56"/>
                  </a:cxn>
                  <a:cxn ang="0">
                    <a:pos x="412" y="34"/>
                  </a:cxn>
                  <a:cxn ang="0">
                    <a:pos x="434" y="34"/>
                  </a:cxn>
                  <a:cxn ang="0">
                    <a:pos x="423" y="34"/>
                  </a:cxn>
                  <a:cxn ang="0">
                    <a:pos x="412" y="45"/>
                  </a:cxn>
                  <a:cxn ang="0">
                    <a:pos x="401" y="67"/>
                  </a:cxn>
                  <a:cxn ang="0">
                    <a:pos x="401" y="112"/>
                  </a:cxn>
                  <a:cxn ang="0">
                    <a:pos x="423" y="157"/>
                  </a:cxn>
                  <a:cxn ang="0">
                    <a:pos x="445" y="157"/>
                  </a:cxn>
                  <a:cxn ang="0">
                    <a:pos x="468" y="168"/>
                  </a:cxn>
                  <a:cxn ang="0">
                    <a:pos x="490" y="168"/>
                  </a:cxn>
                  <a:cxn ang="0">
                    <a:pos x="501" y="157"/>
                  </a:cxn>
                  <a:cxn ang="0">
                    <a:pos x="523" y="146"/>
                  </a:cxn>
                  <a:cxn ang="0">
                    <a:pos x="534" y="123"/>
                  </a:cxn>
                  <a:cxn ang="0">
                    <a:pos x="534" y="56"/>
                  </a:cxn>
                  <a:cxn ang="0">
                    <a:pos x="490" y="12"/>
                  </a:cxn>
                  <a:cxn ang="0">
                    <a:pos x="457" y="0"/>
                  </a:cxn>
                  <a:cxn ang="0">
                    <a:pos x="412" y="0"/>
                  </a:cxn>
                  <a:cxn ang="0">
                    <a:pos x="334" y="12"/>
                  </a:cxn>
                  <a:cxn ang="0">
                    <a:pos x="278" y="56"/>
                  </a:cxn>
                  <a:cxn ang="0">
                    <a:pos x="245" y="112"/>
                  </a:cxn>
                  <a:cxn ang="0">
                    <a:pos x="223" y="168"/>
                  </a:cxn>
                  <a:cxn ang="0">
                    <a:pos x="223" y="0"/>
                  </a:cxn>
                  <a:cxn ang="0">
                    <a:pos x="0" y="12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9"/>
                  </a:cxn>
                  <a:cxn ang="0">
                    <a:pos x="112" y="90"/>
                  </a:cxn>
                  <a:cxn ang="0">
                    <a:pos x="123" y="123"/>
                  </a:cxn>
                  <a:cxn ang="0">
                    <a:pos x="123" y="615"/>
                  </a:cxn>
                  <a:cxn ang="0">
                    <a:pos x="112" y="637"/>
                  </a:cxn>
                  <a:cxn ang="0">
                    <a:pos x="89" y="648"/>
                  </a:cxn>
                  <a:cxn ang="0">
                    <a:pos x="56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79" y="704"/>
                  </a:cxn>
                  <a:cxn ang="0">
                    <a:pos x="379" y="659"/>
                  </a:cxn>
                  <a:cxn ang="0">
                    <a:pos x="301" y="659"/>
                  </a:cxn>
                  <a:cxn ang="0">
                    <a:pos x="267" y="648"/>
                  </a:cxn>
                  <a:cxn ang="0">
                    <a:pos x="245" y="637"/>
                  </a:cxn>
                  <a:cxn ang="0">
                    <a:pos x="234" y="626"/>
                  </a:cxn>
                  <a:cxn ang="0">
                    <a:pos x="234" y="604"/>
                  </a:cxn>
                  <a:cxn ang="0">
                    <a:pos x="223" y="581"/>
                  </a:cxn>
                </a:cxnLst>
                <a:rect l="0" t="0" r="r" b="b"/>
                <a:pathLst>
                  <a:path w="534" h="704">
                    <a:moveTo>
                      <a:pt x="223" y="581"/>
                    </a:moveTo>
                    <a:lnTo>
                      <a:pt x="223" y="336"/>
                    </a:lnTo>
                    <a:lnTo>
                      <a:pt x="234" y="224"/>
                    </a:lnTo>
                    <a:lnTo>
                      <a:pt x="278" y="123"/>
                    </a:lnTo>
                    <a:lnTo>
                      <a:pt x="334" y="56"/>
                    </a:lnTo>
                    <a:lnTo>
                      <a:pt x="412" y="34"/>
                    </a:lnTo>
                    <a:lnTo>
                      <a:pt x="434" y="34"/>
                    </a:lnTo>
                    <a:lnTo>
                      <a:pt x="423" y="34"/>
                    </a:lnTo>
                    <a:lnTo>
                      <a:pt x="412" y="45"/>
                    </a:lnTo>
                    <a:lnTo>
                      <a:pt x="401" y="67"/>
                    </a:lnTo>
                    <a:lnTo>
                      <a:pt x="401" y="112"/>
                    </a:lnTo>
                    <a:lnTo>
                      <a:pt x="423" y="157"/>
                    </a:lnTo>
                    <a:lnTo>
                      <a:pt x="445" y="157"/>
                    </a:lnTo>
                    <a:lnTo>
                      <a:pt x="468" y="168"/>
                    </a:lnTo>
                    <a:lnTo>
                      <a:pt x="490" y="168"/>
                    </a:lnTo>
                    <a:lnTo>
                      <a:pt x="501" y="157"/>
                    </a:lnTo>
                    <a:lnTo>
                      <a:pt x="523" y="146"/>
                    </a:lnTo>
                    <a:lnTo>
                      <a:pt x="534" y="123"/>
                    </a:lnTo>
                    <a:lnTo>
                      <a:pt x="534" y="56"/>
                    </a:lnTo>
                    <a:lnTo>
                      <a:pt x="490" y="12"/>
                    </a:lnTo>
                    <a:lnTo>
                      <a:pt x="457" y="0"/>
                    </a:lnTo>
                    <a:lnTo>
                      <a:pt x="412" y="0"/>
                    </a:lnTo>
                    <a:lnTo>
                      <a:pt x="334" y="12"/>
                    </a:lnTo>
                    <a:lnTo>
                      <a:pt x="278" y="56"/>
                    </a:lnTo>
                    <a:lnTo>
                      <a:pt x="245" y="112"/>
                    </a:lnTo>
                    <a:lnTo>
                      <a:pt x="223" y="168"/>
                    </a:lnTo>
                    <a:lnTo>
                      <a:pt x="223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9"/>
                    </a:lnTo>
                    <a:lnTo>
                      <a:pt x="112" y="90"/>
                    </a:lnTo>
                    <a:lnTo>
                      <a:pt x="123" y="123"/>
                    </a:lnTo>
                    <a:lnTo>
                      <a:pt x="123" y="615"/>
                    </a:lnTo>
                    <a:lnTo>
                      <a:pt x="112" y="637"/>
                    </a:lnTo>
                    <a:lnTo>
                      <a:pt x="89" y="648"/>
                    </a:lnTo>
                    <a:lnTo>
                      <a:pt x="56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79" y="704"/>
                    </a:lnTo>
                    <a:lnTo>
                      <a:pt x="379" y="659"/>
                    </a:lnTo>
                    <a:lnTo>
                      <a:pt x="301" y="659"/>
                    </a:lnTo>
                    <a:lnTo>
                      <a:pt x="267" y="648"/>
                    </a:lnTo>
                    <a:lnTo>
                      <a:pt x="245" y="637"/>
                    </a:lnTo>
                    <a:lnTo>
                      <a:pt x="234" y="626"/>
                    </a:lnTo>
                    <a:lnTo>
                      <a:pt x="234" y="604"/>
                    </a:lnTo>
                    <a:lnTo>
                      <a:pt x="223" y="5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2" name="Freeform 94"/>
              <p:cNvSpPr>
                <a:spLocks noEditPoints="1"/>
              </p:cNvSpPr>
              <p:nvPr/>
            </p:nvSpPr>
            <p:spPr bwMode="auto">
              <a:xfrm>
                <a:off x="12190" y="11351"/>
                <a:ext cx="713" cy="737"/>
              </a:xfrm>
              <a:custGeom>
                <a:avLst/>
                <a:gdLst/>
                <a:ahLst/>
                <a:cxnLst>
                  <a:cxn ang="0">
                    <a:pos x="713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7" y="0"/>
                  </a:cxn>
                  <a:cxn ang="0">
                    <a:pos x="212" y="34"/>
                  </a:cxn>
                  <a:cxn ang="0">
                    <a:pos x="101" y="112"/>
                  </a:cxn>
                  <a:cxn ang="0">
                    <a:pos x="23" y="224"/>
                  </a:cxn>
                  <a:cxn ang="0">
                    <a:pos x="0" y="369"/>
                  </a:cxn>
                  <a:cxn ang="0">
                    <a:pos x="34" y="514"/>
                  </a:cxn>
                  <a:cxn ang="0">
                    <a:pos x="112" y="626"/>
                  </a:cxn>
                  <a:cxn ang="0">
                    <a:pos x="223" y="704"/>
                  </a:cxn>
                  <a:cxn ang="0">
                    <a:pos x="357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13" y="369"/>
                  </a:cxn>
                  <a:cxn ang="0">
                    <a:pos x="357" y="693"/>
                  </a:cxn>
                  <a:cxn ang="0">
                    <a:pos x="290" y="682"/>
                  </a:cxn>
                  <a:cxn ang="0">
                    <a:pos x="223" y="648"/>
                  </a:cxn>
                  <a:cxn ang="0">
                    <a:pos x="179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257"/>
                  </a:cxn>
                  <a:cxn ang="0">
                    <a:pos x="167" y="134"/>
                  </a:cxn>
                  <a:cxn ang="0">
                    <a:pos x="223" y="78"/>
                  </a:cxn>
                  <a:cxn ang="0">
                    <a:pos x="290" y="45"/>
                  </a:cxn>
                  <a:cxn ang="0">
                    <a:pos x="357" y="34"/>
                  </a:cxn>
                  <a:cxn ang="0">
                    <a:pos x="401" y="34"/>
                  </a:cxn>
                  <a:cxn ang="0">
                    <a:pos x="434" y="45"/>
                  </a:cxn>
                  <a:cxn ang="0">
                    <a:pos x="468" y="67"/>
                  </a:cxn>
                  <a:cxn ang="0">
                    <a:pos x="535" y="134"/>
                  </a:cxn>
                  <a:cxn ang="0">
                    <a:pos x="568" y="212"/>
                  </a:cxn>
                  <a:cxn ang="0">
                    <a:pos x="579" y="291"/>
                  </a:cxn>
                  <a:cxn ang="0">
                    <a:pos x="579" y="358"/>
                  </a:cxn>
                  <a:cxn ang="0">
                    <a:pos x="568" y="458"/>
                  </a:cxn>
                  <a:cxn ang="0">
                    <a:pos x="546" y="570"/>
                  </a:cxn>
                  <a:cxn ang="0">
                    <a:pos x="501" y="637"/>
                  </a:cxn>
                  <a:cxn ang="0">
                    <a:pos x="434" y="682"/>
                  </a:cxn>
                  <a:cxn ang="0">
                    <a:pos x="357" y="693"/>
                  </a:cxn>
                </a:cxnLst>
                <a:rect l="0" t="0" r="r" b="b"/>
                <a:pathLst>
                  <a:path w="713" h="737">
                    <a:moveTo>
                      <a:pt x="713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7" y="0"/>
                    </a:lnTo>
                    <a:lnTo>
                      <a:pt x="212" y="34"/>
                    </a:lnTo>
                    <a:lnTo>
                      <a:pt x="101" y="112"/>
                    </a:lnTo>
                    <a:lnTo>
                      <a:pt x="23" y="224"/>
                    </a:lnTo>
                    <a:lnTo>
                      <a:pt x="0" y="369"/>
                    </a:lnTo>
                    <a:lnTo>
                      <a:pt x="34" y="514"/>
                    </a:lnTo>
                    <a:lnTo>
                      <a:pt x="112" y="626"/>
                    </a:lnTo>
                    <a:lnTo>
                      <a:pt x="223" y="704"/>
                    </a:lnTo>
                    <a:lnTo>
                      <a:pt x="357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13" y="369"/>
                    </a:lnTo>
                    <a:close/>
                    <a:moveTo>
                      <a:pt x="357" y="693"/>
                    </a:moveTo>
                    <a:lnTo>
                      <a:pt x="290" y="682"/>
                    </a:lnTo>
                    <a:lnTo>
                      <a:pt x="223" y="648"/>
                    </a:lnTo>
                    <a:lnTo>
                      <a:pt x="179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257"/>
                    </a:lnTo>
                    <a:lnTo>
                      <a:pt x="167" y="134"/>
                    </a:lnTo>
                    <a:lnTo>
                      <a:pt x="223" y="78"/>
                    </a:lnTo>
                    <a:lnTo>
                      <a:pt x="290" y="45"/>
                    </a:lnTo>
                    <a:lnTo>
                      <a:pt x="357" y="34"/>
                    </a:lnTo>
                    <a:lnTo>
                      <a:pt x="401" y="34"/>
                    </a:lnTo>
                    <a:lnTo>
                      <a:pt x="434" y="45"/>
                    </a:lnTo>
                    <a:lnTo>
                      <a:pt x="468" y="67"/>
                    </a:lnTo>
                    <a:lnTo>
                      <a:pt x="535" y="134"/>
                    </a:lnTo>
                    <a:lnTo>
                      <a:pt x="568" y="212"/>
                    </a:lnTo>
                    <a:lnTo>
                      <a:pt x="579" y="291"/>
                    </a:lnTo>
                    <a:lnTo>
                      <a:pt x="579" y="358"/>
                    </a:lnTo>
                    <a:lnTo>
                      <a:pt x="568" y="458"/>
                    </a:lnTo>
                    <a:lnTo>
                      <a:pt x="546" y="570"/>
                    </a:lnTo>
                    <a:lnTo>
                      <a:pt x="501" y="637"/>
                    </a:lnTo>
                    <a:lnTo>
                      <a:pt x="434" y="682"/>
                    </a:lnTo>
                    <a:lnTo>
                      <a:pt x="357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3" name="Freeform 95"/>
              <p:cNvSpPr>
                <a:spLocks noEditPoints="1"/>
              </p:cNvSpPr>
              <p:nvPr/>
            </p:nvSpPr>
            <p:spPr bwMode="auto">
              <a:xfrm>
                <a:off x="13470" y="11351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4" y="514"/>
                  </a:cxn>
                  <a:cxn ang="0">
                    <a:pos x="111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9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9" y="659"/>
                  </a:cxn>
                  <a:cxn ang="0">
                    <a:pos x="423" y="682"/>
                  </a:cxn>
                  <a:cxn ang="0">
                    <a:pos x="390" y="693"/>
                  </a:cxn>
                  <a:cxn ang="0">
                    <a:pos x="356" y="693"/>
                  </a:cxn>
                  <a:cxn ang="0">
                    <a:pos x="301" y="682"/>
                  </a:cxn>
                  <a:cxn ang="0">
                    <a:pos x="256" y="659"/>
                  </a:cxn>
                  <a:cxn ang="0">
                    <a:pos x="212" y="626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45" y="56"/>
                  </a:cxn>
                  <a:cxn ang="0">
                    <a:pos x="290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8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4" y="514"/>
                    </a:lnTo>
                    <a:lnTo>
                      <a:pt x="111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9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9" y="659"/>
                    </a:lnTo>
                    <a:lnTo>
                      <a:pt x="423" y="682"/>
                    </a:lnTo>
                    <a:lnTo>
                      <a:pt x="390" y="693"/>
                    </a:lnTo>
                    <a:lnTo>
                      <a:pt x="356" y="693"/>
                    </a:lnTo>
                    <a:lnTo>
                      <a:pt x="301" y="682"/>
                    </a:lnTo>
                    <a:lnTo>
                      <a:pt x="256" y="659"/>
                    </a:lnTo>
                    <a:lnTo>
                      <a:pt x="212" y="626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45" y="56"/>
                    </a:lnTo>
                    <a:lnTo>
                      <a:pt x="290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8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4" name="Freeform 96"/>
              <p:cNvSpPr>
                <a:spLocks/>
              </p:cNvSpPr>
              <p:nvPr/>
            </p:nvSpPr>
            <p:spPr bwMode="auto">
              <a:xfrm>
                <a:off x="14193" y="10949"/>
                <a:ext cx="345" cy="1117"/>
              </a:xfrm>
              <a:custGeom>
                <a:avLst/>
                <a:gdLst/>
                <a:ahLst/>
                <a:cxnLst>
                  <a:cxn ang="0">
                    <a:pos x="22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1" y="90"/>
                  </a:cxn>
                  <a:cxn ang="0">
                    <a:pos x="112" y="101"/>
                  </a:cxn>
                  <a:cxn ang="0">
                    <a:pos x="123" y="123"/>
                  </a:cxn>
                  <a:cxn ang="0">
                    <a:pos x="123" y="1028"/>
                  </a:cxn>
                  <a:cxn ang="0">
                    <a:pos x="112" y="1050"/>
                  </a:cxn>
                  <a:cxn ang="0">
                    <a:pos x="90" y="1061"/>
                  </a:cxn>
                  <a:cxn ang="0">
                    <a:pos x="45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45" y="1117"/>
                  </a:cxn>
                  <a:cxn ang="0">
                    <a:pos x="345" y="1072"/>
                  </a:cxn>
                  <a:cxn ang="0">
                    <a:pos x="290" y="1072"/>
                  </a:cxn>
                  <a:cxn ang="0">
                    <a:pos x="256" y="1061"/>
                  </a:cxn>
                  <a:cxn ang="0">
                    <a:pos x="234" y="1050"/>
                  </a:cxn>
                  <a:cxn ang="0">
                    <a:pos x="223" y="1028"/>
                  </a:cxn>
                  <a:cxn ang="0">
                    <a:pos x="223" y="994"/>
                  </a:cxn>
                  <a:cxn ang="0">
                    <a:pos x="223" y="0"/>
                  </a:cxn>
                </a:cxnLst>
                <a:rect l="0" t="0" r="r" b="b"/>
                <a:pathLst>
                  <a:path w="345" h="1117">
                    <a:moveTo>
                      <a:pt x="223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1" y="90"/>
                    </a:lnTo>
                    <a:lnTo>
                      <a:pt x="112" y="101"/>
                    </a:lnTo>
                    <a:lnTo>
                      <a:pt x="123" y="123"/>
                    </a:lnTo>
                    <a:lnTo>
                      <a:pt x="123" y="1028"/>
                    </a:lnTo>
                    <a:lnTo>
                      <a:pt x="112" y="1050"/>
                    </a:lnTo>
                    <a:lnTo>
                      <a:pt x="90" y="1061"/>
                    </a:lnTo>
                    <a:lnTo>
                      <a:pt x="45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45" y="1117"/>
                    </a:lnTo>
                    <a:lnTo>
                      <a:pt x="345" y="1072"/>
                    </a:lnTo>
                    <a:lnTo>
                      <a:pt x="290" y="1072"/>
                    </a:lnTo>
                    <a:lnTo>
                      <a:pt x="256" y="1061"/>
                    </a:lnTo>
                    <a:lnTo>
                      <a:pt x="234" y="1050"/>
                    </a:lnTo>
                    <a:lnTo>
                      <a:pt x="223" y="1028"/>
                    </a:lnTo>
                    <a:lnTo>
                      <a:pt x="223" y="994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5" name="Freeform 97"/>
              <p:cNvSpPr>
                <a:spLocks noEditPoints="1"/>
              </p:cNvSpPr>
              <p:nvPr/>
            </p:nvSpPr>
            <p:spPr bwMode="auto">
              <a:xfrm>
                <a:off x="14627" y="11351"/>
                <a:ext cx="61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3" y="335"/>
                  </a:cxn>
                  <a:cxn ang="0">
                    <a:pos x="613" y="313"/>
                  </a:cxn>
                  <a:cxn ang="0">
                    <a:pos x="601" y="224"/>
                  </a:cxn>
                  <a:cxn ang="0">
                    <a:pos x="568" y="134"/>
                  </a:cxn>
                  <a:cxn ang="0">
                    <a:pos x="512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1" y="23"/>
                  </a:cxn>
                  <a:cxn ang="0">
                    <a:pos x="90" y="101"/>
                  </a:cxn>
                  <a:cxn ang="0">
                    <a:pos x="23" y="224"/>
                  </a:cxn>
                  <a:cxn ang="0">
                    <a:pos x="0" y="358"/>
                  </a:cxn>
                  <a:cxn ang="0">
                    <a:pos x="23" y="514"/>
                  </a:cxn>
                  <a:cxn ang="0">
                    <a:pos x="101" y="626"/>
                  </a:cxn>
                  <a:cxn ang="0">
                    <a:pos x="212" y="704"/>
                  </a:cxn>
                  <a:cxn ang="0">
                    <a:pos x="345" y="737"/>
                  </a:cxn>
                  <a:cxn ang="0">
                    <a:pos x="446" y="715"/>
                  </a:cxn>
                  <a:cxn ang="0">
                    <a:pos x="524" y="670"/>
                  </a:cxn>
                  <a:cxn ang="0">
                    <a:pos x="579" y="615"/>
                  </a:cxn>
                  <a:cxn ang="0">
                    <a:pos x="601" y="559"/>
                  </a:cxn>
                  <a:cxn ang="0">
                    <a:pos x="613" y="525"/>
                  </a:cxn>
                  <a:cxn ang="0">
                    <a:pos x="613" y="514"/>
                  </a:cxn>
                  <a:cxn ang="0">
                    <a:pos x="601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5" y="603"/>
                  </a:cxn>
                  <a:cxn ang="0">
                    <a:pos x="479" y="659"/>
                  </a:cxn>
                  <a:cxn ang="0">
                    <a:pos x="423" y="682"/>
                  </a:cxn>
                  <a:cxn ang="0">
                    <a:pos x="379" y="693"/>
                  </a:cxn>
                  <a:cxn ang="0">
                    <a:pos x="357" y="693"/>
                  </a:cxn>
                  <a:cxn ang="0">
                    <a:pos x="279" y="682"/>
                  </a:cxn>
                  <a:cxn ang="0">
                    <a:pos x="223" y="637"/>
                  </a:cxn>
                  <a:cxn ang="0">
                    <a:pos x="179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90" y="112"/>
                  </a:cxn>
                  <a:cxn ang="0">
                    <a:pos x="234" y="56"/>
                  </a:cxn>
                  <a:cxn ang="0">
                    <a:pos x="290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8" y="112"/>
                  </a:cxn>
                  <a:cxn ang="0">
                    <a:pos x="490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1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3" y="335"/>
                    </a:lnTo>
                    <a:lnTo>
                      <a:pt x="613" y="313"/>
                    </a:lnTo>
                    <a:lnTo>
                      <a:pt x="601" y="224"/>
                    </a:lnTo>
                    <a:lnTo>
                      <a:pt x="568" y="134"/>
                    </a:lnTo>
                    <a:lnTo>
                      <a:pt x="512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1" y="23"/>
                    </a:lnTo>
                    <a:lnTo>
                      <a:pt x="90" y="101"/>
                    </a:lnTo>
                    <a:lnTo>
                      <a:pt x="23" y="224"/>
                    </a:lnTo>
                    <a:lnTo>
                      <a:pt x="0" y="358"/>
                    </a:lnTo>
                    <a:lnTo>
                      <a:pt x="23" y="514"/>
                    </a:lnTo>
                    <a:lnTo>
                      <a:pt x="101" y="626"/>
                    </a:lnTo>
                    <a:lnTo>
                      <a:pt x="212" y="704"/>
                    </a:lnTo>
                    <a:lnTo>
                      <a:pt x="345" y="737"/>
                    </a:lnTo>
                    <a:lnTo>
                      <a:pt x="446" y="715"/>
                    </a:lnTo>
                    <a:lnTo>
                      <a:pt x="524" y="670"/>
                    </a:lnTo>
                    <a:lnTo>
                      <a:pt x="579" y="615"/>
                    </a:lnTo>
                    <a:lnTo>
                      <a:pt x="601" y="559"/>
                    </a:lnTo>
                    <a:lnTo>
                      <a:pt x="613" y="525"/>
                    </a:lnTo>
                    <a:lnTo>
                      <a:pt x="613" y="514"/>
                    </a:lnTo>
                    <a:lnTo>
                      <a:pt x="601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5" y="603"/>
                    </a:lnTo>
                    <a:lnTo>
                      <a:pt x="479" y="659"/>
                    </a:lnTo>
                    <a:lnTo>
                      <a:pt x="423" y="682"/>
                    </a:lnTo>
                    <a:lnTo>
                      <a:pt x="379" y="693"/>
                    </a:lnTo>
                    <a:lnTo>
                      <a:pt x="357" y="693"/>
                    </a:lnTo>
                    <a:lnTo>
                      <a:pt x="279" y="682"/>
                    </a:lnTo>
                    <a:lnTo>
                      <a:pt x="223" y="637"/>
                    </a:lnTo>
                    <a:lnTo>
                      <a:pt x="179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90" y="112"/>
                    </a:lnTo>
                    <a:lnTo>
                      <a:pt x="234" y="56"/>
                    </a:lnTo>
                    <a:lnTo>
                      <a:pt x="290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8" y="112"/>
                    </a:lnTo>
                    <a:lnTo>
                      <a:pt x="490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6" name="Freeform 98"/>
              <p:cNvSpPr>
                <a:spLocks/>
              </p:cNvSpPr>
              <p:nvPr/>
            </p:nvSpPr>
            <p:spPr bwMode="auto">
              <a:xfrm>
                <a:off x="15340" y="11362"/>
                <a:ext cx="1246" cy="704"/>
              </a:xfrm>
              <a:custGeom>
                <a:avLst/>
                <a:gdLst/>
                <a:ahLst/>
                <a:cxnLst>
                  <a:cxn ang="0">
                    <a:pos x="122" y="615"/>
                  </a:cxn>
                  <a:cxn ang="0">
                    <a:pos x="100" y="648"/>
                  </a:cxn>
                  <a:cxn ang="0">
                    <a:pos x="44" y="659"/>
                  </a:cxn>
                  <a:cxn ang="0">
                    <a:pos x="0" y="704"/>
                  </a:cxn>
                  <a:cxn ang="0">
                    <a:pos x="356" y="659"/>
                  </a:cxn>
                  <a:cxn ang="0">
                    <a:pos x="267" y="648"/>
                  </a:cxn>
                  <a:cxn ang="0">
                    <a:pos x="233" y="615"/>
                  </a:cxn>
                  <a:cxn ang="0">
                    <a:pos x="256" y="179"/>
                  </a:cxn>
                  <a:cxn ang="0">
                    <a:pos x="378" y="45"/>
                  </a:cxn>
                  <a:cxn ang="0">
                    <a:pos x="489" y="34"/>
                  </a:cxn>
                  <a:cxn ang="0">
                    <a:pos x="545" y="67"/>
                  </a:cxn>
                  <a:cxn ang="0">
                    <a:pos x="567" y="615"/>
                  </a:cxn>
                  <a:cxn ang="0">
                    <a:pos x="534" y="648"/>
                  </a:cxn>
                  <a:cxn ang="0">
                    <a:pos x="445" y="659"/>
                  </a:cxn>
                  <a:cxn ang="0">
                    <a:pos x="801" y="704"/>
                  </a:cxn>
                  <a:cxn ang="0">
                    <a:pos x="745" y="659"/>
                  </a:cxn>
                  <a:cxn ang="0">
                    <a:pos x="690" y="637"/>
                  </a:cxn>
                  <a:cxn ang="0">
                    <a:pos x="678" y="291"/>
                  </a:cxn>
                  <a:cxn ang="0">
                    <a:pos x="745" y="101"/>
                  </a:cxn>
                  <a:cxn ang="0">
                    <a:pos x="890" y="34"/>
                  </a:cxn>
                  <a:cxn ang="0">
                    <a:pos x="957" y="56"/>
                  </a:cxn>
                  <a:cxn ang="0">
                    <a:pos x="1001" y="101"/>
                  </a:cxn>
                  <a:cxn ang="0">
                    <a:pos x="1012" y="615"/>
                  </a:cxn>
                  <a:cxn ang="0">
                    <a:pos x="979" y="648"/>
                  </a:cxn>
                  <a:cxn ang="0">
                    <a:pos x="890" y="659"/>
                  </a:cxn>
                  <a:cxn ang="0">
                    <a:pos x="1246" y="704"/>
                  </a:cxn>
                  <a:cxn ang="0">
                    <a:pos x="1202" y="659"/>
                  </a:cxn>
                  <a:cxn ang="0">
                    <a:pos x="1146" y="648"/>
                  </a:cxn>
                  <a:cxn ang="0">
                    <a:pos x="1124" y="190"/>
                  </a:cxn>
                  <a:cxn ang="0">
                    <a:pos x="1079" y="56"/>
                  </a:cxn>
                  <a:cxn ang="0">
                    <a:pos x="1035" y="23"/>
                  </a:cxn>
                  <a:cxn ang="0">
                    <a:pos x="957" y="0"/>
                  </a:cxn>
                  <a:cxn ang="0">
                    <a:pos x="812" y="12"/>
                  </a:cxn>
                  <a:cxn ang="0">
                    <a:pos x="701" y="101"/>
                  </a:cxn>
                  <a:cxn ang="0">
                    <a:pos x="645" y="67"/>
                  </a:cxn>
                  <a:cxn ang="0">
                    <a:pos x="523" y="0"/>
                  </a:cxn>
                  <a:cxn ang="0">
                    <a:pos x="356" y="23"/>
                  </a:cxn>
                  <a:cxn ang="0">
                    <a:pos x="222" y="168"/>
                  </a:cxn>
                  <a:cxn ang="0">
                    <a:pos x="0" y="12"/>
                  </a:cxn>
                  <a:cxn ang="0">
                    <a:pos x="78" y="67"/>
                  </a:cxn>
                  <a:cxn ang="0">
                    <a:pos x="122" y="157"/>
                  </a:cxn>
                </a:cxnLst>
                <a:rect l="0" t="0" r="r" b="b"/>
                <a:pathLst>
                  <a:path w="1246" h="704">
                    <a:moveTo>
                      <a:pt x="122" y="157"/>
                    </a:moveTo>
                    <a:lnTo>
                      <a:pt x="122" y="615"/>
                    </a:lnTo>
                    <a:lnTo>
                      <a:pt x="111" y="637"/>
                    </a:lnTo>
                    <a:lnTo>
                      <a:pt x="100" y="648"/>
                    </a:lnTo>
                    <a:lnTo>
                      <a:pt x="78" y="648"/>
                    </a:lnTo>
                    <a:lnTo>
                      <a:pt x="44" y="659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56" y="704"/>
                    </a:lnTo>
                    <a:lnTo>
                      <a:pt x="356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4" y="637"/>
                    </a:lnTo>
                    <a:lnTo>
                      <a:pt x="233" y="615"/>
                    </a:lnTo>
                    <a:lnTo>
                      <a:pt x="233" y="291"/>
                    </a:lnTo>
                    <a:lnTo>
                      <a:pt x="256" y="179"/>
                    </a:lnTo>
                    <a:lnTo>
                      <a:pt x="300" y="101"/>
                    </a:lnTo>
                    <a:lnTo>
                      <a:pt x="378" y="45"/>
                    </a:lnTo>
                    <a:lnTo>
                      <a:pt x="456" y="34"/>
                    </a:lnTo>
                    <a:lnTo>
                      <a:pt x="489" y="34"/>
                    </a:lnTo>
                    <a:lnTo>
                      <a:pt x="523" y="56"/>
                    </a:lnTo>
                    <a:lnTo>
                      <a:pt x="545" y="67"/>
                    </a:lnTo>
                    <a:lnTo>
                      <a:pt x="567" y="134"/>
                    </a:lnTo>
                    <a:lnTo>
                      <a:pt x="567" y="615"/>
                    </a:lnTo>
                    <a:lnTo>
                      <a:pt x="556" y="637"/>
                    </a:lnTo>
                    <a:lnTo>
                      <a:pt x="534" y="648"/>
                    </a:lnTo>
                    <a:lnTo>
                      <a:pt x="500" y="648"/>
                    </a:lnTo>
                    <a:lnTo>
                      <a:pt x="445" y="659"/>
                    </a:lnTo>
                    <a:lnTo>
                      <a:pt x="445" y="704"/>
                    </a:lnTo>
                    <a:lnTo>
                      <a:pt x="801" y="704"/>
                    </a:lnTo>
                    <a:lnTo>
                      <a:pt x="801" y="659"/>
                    </a:lnTo>
                    <a:lnTo>
                      <a:pt x="745" y="659"/>
                    </a:lnTo>
                    <a:lnTo>
                      <a:pt x="712" y="648"/>
                    </a:lnTo>
                    <a:lnTo>
                      <a:pt x="690" y="637"/>
                    </a:lnTo>
                    <a:lnTo>
                      <a:pt x="678" y="615"/>
                    </a:lnTo>
                    <a:lnTo>
                      <a:pt x="678" y="291"/>
                    </a:lnTo>
                    <a:lnTo>
                      <a:pt x="701" y="179"/>
                    </a:lnTo>
                    <a:lnTo>
                      <a:pt x="745" y="101"/>
                    </a:lnTo>
                    <a:lnTo>
                      <a:pt x="823" y="45"/>
                    </a:lnTo>
                    <a:lnTo>
                      <a:pt x="890" y="34"/>
                    </a:lnTo>
                    <a:lnTo>
                      <a:pt x="934" y="34"/>
                    </a:lnTo>
                    <a:lnTo>
                      <a:pt x="957" y="56"/>
                    </a:lnTo>
                    <a:lnTo>
                      <a:pt x="979" y="67"/>
                    </a:lnTo>
                    <a:lnTo>
                      <a:pt x="1001" y="101"/>
                    </a:lnTo>
                    <a:lnTo>
                      <a:pt x="1012" y="134"/>
                    </a:lnTo>
                    <a:lnTo>
                      <a:pt x="1012" y="615"/>
                    </a:lnTo>
                    <a:lnTo>
                      <a:pt x="1001" y="637"/>
                    </a:lnTo>
                    <a:lnTo>
                      <a:pt x="979" y="648"/>
                    </a:lnTo>
                    <a:lnTo>
                      <a:pt x="946" y="648"/>
                    </a:lnTo>
                    <a:lnTo>
                      <a:pt x="890" y="659"/>
                    </a:lnTo>
                    <a:lnTo>
                      <a:pt x="890" y="704"/>
                    </a:lnTo>
                    <a:lnTo>
                      <a:pt x="1246" y="704"/>
                    </a:lnTo>
                    <a:lnTo>
                      <a:pt x="1246" y="659"/>
                    </a:lnTo>
                    <a:lnTo>
                      <a:pt x="1202" y="659"/>
                    </a:lnTo>
                    <a:lnTo>
                      <a:pt x="1168" y="648"/>
                    </a:lnTo>
                    <a:lnTo>
                      <a:pt x="1146" y="648"/>
                    </a:lnTo>
                    <a:lnTo>
                      <a:pt x="1124" y="604"/>
                    </a:lnTo>
                    <a:lnTo>
                      <a:pt x="1124" y="190"/>
                    </a:lnTo>
                    <a:lnTo>
                      <a:pt x="1112" y="112"/>
                    </a:lnTo>
                    <a:lnTo>
                      <a:pt x="1079" y="56"/>
                    </a:lnTo>
                    <a:lnTo>
                      <a:pt x="1057" y="34"/>
                    </a:lnTo>
                    <a:lnTo>
                      <a:pt x="1035" y="23"/>
                    </a:lnTo>
                    <a:lnTo>
                      <a:pt x="1001" y="12"/>
                    </a:lnTo>
                    <a:lnTo>
                      <a:pt x="957" y="0"/>
                    </a:lnTo>
                    <a:lnTo>
                      <a:pt x="901" y="0"/>
                    </a:lnTo>
                    <a:lnTo>
                      <a:pt x="812" y="12"/>
                    </a:lnTo>
                    <a:lnTo>
                      <a:pt x="745" y="56"/>
                    </a:lnTo>
                    <a:lnTo>
                      <a:pt x="701" y="101"/>
                    </a:lnTo>
                    <a:lnTo>
                      <a:pt x="678" y="157"/>
                    </a:lnTo>
                    <a:lnTo>
                      <a:pt x="645" y="67"/>
                    </a:lnTo>
                    <a:lnTo>
                      <a:pt x="589" y="23"/>
                    </a:lnTo>
                    <a:lnTo>
                      <a:pt x="523" y="0"/>
                    </a:lnTo>
                    <a:lnTo>
                      <a:pt x="467" y="0"/>
                    </a:lnTo>
                    <a:lnTo>
                      <a:pt x="356" y="23"/>
                    </a:lnTo>
                    <a:lnTo>
                      <a:pt x="278" y="79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2" y="90"/>
                    </a:lnTo>
                    <a:lnTo>
                      <a:pt x="122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7" name="Freeform 99"/>
              <p:cNvSpPr>
                <a:spLocks noEditPoints="1"/>
              </p:cNvSpPr>
              <p:nvPr/>
            </p:nvSpPr>
            <p:spPr bwMode="auto">
              <a:xfrm>
                <a:off x="16664" y="11351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45" y="11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9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34" y="682"/>
                  </a:cxn>
                  <a:cxn ang="0">
                    <a:pos x="389" y="693"/>
                  </a:cxn>
                  <a:cxn ang="0">
                    <a:pos x="367" y="693"/>
                  </a:cxn>
                  <a:cxn ang="0">
                    <a:pos x="289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9" y="347"/>
                  </a:cxn>
                  <a:cxn ang="0">
                    <a:pos x="133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45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7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45" y="11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9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34" y="682"/>
                    </a:lnTo>
                    <a:lnTo>
                      <a:pt x="389" y="693"/>
                    </a:lnTo>
                    <a:lnTo>
                      <a:pt x="367" y="693"/>
                    </a:lnTo>
                    <a:lnTo>
                      <a:pt x="289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9" y="347"/>
                    </a:lnTo>
                    <a:close/>
                    <a:moveTo>
                      <a:pt x="133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45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7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8" name="Freeform 100"/>
              <p:cNvSpPr>
                <a:spLocks/>
              </p:cNvSpPr>
              <p:nvPr/>
            </p:nvSpPr>
            <p:spPr bwMode="auto">
              <a:xfrm>
                <a:off x="17387" y="11362"/>
                <a:ext cx="801" cy="704"/>
              </a:xfrm>
              <a:custGeom>
                <a:avLst/>
                <a:gdLst/>
                <a:ahLst/>
                <a:cxnLst>
                  <a:cxn ang="0">
                    <a:pos x="123" y="157"/>
                  </a:cxn>
                  <a:cxn ang="0">
                    <a:pos x="123" y="615"/>
                  </a:cxn>
                  <a:cxn ang="0">
                    <a:pos x="112" y="637"/>
                  </a:cxn>
                  <a:cxn ang="0">
                    <a:pos x="89" y="648"/>
                  </a:cxn>
                  <a:cxn ang="0">
                    <a:pos x="45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56" y="704"/>
                  </a:cxn>
                  <a:cxn ang="0">
                    <a:pos x="356" y="659"/>
                  </a:cxn>
                  <a:cxn ang="0">
                    <a:pos x="312" y="659"/>
                  </a:cxn>
                  <a:cxn ang="0">
                    <a:pos x="278" y="648"/>
                  </a:cxn>
                  <a:cxn ang="0">
                    <a:pos x="256" y="648"/>
                  </a:cxn>
                  <a:cxn ang="0">
                    <a:pos x="234" y="637"/>
                  </a:cxn>
                  <a:cxn ang="0">
                    <a:pos x="234" y="291"/>
                  </a:cxn>
                  <a:cxn ang="0">
                    <a:pos x="256" y="179"/>
                  </a:cxn>
                  <a:cxn ang="0">
                    <a:pos x="301" y="101"/>
                  </a:cxn>
                  <a:cxn ang="0">
                    <a:pos x="367" y="45"/>
                  </a:cxn>
                  <a:cxn ang="0">
                    <a:pos x="445" y="34"/>
                  </a:cxn>
                  <a:cxn ang="0">
                    <a:pos x="479" y="34"/>
                  </a:cxn>
                  <a:cxn ang="0">
                    <a:pos x="512" y="56"/>
                  </a:cxn>
                  <a:cxn ang="0">
                    <a:pos x="534" y="67"/>
                  </a:cxn>
                  <a:cxn ang="0">
                    <a:pos x="568" y="168"/>
                  </a:cxn>
                  <a:cxn ang="0">
                    <a:pos x="568" y="615"/>
                  </a:cxn>
                  <a:cxn ang="0">
                    <a:pos x="557" y="637"/>
                  </a:cxn>
                  <a:cxn ang="0">
                    <a:pos x="534" y="648"/>
                  </a:cxn>
                  <a:cxn ang="0">
                    <a:pos x="490" y="648"/>
                  </a:cxn>
                  <a:cxn ang="0">
                    <a:pos x="434" y="659"/>
                  </a:cxn>
                  <a:cxn ang="0">
                    <a:pos x="434" y="704"/>
                  </a:cxn>
                  <a:cxn ang="0">
                    <a:pos x="801" y="704"/>
                  </a:cxn>
                  <a:cxn ang="0">
                    <a:pos x="801" y="659"/>
                  </a:cxn>
                  <a:cxn ang="0">
                    <a:pos x="757" y="659"/>
                  </a:cxn>
                  <a:cxn ang="0">
                    <a:pos x="724" y="648"/>
                  </a:cxn>
                  <a:cxn ang="0">
                    <a:pos x="690" y="648"/>
                  </a:cxn>
                  <a:cxn ang="0">
                    <a:pos x="679" y="626"/>
                  </a:cxn>
                  <a:cxn ang="0">
                    <a:pos x="679" y="190"/>
                  </a:cxn>
                  <a:cxn ang="0">
                    <a:pos x="657" y="112"/>
                  </a:cxn>
                  <a:cxn ang="0">
                    <a:pos x="623" y="56"/>
                  </a:cxn>
                  <a:cxn ang="0">
                    <a:pos x="612" y="34"/>
                  </a:cxn>
                  <a:cxn ang="0">
                    <a:pos x="512" y="0"/>
                  </a:cxn>
                  <a:cxn ang="0">
                    <a:pos x="456" y="0"/>
                  </a:cxn>
                  <a:cxn ang="0">
                    <a:pos x="356" y="23"/>
                  </a:cxn>
                  <a:cxn ang="0">
                    <a:pos x="278" y="79"/>
                  </a:cxn>
                  <a:cxn ang="0">
                    <a:pos x="223" y="168"/>
                  </a:cxn>
                  <a:cxn ang="0">
                    <a:pos x="223" y="0"/>
                  </a:cxn>
                  <a:cxn ang="0">
                    <a:pos x="0" y="12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9"/>
                  </a:cxn>
                  <a:cxn ang="0">
                    <a:pos x="112" y="90"/>
                  </a:cxn>
                  <a:cxn ang="0">
                    <a:pos x="123" y="123"/>
                  </a:cxn>
                  <a:cxn ang="0">
                    <a:pos x="123" y="157"/>
                  </a:cxn>
                </a:cxnLst>
                <a:rect l="0" t="0" r="r" b="b"/>
                <a:pathLst>
                  <a:path w="801" h="704">
                    <a:moveTo>
                      <a:pt x="123" y="157"/>
                    </a:moveTo>
                    <a:lnTo>
                      <a:pt x="123" y="615"/>
                    </a:lnTo>
                    <a:lnTo>
                      <a:pt x="112" y="637"/>
                    </a:lnTo>
                    <a:lnTo>
                      <a:pt x="89" y="648"/>
                    </a:lnTo>
                    <a:lnTo>
                      <a:pt x="45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56" y="704"/>
                    </a:lnTo>
                    <a:lnTo>
                      <a:pt x="356" y="659"/>
                    </a:lnTo>
                    <a:lnTo>
                      <a:pt x="312" y="659"/>
                    </a:lnTo>
                    <a:lnTo>
                      <a:pt x="278" y="648"/>
                    </a:lnTo>
                    <a:lnTo>
                      <a:pt x="256" y="648"/>
                    </a:lnTo>
                    <a:lnTo>
                      <a:pt x="234" y="637"/>
                    </a:lnTo>
                    <a:lnTo>
                      <a:pt x="234" y="291"/>
                    </a:lnTo>
                    <a:lnTo>
                      <a:pt x="256" y="179"/>
                    </a:lnTo>
                    <a:lnTo>
                      <a:pt x="301" y="101"/>
                    </a:lnTo>
                    <a:lnTo>
                      <a:pt x="367" y="45"/>
                    </a:lnTo>
                    <a:lnTo>
                      <a:pt x="445" y="34"/>
                    </a:lnTo>
                    <a:lnTo>
                      <a:pt x="479" y="34"/>
                    </a:lnTo>
                    <a:lnTo>
                      <a:pt x="512" y="56"/>
                    </a:lnTo>
                    <a:lnTo>
                      <a:pt x="534" y="67"/>
                    </a:lnTo>
                    <a:lnTo>
                      <a:pt x="568" y="168"/>
                    </a:lnTo>
                    <a:lnTo>
                      <a:pt x="568" y="615"/>
                    </a:lnTo>
                    <a:lnTo>
                      <a:pt x="557" y="637"/>
                    </a:lnTo>
                    <a:lnTo>
                      <a:pt x="534" y="648"/>
                    </a:lnTo>
                    <a:lnTo>
                      <a:pt x="490" y="648"/>
                    </a:lnTo>
                    <a:lnTo>
                      <a:pt x="434" y="659"/>
                    </a:lnTo>
                    <a:lnTo>
                      <a:pt x="434" y="704"/>
                    </a:lnTo>
                    <a:lnTo>
                      <a:pt x="801" y="704"/>
                    </a:lnTo>
                    <a:lnTo>
                      <a:pt x="801" y="659"/>
                    </a:lnTo>
                    <a:lnTo>
                      <a:pt x="757" y="659"/>
                    </a:lnTo>
                    <a:lnTo>
                      <a:pt x="724" y="648"/>
                    </a:lnTo>
                    <a:lnTo>
                      <a:pt x="690" y="648"/>
                    </a:lnTo>
                    <a:lnTo>
                      <a:pt x="679" y="626"/>
                    </a:lnTo>
                    <a:lnTo>
                      <a:pt x="679" y="190"/>
                    </a:lnTo>
                    <a:lnTo>
                      <a:pt x="657" y="112"/>
                    </a:lnTo>
                    <a:lnTo>
                      <a:pt x="623" y="56"/>
                    </a:lnTo>
                    <a:lnTo>
                      <a:pt x="612" y="34"/>
                    </a:lnTo>
                    <a:lnTo>
                      <a:pt x="512" y="0"/>
                    </a:lnTo>
                    <a:lnTo>
                      <a:pt x="456" y="0"/>
                    </a:lnTo>
                    <a:lnTo>
                      <a:pt x="356" y="23"/>
                    </a:lnTo>
                    <a:lnTo>
                      <a:pt x="278" y="79"/>
                    </a:lnTo>
                    <a:lnTo>
                      <a:pt x="223" y="168"/>
                    </a:lnTo>
                    <a:lnTo>
                      <a:pt x="223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9"/>
                    </a:lnTo>
                    <a:lnTo>
                      <a:pt x="112" y="90"/>
                    </a:lnTo>
                    <a:lnTo>
                      <a:pt x="123" y="123"/>
                    </a:lnTo>
                    <a:lnTo>
                      <a:pt x="123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09" name="Freeform 101"/>
              <p:cNvSpPr>
                <a:spLocks/>
              </p:cNvSpPr>
              <p:nvPr/>
            </p:nvSpPr>
            <p:spPr bwMode="auto">
              <a:xfrm>
                <a:off x="18211" y="11083"/>
                <a:ext cx="500" cy="1005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67" y="346"/>
                  </a:cxn>
                  <a:cxn ang="0">
                    <a:pos x="467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3" y="235"/>
                  </a:cxn>
                  <a:cxn ang="0">
                    <a:pos x="78" y="279"/>
                  </a:cxn>
                  <a:cxn ang="0">
                    <a:pos x="0" y="30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82"/>
                  </a:cxn>
                  <a:cxn ang="0">
                    <a:pos x="144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0" y="994"/>
                  </a:cxn>
                  <a:cxn ang="0">
                    <a:pos x="334" y="1005"/>
                  </a:cxn>
                  <a:cxn ang="0">
                    <a:pos x="411" y="983"/>
                  </a:cxn>
                  <a:cxn ang="0">
                    <a:pos x="456" y="927"/>
                  </a:cxn>
                  <a:cxn ang="0">
                    <a:pos x="489" y="860"/>
                  </a:cxn>
                  <a:cxn ang="0">
                    <a:pos x="500" y="782"/>
                  </a:cxn>
                  <a:cxn ang="0">
                    <a:pos x="500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8" y="961"/>
                  </a:cxn>
                  <a:cxn ang="0">
                    <a:pos x="311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6"/>
                  </a:cxn>
                </a:cxnLst>
                <a:rect l="0" t="0" r="r" b="b"/>
                <a:pathLst>
                  <a:path w="500" h="1005">
                    <a:moveTo>
                      <a:pt x="245" y="346"/>
                    </a:moveTo>
                    <a:lnTo>
                      <a:pt x="467" y="346"/>
                    </a:lnTo>
                    <a:lnTo>
                      <a:pt x="467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3" y="235"/>
                    </a:lnTo>
                    <a:lnTo>
                      <a:pt x="78" y="279"/>
                    </a:lnTo>
                    <a:lnTo>
                      <a:pt x="0" y="30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82"/>
                    </a:lnTo>
                    <a:lnTo>
                      <a:pt x="144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0" y="994"/>
                    </a:lnTo>
                    <a:lnTo>
                      <a:pt x="334" y="1005"/>
                    </a:lnTo>
                    <a:lnTo>
                      <a:pt x="411" y="983"/>
                    </a:lnTo>
                    <a:lnTo>
                      <a:pt x="456" y="927"/>
                    </a:lnTo>
                    <a:lnTo>
                      <a:pt x="489" y="860"/>
                    </a:lnTo>
                    <a:lnTo>
                      <a:pt x="500" y="782"/>
                    </a:lnTo>
                    <a:lnTo>
                      <a:pt x="500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8" y="961"/>
                    </a:lnTo>
                    <a:lnTo>
                      <a:pt x="311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0" name="Freeform 102"/>
              <p:cNvSpPr>
                <a:spLocks/>
              </p:cNvSpPr>
              <p:nvPr/>
            </p:nvSpPr>
            <p:spPr bwMode="auto">
              <a:xfrm>
                <a:off x="18856" y="11351"/>
                <a:ext cx="523" cy="737"/>
              </a:xfrm>
              <a:custGeom>
                <a:avLst/>
                <a:gdLst/>
                <a:ahLst/>
                <a:cxnLst>
                  <a:cxn ang="0">
                    <a:pos x="289" y="402"/>
                  </a:cxn>
                  <a:cxn ang="0">
                    <a:pos x="345" y="425"/>
                  </a:cxn>
                  <a:cxn ang="0">
                    <a:pos x="401" y="458"/>
                  </a:cxn>
                  <a:cxn ang="0">
                    <a:pos x="445" y="548"/>
                  </a:cxn>
                  <a:cxn ang="0">
                    <a:pos x="367" y="682"/>
                  </a:cxn>
                  <a:cxn ang="0">
                    <a:pos x="167" y="682"/>
                  </a:cxn>
                  <a:cxn ang="0">
                    <a:pos x="67" y="559"/>
                  </a:cxn>
                  <a:cxn ang="0">
                    <a:pos x="34" y="458"/>
                  </a:cxn>
                  <a:cxn ang="0">
                    <a:pos x="0" y="447"/>
                  </a:cxn>
                  <a:cxn ang="0">
                    <a:pos x="11" y="737"/>
                  </a:cxn>
                  <a:cxn ang="0">
                    <a:pos x="22" y="726"/>
                  </a:cxn>
                  <a:cxn ang="0">
                    <a:pos x="56" y="704"/>
                  </a:cxn>
                  <a:cxn ang="0">
                    <a:pos x="89" y="659"/>
                  </a:cxn>
                  <a:cxn ang="0">
                    <a:pos x="167" y="715"/>
                  </a:cxn>
                  <a:cxn ang="0">
                    <a:pos x="256" y="737"/>
                  </a:cxn>
                  <a:cxn ang="0">
                    <a:pos x="456" y="670"/>
                  </a:cxn>
                  <a:cxn ang="0">
                    <a:pos x="523" y="514"/>
                  </a:cxn>
                  <a:cxn ang="0">
                    <a:pos x="479" y="391"/>
                  </a:cxn>
                  <a:cxn ang="0">
                    <a:pos x="445" y="358"/>
                  </a:cxn>
                  <a:cxn ang="0">
                    <a:pos x="367" y="302"/>
                  </a:cxn>
                  <a:cxn ang="0">
                    <a:pos x="267" y="280"/>
                  </a:cxn>
                  <a:cxn ang="0">
                    <a:pos x="134" y="246"/>
                  </a:cxn>
                  <a:cxn ang="0">
                    <a:pos x="67" y="145"/>
                  </a:cxn>
                  <a:cxn ang="0">
                    <a:pos x="111" y="67"/>
                  </a:cxn>
                  <a:cxn ang="0">
                    <a:pos x="256" y="23"/>
                  </a:cxn>
                  <a:cxn ang="0">
                    <a:pos x="390" y="78"/>
                  </a:cxn>
                  <a:cxn ang="0">
                    <a:pos x="434" y="179"/>
                  </a:cxn>
                  <a:cxn ang="0">
                    <a:pos x="445" y="235"/>
                  </a:cxn>
                  <a:cxn ang="0">
                    <a:pos x="479" y="224"/>
                  </a:cxn>
                  <a:cxn ang="0">
                    <a:pos x="467" y="0"/>
                  </a:cxn>
                  <a:cxn ang="0">
                    <a:pos x="423" y="11"/>
                  </a:cxn>
                  <a:cxn ang="0">
                    <a:pos x="401" y="45"/>
                  </a:cxn>
                  <a:cxn ang="0">
                    <a:pos x="256" y="0"/>
                  </a:cxn>
                  <a:cxn ang="0">
                    <a:pos x="78" y="45"/>
                  </a:cxn>
                  <a:cxn ang="0">
                    <a:pos x="0" y="134"/>
                  </a:cxn>
                  <a:cxn ang="0">
                    <a:pos x="11" y="268"/>
                  </a:cxn>
                  <a:cxn ang="0">
                    <a:pos x="67" y="335"/>
                  </a:cxn>
                  <a:cxn ang="0">
                    <a:pos x="178" y="380"/>
                  </a:cxn>
                </a:cxnLst>
                <a:rect l="0" t="0" r="r" b="b"/>
                <a:pathLst>
                  <a:path w="523" h="737">
                    <a:moveTo>
                      <a:pt x="278" y="402"/>
                    </a:moveTo>
                    <a:lnTo>
                      <a:pt x="289" y="402"/>
                    </a:lnTo>
                    <a:lnTo>
                      <a:pt x="312" y="414"/>
                    </a:lnTo>
                    <a:lnTo>
                      <a:pt x="345" y="425"/>
                    </a:lnTo>
                    <a:lnTo>
                      <a:pt x="367" y="436"/>
                    </a:lnTo>
                    <a:lnTo>
                      <a:pt x="401" y="458"/>
                    </a:lnTo>
                    <a:lnTo>
                      <a:pt x="423" y="481"/>
                    </a:lnTo>
                    <a:lnTo>
                      <a:pt x="445" y="548"/>
                    </a:lnTo>
                    <a:lnTo>
                      <a:pt x="423" y="626"/>
                    </a:lnTo>
                    <a:lnTo>
                      <a:pt x="367" y="682"/>
                    </a:lnTo>
                    <a:lnTo>
                      <a:pt x="256" y="693"/>
                    </a:lnTo>
                    <a:lnTo>
                      <a:pt x="167" y="682"/>
                    </a:lnTo>
                    <a:lnTo>
                      <a:pt x="111" y="637"/>
                    </a:lnTo>
                    <a:lnTo>
                      <a:pt x="67" y="559"/>
                    </a:lnTo>
                    <a:lnTo>
                      <a:pt x="34" y="469"/>
                    </a:lnTo>
                    <a:lnTo>
                      <a:pt x="34" y="458"/>
                    </a:lnTo>
                    <a:lnTo>
                      <a:pt x="22" y="447"/>
                    </a:lnTo>
                    <a:lnTo>
                      <a:pt x="0" y="447"/>
                    </a:lnTo>
                    <a:lnTo>
                      <a:pt x="0" y="726"/>
                    </a:lnTo>
                    <a:lnTo>
                      <a:pt x="11" y="737"/>
                    </a:lnTo>
                    <a:lnTo>
                      <a:pt x="22" y="737"/>
                    </a:lnTo>
                    <a:lnTo>
                      <a:pt x="22" y="726"/>
                    </a:lnTo>
                    <a:lnTo>
                      <a:pt x="34" y="715"/>
                    </a:lnTo>
                    <a:lnTo>
                      <a:pt x="56" y="704"/>
                    </a:lnTo>
                    <a:lnTo>
                      <a:pt x="56" y="693"/>
                    </a:lnTo>
                    <a:lnTo>
                      <a:pt x="89" y="659"/>
                    </a:lnTo>
                    <a:lnTo>
                      <a:pt x="134" y="693"/>
                    </a:lnTo>
                    <a:lnTo>
                      <a:pt x="167" y="715"/>
                    </a:lnTo>
                    <a:lnTo>
                      <a:pt x="234" y="737"/>
                    </a:lnTo>
                    <a:lnTo>
                      <a:pt x="256" y="737"/>
                    </a:lnTo>
                    <a:lnTo>
                      <a:pt x="378" y="715"/>
                    </a:lnTo>
                    <a:lnTo>
                      <a:pt x="456" y="670"/>
                    </a:lnTo>
                    <a:lnTo>
                      <a:pt x="501" y="592"/>
                    </a:lnTo>
                    <a:lnTo>
                      <a:pt x="523" y="514"/>
                    </a:lnTo>
                    <a:lnTo>
                      <a:pt x="501" y="425"/>
                    </a:lnTo>
                    <a:lnTo>
                      <a:pt x="479" y="391"/>
                    </a:lnTo>
                    <a:lnTo>
                      <a:pt x="467" y="369"/>
                    </a:lnTo>
                    <a:lnTo>
                      <a:pt x="445" y="358"/>
                    </a:lnTo>
                    <a:lnTo>
                      <a:pt x="412" y="324"/>
                    </a:lnTo>
                    <a:lnTo>
                      <a:pt x="367" y="302"/>
                    </a:lnTo>
                    <a:lnTo>
                      <a:pt x="323" y="291"/>
                    </a:lnTo>
                    <a:lnTo>
                      <a:pt x="267" y="280"/>
                    </a:lnTo>
                    <a:lnTo>
                      <a:pt x="200" y="268"/>
                    </a:lnTo>
                    <a:lnTo>
                      <a:pt x="134" y="246"/>
                    </a:lnTo>
                    <a:lnTo>
                      <a:pt x="89" y="201"/>
                    </a:lnTo>
                    <a:lnTo>
                      <a:pt x="67" y="145"/>
                    </a:lnTo>
                    <a:lnTo>
                      <a:pt x="78" y="101"/>
                    </a:lnTo>
                    <a:lnTo>
                      <a:pt x="111" y="67"/>
                    </a:lnTo>
                    <a:lnTo>
                      <a:pt x="167" y="34"/>
                    </a:lnTo>
                    <a:lnTo>
                      <a:pt x="256" y="23"/>
                    </a:lnTo>
                    <a:lnTo>
                      <a:pt x="345" y="45"/>
                    </a:lnTo>
                    <a:lnTo>
                      <a:pt x="390" y="78"/>
                    </a:lnTo>
                    <a:lnTo>
                      <a:pt x="423" y="134"/>
                    </a:lnTo>
                    <a:lnTo>
                      <a:pt x="434" y="179"/>
                    </a:lnTo>
                    <a:lnTo>
                      <a:pt x="434" y="224"/>
                    </a:lnTo>
                    <a:lnTo>
                      <a:pt x="445" y="235"/>
                    </a:lnTo>
                    <a:lnTo>
                      <a:pt x="467" y="235"/>
                    </a:lnTo>
                    <a:lnTo>
                      <a:pt x="479" y="224"/>
                    </a:lnTo>
                    <a:lnTo>
                      <a:pt x="479" y="11"/>
                    </a:lnTo>
                    <a:lnTo>
                      <a:pt x="467" y="0"/>
                    </a:lnTo>
                    <a:lnTo>
                      <a:pt x="445" y="0"/>
                    </a:lnTo>
                    <a:lnTo>
                      <a:pt x="423" y="11"/>
                    </a:lnTo>
                    <a:lnTo>
                      <a:pt x="423" y="23"/>
                    </a:lnTo>
                    <a:lnTo>
                      <a:pt x="401" y="45"/>
                    </a:lnTo>
                    <a:lnTo>
                      <a:pt x="312" y="0"/>
                    </a:lnTo>
                    <a:lnTo>
                      <a:pt x="256" y="0"/>
                    </a:lnTo>
                    <a:lnTo>
                      <a:pt x="156" y="11"/>
                    </a:lnTo>
                    <a:lnTo>
                      <a:pt x="78" y="45"/>
                    </a:lnTo>
                    <a:lnTo>
                      <a:pt x="34" y="90"/>
                    </a:lnTo>
                    <a:lnTo>
                      <a:pt x="0" y="134"/>
                    </a:lnTo>
                    <a:lnTo>
                      <a:pt x="0" y="235"/>
                    </a:lnTo>
                    <a:lnTo>
                      <a:pt x="11" y="268"/>
                    </a:lnTo>
                    <a:lnTo>
                      <a:pt x="34" y="302"/>
                    </a:lnTo>
                    <a:lnTo>
                      <a:pt x="67" y="335"/>
                    </a:lnTo>
                    <a:lnTo>
                      <a:pt x="111" y="369"/>
                    </a:lnTo>
                    <a:lnTo>
                      <a:pt x="178" y="380"/>
                    </a:lnTo>
                    <a:lnTo>
                      <a:pt x="278" y="4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1" name="Freeform 103"/>
              <p:cNvSpPr>
                <a:spLocks/>
              </p:cNvSpPr>
              <p:nvPr/>
            </p:nvSpPr>
            <p:spPr bwMode="auto">
              <a:xfrm>
                <a:off x="19568" y="11899"/>
                <a:ext cx="167" cy="167"/>
              </a:xfrm>
              <a:custGeom>
                <a:avLst/>
                <a:gdLst/>
                <a:ahLst/>
                <a:cxnLst>
                  <a:cxn ang="0">
                    <a:pos x="167" y="78"/>
                  </a:cxn>
                  <a:cxn ang="0">
                    <a:pos x="156" y="44"/>
                  </a:cxn>
                  <a:cxn ang="0">
                    <a:pos x="145" y="22"/>
                  </a:cxn>
                  <a:cxn ang="0">
                    <a:pos x="112" y="0"/>
                  </a:cxn>
                  <a:cxn ang="0">
                    <a:pos x="45" y="0"/>
                  </a:cxn>
                  <a:cxn ang="0">
                    <a:pos x="0" y="44"/>
                  </a:cxn>
                  <a:cxn ang="0">
                    <a:pos x="0" y="111"/>
                  </a:cxn>
                  <a:cxn ang="0">
                    <a:pos x="23" y="145"/>
                  </a:cxn>
                  <a:cxn ang="0">
                    <a:pos x="45" y="156"/>
                  </a:cxn>
                  <a:cxn ang="0">
                    <a:pos x="78" y="167"/>
                  </a:cxn>
                  <a:cxn ang="0">
                    <a:pos x="145" y="145"/>
                  </a:cxn>
                  <a:cxn ang="0">
                    <a:pos x="167" y="78"/>
                  </a:cxn>
                </a:cxnLst>
                <a:rect l="0" t="0" r="r" b="b"/>
                <a:pathLst>
                  <a:path w="167" h="167">
                    <a:moveTo>
                      <a:pt x="167" y="78"/>
                    </a:moveTo>
                    <a:lnTo>
                      <a:pt x="156" y="44"/>
                    </a:lnTo>
                    <a:lnTo>
                      <a:pt x="145" y="22"/>
                    </a:lnTo>
                    <a:lnTo>
                      <a:pt x="112" y="0"/>
                    </a:lnTo>
                    <a:lnTo>
                      <a:pt x="45" y="0"/>
                    </a:lnTo>
                    <a:lnTo>
                      <a:pt x="0" y="44"/>
                    </a:lnTo>
                    <a:lnTo>
                      <a:pt x="0" y="111"/>
                    </a:lnTo>
                    <a:lnTo>
                      <a:pt x="23" y="145"/>
                    </a:lnTo>
                    <a:lnTo>
                      <a:pt x="45" y="156"/>
                    </a:lnTo>
                    <a:lnTo>
                      <a:pt x="78" y="167"/>
                    </a:lnTo>
                    <a:lnTo>
                      <a:pt x="145" y="145"/>
                    </a:lnTo>
                    <a:lnTo>
                      <a:pt x="16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2" name="Freeform 104"/>
              <p:cNvSpPr>
                <a:spLocks/>
              </p:cNvSpPr>
              <p:nvPr/>
            </p:nvSpPr>
            <p:spPr bwMode="auto">
              <a:xfrm>
                <a:off x="20614" y="10972"/>
                <a:ext cx="879" cy="1094"/>
              </a:xfrm>
              <a:custGeom>
                <a:avLst/>
                <a:gdLst/>
                <a:ahLst/>
                <a:cxnLst>
                  <a:cxn ang="0">
                    <a:pos x="879" y="681"/>
                  </a:cxn>
                  <a:cxn ang="0">
                    <a:pos x="835" y="681"/>
                  </a:cxn>
                  <a:cxn ang="0">
                    <a:pos x="824" y="759"/>
                  </a:cxn>
                  <a:cxn ang="0">
                    <a:pos x="802" y="848"/>
                  </a:cxn>
                  <a:cxn ang="0">
                    <a:pos x="768" y="927"/>
                  </a:cxn>
                  <a:cxn ang="0">
                    <a:pos x="712" y="982"/>
                  </a:cxn>
                  <a:cxn ang="0">
                    <a:pos x="635" y="1027"/>
                  </a:cxn>
                  <a:cxn ang="0">
                    <a:pos x="512" y="1049"/>
                  </a:cxn>
                  <a:cxn ang="0">
                    <a:pos x="345" y="1049"/>
                  </a:cxn>
                  <a:cxn ang="0">
                    <a:pos x="323" y="1038"/>
                  </a:cxn>
                  <a:cxn ang="0">
                    <a:pos x="312" y="1027"/>
                  </a:cxn>
                  <a:cxn ang="0">
                    <a:pos x="301" y="1005"/>
                  </a:cxn>
                  <a:cxn ang="0">
                    <a:pos x="301" y="100"/>
                  </a:cxn>
                  <a:cxn ang="0">
                    <a:pos x="312" y="89"/>
                  </a:cxn>
                  <a:cxn ang="0">
                    <a:pos x="312" y="67"/>
                  </a:cxn>
                  <a:cxn ang="0">
                    <a:pos x="334" y="67"/>
                  </a:cxn>
                  <a:cxn ang="0">
                    <a:pos x="356" y="55"/>
                  </a:cxn>
                  <a:cxn ang="0">
                    <a:pos x="401" y="55"/>
                  </a:cxn>
                  <a:cxn ang="0">
                    <a:pos x="457" y="44"/>
                  </a:cxn>
                  <a:cxn ang="0">
                    <a:pos x="512" y="44"/>
                  </a:cxn>
                  <a:cxn ang="0">
                    <a:pos x="512" y="0"/>
                  </a:cxn>
                  <a:cxn ang="0">
                    <a:pos x="0" y="0"/>
                  </a:cxn>
                  <a:cxn ang="0">
                    <a:pos x="0" y="44"/>
                  </a:cxn>
                  <a:cxn ang="0">
                    <a:pos x="78" y="44"/>
                  </a:cxn>
                  <a:cxn ang="0">
                    <a:pos x="112" y="55"/>
                  </a:cxn>
                  <a:cxn ang="0">
                    <a:pos x="134" y="55"/>
                  </a:cxn>
                  <a:cxn ang="0">
                    <a:pos x="156" y="67"/>
                  </a:cxn>
                  <a:cxn ang="0">
                    <a:pos x="156" y="100"/>
                  </a:cxn>
                  <a:cxn ang="0">
                    <a:pos x="167" y="122"/>
                  </a:cxn>
                  <a:cxn ang="0">
                    <a:pos x="167" y="994"/>
                  </a:cxn>
                  <a:cxn ang="0">
                    <a:pos x="156" y="1005"/>
                  </a:cxn>
                  <a:cxn ang="0">
                    <a:pos x="156" y="1027"/>
                  </a:cxn>
                  <a:cxn ang="0">
                    <a:pos x="134" y="1038"/>
                  </a:cxn>
                  <a:cxn ang="0">
                    <a:pos x="78" y="1038"/>
                  </a:cxn>
                  <a:cxn ang="0">
                    <a:pos x="34" y="1049"/>
                  </a:cxn>
                  <a:cxn ang="0">
                    <a:pos x="0" y="1049"/>
                  </a:cxn>
                  <a:cxn ang="0">
                    <a:pos x="0" y="1094"/>
                  </a:cxn>
                  <a:cxn ang="0">
                    <a:pos x="835" y="1094"/>
                  </a:cxn>
                  <a:cxn ang="0">
                    <a:pos x="879" y="681"/>
                  </a:cxn>
                </a:cxnLst>
                <a:rect l="0" t="0" r="r" b="b"/>
                <a:pathLst>
                  <a:path w="879" h="1094">
                    <a:moveTo>
                      <a:pt x="879" y="681"/>
                    </a:moveTo>
                    <a:lnTo>
                      <a:pt x="835" y="681"/>
                    </a:lnTo>
                    <a:lnTo>
                      <a:pt x="824" y="759"/>
                    </a:lnTo>
                    <a:lnTo>
                      <a:pt x="802" y="848"/>
                    </a:lnTo>
                    <a:lnTo>
                      <a:pt x="768" y="927"/>
                    </a:lnTo>
                    <a:lnTo>
                      <a:pt x="712" y="982"/>
                    </a:lnTo>
                    <a:lnTo>
                      <a:pt x="635" y="1027"/>
                    </a:lnTo>
                    <a:lnTo>
                      <a:pt x="512" y="1049"/>
                    </a:lnTo>
                    <a:lnTo>
                      <a:pt x="345" y="1049"/>
                    </a:lnTo>
                    <a:lnTo>
                      <a:pt x="323" y="1038"/>
                    </a:lnTo>
                    <a:lnTo>
                      <a:pt x="312" y="1027"/>
                    </a:lnTo>
                    <a:lnTo>
                      <a:pt x="301" y="1005"/>
                    </a:lnTo>
                    <a:lnTo>
                      <a:pt x="301" y="100"/>
                    </a:lnTo>
                    <a:lnTo>
                      <a:pt x="312" y="89"/>
                    </a:lnTo>
                    <a:lnTo>
                      <a:pt x="312" y="67"/>
                    </a:lnTo>
                    <a:lnTo>
                      <a:pt x="334" y="67"/>
                    </a:lnTo>
                    <a:lnTo>
                      <a:pt x="356" y="55"/>
                    </a:lnTo>
                    <a:lnTo>
                      <a:pt x="401" y="55"/>
                    </a:lnTo>
                    <a:lnTo>
                      <a:pt x="457" y="44"/>
                    </a:lnTo>
                    <a:lnTo>
                      <a:pt x="512" y="44"/>
                    </a:lnTo>
                    <a:lnTo>
                      <a:pt x="512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8" y="44"/>
                    </a:lnTo>
                    <a:lnTo>
                      <a:pt x="112" y="55"/>
                    </a:lnTo>
                    <a:lnTo>
                      <a:pt x="134" y="55"/>
                    </a:lnTo>
                    <a:lnTo>
                      <a:pt x="156" y="67"/>
                    </a:lnTo>
                    <a:lnTo>
                      <a:pt x="156" y="100"/>
                    </a:lnTo>
                    <a:lnTo>
                      <a:pt x="167" y="122"/>
                    </a:lnTo>
                    <a:lnTo>
                      <a:pt x="167" y="994"/>
                    </a:lnTo>
                    <a:lnTo>
                      <a:pt x="156" y="1005"/>
                    </a:lnTo>
                    <a:lnTo>
                      <a:pt x="156" y="1027"/>
                    </a:lnTo>
                    <a:lnTo>
                      <a:pt x="134" y="1038"/>
                    </a:lnTo>
                    <a:lnTo>
                      <a:pt x="78" y="1038"/>
                    </a:lnTo>
                    <a:lnTo>
                      <a:pt x="34" y="1049"/>
                    </a:lnTo>
                    <a:lnTo>
                      <a:pt x="0" y="1049"/>
                    </a:lnTo>
                    <a:lnTo>
                      <a:pt x="0" y="1094"/>
                    </a:lnTo>
                    <a:lnTo>
                      <a:pt x="835" y="1094"/>
                    </a:lnTo>
                    <a:lnTo>
                      <a:pt x="879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3" name="Freeform 105"/>
              <p:cNvSpPr>
                <a:spLocks noEditPoints="1"/>
              </p:cNvSpPr>
              <p:nvPr/>
            </p:nvSpPr>
            <p:spPr bwMode="auto">
              <a:xfrm>
                <a:off x="21605" y="11351"/>
                <a:ext cx="612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7" y="134"/>
                  </a:cxn>
                  <a:cxn ang="0">
                    <a:pos x="512" y="67"/>
                  </a:cxn>
                  <a:cxn ang="0">
                    <a:pos x="434" y="11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8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89" y="503"/>
                  </a:cxn>
                  <a:cxn ang="0">
                    <a:pos x="578" y="514"/>
                  </a:cxn>
                  <a:cxn ang="0">
                    <a:pos x="578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33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1" y="56"/>
                  </a:cxn>
                  <a:cxn ang="0">
                    <a:pos x="467" y="112"/>
                  </a:cxn>
                  <a:cxn ang="0">
                    <a:pos x="489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78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7" y="134"/>
                    </a:lnTo>
                    <a:lnTo>
                      <a:pt x="512" y="67"/>
                    </a:lnTo>
                    <a:lnTo>
                      <a:pt x="434" y="11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8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89" y="503"/>
                    </a:lnTo>
                    <a:lnTo>
                      <a:pt x="578" y="514"/>
                    </a:lnTo>
                    <a:lnTo>
                      <a:pt x="578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33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1" y="56"/>
                    </a:lnTo>
                    <a:lnTo>
                      <a:pt x="467" y="112"/>
                    </a:lnTo>
                    <a:lnTo>
                      <a:pt x="489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4" name="Freeform 106"/>
              <p:cNvSpPr>
                <a:spLocks/>
              </p:cNvSpPr>
              <p:nvPr/>
            </p:nvSpPr>
            <p:spPr bwMode="auto">
              <a:xfrm>
                <a:off x="22295" y="11083"/>
                <a:ext cx="500" cy="1005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8" y="346"/>
                  </a:cxn>
                  <a:cxn ang="0">
                    <a:pos x="478" y="291"/>
                  </a:cxn>
                  <a:cxn ang="0">
                    <a:pos x="244" y="29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200" y="78"/>
                  </a:cxn>
                  <a:cxn ang="0">
                    <a:pos x="178" y="157"/>
                  </a:cxn>
                  <a:cxn ang="0">
                    <a:pos x="144" y="235"/>
                  </a:cxn>
                  <a:cxn ang="0">
                    <a:pos x="89" y="279"/>
                  </a:cxn>
                  <a:cxn ang="0">
                    <a:pos x="0" y="30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82"/>
                  </a:cxn>
                  <a:cxn ang="0">
                    <a:pos x="155" y="883"/>
                  </a:cxn>
                  <a:cxn ang="0">
                    <a:pos x="189" y="950"/>
                  </a:cxn>
                  <a:cxn ang="0">
                    <a:pos x="244" y="983"/>
                  </a:cxn>
                  <a:cxn ang="0">
                    <a:pos x="300" y="994"/>
                  </a:cxn>
                  <a:cxn ang="0">
                    <a:pos x="345" y="1005"/>
                  </a:cxn>
                  <a:cxn ang="0">
                    <a:pos x="422" y="983"/>
                  </a:cxn>
                  <a:cxn ang="0">
                    <a:pos x="467" y="927"/>
                  </a:cxn>
                  <a:cxn ang="0">
                    <a:pos x="489" y="860"/>
                  </a:cxn>
                  <a:cxn ang="0">
                    <a:pos x="500" y="782"/>
                  </a:cxn>
                  <a:cxn ang="0">
                    <a:pos x="500" y="693"/>
                  </a:cxn>
                  <a:cxn ang="0">
                    <a:pos x="467" y="693"/>
                  </a:cxn>
                  <a:cxn ang="0">
                    <a:pos x="467" y="782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34" y="916"/>
                  </a:cxn>
                  <a:cxn ang="0">
                    <a:pos x="389" y="961"/>
                  </a:cxn>
                  <a:cxn ang="0">
                    <a:pos x="322" y="961"/>
                  </a:cxn>
                  <a:cxn ang="0">
                    <a:pos x="300" y="938"/>
                  </a:cxn>
                  <a:cxn ang="0">
                    <a:pos x="278" y="927"/>
                  </a:cxn>
                  <a:cxn ang="0">
                    <a:pos x="267" y="894"/>
                  </a:cxn>
                  <a:cxn ang="0">
                    <a:pos x="256" y="871"/>
                  </a:cxn>
                  <a:cxn ang="0">
                    <a:pos x="256" y="849"/>
                  </a:cxn>
                  <a:cxn ang="0">
                    <a:pos x="244" y="816"/>
                  </a:cxn>
                  <a:cxn ang="0">
                    <a:pos x="244" y="782"/>
                  </a:cxn>
                  <a:cxn ang="0">
                    <a:pos x="244" y="346"/>
                  </a:cxn>
                </a:cxnLst>
                <a:rect l="0" t="0" r="r" b="b"/>
                <a:pathLst>
                  <a:path w="500" h="1005">
                    <a:moveTo>
                      <a:pt x="244" y="346"/>
                    </a:moveTo>
                    <a:lnTo>
                      <a:pt x="478" y="346"/>
                    </a:lnTo>
                    <a:lnTo>
                      <a:pt x="478" y="291"/>
                    </a:lnTo>
                    <a:lnTo>
                      <a:pt x="244" y="29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200" y="78"/>
                    </a:lnTo>
                    <a:lnTo>
                      <a:pt x="178" y="157"/>
                    </a:lnTo>
                    <a:lnTo>
                      <a:pt x="144" y="235"/>
                    </a:lnTo>
                    <a:lnTo>
                      <a:pt x="89" y="279"/>
                    </a:lnTo>
                    <a:lnTo>
                      <a:pt x="0" y="30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82"/>
                    </a:lnTo>
                    <a:lnTo>
                      <a:pt x="155" y="883"/>
                    </a:lnTo>
                    <a:lnTo>
                      <a:pt x="189" y="950"/>
                    </a:lnTo>
                    <a:lnTo>
                      <a:pt x="244" y="983"/>
                    </a:lnTo>
                    <a:lnTo>
                      <a:pt x="300" y="994"/>
                    </a:lnTo>
                    <a:lnTo>
                      <a:pt x="345" y="1005"/>
                    </a:lnTo>
                    <a:lnTo>
                      <a:pt x="422" y="983"/>
                    </a:lnTo>
                    <a:lnTo>
                      <a:pt x="467" y="927"/>
                    </a:lnTo>
                    <a:lnTo>
                      <a:pt x="489" y="860"/>
                    </a:lnTo>
                    <a:lnTo>
                      <a:pt x="500" y="782"/>
                    </a:lnTo>
                    <a:lnTo>
                      <a:pt x="500" y="693"/>
                    </a:lnTo>
                    <a:lnTo>
                      <a:pt x="467" y="693"/>
                    </a:lnTo>
                    <a:lnTo>
                      <a:pt x="467" y="782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34" y="916"/>
                    </a:lnTo>
                    <a:lnTo>
                      <a:pt x="389" y="961"/>
                    </a:lnTo>
                    <a:lnTo>
                      <a:pt x="322" y="961"/>
                    </a:lnTo>
                    <a:lnTo>
                      <a:pt x="300" y="938"/>
                    </a:lnTo>
                    <a:lnTo>
                      <a:pt x="278" y="927"/>
                    </a:lnTo>
                    <a:lnTo>
                      <a:pt x="267" y="894"/>
                    </a:lnTo>
                    <a:lnTo>
                      <a:pt x="256" y="871"/>
                    </a:lnTo>
                    <a:lnTo>
                      <a:pt x="256" y="849"/>
                    </a:lnTo>
                    <a:lnTo>
                      <a:pt x="244" y="816"/>
                    </a:lnTo>
                    <a:lnTo>
                      <a:pt x="244" y="782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5" name="Freeform 107"/>
              <p:cNvSpPr>
                <a:spLocks/>
              </p:cNvSpPr>
              <p:nvPr/>
            </p:nvSpPr>
            <p:spPr bwMode="auto">
              <a:xfrm>
                <a:off x="23441" y="10938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2" y="56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2" y="223"/>
                  </a:cxn>
                  <a:cxn ang="0">
                    <a:pos x="111" y="369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2"/>
                  </a:cxn>
                  <a:cxn ang="0">
                    <a:pos x="567" y="1139"/>
                  </a:cxn>
                  <a:cxn ang="0">
                    <a:pos x="679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3" y="838"/>
                  </a:cxn>
                  <a:cxn ang="0">
                    <a:pos x="946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6" y="905"/>
                  </a:cxn>
                  <a:cxn ang="0">
                    <a:pos x="757" y="994"/>
                  </a:cxn>
                  <a:cxn ang="0">
                    <a:pos x="645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6"/>
                  </a:cxn>
                  <a:cxn ang="0">
                    <a:pos x="144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4" y="45"/>
                  </a:cxn>
                  <a:cxn ang="0">
                    <a:pos x="846" y="67"/>
                  </a:cxn>
                  <a:cxn ang="0">
                    <a:pos x="923" y="134"/>
                  </a:cxn>
                  <a:cxn ang="0">
                    <a:pos x="968" y="235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6"/>
                  </a:cxn>
                  <a:cxn ang="0">
                    <a:pos x="1001" y="458"/>
                  </a:cxn>
                  <a:cxn ang="0">
                    <a:pos x="1012" y="458"/>
                  </a:cxn>
                  <a:cxn ang="0">
                    <a:pos x="1035" y="436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2" y="56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2" y="223"/>
                    </a:lnTo>
                    <a:lnTo>
                      <a:pt x="111" y="369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2"/>
                    </a:lnTo>
                    <a:lnTo>
                      <a:pt x="567" y="1139"/>
                    </a:lnTo>
                    <a:lnTo>
                      <a:pt x="679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3" y="838"/>
                    </a:lnTo>
                    <a:lnTo>
                      <a:pt x="946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6" y="905"/>
                    </a:lnTo>
                    <a:lnTo>
                      <a:pt x="757" y="994"/>
                    </a:lnTo>
                    <a:lnTo>
                      <a:pt x="645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6"/>
                    </a:lnTo>
                    <a:lnTo>
                      <a:pt x="144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4" y="45"/>
                    </a:lnTo>
                    <a:lnTo>
                      <a:pt x="846" y="67"/>
                    </a:lnTo>
                    <a:lnTo>
                      <a:pt x="923" y="134"/>
                    </a:lnTo>
                    <a:lnTo>
                      <a:pt x="968" y="235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6"/>
                    </a:lnTo>
                    <a:lnTo>
                      <a:pt x="1001" y="458"/>
                    </a:lnTo>
                    <a:lnTo>
                      <a:pt x="1012" y="458"/>
                    </a:lnTo>
                    <a:lnTo>
                      <a:pt x="1035" y="436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6" name="Freeform 108"/>
              <p:cNvSpPr>
                <a:spLocks noEditPoints="1"/>
              </p:cNvSpPr>
              <p:nvPr/>
            </p:nvSpPr>
            <p:spPr bwMode="auto">
              <a:xfrm>
                <a:off x="24554" y="11563"/>
                <a:ext cx="333" cy="760"/>
              </a:xfrm>
              <a:custGeom>
                <a:avLst/>
                <a:gdLst/>
                <a:ahLst/>
                <a:cxnLst>
                  <a:cxn ang="0">
                    <a:pos x="311" y="34"/>
                  </a:cxn>
                  <a:cxn ang="0">
                    <a:pos x="278" y="12"/>
                  </a:cxn>
                  <a:cxn ang="0">
                    <a:pos x="222" y="23"/>
                  </a:cxn>
                  <a:cxn ang="0">
                    <a:pos x="200" y="79"/>
                  </a:cxn>
                  <a:cxn ang="0">
                    <a:pos x="244" y="112"/>
                  </a:cxn>
                  <a:cxn ang="0">
                    <a:pos x="300" y="79"/>
                  </a:cxn>
                  <a:cxn ang="0">
                    <a:pos x="78" y="615"/>
                  </a:cxn>
                  <a:cxn ang="0">
                    <a:pos x="66" y="659"/>
                  </a:cxn>
                  <a:cxn ang="0">
                    <a:pos x="100" y="726"/>
                  </a:cxn>
                  <a:cxn ang="0">
                    <a:pos x="178" y="760"/>
                  </a:cxn>
                  <a:cxn ang="0">
                    <a:pos x="278" y="715"/>
                  </a:cxn>
                  <a:cxn ang="0">
                    <a:pos x="311" y="648"/>
                  </a:cxn>
                  <a:cxn ang="0">
                    <a:pos x="333" y="581"/>
                  </a:cxn>
                  <a:cxn ang="0">
                    <a:pos x="322" y="570"/>
                  </a:cxn>
                  <a:cxn ang="0">
                    <a:pos x="300" y="581"/>
                  </a:cxn>
                  <a:cxn ang="0">
                    <a:pos x="256" y="682"/>
                  </a:cxn>
                  <a:cxn ang="0">
                    <a:pos x="200" y="726"/>
                  </a:cxn>
                  <a:cxn ang="0">
                    <a:pos x="155" y="715"/>
                  </a:cxn>
                  <a:cxn ang="0">
                    <a:pos x="144" y="693"/>
                  </a:cxn>
                  <a:cxn ang="0">
                    <a:pos x="167" y="615"/>
                  </a:cxn>
                  <a:cxn ang="0">
                    <a:pos x="222" y="481"/>
                  </a:cxn>
                  <a:cxn ang="0">
                    <a:pos x="256" y="403"/>
                  </a:cxn>
                  <a:cxn ang="0">
                    <a:pos x="267" y="369"/>
                  </a:cxn>
                  <a:cxn ang="0">
                    <a:pos x="256" y="313"/>
                  </a:cxn>
                  <a:cxn ang="0">
                    <a:pos x="200" y="257"/>
                  </a:cxn>
                  <a:cxn ang="0">
                    <a:pos x="55" y="302"/>
                  </a:cxn>
                  <a:cxn ang="0">
                    <a:pos x="22" y="358"/>
                  </a:cxn>
                  <a:cxn ang="0">
                    <a:pos x="0" y="414"/>
                  </a:cxn>
                  <a:cxn ang="0">
                    <a:pos x="33" y="436"/>
                  </a:cxn>
                  <a:cxn ang="0">
                    <a:pos x="55" y="369"/>
                  </a:cxn>
                  <a:cxn ang="0">
                    <a:pos x="133" y="291"/>
                  </a:cxn>
                  <a:cxn ang="0">
                    <a:pos x="178" y="302"/>
                  </a:cxn>
                  <a:cxn ang="0">
                    <a:pos x="189" y="336"/>
                  </a:cxn>
                  <a:cxn ang="0">
                    <a:pos x="178" y="369"/>
                  </a:cxn>
                  <a:cxn ang="0">
                    <a:pos x="144" y="436"/>
                  </a:cxn>
                </a:cxnLst>
                <a:rect l="0" t="0" r="r" b="b"/>
                <a:pathLst>
                  <a:path w="333" h="760">
                    <a:moveTo>
                      <a:pt x="311" y="45"/>
                    </a:moveTo>
                    <a:lnTo>
                      <a:pt x="311" y="34"/>
                    </a:lnTo>
                    <a:lnTo>
                      <a:pt x="300" y="23"/>
                    </a:lnTo>
                    <a:lnTo>
                      <a:pt x="278" y="12"/>
                    </a:lnTo>
                    <a:lnTo>
                      <a:pt x="267" y="0"/>
                    </a:lnTo>
                    <a:lnTo>
                      <a:pt x="222" y="23"/>
                    </a:lnTo>
                    <a:lnTo>
                      <a:pt x="200" y="45"/>
                    </a:lnTo>
                    <a:lnTo>
                      <a:pt x="200" y="79"/>
                    </a:lnTo>
                    <a:lnTo>
                      <a:pt x="222" y="101"/>
                    </a:lnTo>
                    <a:lnTo>
                      <a:pt x="244" y="112"/>
                    </a:lnTo>
                    <a:lnTo>
                      <a:pt x="278" y="101"/>
                    </a:lnTo>
                    <a:lnTo>
                      <a:pt x="300" y="79"/>
                    </a:lnTo>
                    <a:lnTo>
                      <a:pt x="311" y="45"/>
                    </a:lnTo>
                    <a:close/>
                    <a:moveTo>
                      <a:pt x="78" y="615"/>
                    </a:moveTo>
                    <a:lnTo>
                      <a:pt x="66" y="637"/>
                    </a:lnTo>
                    <a:lnTo>
                      <a:pt x="66" y="659"/>
                    </a:lnTo>
                    <a:lnTo>
                      <a:pt x="78" y="704"/>
                    </a:lnTo>
                    <a:lnTo>
                      <a:pt x="100" y="726"/>
                    </a:lnTo>
                    <a:lnTo>
                      <a:pt x="133" y="749"/>
                    </a:lnTo>
                    <a:lnTo>
                      <a:pt x="178" y="760"/>
                    </a:lnTo>
                    <a:lnTo>
                      <a:pt x="244" y="738"/>
                    </a:lnTo>
                    <a:lnTo>
                      <a:pt x="278" y="715"/>
                    </a:lnTo>
                    <a:lnTo>
                      <a:pt x="300" y="682"/>
                    </a:lnTo>
                    <a:lnTo>
                      <a:pt x="311" y="648"/>
                    </a:lnTo>
                    <a:lnTo>
                      <a:pt x="333" y="604"/>
                    </a:lnTo>
                    <a:lnTo>
                      <a:pt x="333" y="581"/>
                    </a:lnTo>
                    <a:lnTo>
                      <a:pt x="322" y="581"/>
                    </a:lnTo>
                    <a:lnTo>
                      <a:pt x="322" y="570"/>
                    </a:lnTo>
                    <a:lnTo>
                      <a:pt x="311" y="570"/>
                    </a:lnTo>
                    <a:lnTo>
                      <a:pt x="300" y="581"/>
                    </a:lnTo>
                    <a:lnTo>
                      <a:pt x="300" y="592"/>
                    </a:lnTo>
                    <a:lnTo>
                      <a:pt x="256" y="682"/>
                    </a:lnTo>
                    <a:lnTo>
                      <a:pt x="233" y="704"/>
                    </a:lnTo>
                    <a:lnTo>
                      <a:pt x="200" y="726"/>
                    </a:lnTo>
                    <a:lnTo>
                      <a:pt x="167" y="726"/>
                    </a:lnTo>
                    <a:lnTo>
                      <a:pt x="155" y="715"/>
                    </a:lnTo>
                    <a:lnTo>
                      <a:pt x="155" y="704"/>
                    </a:lnTo>
                    <a:lnTo>
                      <a:pt x="144" y="693"/>
                    </a:lnTo>
                    <a:lnTo>
                      <a:pt x="155" y="648"/>
                    </a:lnTo>
                    <a:lnTo>
                      <a:pt x="167" y="615"/>
                    </a:lnTo>
                    <a:lnTo>
                      <a:pt x="200" y="525"/>
                    </a:lnTo>
                    <a:lnTo>
                      <a:pt x="222" y="481"/>
                    </a:lnTo>
                    <a:lnTo>
                      <a:pt x="233" y="447"/>
                    </a:lnTo>
                    <a:lnTo>
                      <a:pt x="256" y="403"/>
                    </a:lnTo>
                    <a:lnTo>
                      <a:pt x="256" y="380"/>
                    </a:lnTo>
                    <a:lnTo>
                      <a:pt x="267" y="369"/>
                    </a:lnTo>
                    <a:lnTo>
                      <a:pt x="267" y="347"/>
                    </a:lnTo>
                    <a:lnTo>
                      <a:pt x="256" y="313"/>
                    </a:lnTo>
                    <a:lnTo>
                      <a:pt x="233" y="280"/>
                    </a:lnTo>
                    <a:lnTo>
                      <a:pt x="200" y="257"/>
                    </a:lnTo>
                    <a:lnTo>
                      <a:pt x="122" y="257"/>
                    </a:lnTo>
                    <a:lnTo>
                      <a:pt x="55" y="302"/>
                    </a:lnTo>
                    <a:lnTo>
                      <a:pt x="33" y="336"/>
                    </a:lnTo>
                    <a:lnTo>
                      <a:pt x="22" y="358"/>
                    </a:lnTo>
                    <a:lnTo>
                      <a:pt x="11" y="391"/>
                    </a:lnTo>
                    <a:lnTo>
                      <a:pt x="0" y="414"/>
                    </a:lnTo>
                    <a:lnTo>
                      <a:pt x="0" y="436"/>
                    </a:lnTo>
                    <a:lnTo>
                      <a:pt x="33" y="436"/>
                    </a:lnTo>
                    <a:lnTo>
                      <a:pt x="33" y="425"/>
                    </a:lnTo>
                    <a:lnTo>
                      <a:pt x="55" y="369"/>
                    </a:lnTo>
                    <a:lnTo>
                      <a:pt x="100" y="302"/>
                    </a:lnTo>
                    <a:lnTo>
                      <a:pt x="133" y="291"/>
                    </a:lnTo>
                    <a:lnTo>
                      <a:pt x="155" y="280"/>
                    </a:lnTo>
                    <a:lnTo>
                      <a:pt x="178" y="302"/>
                    </a:lnTo>
                    <a:lnTo>
                      <a:pt x="189" y="324"/>
                    </a:lnTo>
                    <a:lnTo>
                      <a:pt x="189" y="336"/>
                    </a:lnTo>
                    <a:lnTo>
                      <a:pt x="178" y="358"/>
                    </a:lnTo>
                    <a:lnTo>
                      <a:pt x="178" y="369"/>
                    </a:lnTo>
                    <a:lnTo>
                      <a:pt x="167" y="403"/>
                    </a:lnTo>
                    <a:lnTo>
                      <a:pt x="144" y="436"/>
                    </a:lnTo>
                    <a:lnTo>
                      <a:pt x="78" y="6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7" name="Freeform 109"/>
              <p:cNvSpPr>
                <a:spLocks/>
              </p:cNvSpPr>
              <p:nvPr/>
            </p:nvSpPr>
            <p:spPr bwMode="auto">
              <a:xfrm>
                <a:off x="25077" y="12178"/>
                <a:ext cx="144" cy="346"/>
              </a:xfrm>
              <a:custGeom>
                <a:avLst/>
                <a:gdLst/>
                <a:ahLst/>
                <a:cxnLst>
                  <a:cxn ang="0">
                    <a:pos x="111" y="111"/>
                  </a:cxn>
                  <a:cxn ang="0">
                    <a:pos x="100" y="178"/>
                  </a:cxn>
                  <a:cxn ang="0">
                    <a:pos x="78" y="245"/>
                  </a:cxn>
                  <a:cxn ang="0">
                    <a:pos x="22" y="324"/>
                  </a:cxn>
                  <a:cxn ang="0">
                    <a:pos x="11" y="324"/>
                  </a:cxn>
                  <a:cxn ang="0">
                    <a:pos x="11" y="335"/>
                  </a:cxn>
                  <a:cxn ang="0">
                    <a:pos x="22" y="346"/>
                  </a:cxn>
                  <a:cxn ang="0">
                    <a:pos x="33" y="346"/>
                  </a:cxn>
                  <a:cxn ang="0">
                    <a:pos x="55" y="335"/>
                  </a:cxn>
                  <a:cxn ang="0">
                    <a:pos x="89" y="290"/>
                  </a:cxn>
                  <a:cxn ang="0">
                    <a:pos x="122" y="223"/>
                  </a:cxn>
                  <a:cxn ang="0">
                    <a:pos x="144" y="123"/>
                  </a:cxn>
                  <a:cxn ang="0">
                    <a:pos x="144" y="89"/>
                  </a:cxn>
                  <a:cxn ang="0">
                    <a:pos x="133" y="56"/>
                  </a:cxn>
                  <a:cxn ang="0">
                    <a:pos x="111" y="22"/>
                  </a:cxn>
                  <a:cxn ang="0">
                    <a:pos x="66" y="0"/>
                  </a:cxn>
                  <a:cxn ang="0">
                    <a:pos x="33" y="11"/>
                  </a:cxn>
                  <a:cxn ang="0">
                    <a:pos x="0" y="44"/>
                  </a:cxn>
                  <a:cxn ang="0">
                    <a:pos x="0" y="89"/>
                  </a:cxn>
                  <a:cxn ang="0">
                    <a:pos x="11" y="111"/>
                  </a:cxn>
                  <a:cxn ang="0">
                    <a:pos x="33" y="134"/>
                  </a:cxn>
                  <a:cxn ang="0">
                    <a:pos x="78" y="134"/>
                  </a:cxn>
                  <a:cxn ang="0">
                    <a:pos x="100" y="123"/>
                  </a:cxn>
                  <a:cxn ang="0">
                    <a:pos x="111" y="111"/>
                  </a:cxn>
                </a:cxnLst>
                <a:rect l="0" t="0" r="r" b="b"/>
                <a:pathLst>
                  <a:path w="144" h="346">
                    <a:moveTo>
                      <a:pt x="111" y="111"/>
                    </a:moveTo>
                    <a:lnTo>
                      <a:pt x="100" y="178"/>
                    </a:lnTo>
                    <a:lnTo>
                      <a:pt x="78" y="245"/>
                    </a:lnTo>
                    <a:lnTo>
                      <a:pt x="22" y="324"/>
                    </a:lnTo>
                    <a:lnTo>
                      <a:pt x="11" y="324"/>
                    </a:lnTo>
                    <a:lnTo>
                      <a:pt x="11" y="335"/>
                    </a:lnTo>
                    <a:lnTo>
                      <a:pt x="22" y="346"/>
                    </a:lnTo>
                    <a:lnTo>
                      <a:pt x="33" y="346"/>
                    </a:lnTo>
                    <a:lnTo>
                      <a:pt x="55" y="335"/>
                    </a:lnTo>
                    <a:lnTo>
                      <a:pt x="89" y="290"/>
                    </a:lnTo>
                    <a:lnTo>
                      <a:pt x="122" y="223"/>
                    </a:lnTo>
                    <a:lnTo>
                      <a:pt x="144" y="123"/>
                    </a:lnTo>
                    <a:lnTo>
                      <a:pt x="144" y="89"/>
                    </a:lnTo>
                    <a:lnTo>
                      <a:pt x="133" y="56"/>
                    </a:lnTo>
                    <a:lnTo>
                      <a:pt x="111" y="22"/>
                    </a:lnTo>
                    <a:lnTo>
                      <a:pt x="66" y="0"/>
                    </a:lnTo>
                    <a:lnTo>
                      <a:pt x="33" y="11"/>
                    </a:lnTo>
                    <a:lnTo>
                      <a:pt x="0" y="44"/>
                    </a:lnTo>
                    <a:lnTo>
                      <a:pt x="0" y="89"/>
                    </a:lnTo>
                    <a:lnTo>
                      <a:pt x="11" y="111"/>
                    </a:lnTo>
                    <a:lnTo>
                      <a:pt x="33" y="134"/>
                    </a:lnTo>
                    <a:lnTo>
                      <a:pt x="78" y="134"/>
                    </a:lnTo>
                    <a:lnTo>
                      <a:pt x="100" y="123"/>
                    </a:lnTo>
                    <a:lnTo>
                      <a:pt x="111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8" name="Freeform 110"/>
              <p:cNvSpPr>
                <a:spLocks noEditPoints="1"/>
              </p:cNvSpPr>
              <p:nvPr/>
            </p:nvSpPr>
            <p:spPr bwMode="auto">
              <a:xfrm>
                <a:off x="25333" y="11563"/>
                <a:ext cx="489" cy="983"/>
              </a:xfrm>
              <a:custGeom>
                <a:avLst/>
                <a:gdLst/>
                <a:ahLst/>
                <a:cxnLst>
                  <a:cxn ang="0">
                    <a:pos x="489" y="45"/>
                  </a:cxn>
                  <a:cxn ang="0">
                    <a:pos x="489" y="34"/>
                  </a:cxn>
                  <a:cxn ang="0">
                    <a:pos x="467" y="12"/>
                  </a:cxn>
                  <a:cxn ang="0">
                    <a:pos x="445" y="0"/>
                  </a:cxn>
                  <a:cxn ang="0">
                    <a:pos x="411" y="12"/>
                  </a:cxn>
                  <a:cxn ang="0">
                    <a:pos x="389" y="34"/>
                  </a:cxn>
                  <a:cxn ang="0">
                    <a:pos x="378" y="68"/>
                  </a:cxn>
                  <a:cxn ang="0">
                    <a:pos x="378" y="79"/>
                  </a:cxn>
                  <a:cxn ang="0">
                    <a:pos x="400" y="101"/>
                  </a:cxn>
                  <a:cxn ang="0">
                    <a:pos x="422" y="112"/>
                  </a:cxn>
                  <a:cxn ang="0">
                    <a:pos x="467" y="90"/>
                  </a:cxn>
                  <a:cxn ang="0">
                    <a:pos x="489" y="45"/>
                  </a:cxn>
                  <a:cxn ang="0">
                    <a:pos x="256" y="805"/>
                  </a:cxn>
                  <a:cxn ang="0">
                    <a:pos x="233" y="849"/>
                  </a:cxn>
                  <a:cxn ang="0">
                    <a:pos x="211" y="883"/>
                  </a:cxn>
                  <a:cxn ang="0">
                    <a:pos x="178" y="916"/>
                  </a:cxn>
                  <a:cxn ang="0">
                    <a:pos x="144" y="939"/>
                  </a:cxn>
                  <a:cxn ang="0">
                    <a:pos x="111" y="950"/>
                  </a:cxn>
                  <a:cxn ang="0">
                    <a:pos x="89" y="950"/>
                  </a:cxn>
                  <a:cxn ang="0">
                    <a:pos x="66" y="939"/>
                  </a:cxn>
                  <a:cxn ang="0">
                    <a:pos x="89" y="927"/>
                  </a:cxn>
                  <a:cxn ang="0">
                    <a:pos x="100" y="916"/>
                  </a:cxn>
                  <a:cxn ang="0">
                    <a:pos x="100" y="860"/>
                  </a:cxn>
                  <a:cxn ang="0">
                    <a:pos x="77" y="838"/>
                  </a:cxn>
                  <a:cxn ang="0">
                    <a:pos x="55" y="838"/>
                  </a:cxn>
                  <a:cxn ang="0">
                    <a:pos x="11" y="860"/>
                  </a:cxn>
                  <a:cxn ang="0">
                    <a:pos x="0" y="883"/>
                  </a:cxn>
                  <a:cxn ang="0">
                    <a:pos x="0" y="927"/>
                  </a:cxn>
                  <a:cxn ang="0">
                    <a:pos x="22" y="950"/>
                  </a:cxn>
                  <a:cxn ang="0">
                    <a:pos x="66" y="972"/>
                  </a:cxn>
                  <a:cxn ang="0">
                    <a:pos x="111" y="983"/>
                  </a:cxn>
                  <a:cxn ang="0">
                    <a:pos x="167" y="972"/>
                  </a:cxn>
                  <a:cxn ang="0">
                    <a:pos x="233" y="939"/>
                  </a:cxn>
                  <a:cxn ang="0">
                    <a:pos x="300" y="883"/>
                  </a:cxn>
                  <a:cxn ang="0">
                    <a:pos x="345" y="805"/>
                  </a:cxn>
                  <a:cxn ang="0">
                    <a:pos x="445" y="403"/>
                  </a:cxn>
                  <a:cxn ang="0">
                    <a:pos x="445" y="324"/>
                  </a:cxn>
                  <a:cxn ang="0">
                    <a:pos x="422" y="291"/>
                  </a:cxn>
                  <a:cxn ang="0">
                    <a:pos x="400" y="269"/>
                  </a:cxn>
                  <a:cxn ang="0">
                    <a:pos x="367" y="257"/>
                  </a:cxn>
                  <a:cxn ang="0">
                    <a:pos x="322" y="257"/>
                  </a:cxn>
                  <a:cxn ang="0">
                    <a:pos x="244" y="280"/>
                  </a:cxn>
                  <a:cxn ang="0">
                    <a:pos x="178" y="336"/>
                  </a:cxn>
                  <a:cxn ang="0">
                    <a:pos x="144" y="391"/>
                  </a:cxn>
                  <a:cxn ang="0">
                    <a:pos x="133" y="425"/>
                  </a:cxn>
                  <a:cxn ang="0">
                    <a:pos x="133" y="436"/>
                  </a:cxn>
                  <a:cxn ang="0">
                    <a:pos x="167" y="436"/>
                  </a:cxn>
                  <a:cxn ang="0">
                    <a:pos x="167" y="425"/>
                  </a:cxn>
                  <a:cxn ang="0">
                    <a:pos x="189" y="380"/>
                  </a:cxn>
                  <a:cxn ang="0">
                    <a:pos x="222" y="347"/>
                  </a:cxn>
                  <a:cxn ang="0">
                    <a:pos x="244" y="313"/>
                  </a:cxn>
                  <a:cxn ang="0">
                    <a:pos x="289" y="291"/>
                  </a:cxn>
                  <a:cxn ang="0">
                    <a:pos x="322" y="280"/>
                  </a:cxn>
                  <a:cxn ang="0">
                    <a:pos x="345" y="291"/>
                  </a:cxn>
                  <a:cxn ang="0">
                    <a:pos x="356" y="313"/>
                  </a:cxn>
                  <a:cxn ang="0">
                    <a:pos x="356" y="369"/>
                  </a:cxn>
                  <a:cxn ang="0">
                    <a:pos x="256" y="805"/>
                  </a:cxn>
                </a:cxnLst>
                <a:rect l="0" t="0" r="r" b="b"/>
                <a:pathLst>
                  <a:path w="489" h="983">
                    <a:moveTo>
                      <a:pt x="489" y="45"/>
                    </a:moveTo>
                    <a:lnTo>
                      <a:pt x="489" y="34"/>
                    </a:lnTo>
                    <a:lnTo>
                      <a:pt x="467" y="12"/>
                    </a:lnTo>
                    <a:lnTo>
                      <a:pt x="445" y="0"/>
                    </a:lnTo>
                    <a:lnTo>
                      <a:pt x="411" y="12"/>
                    </a:lnTo>
                    <a:lnTo>
                      <a:pt x="389" y="34"/>
                    </a:lnTo>
                    <a:lnTo>
                      <a:pt x="378" y="68"/>
                    </a:lnTo>
                    <a:lnTo>
                      <a:pt x="378" y="79"/>
                    </a:lnTo>
                    <a:lnTo>
                      <a:pt x="400" y="101"/>
                    </a:lnTo>
                    <a:lnTo>
                      <a:pt x="422" y="112"/>
                    </a:lnTo>
                    <a:lnTo>
                      <a:pt x="467" y="90"/>
                    </a:lnTo>
                    <a:lnTo>
                      <a:pt x="489" y="45"/>
                    </a:lnTo>
                    <a:close/>
                    <a:moveTo>
                      <a:pt x="256" y="805"/>
                    </a:moveTo>
                    <a:lnTo>
                      <a:pt x="233" y="849"/>
                    </a:lnTo>
                    <a:lnTo>
                      <a:pt x="211" y="883"/>
                    </a:lnTo>
                    <a:lnTo>
                      <a:pt x="178" y="916"/>
                    </a:lnTo>
                    <a:lnTo>
                      <a:pt x="144" y="939"/>
                    </a:lnTo>
                    <a:lnTo>
                      <a:pt x="111" y="950"/>
                    </a:lnTo>
                    <a:lnTo>
                      <a:pt x="89" y="950"/>
                    </a:lnTo>
                    <a:lnTo>
                      <a:pt x="66" y="939"/>
                    </a:lnTo>
                    <a:lnTo>
                      <a:pt x="89" y="927"/>
                    </a:lnTo>
                    <a:lnTo>
                      <a:pt x="100" y="916"/>
                    </a:lnTo>
                    <a:lnTo>
                      <a:pt x="100" y="860"/>
                    </a:lnTo>
                    <a:lnTo>
                      <a:pt x="77" y="838"/>
                    </a:lnTo>
                    <a:lnTo>
                      <a:pt x="55" y="838"/>
                    </a:lnTo>
                    <a:lnTo>
                      <a:pt x="11" y="860"/>
                    </a:lnTo>
                    <a:lnTo>
                      <a:pt x="0" y="883"/>
                    </a:lnTo>
                    <a:lnTo>
                      <a:pt x="0" y="927"/>
                    </a:lnTo>
                    <a:lnTo>
                      <a:pt x="22" y="950"/>
                    </a:lnTo>
                    <a:lnTo>
                      <a:pt x="66" y="972"/>
                    </a:lnTo>
                    <a:lnTo>
                      <a:pt x="111" y="983"/>
                    </a:lnTo>
                    <a:lnTo>
                      <a:pt x="167" y="972"/>
                    </a:lnTo>
                    <a:lnTo>
                      <a:pt x="233" y="939"/>
                    </a:lnTo>
                    <a:lnTo>
                      <a:pt x="300" y="883"/>
                    </a:lnTo>
                    <a:lnTo>
                      <a:pt x="345" y="805"/>
                    </a:lnTo>
                    <a:lnTo>
                      <a:pt x="445" y="403"/>
                    </a:lnTo>
                    <a:lnTo>
                      <a:pt x="445" y="324"/>
                    </a:lnTo>
                    <a:lnTo>
                      <a:pt x="422" y="291"/>
                    </a:lnTo>
                    <a:lnTo>
                      <a:pt x="400" y="269"/>
                    </a:lnTo>
                    <a:lnTo>
                      <a:pt x="367" y="257"/>
                    </a:lnTo>
                    <a:lnTo>
                      <a:pt x="322" y="257"/>
                    </a:lnTo>
                    <a:lnTo>
                      <a:pt x="244" y="280"/>
                    </a:lnTo>
                    <a:lnTo>
                      <a:pt x="178" y="336"/>
                    </a:lnTo>
                    <a:lnTo>
                      <a:pt x="144" y="391"/>
                    </a:lnTo>
                    <a:lnTo>
                      <a:pt x="133" y="425"/>
                    </a:lnTo>
                    <a:lnTo>
                      <a:pt x="133" y="436"/>
                    </a:lnTo>
                    <a:lnTo>
                      <a:pt x="167" y="436"/>
                    </a:lnTo>
                    <a:lnTo>
                      <a:pt x="167" y="425"/>
                    </a:lnTo>
                    <a:lnTo>
                      <a:pt x="189" y="380"/>
                    </a:lnTo>
                    <a:lnTo>
                      <a:pt x="222" y="347"/>
                    </a:lnTo>
                    <a:lnTo>
                      <a:pt x="244" y="313"/>
                    </a:lnTo>
                    <a:lnTo>
                      <a:pt x="289" y="291"/>
                    </a:lnTo>
                    <a:lnTo>
                      <a:pt x="322" y="280"/>
                    </a:lnTo>
                    <a:lnTo>
                      <a:pt x="345" y="291"/>
                    </a:lnTo>
                    <a:lnTo>
                      <a:pt x="356" y="313"/>
                    </a:lnTo>
                    <a:lnTo>
                      <a:pt x="356" y="369"/>
                    </a:lnTo>
                    <a:lnTo>
                      <a:pt x="256" y="8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19" name="Freeform 111"/>
              <p:cNvSpPr>
                <a:spLocks/>
              </p:cNvSpPr>
              <p:nvPr/>
            </p:nvSpPr>
            <p:spPr bwMode="auto">
              <a:xfrm>
                <a:off x="25967" y="11932"/>
                <a:ext cx="334" cy="536"/>
              </a:xfrm>
              <a:custGeom>
                <a:avLst/>
                <a:gdLst/>
                <a:ahLst/>
                <a:cxnLst>
                  <a:cxn ang="0">
                    <a:pos x="211" y="22"/>
                  </a:cxn>
                  <a:cxn ang="0">
                    <a:pos x="211" y="11"/>
                  </a:cxn>
                  <a:cxn ang="0">
                    <a:pos x="200" y="0"/>
                  </a:cxn>
                  <a:cxn ang="0">
                    <a:pos x="178" y="0"/>
                  </a:cxn>
                  <a:cxn ang="0">
                    <a:pos x="145" y="22"/>
                  </a:cxn>
                  <a:cxn ang="0">
                    <a:pos x="100" y="45"/>
                  </a:cxn>
                  <a:cxn ang="0">
                    <a:pos x="67" y="45"/>
                  </a:cxn>
                  <a:cxn ang="0">
                    <a:pos x="33" y="56"/>
                  </a:cxn>
                  <a:cxn ang="0">
                    <a:pos x="0" y="56"/>
                  </a:cxn>
                  <a:cxn ang="0">
                    <a:pos x="0" y="89"/>
                  </a:cxn>
                  <a:cxn ang="0">
                    <a:pos x="44" y="89"/>
                  </a:cxn>
                  <a:cxn ang="0">
                    <a:pos x="133" y="67"/>
                  </a:cxn>
                  <a:cxn ang="0">
                    <a:pos x="133" y="491"/>
                  </a:cxn>
                  <a:cxn ang="0">
                    <a:pos x="122" y="491"/>
                  </a:cxn>
                  <a:cxn ang="0">
                    <a:pos x="111" y="503"/>
                  </a:cxn>
                  <a:cxn ang="0">
                    <a:pos x="11" y="503"/>
                  </a:cxn>
                  <a:cxn ang="0">
                    <a:pos x="11" y="536"/>
                  </a:cxn>
                  <a:cxn ang="0">
                    <a:pos x="334" y="536"/>
                  </a:cxn>
                  <a:cxn ang="0">
                    <a:pos x="334" y="503"/>
                  </a:cxn>
                  <a:cxn ang="0">
                    <a:pos x="245" y="503"/>
                  </a:cxn>
                  <a:cxn ang="0">
                    <a:pos x="222" y="491"/>
                  </a:cxn>
                  <a:cxn ang="0">
                    <a:pos x="211" y="491"/>
                  </a:cxn>
                  <a:cxn ang="0">
                    <a:pos x="211" y="469"/>
                  </a:cxn>
                  <a:cxn ang="0">
                    <a:pos x="211" y="22"/>
                  </a:cxn>
                </a:cxnLst>
                <a:rect l="0" t="0" r="r" b="b"/>
                <a:pathLst>
                  <a:path w="334" h="536">
                    <a:moveTo>
                      <a:pt x="211" y="22"/>
                    </a:moveTo>
                    <a:lnTo>
                      <a:pt x="211" y="11"/>
                    </a:lnTo>
                    <a:lnTo>
                      <a:pt x="200" y="0"/>
                    </a:lnTo>
                    <a:lnTo>
                      <a:pt x="178" y="0"/>
                    </a:lnTo>
                    <a:lnTo>
                      <a:pt x="145" y="22"/>
                    </a:lnTo>
                    <a:lnTo>
                      <a:pt x="100" y="45"/>
                    </a:lnTo>
                    <a:lnTo>
                      <a:pt x="67" y="45"/>
                    </a:lnTo>
                    <a:lnTo>
                      <a:pt x="33" y="56"/>
                    </a:lnTo>
                    <a:lnTo>
                      <a:pt x="0" y="56"/>
                    </a:lnTo>
                    <a:lnTo>
                      <a:pt x="0" y="89"/>
                    </a:lnTo>
                    <a:lnTo>
                      <a:pt x="44" y="89"/>
                    </a:lnTo>
                    <a:lnTo>
                      <a:pt x="133" y="67"/>
                    </a:lnTo>
                    <a:lnTo>
                      <a:pt x="133" y="491"/>
                    </a:lnTo>
                    <a:lnTo>
                      <a:pt x="122" y="491"/>
                    </a:lnTo>
                    <a:lnTo>
                      <a:pt x="111" y="503"/>
                    </a:lnTo>
                    <a:lnTo>
                      <a:pt x="11" y="503"/>
                    </a:lnTo>
                    <a:lnTo>
                      <a:pt x="11" y="536"/>
                    </a:lnTo>
                    <a:lnTo>
                      <a:pt x="334" y="536"/>
                    </a:lnTo>
                    <a:lnTo>
                      <a:pt x="334" y="503"/>
                    </a:lnTo>
                    <a:lnTo>
                      <a:pt x="245" y="503"/>
                    </a:lnTo>
                    <a:lnTo>
                      <a:pt x="222" y="491"/>
                    </a:lnTo>
                    <a:lnTo>
                      <a:pt x="211" y="491"/>
                    </a:lnTo>
                    <a:lnTo>
                      <a:pt x="211" y="469"/>
                    </a:lnTo>
                    <a:lnTo>
                      <a:pt x="211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0" name="Freeform 112"/>
              <p:cNvSpPr>
                <a:spLocks/>
              </p:cNvSpPr>
              <p:nvPr/>
            </p:nvSpPr>
            <p:spPr bwMode="auto">
              <a:xfrm>
                <a:off x="26690" y="11899"/>
                <a:ext cx="189" cy="480"/>
              </a:xfrm>
              <a:custGeom>
                <a:avLst/>
                <a:gdLst/>
                <a:ahLst/>
                <a:cxnLst>
                  <a:cxn ang="0">
                    <a:pos x="189" y="167"/>
                  </a:cxn>
                  <a:cxn ang="0">
                    <a:pos x="189" y="111"/>
                  </a:cxn>
                  <a:cxn ang="0">
                    <a:pos x="167" y="55"/>
                  </a:cxn>
                  <a:cxn ang="0">
                    <a:pos x="156" y="22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34" y="11"/>
                  </a:cxn>
                  <a:cxn ang="0">
                    <a:pos x="0" y="78"/>
                  </a:cxn>
                  <a:cxn ang="0">
                    <a:pos x="11" y="100"/>
                  </a:cxn>
                  <a:cxn ang="0">
                    <a:pos x="22" y="134"/>
                  </a:cxn>
                  <a:cxn ang="0">
                    <a:pos x="56" y="167"/>
                  </a:cxn>
                  <a:cxn ang="0">
                    <a:pos x="123" y="167"/>
                  </a:cxn>
                  <a:cxn ang="0">
                    <a:pos x="145" y="145"/>
                  </a:cxn>
                  <a:cxn ang="0">
                    <a:pos x="156" y="145"/>
                  </a:cxn>
                  <a:cxn ang="0">
                    <a:pos x="156" y="167"/>
                  </a:cxn>
                  <a:cxn ang="0">
                    <a:pos x="145" y="268"/>
                  </a:cxn>
                  <a:cxn ang="0">
                    <a:pos x="100" y="368"/>
                  </a:cxn>
                  <a:cxn ang="0">
                    <a:pos x="45" y="435"/>
                  </a:cxn>
                  <a:cxn ang="0">
                    <a:pos x="34" y="446"/>
                  </a:cxn>
                  <a:cxn ang="0">
                    <a:pos x="34" y="480"/>
                  </a:cxn>
                  <a:cxn ang="0">
                    <a:pos x="45" y="480"/>
                  </a:cxn>
                  <a:cxn ang="0">
                    <a:pos x="78" y="457"/>
                  </a:cxn>
                  <a:cxn ang="0">
                    <a:pos x="123" y="390"/>
                  </a:cxn>
                  <a:cxn ang="0">
                    <a:pos x="167" y="290"/>
                  </a:cxn>
                  <a:cxn ang="0">
                    <a:pos x="189" y="167"/>
                  </a:cxn>
                </a:cxnLst>
                <a:rect l="0" t="0" r="r" b="b"/>
                <a:pathLst>
                  <a:path w="189" h="480">
                    <a:moveTo>
                      <a:pt x="189" y="167"/>
                    </a:moveTo>
                    <a:lnTo>
                      <a:pt x="189" y="111"/>
                    </a:lnTo>
                    <a:lnTo>
                      <a:pt x="167" y="55"/>
                    </a:lnTo>
                    <a:lnTo>
                      <a:pt x="156" y="22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34" y="11"/>
                    </a:lnTo>
                    <a:lnTo>
                      <a:pt x="0" y="78"/>
                    </a:lnTo>
                    <a:lnTo>
                      <a:pt x="11" y="100"/>
                    </a:lnTo>
                    <a:lnTo>
                      <a:pt x="22" y="134"/>
                    </a:lnTo>
                    <a:lnTo>
                      <a:pt x="56" y="167"/>
                    </a:lnTo>
                    <a:lnTo>
                      <a:pt x="123" y="167"/>
                    </a:lnTo>
                    <a:lnTo>
                      <a:pt x="145" y="145"/>
                    </a:lnTo>
                    <a:lnTo>
                      <a:pt x="156" y="145"/>
                    </a:lnTo>
                    <a:lnTo>
                      <a:pt x="156" y="167"/>
                    </a:lnTo>
                    <a:lnTo>
                      <a:pt x="145" y="268"/>
                    </a:lnTo>
                    <a:lnTo>
                      <a:pt x="100" y="368"/>
                    </a:lnTo>
                    <a:lnTo>
                      <a:pt x="45" y="435"/>
                    </a:lnTo>
                    <a:lnTo>
                      <a:pt x="34" y="446"/>
                    </a:lnTo>
                    <a:lnTo>
                      <a:pt x="34" y="480"/>
                    </a:lnTo>
                    <a:lnTo>
                      <a:pt x="45" y="480"/>
                    </a:lnTo>
                    <a:lnTo>
                      <a:pt x="78" y="457"/>
                    </a:lnTo>
                    <a:lnTo>
                      <a:pt x="123" y="390"/>
                    </a:lnTo>
                    <a:lnTo>
                      <a:pt x="167" y="290"/>
                    </a:lnTo>
                    <a:lnTo>
                      <a:pt x="189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1" name="Freeform 113"/>
              <p:cNvSpPr>
                <a:spLocks/>
              </p:cNvSpPr>
              <p:nvPr/>
            </p:nvSpPr>
            <p:spPr bwMode="auto">
              <a:xfrm>
                <a:off x="27347" y="10938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2" y="56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2" y="223"/>
                  </a:cxn>
                  <a:cxn ang="0">
                    <a:pos x="111" y="369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2"/>
                  </a:cxn>
                  <a:cxn ang="0">
                    <a:pos x="567" y="1139"/>
                  </a:cxn>
                  <a:cxn ang="0">
                    <a:pos x="679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3" y="838"/>
                  </a:cxn>
                  <a:cxn ang="0">
                    <a:pos x="946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5" y="905"/>
                  </a:cxn>
                  <a:cxn ang="0">
                    <a:pos x="756" y="994"/>
                  </a:cxn>
                  <a:cxn ang="0">
                    <a:pos x="645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6"/>
                  </a:cxn>
                  <a:cxn ang="0">
                    <a:pos x="144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4" y="45"/>
                  </a:cxn>
                  <a:cxn ang="0">
                    <a:pos x="845" y="67"/>
                  </a:cxn>
                  <a:cxn ang="0">
                    <a:pos x="923" y="134"/>
                  </a:cxn>
                  <a:cxn ang="0">
                    <a:pos x="968" y="235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6"/>
                  </a:cxn>
                  <a:cxn ang="0">
                    <a:pos x="1001" y="458"/>
                  </a:cxn>
                  <a:cxn ang="0">
                    <a:pos x="1012" y="458"/>
                  </a:cxn>
                  <a:cxn ang="0">
                    <a:pos x="1035" y="436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2" y="56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2" y="223"/>
                    </a:lnTo>
                    <a:lnTo>
                      <a:pt x="111" y="369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2"/>
                    </a:lnTo>
                    <a:lnTo>
                      <a:pt x="567" y="1139"/>
                    </a:lnTo>
                    <a:lnTo>
                      <a:pt x="679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3" y="838"/>
                    </a:lnTo>
                    <a:lnTo>
                      <a:pt x="946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5" y="905"/>
                    </a:lnTo>
                    <a:lnTo>
                      <a:pt x="756" y="994"/>
                    </a:lnTo>
                    <a:lnTo>
                      <a:pt x="645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6"/>
                    </a:lnTo>
                    <a:lnTo>
                      <a:pt x="144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4" y="45"/>
                    </a:lnTo>
                    <a:lnTo>
                      <a:pt x="845" y="67"/>
                    </a:lnTo>
                    <a:lnTo>
                      <a:pt x="923" y="134"/>
                    </a:lnTo>
                    <a:lnTo>
                      <a:pt x="968" y="235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6"/>
                    </a:lnTo>
                    <a:lnTo>
                      <a:pt x="1001" y="458"/>
                    </a:lnTo>
                    <a:lnTo>
                      <a:pt x="1012" y="458"/>
                    </a:lnTo>
                    <a:lnTo>
                      <a:pt x="1035" y="436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2" name="Freeform 114"/>
              <p:cNvSpPr>
                <a:spLocks noEditPoints="1"/>
              </p:cNvSpPr>
              <p:nvPr/>
            </p:nvSpPr>
            <p:spPr bwMode="auto">
              <a:xfrm>
                <a:off x="28460" y="11563"/>
                <a:ext cx="333" cy="760"/>
              </a:xfrm>
              <a:custGeom>
                <a:avLst/>
                <a:gdLst/>
                <a:ahLst/>
                <a:cxnLst>
                  <a:cxn ang="0">
                    <a:pos x="311" y="34"/>
                  </a:cxn>
                  <a:cxn ang="0">
                    <a:pos x="278" y="12"/>
                  </a:cxn>
                  <a:cxn ang="0">
                    <a:pos x="222" y="23"/>
                  </a:cxn>
                  <a:cxn ang="0">
                    <a:pos x="200" y="79"/>
                  </a:cxn>
                  <a:cxn ang="0">
                    <a:pos x="244" y="112"/>
                  </a:cxn>
                  <a:cxn ang="0">
                    <a:pos x="300" y="79"/>
                  </a:cxn>
                  <a:cxn ang="0">
                    <a:pos x="77" y="615"/>
                  </a:cxn>
                  <a:cxn ang="0">
                    <a:pos x="66" y="659"/>
                  </a:cxn>
                  <a:cxn ang="0">
                    <a:pos x="100" y="726"/>
                  </a:cxn>
                  <a:cxn ang="0">
                    <a:pos x="178" y="760"/>
                  </a:cxn>
                  <a:cxn ang="0">
                    <a:pos x="278" y="715"/>
                  </a:cxn>
                  <a:cxn ang="0">
                    <a:pos x="311" y="648"/>
                  </a:cxn>
                  <a:cxn ang="0">
                    <a:pos x="333" y="581"/>
                  </a:cxn>
                  <a:cxn ang="0">
                    <a:pos x="322" y="570"/>
                  </a:cxn>
                  <a:cxn ang="0">
                    <a:pos x="300" y="581"/>
                  </a:cxn>
                  <a:cxn ang="0">
                    <a:pos x="255" y="682"/>
                  </a:cxn>
                  <a:cxn ang="0">
                    <a:pos x="200" y="726"/>
                  </a:cxn>
                  <a:cxn ang="0">
                    <a:pos x="155" y="715"/>
                  </a:cxn>
                  <a:cxn ang="0">
                    <a:pos x="144" y="693"/>
                  </a:cxn>
                  <a:cxn ang="0">
                    <a:pos x="166" y="615"/>
                  </a:cxn>
                  <a:cxn ang="0">
                    <a:pos x="222" y="481"/>
                  </a:cxn>
                  <a:cxn ang="0">
                    <a:pos x="255" y="403"/>
                  </a:cxn>
                  <a:cxn ang="0">
                    <a:pos x="267" y="369"/>
                  </a:cxn>
                  <a:cxn ang="0">
                    <a:pos x="255" y="313"/>
                  </a:cxn>
                  <a:cxn ang="0">
                    <a:pos x="200" y="257"/>
                  </a:cxn>
                  <a:cxn ang="0">
                    <a:pos x="55" y="302"/>
                  </a:cxn>
                  <a:cxn ang="0">
                    <a:pos x="22" y="358"/>
                  </a:cxn>
                  <a:cxn ang="0">
                    <a:pos x="0" y="414"/>
                  </a:cxn>
                  <a:cxn ang="0">
                    <a:pos x="33" y="436"/>
                  </a:cxn>
                  <a:cxn ang="0">
                    <a:pos x="55" y="369"/>
                  </a:cxn>
                  <a:cxn ang="0">
                    <a:pos x="133" y="291"/>
                  </a:cxn>
                  <a:cxn ang="0">
                    <a:pos x="178" y="302"/>
                  </a:cxn>
                  <a:cxn ang="0">
                    <a:pos x="189" y="336"/>
                  </a:cxn>
                  <a:cxn ang="0">
                    <a:pos x="178" y="369"/>
                  </a:cxn>
                  <a:cxn ang="0">
                    <a:pos x="144" y="436"/>
                  </a:cxn>
                </a:cxnLst>
                <a:rect l="0" t="0" r="r" b="b"/>
                <a:pathLst>
                  <a:path w="333" h="760">
                    <a:moveTo>
                      <a:pt x="311" y="45"/>
                    </a:moveTo>
                    <a:lnTo>
                      <a:pt x="311" y="34"/>
                    </a:lnTo>
                    <a:lnTo>
                      <a:pt x="300" y="23"/>
                    </a:lnTo>
                    <a:lnTo>
                      <a:pt x="278" y="12"/>
                    </a:lnTo>
                    <a:lnTo>
                      <a:pt x="267" y="0"/>
                    </a:lnTo>
                    <a:lnTo>
                      <a:pt x="222" y="23"/>
                    </a:lnTo>
                    <a:lnTo>
                      <a:pt x="200" y="45"/>
                    </a:lnTo>
                    <a:lnTo>
                      <a:pt x="200" y="79"/>
                    </a:lnTo>
                    <a:lnTo>
                      <a:pt x="222" y="101"/>
                    </a:lnTo>
                    <a:lnTo>
                      <a:pt x="244" y="112"/>
                    </a:lnTo>
                    <a:lnTo>
                      <a:pt x="278" y="101"/>
                    </a:lnTo>
                    <a:lnTo>
                      <a:pt x="300" y="79"/>
                    </a:lnTo>
                    <a:lnTo>
                      <a:pt x="311" y="45"/>
                    </a:lnTo>
                    <a:close/>
                    <a:moveTo>
                      <a:pt x="77" y="615"/>
                    </a:moveTo>
                    <a:lnTo>
                      <a:pt x="66" y="637"/>
                    </a:lnTo>
                    <a:lnTo>
                      <a:pt x="66" y="659"/>
                    </a:lnTo>
                    <a:lnTo>
                      <a:pt x="77" y="704"/>
                    </a:lnTo>
                    <a:lnTo>
                      <a:pt x="100" y="726"/>
                    </a:lnTo>
                    <a:lnTo>
                      <a:pt x="133" y="749"/>
                    </a:lnTo>
                    <a:lnTo>
                      <a:pt x="178" y="760"/>
                    </a:lnTo>
                    <a:lnTo>
                      <a:pt x="244" y="738"/>
                    </a:lnTo>
                    <a:lnTo>
                      <a:pt x="278" y="715"/>
                    </a:lnTo>
                    <a:lnTo>
                      <a:pt x="300" y="682"/>
                    </a:lnTo>
                    <a:lnTo>
                      <a:pt x="311" y="648"/>
                    </a:lnTo>
                    <a:lnTo>
                      <a:pt x="333" y="604"/>
                    </a:lnTo>
                    <a:lnTo>
                      <a:pt x="333" y="581"/>
                    </a:lnTo>
                    <a:lnTo>
                      <a:pt x="322" y="581"/>
                    </a:lnTo>
                    <a:lnTo>
                      <a:pt x="322" y="570"/>
                    </a:lnTo>
                    <a:lnTo>
                      <a:pt x="311" y="570"/>
                    </a:lnTo>
                    <a:lnTo>
                      <a:pt x="300" y="581"/>
                    </a:lnTo>
                    <a:lnTo>
                      <a:pt x="300" y="592"/>
                    </a:lnTo>
                    <a:lnTo>
                      <a:pt x="255" y="682"/>
                    </a:lnTo>
                    <a:lnTo>
                      <a:pt x="233" y="704"/>
                    </a:lnTo>
                    <a:lnTo>
                      <a:pt x="200" y="726"/>
                    </a:lnTo>
                    <a:lnTo>
                      <a:pt x="166" y="726"/>
                    </a:lnTo>
                    <a:lnTo>
                      <a:pt x="155" y="715"/>
                    </a:lnTo>
                    <a:lnTo>
                      <a:pt x="155" y="704"/>
                    </a:lnTo>
                    <a:lnTo>
                      <a:pt x="144" y="693"/>
                    </a:lnTo>
                    <a:lnTo>
                      <a:pt x="155" y="648"/>
                    </a:lnTo>
                    <a:lnTo>
                      <a:pt x="166" y="615"/>
                    </a:lnTo>
                    <a:lnTo>
                      <a:pt x="200" y="525"/>
                    </a:lnTo>
                    <a:lnTo>
                      <a:pt x="222" y="481"/>
                    </a:lnTo>
                    <a:lnTo>
                      <a:pt x="233" y="447"/>
                    </a:lnTo>
                    <a:lnTo>
                      <a:pt x="255" y="403"/>
                    </a:lnTo>
                    <a:lnTo>
                      <a:pt x="255" y="380"/>
                    </a:lnTo>
                    <a:lnTo>
                      <a:pt x="267" y="369"/>
                    </a:lnTo>
                    <a:lnTo>
                      <a:pt x="267" y="347"/>
                    </a:lnTo>
                    <a:lnTo>
                      <a:pt x="255" y="313"/>
                    </a:lnTo>
                    <a:lnTo>
                      <a:pt x="233" y="280"/>
                    </a:lnTo>
                    <a:lnTo>
                      <a:pt x="200" y="257"/>
                    </a:lnTo>
                    <a:lnTo>
                      <a:pt x="122" y="257"/>
                    </a:lnTo>
                    <a:lnTo>
                      <a:pt x="55" y="302"/>
                    </a:lnTo>
                    <a:lnTo>
                      <a:pt x="33" y="336"/>
                    </a:lnTo>
                    <a:lnTo>
                      <a:pt x="22" y="358"/>
                    </a:lnTo>
                    <a:lnTo>
                      <a:pt x="11" y="391"/>
                    </a:lnTo>
                    <a:lnTo>
                      <a:pt x="0" y="414"/>
                    </a:lnTo>
                    <a:lnTo>
                      <a:pt x="0" y="436"/>
                    </a:lnTo>
                    <a:lnTo>
                      <a:pt x="33" y="436"/>
                    </a:lnTo>
                    <a:lnTo>
                      <a:pt x="33" y="425"/>
                    </a:lnTo>
                    <a:lnTo>
                      <a:pt x="55" y="369"/>
                    </a:lnTo>
                    <a:lnTo>
                      <a:pt x="100" y="302"/>
                    </a:lnTo>
                    <a:lnTo>
                      <a:pt x="133" y="291"/>
                    </a:lnTo>
                    <a:lnTo>
                      <a:pt x="155" y="280"/>
                    </a:lnTo>
                    <a:lnTo>
                      <a:pt x="178" y="302"/>
                    </a:lnTo>
                    <a:lnTo>
                      <a:pt x="189" y="324"/>
                    </a:lnTo>
                    <a:lnTo>
                      <a:pt x="189" y="336"/>
                    </a:lnTo>
                    <a:lnTo>
                      <a:pt x="178" y="358"/>
                    </a:lnTo>
                    <a:lnTo>
                      <a:pt x="178" y="369"/>
                    </a:lnTo>
                    <a:lnTo>
                      <a:pt x="166" y="403"/>
                    </a:lnTo>
                    <a:lnTo>
                      <a:pt x="144" y="436"/>
                    </a:lnTo>
                    <a:lnTo>
                      <a:pt x="77" y="6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3" name="Freeform 115"/>
              <p:cNvSpPr>
                <a:spLocks/>
              </p:cNvSpPr>
              <p:nvPr/>
            </p:nvSpPr>
            <p:spPr bwMode="auto">
              <a:xfrm>
                <a:off x="28983" y="12178"/>
                <a:ext cx="144" cy="346"/>
              </a:xfrm>
              <a:custGeom>
                <a:avLst/>
                <a:gdLst/>
                <a:ahLst/>
                <a:cxnLst>
                  <a:cxn ang="0">
                    <a:pos x="111" y="111"/>
                  </a:cxn>
                  <a:cxn ang="0">
                    <a:pos x="100" y="178"/>
                  </a:cxn>
                  <a:cxn ang="0">
                    <a:pos x="77" y="245"/>
                  </a:cxn>
                  <a:cxn ang="0">
                    <a:pos x="22" y="324"/>
                  </a:cxn>
                  <a:cxn ang="0">
                    <a:pos x="11" y="324"/>
                  </a:cxn>
                  <a:cxn ang="0">
                    <a:pos x="11" y="335"/>
                  </a:cxn>
                  <a:cxn ang="0">
                    <a:pos x="22" y="346"/>
                  </a:cxn>
                  <a:cxn ang="0">
                    <a:pos x="33" y="346"/>
                  </a:cxn>
                  <a:cxn ang="0">
                    <a:pos x="55" y="335"/>
                  </a:cxn>
                  <a:cxn ang="0">
                    <a:pos x="89" y="290"/>
                  </a:cxn>
                  <a:cxn ang="0">
                    <a:pos x="122" y="223"/>
                  </a:cxn>
                  <a:cxn ang="0">
                    <a:pos x="144" y="123"/>
                  </a:cxn>
                  <a:cxn ang="0">
                    <a:pos x="144" y="89"/>
                  </a:cxn>
                  <a:cxn ang="0">
                    <a:pos x="133" y="56"/>
                  </a:cxn>
                  <a:cxn ang="0">
                    <a:pos x="111" y="22"/>
                  </a:cxn>
                  <a:cxn ang="0">
                    <a:pos x="66" y="0"/>
                  </a:cxn>
                  <a:cxn ang="0">
                    <a:pos x="33" y="11"/>
                  </a:cxn>
                  <a:cxn ang="0">
                    <a:pos x="0" y="44"/>
                  </a:cxn>
                  <a:cxn ang="0">
                    <a:pos x="0" y="89"/>
                  </a:cxn>
                  <a:cxn ang="0">
                    <a:pos x="11" y="111"/>
                  </a:cxn>
                  <a:cxn ang="0">
                    <a:pos x="33" y="134"/>
                  </a:cxn>
                  <a:cxn ang="0">
                    <a:pos x="77" y="134"/>
                  </a:cxn>
                  <a:cxn ang="0">
                    <a:pos x="100" y="123"/>
                  </a:cxn>
                  <a:cxn ang="0">
                    <a:pos x="111" y="111"/>
                  </a:cxn>
                </a:cxnLst>
                <a:rect l="0" t="0" r="r" b="b"/>
                <a:pathLst>
                  <a:path w="144" h="346">
                    <a:moveTo>
                      <a:pt x="111" y="111"/>
                    </a:moveTo>
                    <a:lnTo>
                      <a:pt x="100" y="178"/>
                    </a:lnTo>
                    <a:lnTo>
                      <a:pt x="77" y="245"/>
                    </a:lnTo>
                    <a:lnTo>
                      <a:pt x="22" y="324"/>
                    </a:lnTo>
                    <a:lnTo>
                      <a:pt x="11" y="324"/>
                    </a:lnTo>
                    <a:lnTo>
                      <a:pt x="11" y="335"/>
                    </a:lnTo>
                    <a:lnTo>
                      <a:pt x="22" y="346"/>
                    </a:lnTo>
                    <a:lnTo>
                      <a:pt x="33" y="346"/>
                    </a:lnTo>
                    <a:lnTo>
                      <a:pt x="55" y="335"/>
                    </a:lnTo>
                    <a:lnTo>
                      <a:pt x="89" y="290"/>
                    </a:lnTo>
                    <a:lnTo>
                      <a:pt x="122" y="223"/>
                    </a:lnTo>
                    <a:lnTo>
                      <a:pt x="144" y="123"/>
                    </a:lnTo>
                    <a:lnTo>
                      <a:pt x="144" y="89"/>
                    </a:lnTo>
                    <a:lnTo>
                      <a:pt x="133" y="56"/>
                    </a:lnTo>
                    <a:lnTo>
                      <a:pt x="111" y="22"/>
                    </a:lnTo>
                    <a:lnTo>
                      <a:pt x="66" y="0"/>
                    </a:lnTo>
                    <a:lnTo>
                      <a:pt x="33" y="11"/>
                    </a:lnTo>
                    <a:lnTo>
                      <a:pt x="0" y="44"/>
                    </a:lnTo>
                    <a:lnTo>
                      <a:pt x="0" y="89"/>
                    </a:lnTo>
                    <a:lnTo>
                      <a:pt x="11" y="111"/>
                    </a:lnTo>
                    <a:lnTo>
                      <a:pt x="33" y="134"/>
                    </a:lnTo>
                    <a:lnTo>
                      <a:pt x="77" y="134"/>
                    </a:lnTo>
                    <a:lnTo>
                      <a:pt x="100" y="123"/>
                    </a:lnTo>
                    <a:lnTo>
                      <a:pt x="111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4" name="Freeform 116"/>
              <p:cNvSpPr>
                <a:spLocks noEditPoints="1"/>
              </p:cNvSpPr>
              <p:nvPr/>
            </p:nvSpPr>
            <p:spPr bwMode="auto">
              <a:xfrm>
                <a:off x="29239" y="11563"/>
                <a:ext cx="489" cy="983"/>
              </a:xfrm>
              <a:custGeom>
                <a:avLst/>
                <a:gdLst/>
                <a:ahLst/>
                <a:cxnLst>
                  <a:cxn ang="0">
                    <a:pos x="489" y="45"/>
                  </a:cxn>
                  <a:cxn ang="0">
                    <a:pos x="489" y="34"/>
                  </a:cxn>
                  <a:cxn ang="0">
                    <a:pos x="467" y="12"/>
                  </a:cxn>
                  <a:cxn ang="0">
                    <a:pos x="445" y="0"/>
                  </a:cxn>
                  <a:cxn ang="0">
                    <a:pos x="411" y="12"/>
                  </a:cxn>
                  <a:cxn ang="0">
                    <a:pos x="389" y="34"/>
                  </a:cxn>
                  <a:cxn ang="0">
                    <a:pos x="378" y="68"/>
                  </a:cxn>
                  <a:cxn ang="0">
                    <a:pos x="378" y="79"/>
                  </a:cxn>
                  <a:cxn ang="0">
                    <a:pos x="400" y="101"/>
                  </a:cxn>
                  <a:cxn ang="0">
                    <a:pos x="422" y="112"/>
                  </a:cxn>
                  <a:cxn ang="0">
                    <a:pos x="467" y="90"/>
                  </a:cxn>
                  <a:cxn ang="0">
                    <a:pos x="489" y="45"/>
                  </a:cxn>
                  <a:cxn ang="0">
                    <a:pos x="255" y="805"/>
                  </a:cxn>
                  <a:cxn ang="0">
                    <a:pos x="233" y="849"/>
                  </a:cxn>
                  <a:cxn ang="0">
                    <a:pos x="211" y="883"/>
                  </a:cxn>
                  <a:cxn ang="0">
                    <a:pos x="178" y="916"/>
                  </a:cxn>
                  <a:cxn ang="0">
                    <a:pos x="144" y="939"/>
                  </a:cxn>
                  <a:cxn ang="0">
                    <a:pos x="111" y="950"/>
                  </a:cxn>
                  <a:cxn ang="0">
                    <a:pos x="89" y="950"/>
                  </a:cxn>
                  <a:cxn ang="0">
                    <a:pos x="66" y="939"/>
                  </a:cxn>
                  <a:cxn ang="0">
                    <a:pos x="89" y="927"/>
                  </a:cxn>
                  <a:cxn ang="0">
                    <a:pos x="100" y="916"/>
                  </a:cxn>
                  <a:cxn ang="0">
                    <a:pos x="100" y="860"/>
                  </a:cxn>
                  <a:cxn ang="0">
                    <a:pos x="77" y="838"/>
                  </a:cxn>
                  <a:cxn ang="0">
                    <a:pos x="55" y="838"/>
                  </a:cxn>
                  <a:cxn ang="0">
                    <a:pos x="11" y="860"/>
                  </a:cxn>
                  <a:cxn ang="0">
                    <a:pos x="0" y="883"/>
                  </a:cxn>
                  <a:cxn ang="0">
                    <a:pos x="0" y="927"/>
                  </a:cxn>
                  <a:cxn ang="0">
                    <a:pos x="22" y="950"/>
                  </a:cxn>
                  <a:cxn ang="0">
                    <a:pos x="66" y="972"/>
                  </a:cxn>
                  <a:cxn ang="0">
                    <a:pos x="111" y="983"/>
                  </a:cxn>
                  <a:cxn ang="0">
                    <a:pos x="166" y="972"/>
                  </a:cxn>
                  <a:cxn ang="0">
                    <a:pos x="233" y="939"/>
                  </a:cxn>
                  <a:cxn ang="0">
                    <a:pos x="300" y="883"/>
                  </a:cxn>
                  <a:cxn ang="0">
                    <a:pos x="344" y="805"/>
                  </a:cxn>
                  <a:cxn ang="0">
                    <a:pos x="445" y="403"/>
                  </a:cxn>
                  <a:cxn ang="0">
                    <a:pos x="445" y="324"/>
                  </a:cxn>
                  <a:cxn ang="0">
                    <a:pos x="422" y="291"/>
                  </a:cxn>
                  <a:cxn ang="0">
                    <a:pos x="400" y="269"/>
                  </a:cxn>
                  <a:cxn ang="0">
                    <a:pos x="367" y="257"/>
                  </a:cxn>
                  <a:cxn ang="0">
                    <a:pos x="322" y="257"/>
                  </a:cxn>
                  <a:cxn ang="0">
                    <a:pos x="244" y="280"/>
                  </a:cxn>
                  <a:cxn ang="0">
                    <a:pos x="178" y="336"/>
                  </a:cxn>
                  <a:cxn ang="0">
                    <a:pos x="144" y="391"/>
                  </a:cxn>
                  <a:cxn ang="0">
                    <a:pos x="133" y="425"/>
                  </a:cxn>
                  <a:cxn ang="0">
                    <a:pos x="133" y="436"/>
                  </a:cxn>
                  <a:cxn ang="0">
                    <a:pos x="166" y="436"/>
                  </a:cxn>
                  <a:cxn ang="0">
                    <a:pos x="166" y="425"/>
                  </a:cxn>
                  <a:cxn ang="0">
                    <a:pos x="189" y="380"/>
                  </a:cxn>
                  <a:cxn ang="0">
                    <a:pos x="222" y="347"/>
                  </a:cxn>
                  <a:cxn ang="0">
                    <a:pos x="244" y="313"/>
                  </a:cxn>
                  <a:cxn ang="0">
                    <a:pos x="289" y="291"/>
                  </a:cxn>
                  <a:cxn ang="0">
                    <a:pos x="322" y="280"/>
                  </a:cxn>
                  <a:cxn ang="0">
                    <a:pos x="344" y="291"/>
                  </a:cxn>
                  <a:cxn ang="0">
                    <a:pos x="356" y="313"/>
                  </a:cxn>
                  <a:cxn ang="0">
                    <a:pos x="356" y="369"/>
                  </a:cxn>
                  <a:cxn ang="0">
                    <a:pos x="255" y="805"/>
                  </a:cxn>
                </a:cxnLst>
                <a:rect l="0" t="0" r="r" b="b"/>
                <a:pathLst>
                  <a:path w="489" h="983">
                    <a:moveTo>
                      <a:pt x="489" y="45"/>
                    </a:moveTo>
                    <a:lnTo>
                      <a:pt x="489" y="34"/>
                    </a:lnTo>
                    <a:lnTo>
                      <a:pt x="467" y="12"/>
                    </a:lnTo>
                    <a:lnTo>
                      <a:pt x="445" y="0"/>
                    </a:lnTo>
                    <a:lnTo>
                      <a:pt x="411" y="12"/>
                    </a:lnTo>
                    <a:lnTo>
                      <a:pt x="389" y="34"/>
                    </a:lnTo>
                    <a:lnTo>
                      <a:pt x="378" y="68"/>
                    </a:lnTo>
                    <a:lnTo>
                      <a:pt x="378" y="79"/>
                    </a:lnTo>
                    <a:lnTo>
                      <a:pt x="400" y="101"/>
                    </a:lnTo>
                    <a:lnTo>
                      <a:pt x="422" y="112"/>
                    </a:lnTo>
                    <a:lnTo>
                      <a:pt x="467" y="90"/>
                    </a:lnTo>
                    <a:lnTo>
                      <a:pt x="489" y="45"/>
                    </a:lnTo>
                    <a:close/>
                    <a:moveTo>
                      <a:pt x="255" y="805"/>
                    </a:moveTo>
                    <a:lnTo>
                      <a:pt x="233" y="849"/>
                    </a:lnTo>
                    <a:lnTo>
                      <a:pt x="211" y="883"/>
                    </a:lnTo>
                    <a:lnTo>
                      <a:pt x="178" y="916"/>
                    </a:lnTo>
                    <a:lnTo>
                      <a:pt x="144" y="939"/>
                    </a:lnTo>
                    <a:lnTo>
                      <a:pt x="111" y="950"/>
                    </a:lnTo>
                    <a:lnTo>
                      <a:pt x="89" y="950"/>
                    </a:lnTo>
                    <a:lnTo>
                      <a:pt x="66" y="939"/>
                    </a:lnTo>
                    <a:lnTo>
                      <a:pt x="89" y="927"/>
                    </a:lnTo>
                    <a:lnTo>
                      <a:pt x="100" y="916"/>
                    </a:lnTo>
                    <a:lnTo>
                      <a:pt x="100" y="860"/>
                    </a:lnTo>
                    <a:lnTo>
                      <a:pt x="77" y="838"/>
                    </a:lnTo>
                    <a:lnTo>
                      <a:pt x="55" y="838"/>
                    </a:lnTo>
                    <a:lnTo>
                      <a:pt x="11" y="860"/>
                    </a:lnTo>
                    <a:lnTo>
                      <a:pt x="0" y="883"/>
                    </a:lnTo>
                    <a:lnTo>
                      <a:pt x="0" y="927"/>
                    </a:lnTo>
                    <a:lnTo>
                      <a:pt x="22" y="950"/>
                    </a:lnTo>
                    <a:lnTo>
                      <a:pt x="66" y="972"/>
                    </a:lnTo>
                    <a:lnTo>
                      <a:pt x="111" y="983"/>
                    </a:lnTo>
                    <a:lnTo>
                      <a:pt x="166" y="972"/>
                    </a:lnTo>
                    <a:lnTo>
                      <a:pt x="233" y="939"/>
                    </a:lnTo>
                    <a:lnTo>
                      <a:pt x="300" y="883"/>
                    </a:lnTo>
                    <a:lnTo>
                      <a:pt x="344" y="805"/>
                    </a:lnTo>
                    <a:lnTo>
                      <a:pt x="445" y="403"/>
                    </a:lnTo>
                    <a:lnTo>
                      <a:pt x="445" y="324"/>
                    </a:lnTo>
                    <a:lnTo>
                      <a:pt x="422" y="291"/>
                    </a:lnTo>
                    <a:lnTo>
                      <a:pt x="400" y="269"/>
                    </a:lnTo>
                    <a:lnTo>
                      <a:pt x="367" y="257"/>
                    </a:lnTo>
                    <a:lnTo>
                      <a:pt x="322" y="257"/>
                    </a:lnTo>
                    <a:lnTo>
                      <a:pt x="244" y="280"/>
                    </a:lnTo>
                    <a:lnTo>
                      <a:pt x="178" y="336"/>
                    </a:lnTo>
                    <a:lnTo>
                      <a:pt x="144" y="391"/>
                    </a:lnTo>
                    <a:lnTo>
                      <a:pt x="133" y="425"/>
                    </a:lnTo>
                    <a:lnTo>
                      <a:pt x="133" y="436"/>
                    </a:lnTo>
                    <a:lnTo>
                      <a:pt x="166" y="436"/>
                    </a:lnTo>
                    <a:lnTo>
                      <a:pt x="166" y="425"/>
                    </a:lnTo>
                    <a:lnTo>
                      <a:pt x="189" y="380"/>
                    </a:lnTo>
                    <a:lnTo>
                      <a:pt x="222" y="347"/>
                    </a:lnTo>
                    <a:lnTo>
                      <a:pt x="244" y="313"/>
                    </a:lnTo>
                    <a:lnTo>
                      <a:pt x="289" y="291"/>
                    </a:lnTo>
                    <a:lnTo>
                      <a:pt x="322" y="280"/>
                    </a:lnTo>
                    <a:lnTo>
                      <a:pt x="344" y="291"/>
                    </a:lnTo>
                    <a:lnTo>
                      <a:pt x="356" y="313"/>
                    </a:lnTo>
                    <a:lnTo>
                      <a:pt x="356" y="369"/>
                    </a:lnTo>
                    <a:lnTo>
                      <a:pt x="255" y="8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5" name="Freeform 117"/>
              <p:cNvSpPr>
                <a:spLocks/>
              </p:cNvSpPr>
              <p:nvPr/>
            </p:nvSpPr>
            <p:spPr bwMode="auto">
              <a:xfrm>
                <a:off x="29851" y="11932"/>
                <a:ext cx="389" cy="536"/>
              </a:xfrm>
              <a:custGeom>
                <a:avLst/>
                <a:gdLst/>
                <a:ahLst/>
                <a:cxnLst>
                  <a:cxn ang="0">
                    <a:pos x="389" y="380"/>
                  </a:cxn>
                  <a:cxn ang="0">
                    <a:pos x="356" y="380"/>
                  </a:cxn>
                  <a:cxn ang="0">
                    <a:pos x="356" y="424"/>
                  </a:cxn>
                  <a:cxn ang="0">
                    <a:pos x="345" y="447"/>
                  </a:cxn>
                  <a:cxn ang="0">
                    <a:pos x="333" y="458"/>
                  </a:cxn>
                  <a:cxn ang="0">
                    <a:pos x="89" y="458"/>
                  </a:cxn>
                  <a:cxn ang="0">
                    <a:pos x="144" y="413"/>
                  </a:cxn>
                  <a:cxn ang="0">
                    <a:pos x="256" y="346"/>
                  </a:cxn>
                  <a:cxn ang="0">
                    <a:pos x="322" y="290"/>
                  </a:cxn>
                  <a:cxn ang="0">
                    <a:pos x="367" y="235"/>
                  </a:cxn>
                  <a:cxn ang="0">
                    <a:pos x="389" y="156"/>
                  </a:cxn>
                  <a:cxn ang="0">
                    <a:pos x="378" y="89"/>
                  </a:cxn>
                  <a:cxn ang="0">
                    <a:pos x="333" y="45"/>
                  </a:cxn>
                  <a:cxn ang="0">
                    <a:pos x="267" y="11"/>
                  </a:cxn>
                  <a:cxn ang="0">
                    <a:pos x="178" y="0"/>
                  </a:cxn>
                  <a:cxn ang="0">
                    <a:pos x="89" y="22"/>
                  </a:cxn>
                  <a:cxn ang="0">
                    <a:pos x="22" y="67"/>
                  </a:cxn>
                  <a:cxn ang="0">
                    <a:pos x="0" y="145"/>
                  </a:cxn>
                  <a:cxn ang="0">
                    <a:pos x="0" y="168"/>
                  </a:cxn>
                  <a:cxn ang="0">
                    <a:pos x="22" y="190"/>
                  </a:cxn>
                  <a:cxn ang="0">
                    <a:pos x="55" y="190"/>
                  </a:cxn>
                  <a:cxn ang="0">
                    <a:pos x="77" y="179"/>
                  </a:cxn>
                  <a:cxn ang="0">
                    <a:pos x="89" y="168"/>
                  </a:cxn>
                  <a:cxn ang="0">
                    <a:pos x="89" y="145"/>
                  </a:cxn>
                  <a:cxn ang="0">
                    <a:pos x="66" y="101"/>
                  </a:cxn>
                  <a:cxn ang="0">
                    <a:pos x="44" y="101"/>
                  </a:cxn>
                  <a:cxn ang="0">
                    <a:pos x="89" y="56"/>
                  </a:cxn>
                  <a:cxn ang="0">
                    <a:pos x="122" y="45"/>
                  </a:cxn>
                  <a:cxn ang="0">
                    <a:pos x="166" y="34"/>
                  </a:cxn>
                  <a:cxn ang="0">
                    <a:pos x="200" y="34"/>
                  </a:cxn>
                  <a:cxn ang="0">
                    <a:pos x="233" y="56"/>
                  </a:cxn>
                  <a:cxn ang="0">
                    <a:pos x="267" y="67"/>
                  </a:cxn>
                  <a:cxn ang="0">
                    <a:pos x="289" y="101"/>
                  </a:cxn>
                  <a:cxn ang="0">
                    <a:pos x="300" y="123"/>
                  </a:cxn>
                  <a:cxn ang="0">
                    <a:pos x="311" y="168"/>
                  </a:cxn>
                  <a:cxn ang="0">
                    <a:pos x="300" y="212"/>
                  </a:cxn>
                  <a:cxn ang="0">
                    <a:pos x="278" y="257"/>
                  </a:cxn>
                  <a:cxn ang="0">
                    <a:pos x="200" y="335"/>
                  </a:cxn>
                  <a:cxn ang="0">
                    <a:pos x="0" y="503"/>
                  </a:cxn>
                  <a:cxn ang="0">
                    <a:pos x="0" y="536"/>
                  </a:cxn>
                  <a:cxn ang="0">
                    <a:pos x="367" y="536"/>
                  </a:cxn>
                  <a:cxn ang="0">
                    <a:pos x="389" y="380"/>
                  </a:cxn>
                </a:cxnLst>
                <a:rect l="0" t="0" r="r" b="b"/>
                <a:pathLst>
                  <a:path w="389" h="536">
                    <a:moveTo>
                      <a:pt x="389" y="380"/>
                    </a:moveTo>
                    <a:lnTo>
                      <a:pt x="356" y="380"/>
                    </a:lnTo>
                    <a:lnTo>
                      <a:pt x="356" y="424"/>
                    </a:lnTo>
                    <a:lnTo>
                      <a:pt x="345" y="447"/>
                    </a:lnTo>
                    <a:lnTo>
                      <a:pt x="333" y="458"/>
                    </a:lnTo>
                    <a:lnTo>
                      <a:pt x="89" y="458"/>
                    </a:lnTo>
                    <a:lnTo>
                      <a:pt x="144" y="413"/>
                    </a:lnTo>
                    <a:lnTo>
                      <a:pt x="256" y="346"/>
                    </a:lnTo>
                    <a:lnTo>
                      <a:pt x="322" y="290"/>
                    </a:lnTo>
                    <a:lnTo>
                      <a:pt x="367" y="235"/>
                    </a:lnTo>
                    <a:lnTo>
                      <a:pt x="389" y="156"/>
                    </a:lnTo>
                    <a:lnTo>
                      <a:pt x="378" y="89"/>
                    </a:lnTo>
                    <a:lnTo>
                      <a:pt x="333" y="45"/>
                    </a:lnTo>
                    <a:lnTo>
                      <a:pt x="267" y="11"/>
                    </a:lnTo>
                    <a:lnTo>
                      <a:pt x="178" y="0"/>
                    </a:lnTo>
                    <a:lnTo>
                      <a:pt x="89" y="22"/>
                    </a:lnTo>
                    <a:lnTo>
                      <a:pt x="22" y="67"/>
                    </a:lnTo>
                    <a:lnTo>
                      <a:pt x="0" y="145"/>
                    </a:lnTo>
                    <a:lnTo>
                      <a:pt x="0" y="168"/>
                    </a:lnTo>
                    <a:lnTo>
                      <a:pt x="22" y="190"/>
                    </a:lnTo>
                    <a:lnTo>
                      <a:pt x="55" y="190"/>
                    </a:lnTo>
                    <a:lnTo>
                      <a:pt x="77" y="179"/>
                    </a:lnTo>
                    <a:lnTo>
                      <a:pt x="89" y="168"/>
                    </a:lnTo>
                    <a:lnTo>
                      <a:pt x="89" y="145"/>
                    </a:lnTo>
                    <a:lnTo>
                      <a:pt x="66" y="101"/>
                    </a:lnTo>
                    <a:lnTo>
                      <a:pt x="44" y="101"/>
                    </a:lnTo>
                    <a:lnTo>
                      <a:pt x="89" y="56"/>
                    </a:lnTo>
                    <a:lnTo>
                      <a:pt x="122" y="45"/>
                    </a:lnTo>
                    <a:lnTo>
                      <a:pt x="166" y="34"/>
                    </a:lnTo>
                    <a:lnTo>
                      <a:pt x="200" y="34"/>
                    </a:lnTo>
                    <a:lnTo>
                      <a:pt x="233" y="56"/>
                    </a:lnTo>
                    <a:lnTo>
                      <a:pt x="267" y="67"/>
                    </a:lnTo>
                    <a:lnTo>
                      <a:pt x="289" y="101"/>
                    </a:lnTo>
                    <a:lnTo>
                      <a:pt x="300" y="123"/>
                    </a:lnTo>
                    <a:lnTo>
                      <a:pt x="311" y="168"/>
                    </a:lnTo>
                    <a:lnTo>
                      <a:pt x="300" y="212"/>
                    </a:lnTo>
                    <a:lnTo>
                      <a:pt x="278" y="257"/>
                    </a:lnTo>
                    <a:lnTo>
                      <a:pt x="200" y="335"/>
                    </a:lnTo>
                    <a:lnTo>
                      <a:pt x="0" y="503"/>
                    </a:lnTo>
                    <a:lnTo>
                      <a:pt x="0" y="536"/>
                    </a:lnTo>
                    <a:lnTo>
                      <a:pt x="367" y="536"/>
                    </a:lnTo>
                    <a:lnTo>
                      <a:pt x="389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6" name="Freeform 118"/>
              <p:cNvSpPr>
                <a:spLocks/>
              </p:cNvSpPr>
              <p:nvPr/>
            </p:nvSpPr>
            <p:spPr bwMode="auto">
              <a:xfrm>
                <a:off x="30607" y="11899"/>
                <a:ext cx="189" cy="480"/>
              </a:xfrm>
              <a:custGeom>
                <a:avLst/>
                <a:gdLst/>
                <a:ahLst/>
                <a:cxnLst>
                  <a:cxn ang="0">
                    <a:pos x="189" y="167"/>
                  </a:cxn>
                  <a:cxn ang="0">
                    <a:pos x="189" y="111"/>
                  </a:cxn>
                  <a:cxn ang="0">
                    <a:pos x="167" y="55"/>
                  </a:cxn>
                  <a:cxn ang="0">
                    <a:pos x="156" y="22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34" y="11"/>
                  </a:cxn>
                  <a:cxn ang="0">
                    <a:pos x="0" y="78"/>
                  </a:cxn>
                  <a:cxn ang="0">
                    <a:pos x="11" y="100"/>
                  </a:cxn>
                  <a:cxn ang="0">
                    <a:pos x="23" y="134"/>
                  </a:cxn>
                  <a:cxn ang="0">
                    <a:pos x="56" y="167"/>
                  </a:cxn>
                  <a:cxn ang="0">
                    <a:pos x="123" y="167"/>
                  </a:cxn>
                  <a:cxn ang="0">
                    <a:pos x="145" y="145"/>
                  </a:cxn>
                  <a:cxn ang="0">
                    <a:pos x="156" y="145"/>
                  </a:cxn>
                  <a:cxn ang="0">
                    <a:pos x="156" y="167"/>
                  </a:cxn>
                  <a:cxn ang="0">
                    <a:pos x="145" y="268"/>
                  </a:cxn>
                  <a:cxn ang="0">
                    <a:pos x="100" y="368"/>
                  </a:cxn>
                  <a:cxn ang="0">
                    <a:pos x="45" y="435"/>
                  </a:cxn>
                  <a:cxn ang="0">
                    <a:pos x="34" y="446"/>
                  </a:cxn>
                  <a:cxn ang="0">
                    <a:pos x="34" y="480"/>
                  </a:cxn>
                  <a:cxn ang="0">
                    <a:pos x="45" y="480"/>
                  </a:cxn>
                  <a:cxn ang="0">
                    <a:pos x="78" y="457"/>
                  </a:cxn>
                  <a:cxn ang="0">
                    <a:pos x="123" y="390"/>
                  </a:cxn>
                  <a:cxn ang="0">
                    <a:pos x="167" y="290"/>
                  </a:cxn>
                  <a:cxn ang="0">
                    <a:pos x="189" y="167"/>
                  </a:cxn>
                </a:cxnLst>
                <a:rect l="0" t="0" r="r" b="b"/>
                <a:pathLst>
                  <a:path w="189" h="480">
                    <a:moveTo>
                      <a:pt x="189" y="167"/>
                    </a:moveTo>
                    <a:lnTo>
                      <a:pt x="189" y="111"/>
                    </a:lnTo>
                    <a:lnTo>
                      <a:pt x="167" y="55"/>
                    </a:lnTo>
                    <a:lnTo>
                      <a:pt x="156" y="22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34" y="11"/>
                    </a:lnTo>
                    <a:lnTo>
                      <a:pt x="0" y="78"/>
                    </a:lnTo>
                    <a:lnTo>
                      <a:pt x="11" y="100"/>
                    </a:lnTo>
                    <a:lnTo>
                      <a:pt x="23" y="134"/>
                    </a:lnTo>
                    <a:lnTo>
                      <a:pt x="56" y="167"/>
                    </a:lnTo>
                    <a:lnTo>
                      <a:pt x="123" y="167"/>
                    </a:lnTo>
                    <a:lnTo>
                      <a:pt x="145" y="145"/>
                    </a:lnTo>
                    <a:lnTo>
                      <a:pt x="156" y="145"/>
                    </a:lnTo>
                    <a:lnTo>
                      <a:pt x="156" y="167"/>
                    </a:lnTo>
                    <a:lnTo>
                      <a:pt x="145" y="268"/>
                    </a:lnTo>
                    <a:lnTo>
                      <a:pt x="100" y="368"/>
                    </a:lnTo>
                    <a:lnTo>
                      <a:pt x="45" y="435"/>
                    </a:lnTo>
                    <a:lnTo>
                      <a:pt x="34" y="446"/>
                    </a:lnTo>
                    <a:lnTo>
                      <a:pt x="34" y="480"/>
                    </a:lnTo>
                    <a:lnTo>
                      <a:pt x="45" y="480"/>
                    </a:lnTo>
                    <a:lnTo>
                      <a:pt x="78" y="457"/>
                    </a:lnTo>
                    <a:lnTo>
                      <a:pt x="123" y="390"/>
                    </a:lnTo>
                    <a:lnTo>
                      <a:pt x="167" y="290"/>
                    </a:lnTo>
                    <a:lnTo>
                      <a:pt x="189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7" name="Freeform 119"/>
              <p:cNvSpPr>
                <a:spLocks/>
              </p:cNvSpPr>
              <p:nvPr/>
            </p:nvSpPr>
            <p:spPr bwMode="auto">
              <a:xfrm>
                <a:off x="31319" y="11899"/>
                <a:ext cx="179" cy="167"/>
              </a:xfrm>
              <a:custGeom>
                <a:avLst/>
                <a:gdLst/>
                <a:ahLst/>
                <a:cxnLst>
                  <a:cxn ang="0">
                    <a:pos x="179" y="78"/>
                  </a:cxn>
                  <a:cxn ang="0">
                    <a:pos x="167" y="44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12" y="44"/>
                  </a:cxn>
                  <a:cxn ang="0">
                    <a:pos x="0" y="78"/>
                  </a:cxn>
                  <a:cxn ang="0">
                    <a:pos x="12" y="111"/>
                  </a:cxn>
                  <a:cxn ang="0">
                    <a:pos x="34" y="145"/>
                  </a:cxn>
                  <a:cxn ang="0">
                    <a:pos x="56" y="156"/>
                  </a:cxn>
                  <a:cxn ang="0">
                    <a:pos x="89" y="167"/>
                  </a:cxn>
                  <a:cxn ang="0">
                    <a:pos x="123" y="156"/>
                  </a:cxn>
                  <a:cxn ang="0">
                    <a:pos x="145" y="145"/>
                  </a:cxn>
                  <a:cxn ang="0">
                    <a:pos x="167" y="111"/>
                  </a:cxn>
                  <a:cxn ang="0">
                    <a:pos x="179" y="78"/>
                  </a:cxn>
                </a:cxnLst>
                <a:rect l="0" t="0" r="r" b="b"/>
                <a:pathLst>
                  <a:path w="179" h="167">
                    <a:moveTo>
                      <a:pt x="179" y="78"/>
                    </a:moveTo>
                    <a:lnTo>
                      <a:pt x="167" y="44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12" y="44"/>
                    </a:lnTo>
                    <a:lnTo>
                      <a:pt x="0" y="78"/>
                    </a:lnTo>
                    <a:lnTo>
                      <a:pt x="12" y="111"/>
                    </a:lnTo>
                    <a:lnTo>
                      <a:pt x="34" y="145"/>
                    </a:lnTo>
                    <a:lnTo>
                      <a:pt x="56" y="156"/>
                    </a:lnTo>
                    <a:lnTo>
                      <a:pt x="89" y="167"/>
                    </a:lnTo>
                    <a:lnTo>
                      <a:pt x="123" y="156"/>
                    </a:lnTo>
                    <a:lnTo>
                      <a:pt x="145" y="145"/>
                    </a:lnTo>
                    <a:lnTo>
                      <a:pt x="167" y="111"/>
                    </a:lnTo>
                    <a:lnTo>
                      <a:pt x="179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8" name="Freeform 120"/>
              <p:cNvSpPr>
                <a:spLocks/>
              </p:cNvSpPr>
              <p:nvPr/>
            </p:nvSpPr>
            <p:spPr bwMode="auto">
              <a:xfrm>
                <a:off x="32032" y="11899"/>
                <a:ext cx="178" cy="167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4"/>
                  </a:cxn>
                  <a:cxn ang="0">
                    <a:pos x="122" y="0"/>
                  </a:cxn>
                  <a:cxn ang="0">
                    <a:pos x="55" y="0"/>
                  </a:cxn>
                  <a:cxn ang="0">
                    <a:pos x="11" y="44"/>
                  </a:cxn>
                  <a:cxn ang="0">
                    <a:pos x="0" y="78"/>
                  </a:cxn>
                  <a:cxn ang="0">
                    <a:pos x="11" y="111"/>
                  </a:cxn>
                  <a:cxn ang="0">
                    <a:pos x="33" y="145"/>
                  </a:cxn>
                  <a:cxn ang="0">
                    <a:pos x="55" y="156"/>
                  </a:cxn>
                  <a:cxn ang="0">
                    <a:pos x="89" y="167"/>
                  </a:cxn>
                  <a:cxn ang="0">
                    <a:pos x="122" y="156"/>
                  </a:cxn>
                  <a:cxn ang="0">
                    <a:pos x="144" y="145"/>
                  </a:cxn>
                  <a:cxn ang="0">
                    <a:pos x="167" y="111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7">
                    <a:moveTo>
                      <a:pt x="178" y="78"/>
                    </a:moveTo>
                    <a:lnTo>
                      <a:pt x="167" y="44"/>
                    </a:lnTo>
                    <a:lnTo>
                      <a:pt x="122" y="0"/>
                    </a:lnTo>
                    <a:lnTo>
                      <a:pt x="55" y="0"/>
                    </a:lnTo>
                    <a:lnTo>
                      <a:pt x="11" y="44"/>
                    </a:lnTo>
                    <a:lnTo>
                      <a:pt x="0" y="78"/>
                    </a:lnTo>
                    <a:lnTo>
                      <a:pt x="11" y="111"/>
                    </a:lnTo>
                    <a:lnTo>
                      <a:pt x="33" y="145"/>
                    </a:lnTo>
                    <a:lnTo>
                      <a:pt x="55" y="156"/>
                    </a:lnTo>
                    <a:lnTo>
                      <a:pt x="89" y="167"/>
                    </a:lnTo>
                    <a:lnTo>
                      <a:pt x="122" y="156"/>
                    </a:lnTo>
                    <a:lnTo>
                      <a:pt x="144" y="145"/>
                    </a:lnTo>
                    <a:lnTo>
                      <a:pt x="167" y="111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29" name="Freeform 121"/>
              <p:cNvSpPr>
                <a:spLocks/>
              </p:cNvSpPr>
              <p:nvPr/>
            </p:nvSpPr>
            <p:spPr bwMode="auto">
              <a:xfrm>
                <a:off x="32744" y="11899"/>
                <a:ext cx="178" cy="167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4"/>
                  </a:cxn>
                  <a:cxn ang="0">
                    <a:pos x="122" y="0"/>
                  </a:cxn>
                  <a:cxn ang="0">
                    <a:pos x="55" y="0"/>
                  </a:cxn>
                  <a:cxn ang="0">
                    <a:pos x="11" y="44"/>
                  </a:cxn>
                  <a:cxn ang="0">
                    <a:pos x="0" y="78"/>
                  </a:cxn>
                  <a:cxn ang="0">
                    <a:pos x="11" y="111"/>
                  </a:cxn>
                  <a:cxn ang="0">
                    <a:pos x="33" y="145"/>
                  </a:cxn>
                  <a:cxn ang="0">
                    <a:pos x="55" y="156"/>
                  </a:cxn>
                  <a:cxn ang="0">
                    <a:pos x="89" y="167"/>
                  </a:cxn>
                  <a:cxn ang="0">
                    <a:pos x="122" y="156"/>
                  </a:cxn>
                  <a:cxn ang="0">
                    <a:pos x="145" y="145"/>
                  </a:cxn>
                  <a:cxn ang="0">
                    <a:pos x="167" y="111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7">
                    <a:moveTo>
                      <a:pt x="178" y="78"/>
                    </a:moveTo>
                    <a:lnTo>
                      <a:pt x="167" y="44"/>
                    </a:lnTo>
                    <a:lnTo>
                      <a:pt x="122" y="0"/>
                    </a:lnTo>
                    <a:lnTo>
                      <a:pt x="55" y="0"/>
                    </a:lnTo>
                    <a:lnTo>
                      <a:pt x="11" y="44"/>
                    </a:lnTo>
                    <a:lnTo>
                      <a:pt x="0" y="78"/>
                    </a:lnTo>
                    <a:lnTo>
                      <a:pt x="11" y="111"/>
                    </a:lnTo>
                    <a:lnTo>
                      <a:pt x="33" y="145"/>
                    </a:lnTo>
                    <a:lnTo>
                      <a:pt x="55" y="156"/>
                    </a:lnTo>
                    <a:lnTo>
                      <a:pt x="89" y="167"/>
                    </a:lnTo>
                    <a:lnTo>
                      <a:pt x="122" y="156"/>
                    </a:lnTo>
                    <a:lnTo>
                      <a:pt x="145" y="145"/>
                    </a:lnTo>
                    <a:lnTo>
                      <a:pt x="167" y="111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0" name="Freeform 122"/>
              <p:cNvSpPr>
                <a:spLocks/>
              </p:cNvSpPr>
              <p:nvPr/>
            </p:nvSpPr>
            <p:spPr bwMode="auto">
              <a:xfrm>
                <a:off x="33456" y="11899"/>
                <a:ext cx="189" cy="480"/>
              </a:xfrm>
              <a:custGeom>
                <a:avLst/>
                <a:gdLst/>
                <a:ahLst/>
                <a:cxnLst>
                  <a:cxn ang="0">
                    <a:pos x="189" y="167"/>
                  </a:cxn>
                  <a:cxn ang="0">
                    <a:pos x="189" y="111"/>
                  </a:cxn>
                  <a:cxn ang="0">
                    <a:pos x="167" y="55"/>
                  </a:cxn>
                  <a:cxn ang="0">
                    <a:pos x="156" y="22"/>
                  </a:cxn>
                  <a:cxn ang="0">
                    <a:pos x="122" y="0"/>
                  </a:cxn>
                  <a:cxn ang="0">
                    <a:pos x="56" y="0"/>
                  </a:cxn>
                  <a:cxn ang="0">
                    <a:pos x="33" y="11"/>
                  </a:cxn>
                  <a:cxn ang="0">
                    <a:pos x="0" y="78"/>
                  </a:cxn>
                  <a:cxn ang="0">
                    <a:pos x="11" y="100"/>
                  </a:cxn>
                  <a:cxn ang="0">
                    <a:pos x="22" y="134"/>
                  </a:cxn>
                  <a:cxn ang="0">
                    <a:pos x="56" y="167"/>
                  </a:cxn>
                  <a:cxn ang="0">
                    <a:pos x="122" y="167"/>
                  </a:cxn>
                  <a:cxn ang="0">
                    <a:pos x="145" y="145"/>
                  </a:cxn>
                  <a:cxn ang="0">
                    <a:pos x="156" y="145"/>
                  </a:cxn>
                  <a:cxn ang="0">
                    <a:pos x="156" y="167"/>
                  </a:cxn>
                  <a:cxn ang="0">
                    <a:pos x="145" y="268"/>
                  </a:cxn>
                  <a:cxn ang="0">
                    <a:pos x="100" y="368"/>
                  </a:cxn>
                  <a:cxn ang="0">
                    <a:pos x="45" y="435"/>
                  </a:cxn>
                  <a:cxn ang="0">
                    <a:pos x="33" y="446"/>
                  </a:cxn>
                  <a:cxn ang="0">
                    <a:pos x="33" y="480"/>
                  </a:cxn>
                  <a:cxn ang="0">
                    <a:pos x="45" y="480"/>
                  </a:cxn>
                  <a:cxn ang="0">
                    <a:pos x="78" y="457"/>
                  </a:cxn>
                  <a:cxn ang="0">
                    <a:pos x="122" y="390"/>
                  </a:cxn>
                  <a:cxn ang="0">
                    <a:pos x="167" y="290"/>
                  </a:cxn>
                  <a:cxn ang="0">
                    <a:pos x="189" y="167"/>
                  </a:cxn>
                </a:cxnLst>
                <a:rect l="0" t="0" r="r" b="b"/>
                <a:pathLst>
                  <a:path w="189" h="480">
                    <a:moveTo>
                      <a:pt x="189" y="167"/>
                    </a:moveTo>
                    <a:lnTo>
                      <a:pt x="189" y="111"/>
                    </a:lnTo>
                    <a:lnTo>
                      <a:pt x="167" y="55"/>
                    </a:lnTo>
                    <a:lnTo>
                      <a:pt x="156" y="22"/>
                    </a:lnTo>
                    <a:lnTo>
                      <a:pt x="122" y="0"/>
                    </a:lnTo>
                    <a:lnTo>
                      <a:pt x="56" y="0"/>
                    </a:lnTo>
                    <a:lnTo>
                      <a:pt x="33" y="11"/>
                    </a:lnTo>
                    <a:lnTo>
                      <a:pt x="0" y="78"/>
                    </a:lnTo>
                    <a:lnTo>
                      <a:pt x="11" y="100"/>
                    </a:lnTo>
                    <a:lnTo>
                      <a:pt x="22" y="134"/>
                    </a:lnTo>
                    <a:lnTo>
                      <a:pt x="56" y="167"/>
                    </a:lnTo>
                    <a:lnTo>
                      <a:pt x="122" y="167"/>
                    </a:lnTo>
                    <a:lnTo>
                      <a:pt x="145" y="145"/>
                    </a:lnTo>
                    <a:lnTo>
                      <a:pt x="156" y="145"/>
                    </a:lnTo>
                    <a:lnTo>
                      <a:pt x="156" y="167"/>
                    </a:lnTo>
                    <a:lnTo>
                      <a:pt x="145" y="268"/>
                    </a:lnTo>
                    <a:lnTo>
                      <a:pt x="100" y="368"/>
                    </a:lnTo>
                    <a:lnTo>
                      <a:pt x="45" y="435"/>
                    </a:lnTo>
                    <a:lnTo>
                      <a:pt x="33" y="446"/>
                    </a:lnTo>
                    <a:lnTo>
                      <a:pt x="33" y="480"/>
                    </a:lnTo>
                    <a:lnTo>
                      <a:pt x="45" y="480"/>
                    </a:lnTo>
                    <a:lnTo>
                      <a:pt x="78" y="457"/>
                    </a:lnTo>
                    <a:lnTo>
                      <a:pt x="122" y="390"/>
                    </a:lnTo>
                    <a:lnTo>
                      <a:pt x="167" y="290"/>
                    </a:lnTo>
                    <a:lnTo>
                      <a:pt x="189" y="1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1" name="Freeform 123"/>
              <p:cNvSpPr>
                <a:spLocks/>
              </p:cNvSpPr>
              <p:nvPr/>
            </p:nvSpPr>
            <p:spPr bwMode="auto">
              <a:xfrm>
                <a:off x="34113" y="10938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2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2" y="56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2" y="223"/>
                  </a:cxn>
                  <a:cxn ang="0">
                    <a:pos x="111" y="369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2"/>
                  </a:cxn>
                  <a:cxn ang="0">
                    <a:pos x="567" y="1139"/>
                  </a:cxn>
                  <a:cxn ang="0">
                    <a:pos x="678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3" y="838"/>
                  </a:cxn>
                  <a:cxn ang="0">
                    <a:pos x="945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5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5" y="905"/>
                  </a:cxn>
                  <a:cxn ang="0">
                    <a:pos x="756" y="994"/>
                  </a:cxn>
                  <a:cxn ang="0">
                    <a:pos x="645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6"/>
                  </a:cxn>
                  <a:cxn ang="0">
                    <a:pos x="144" y="782"/>
                  </a:cxn>
                  <a:cxn ang="0">
                    <a:pos x="155" y="681"/>
                  </a:cxn>
                  <a:cxn ang="0">
                    <a:pos x="189" y="547"/>
                  </a:cxn>
                  <a:cxn ang="0">
                    <a:pos x="244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89" y="67"/>
                  </a:cxn>
                  <a:cxn ang="0">
                    <a:pos x="734" y="45"/>
                  </a:cxn>
                  <a:cxn ang="0">
                    <a:pos x="845" y="67"/>
                  </a:cxn>
                  <a:cxn ang="0">
                    <a:pos x="923" y="134"/>
                  </a:cxn>
                  <a:cxn ang="0">
                    <a:pos x="968" y="235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6"/>
                  </a:cxn>
                  <a:cxn ang="0">
                    <a:pos x="1001" y="458"/>
                  </a:cxn>
                  <a:cxn ang="0">
                    <a:pos x="1012" y="458"/>
                  </a:cxn>
                  <a:cxn ang="0">
                    <a:pos x="1034" y="436"/>
                  </a:cxn>
                  <a:cxn ang="0">
                    <a:pos x="1034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2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2" y="56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2" y="223"/>
                    </a:lnTo>
                    <a:lnTo>
                      <a:pt x="111" y="369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2"/>
                    </a:lnTo>
                    <a:lnTo>
                      <a:pt x="567" y="1139"/>
                    </a:lnTo>
                    <a:lnTo>
                      <a:pt x="678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3" y="838"/>
                    </a:lnTo>
                    <a:lnTo>
                      <a:pt x="945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5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5" y="905"/>
                    </a:lnTo>
                    <a:lnTo>
                      <a:pt x="756" y="994"/>
                    </a:lnTo>
                    <a:lnTo>
                      <a:pt x="645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6"/>
                    </a:lnTo>
                    <a:lnTo>
                      <a:pt x="144" y="782"/>
                    </a:lnTo>
                    <a:lnTo>
                      <a:pt x="155" y="681"/>
                    </a:lnTo>
                    <a:lnTo>
                      <a:pt x="189" y="547"/>
                    </a:lnTo>
                    <a:lnTo>
                      <a:pt x="244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89" y="67"/>
                    </a:lnTo>
                    <a:lnTo>
                      <a:pt x="734" y="45"/>
                    </a:lnTo>
                    <a:lnTo>
                      <a:pt x="845" y="67"/>
                    </a:lnTo>
                    <a:lnTo>
                      <a:pt x="923" y="134"/>
                    </a:lnTo>
                    <a:lnTo>
                      <a:pt x="968" y="235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6"/>
                    </a:lnTo>
                    <a:lnTo>
                      <a:pt x="1001" y="458"/>
                    </a:lnTo>
                    <a:lnTo>
                      <a:pt x="1012" y="458"/>
                    </a:lnTo>
                    <a:lnTo>
                      <a:pt x="1034" y="436"/>
                    </a:lnTo>
                    <a:lnTo>
                      <a:pt x="1034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2" name="Freeform 124"/>
              <p:cNvSpPr>
                <a:spLocks noEditPoints="1"/>
              </p:cNvSpPr>
              <p:nvPr/>
            </p:nvSpPr>
            <p:spPr bwMode="auto">
              <a:xfrm>
                <a:off x="35225" y="11563"/>
                <a:ext cx="334" cy="760"/>
              </a:xfrm>
              <a:custGeom>
                <a:avLst/>
                <a:gdLst/>
                <a:ahLst/>
                <a:cxnLst>
                  <a:cxn ang="0">
                    <a:pos x="312" y="34"/>
                  </a:cxn>
                  <a:cxn ang="0">
                    <a:pos x="279" y="12"/>
                  </a:cxn>
                  <a:cxn ang="0">
                    <a:pos x="223" y="23"/>
                  </a:cxn>
                  <a:cxn ang="0">
                    <a:pos x="201" y="79"/>
                  </a:cxn>
                  <a:cxn ang="0">
                    <a:pos x="245" y="112"/>
                  </a:cxn>
                  <a:cxn ang="0">
                    <a:pos x="301" y="79"/>
                  </a:cxn>
                  <a:cxn ang="0">
                    <a:pos x="78" y="615"/>
                  </a:cxn>
                  <a:cxn ang="0">
                    <a:pos x="67" y="659"/>
                  </a:cxn>
                  <a:cxn ang="0">
                    <a:pos x="101" y="726"/>
                  </a:cxn>
                  <a:cxn ang="0">
                    <a:pos x="178" y="760"/>
                  </a:cxn>
                  <a:cxn ang="0">
                    <a:pos x="279" y="715"/>
                  </a:cxn>
                  <a:cxn ang="0">
                    <a:pos x="312" y="648"/>
                  </a:cxn>
                  <a:cxn ang="0">
                    <a:pos x="334" y="581"/>
                  </a:cxn>
                  <a:cxn ang="0">
                    <a:pos x="323" y="570"/>
                  </a:cxn>
                  <a:cxn ang="0">
                    <a:pos x="301" y="581"/>
                  </a:cxn>
                  <a:cxn ang="0">
                    <a:pos x="256" y="682"/>
                  </a:cxn>
                  <a:cxn ang="0">
                    <a:pos x="201" y="726"/>
                  </a:cxn>
                  <a:cxn ang="0">
                    <a:pos x="156" y="715"/>
                  </a:cxn>
                  <a:cxn ang="0">
                    <a:pos x="145" y="693"/>
                  </a:cxn>
                  <a:cxn ang="0">
                    <a:pos x="167" y="615"/>
                  </a:cxn>
                  <a:cxn ang="0">
                    <a:pos x="223" y="481"/>
                  </a:cxn>
                  <a:cxn ang="0">
                    <a:pos x="256" y="403"/>
                  </a:cxn>
                  <a:cxn ang="0">
                    <a:pos x="267" y="369"/>
                  </a:cxn>
                  <a:cxn ang="0">
                    <a:pos x="256" y="313"/>
                  </a:cxn>
                  <a:cxn ang="0">
                    <a:pos x="201" y="257"/>
                  </a:cxn>
                  <a:cxn ang="0">
                    <a:pos x="56" y="302"/>
                  </a:cxn>
                  <a:cxn ang="0">
                    <a:pos x="23" y="358"/>
                  </a:cxn>
                  <a:cxn ang="0">
                    <a:pos x="0" y="414"/>
                  </a:cxn>
                  <a:cxn ang="0">
                    <a:pos x="34" y="436"/>
                  </a:cxn>
                  <a:cxn ang="0">
                    <a:pos x="56" y="369"/>
                  </a:cxn>
                  <a:cxn ang="0">
                    <a:pos x="134" y="291"/>
                  </a:cxn>
                  <a:cxn ang="0">
                    <a:pos x="178" y="302"/>
                  </a:cxn>
                  <a:cxn ang="0">
                    <a:pos x="190" y="336"/>
                  </a:cxn>
                  <a:cxn ang="0">
                    <a:pos x="178" y="369"/>
                  </a:cxn>
                  <a:cxn ang="0">
                    <a:pos x="145" y="436"/>
                  </a:cxn>
                </a:cxnLst>
                <a:rect l="0" t="0" r="r" b="b"/>
                <a:pathLst>
                  <a:path w="334" h="760">
                    <a:moveTo>
                      <a:pt x="312" y="45"/>
                    </a:moveTo>
                    <a:lnTo>
                      <a:pt x="312" y="34"/>
                    </a:lnTo>
                    <a:lnTo>
                      <a:pt x="301" y="23"/>
                    </a:lnTo>
                    <a:lnTo>
                      <a:pt x="279" y="12"/>
                    </a:lnTo>
                    <a:lnTo>
                      <a:pt x="267" y="0"/>
                    </a:lnTo>
                    <a:lnTo>
                      <a:pt x="223" y="23"/>
                    </a:lnTo>
                    <a:lnTo>
                      <a:pt x="201" y="45"/>
                    </a:lnTo>
                    <a:lnTo>
                      <a:pt x="201" y="79"/>
                    </a:lnTo>
                    <a:lnTo>
                      <a:pt x="223" y="101"/>
                    </a:lnTo>
                    <a:lnTo>
                      <a:pt x="245" y="112"/>
                    </a:lnTo>
                    <a:lnTo>
                      <a:pt x="279" y="101"/>
                    </a:lnTo>
                    <a:lnTo>
                      <a:pt x="301" y="79"/>
                    </a:lnTo>
                    <a:lnTo>
                      <a:pt x="312" y="45"/>
                    </a:lnTo>
                    <a:close/>
                    <a:moveTo>
                      <a:pt x="78" y="615"/>
                    </a:moveTo>
                    <a:lnTo>
                      <a:pt x="67" y="637"/>
                    </a:lnTo>
                    <a:lnTo>
                      <a:pt x="67" y="659"/>
                    </a:lnTo>
                    <a:lnTo>
                      <a:pt x="78" y="704"/>
                    </a:lnTo>
                    <a:lnTo>
                      <a:pt x="101" y="726"/>
                    </a:lnTo>
                    <a:lnTo>
                      <a:pt x="134" y="749"/>
                    </a:lnTo>
                    <a:lnTo>
                      <a:pt x="178" y="760"/>
                    </a:lnTo>
                    <a:lnTo>
                      <a:pt x="245" y="738"/>
                    </a:lnTo>
                    <a:lnTo>
                      <a:pt x="279" y="715"/>
                    </a:lnTo>
                    <a:lnTo>
                      <a:pt x="301" y="682"/>
                    </a:lnTo>
                    <a:lnTo>
                      <a:pt x="312" y="648"/>
                    </a:lnTo>
                    <a:lnTo>
                      <a:pt x="334" y="604"/>
                    </a:lnTo>
                    <a:lnTo>
                      <a:pt x="334" y="581"/>
                    </a:lnTo>
                    <a:lnTo>
                      <a:pt x="323" y="581"/>
                    </a:lnTo>
                    <a:lnTo>
                      <a:pt x="323" y="570"/>
                    </a:lnTo>
                    <a:lnTo>
                      <a:pt x="312" y="570"/>
                    </a:lnTo>
                    <a:lnTo>
                      <a:pt x="301" y="581"/>
                    </a:lnTo>
                    <a:lnTo>
                      <a:pt x="301" y="592"/>
                    </a:lnTo>
                    <a:lnTo>
                      <a:pt x="256" y="682"/>
                    </a:lnTo>
                    <a:lnTo>
                      <a:pt x="234" y="704"/>
                    </a:lnTo>
                    <a:lnTo>
                      <a:pt x="201" y="726"/>
                    </a:lnTo>
                    <a:lnTo>
                      <a:pt x="167" y="726"/>
                    </a:lnTo>
                    <a:lnTo>
                      <a:pt x="156" y="715"/>
                    </a:lnTo>
                    <a:lnTo>
                      <a:pt x="156" y="704"/>
                    </a:lnTo>
                    <a:lnTo>
                      <a:pt x="145" y="693"/>
                    </a:lnTo>
                    <a:lnTo>
                      <a:pt x="156" y="648"/>
                    </a:lnTo>
                    <a:lnTo>
                      <a:pt x="167" y="615"/>
                    </a:lnTo>
                    <a:lnTo>
                      <a:pt x="201" y="525"/>
                    </a:lnTo>
                    <a:lnTo>
                      <a:pt x="223" y="481"/>
                    </a:lnTo>
                    <a:lnTo>
                      <a:pt x="234" y="447"/>
                    </a:lnTo>
                    <a:lnTo>
                      <a:pt x="256" y="403"/>
                    </a:lnTo>
                    <a:lnTo>
                      <a:pt x="256" y="380"/>
                    </a:lnTo>
                    <a:lnTo>
                      <a:pt x="267" y="369"/>
                    </a:lnTo>
                    <a:lnTo>
                      <a:pt x="267" y="347"/>
                    </a:lnTo>
                    <a:lnTo>
                      <a:pt x="256" y="313"/>
                    </a:lnTo>
                    <a:lnTo>
                      <a:pt x="234" y="280"/>
                    </a:lnTo>
                    <a:lnTo>
                      <a:pt x="201" y="257"/>
                    </a:lnTo>
                    <a:lnTo>
                      <a:pt x="123" y="257"/>
                    </a:lnTo>
                    <a:lnTo>
                      <a:pt x="56" y="302"/>
                    </a:lnTo>
                    <a:lnTo>
                      <a:pt x="34" y="336"/>
                    </a:lnTo>
                    <a:lnTo>
                      <a:pt x="23" y="358"/>
                    </a:lnTo>
                    <a:lnTo>
                      <a:pt x="12" y="391"/>
                    </a:lnTo>
                    <a:lnTo>
                      <a:pt x="0" y="414"/>
                    </a:lnTo>
                    <a:lnTo>
                      <a:pt x="0" y="436"/>
                    </a:lnTo>
                    <a:lnTo>
                      <a:pt x="34" y="436"/>
                    </a:lnTo>
                    <a:lnTo>
                      <a:pt x="34" y="425"/>
                    </a:lnTo>
                    <a:lnTo>
                      <a:pt x="56" y="369"/>
                    </a:lnTo>
                    <a:lnTo>
                      <a:pt x="101" y="302"/>
                    </a:lnTo>
                    <a:lnTo>
                      <a:pt x="134" y="291"/>
                    </a:lnTo>
                    <a:lnTo>
                      <a:pt x="156" y="280"/>
                    </a:lnTo>
                    <a:lnTo>
                      <a:pt x="178" y="302"/>
                    </a:lnTo>
                    <a:lnTo>
                      <a:pt x="190" y="324"/>
                    </a:lnTo>
                    <a:lnTo>
                      <a:pt x="190" y="336"/>
                    </a:lnTo>
                    <a:lnTo>
                      <a:pt x="178" y="358"/>
                    </a:lnTo>
                    <a:lnTo>
                      <a:pt x="178" y="369"/>
                    </a:lnTo>
                    <a:lnTo>
                      <a:pt x="167" y="403"/>
                    </a:lnTo>
                    <a:lnTo>
                      <a:pt x="145" y="436"/>
                    </a:lnTo>
                    <a:lnTo>
                      <a:pt x="78" y="6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3" name="Freeform 125"/>
              <p:cNvSpPr>
                <a:spLocks/>
              </p:cNvSpPr>
              <p:nvPr/>
            </p:nvSpPr>
            <p:spPr bwMode="auto">
              <a:xfrm>
                <a:off x="35748" y="12178"/>
                <a:ext cx="145" cy="346"/>
              </a:xfrm>
              <a:custGeom>
                <a:avLst/>
                <a:gdLst/>
                <a:ahLst/>
                <a:cxnLst>
                  <a:cxn ang="0">
                    <a:pos x="112" y="111"/>
                  </a:cxn>
                  <a:cxn ang="0">
                    <a:pos x="101" y="178"/>
                  </a:cxn>
                  <a:cxn ang="0">
                    <a:pos x="78" y="245"/>
                  </a:cxn>
                  <a:cxn ang="0">
                    <a:pos x="23" y="324"/>
                  </a:cxn>
                  <a:cxn ang="0">
                    <a:pos x="12" y="324"/>
                  </a:cxn>
                  <a:cxn ang="0">
                    <a:pos x="12" y="335"/>
                  </a:cxn>
                  <a:cxn ang="0">
                    <a:pos x="23" y="346"/>
                  </a:cxn>
                  <a:cxn ang="0">
                    <a:pos x="34" y="346"/>
                  </a:cxn>
                  <a:cxn ang="0">
                    <a:pos x="56" y="335"/>
                  </a:cxn>
                  <a:cxn ang="0">
                    <a:pos x="89" y="290"/>
                  </a:cxn>
                  <a:cxn ang="0">
                    <a:pos x="123" y="223"/>
                  </a:cxn>
                  <a:cxn ang="0">
                    <a:pos x="145" y="123"/>
                  </a:cxn>
                  <a:cxn ang="0">
                    <a:pos x="145" y="89"/>
                  </a:cxn>
                  <a:cxn ang="0">
                    <a:pos x="134" y="56"/>
                  </a:cxn>
                  <a:cxn ang="0">
                    <a:pos x="112" y="22"/>
                  </a:cxn>
                  <a:cxn ang="0">
                    <a:pos x="67" y="0"/>
                  </a:cxn>
                  <a:cxn ang="0">
                    <a:pos x="34" y="11"/>
                  </a:cxn>
                  <a:cxn ang="0">
                    <a:pos x="0" y="44"/>
                  </a:cxn>
                  <a:cxn ang="0">
                    <a:pos x="0" y="89"/>
                  </a:cxn>
                  <a:cxn ang="0">
                    <a:pos x="12" y="111"/>
                  </a:cxn>
                  <a:cxn ang="0">
                    <a:pos x="34" y="134"/>
                  </a:cxn>
                  <a:cxn ang="0">
                    <a:pos x="78" y="134"/>
                  </a:cxn>
                  <a:cxn ang="0">
                    <a:pos x="101" y="123"/>
                  </a:cxn>
                  <a:cxn ang="0">
                    <a:pos x="112" y="111"/>
                  </a:cxn>
                </a:cxnLst>
                <a:rect l="0" t="0" r="r" b="b"/>
                <a:pathLst>
                  <a:path w="145" h="346">
                    <a:moveTo>
                      <a:pt x="112" y="111"/>
                    </a:moveTo>
                    <a:lnTo>
                      <a:pt x="101" y="178"/>
                    </a:lnTo>
                    <a:lnTo>
                      <a:pt x="78" y="245"/>
                    </a:lnTo>
                    <a:lnTo>
                      <a:pt x="23" y="324"/>
                    </a:lnTo>
                    <a:lnTo>
                      <a:pt x="12" y="324"/>
                    </a:lnTo>
                    <a:lnTo>
                      <a:pt x="12" y="335"/>
                    </a:lnTo>
                    <a:lnTo>
                      <a:pt x="23" y="346"/>
                    </a:lnTo>
                    <a:lnTo>
                      <a:pt x="34" y="346"/>
                    </a:lnTo>
                    <a:lnTo>
                      <a:pt x="56" y="335"/>
                    </a:lnTo>
                    <a:lnTo>
                      <a:pt x="89" y="290"/>
                    </a:lnTo>
                    <a:lnTo>
                      <a:pt x="123" y="223"/>
                    </a:lnTo>
                    <a:lnTo>
                      <a:pt x="145" y="123"/>
                    </a:lnTo>
                    <a:lnTo>
                      <a:pt x="145" y="89"/>
                    </a:lnTo>
                    <a:lnTo>
                      <a:pt x="134" y="56"/>
                    </a:lnTo>
                    <a:lnTo>
                      <a:pt x="112" y="22"/>
                    </a:lnTo>
                    <a:lnTo>
                      <a:pt x="67" y="0"/>
                    </a:lnTo>
                    <a:lnTo>
                      <a:pt x="34" y="11"/>
                    </a:lnTo>
                    <a:lnTo>
                      <a:pt x="0" y="44"/>
                    </a:lnTo>
                    <a:lnTo>
                      <a:pt x="0" y="89"/>
                    </a:lnTo>
                    <a:lnTo>
                      <a:pt x="12" y="111"/>
                    </a:lnTo>
                    <a:lnTo>
                      <a:pt x="34" y="134"/>
                    </a:lnTo>
                    <a:lnTo>
                      <a:pt x="78" y="134"/>
                    </a:lnTo>
                    <a:lnTo>
                      <a:pt x="101" y="123"/>
                    </a:lnTo>
                    <a:lnTo>
                      <a:pt x="11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4" name="Freeform 126"/>
              <p:cNvSpPr>
                <a:spLocks noEditPoints="1"/>
              </p:cNvSpPr>
              <p:nvPr/>
            </p:nvSpPr>
            <p:spPr bwMode="auto">
              <a:xfrm>
                <a:off x="36004" y="11563"/>
                <a:ext cx="490" cy="983"/>
              </a:xfrm>
              <a:custGeom>
                <a:avLst/>
                <a:gdLst/>
                <a:ahLst/>
                <a:cxnLst>
                  <a:cxn ang="0">
                    <a:pos x="490" y="45"/>
                  </a:cxn>
                  <a:cxn ang="0">
                    <a:pos x="490" y="34"/>
                  </a:cxn>
                  <a:cxn ang="0">
                    <a:pos x="468" y="12"/>
                  </a:cxn>
                  <a:cxn ang="0">
                    <a:pos x="445" y="0"/>
                  </a:cxn>
                  <a:cxn ang="0">
                    <a:pos x="412" y="12"/>
                  </a:cxn>
                  <a:cxn ang="0">
                    <a:pos x="390" y="34"/>
                  </a:cxn>
                  <a:cxn ang="0">
                    <a:pos x="379" y="68"/>
                  </a:cxn>
                  <a:cxn ang="0">
                    <a:pos x="379" y="79"/>
                  </a:cxn>
                  <a:cxn ang="0">
                    <a:pos x="401" y="101"/>
                  </a:cxn>
                  <a:cxn ang="0">
                    <a:pos x="423" y="112"/>
                  </a:cxn>
                  <a:cxn ang="0">
                    <a:pos x="468" y="90"/>
                  </a:cxn>
                  <a:cxn ang="0">
                    <a:pos x="490" y="45"/>
                  </a:cxn>
                  <a:cxn ang="0">
                    <a:pos x="256" y="805"/>
                  </a:cxn>
                  <a:cxn ang="0">
                    <a:pos x="234" y="849"/>
                  </a:cxn>
                  <a:cxn ang="0">
                    <a:pos x="212" y="883"/>
                  </a:cxn>
                  <a:cxn ang="0">
                    <a:pos x="178" y="916"/>
                  </a:cxn>
                  <a:cxn ang="0">
                    <a:pos x="145" y="939"/>
                  </a:cxn>
                  <a:cxn ang="0">
                    <a:pos x="112" y="950"/>
                  </a:cxn>
                  <a:cxn ang="0">
                    <a:pos x="89" y="950"/>
                  </a:cxn>
                  <a:cxn ang="0">
                    <a:pos x="67" y="939"/>
                  </a:cxn>
                  <a:cxn ang="0">
                    <a:pos x="89" y="927"/>
                  </a:cxn>
                  <a:cxn ang="0">
                    <a:pos x="101" y="916"/>
                  </a:cxn>
                  <a:cxn ang="0">
                    <a:pos x="101" y="860"/>
                  </a:cxn>
                  <a:cxn ang="0">
                    <a:pos x="78" y="838"/>
                  </a:cxn>
                  <a:cxn ang="0">
                    <a:pos x="56" y="838"/>
                  </a:cxn>
                  <a:cxn ang="0">
                    <a:pos x="11" y="860"/>
                  </a:cxn>
                  <a:cxn ang="0">
                    <a:pos x="0" y="883"/>
                  </a:cxn>
                  <a:cxn ang="0">
                    <a:pos x="0" y="927"/>
                  </a:cxn>
                  <a:cxn ang="0">
                    <a:pos x="23" y="950"/>
                  </a:cxn>
                  <a:cxn ang="0">
                    <a:pos x="67" y="972"/>
                  </a:cxn>
                  <a:cxn ang="0">
                    <a:pos x="112" y="983"/>
                  </a:cxn>
                  <a:cxn ang="0">
                    <a:pos x="167" y="972"/>
                  </a:cxn>
                  <a:cxn ang="0">
                    <a:pos x="234" y="939"/>
                  </a:cxn>
                  <a:cxn ang="0">
                    <a:pos x="301" y="883"/>
                  </a:cxn>
                  <a:cxn ang="0">
                    <a:pos x="345" y="805"/>
                  </a:cxn>
                  <a:cxn ang="0">
                    <a:pos x="445" y="403"/>
                  </a:cxn>
                  <a:cxn ang="0">
                    <a:pos x="445" y="324"/>
                  </a:cxn>
                  <a:cxn ang="0">
                    <a:pos x="423" y="291"/>
                  </a:cxn>
                  <a:cxn ang="0">
                    <a:pos x="401" y="269"/>
                  </a:cxn>
                  <a:cxn ang="0">
                    <a:pos x="368" y="257"/>
                  </a:cxn>
                  <a:cxn ang="0">
                    <a:pos x="323" y="257"/>
                  </a:cxn>
                  <a:cxn ang="0">
                    <a:pos x="245" y="280"/>
                  </a:cxn>
                  <a:cxn ang="0">
                    <a:pos x="178" y="336"/>
                  </a:cxn>
                  <a:cxn ang="0">
                    <a:pos x="145" y="391"/>
                  </a:cxn>
                  <a:cxn ang="0">
                    <a:pos x="134" y="425"/>
                  </a:cxn>
                  <a:cxn ang="0">
                    <a:pos x="134" y="436"/>
                  </a:cxn>
                  <a:cxn ang="0">
                    <a:pos x="167" y="436"/>
                  </a:cxn>
                  <a:cxn ang="0">
                    <a:pos x="167" y="425"/>
                  </a:cxn>
                  <a:cxn ang="0">
                    <a:pos x="190" y="380"/>
                  </a:cxn>
                  <a:cxn ang="0">
                    <a:pos x="223" y="347"/>
                  </a:cxn>
                  <a:cxn ang="0">
                    <a:pos x="245" y="313"/>
                  </a:cxn>
                  <a:cxn ang="0">
                    <a:pos x="290" y="291"/>
                  </a:cxn>
                  <a:cxn ang="0">
                    <a:pos x="323" y="280"/>
                  </a:cxn>
                  <a:cxn ang="0">
                    <a:pos x="345" y="291"/>
                  </a:cxn>
                  <a:cxn ang="0">
                    <a:pos x="356" y="313"/>
                  </a:cxn>
                  <a:cxn ang="0">
                    <a:pos x="356" y="369"/>
                  </a:cxn>
                  <a:cxn ang="0">
                    <a:pos x="256" y="805"/>
                  </a:cxn>
                </a:cxnLst>
                <a:rect l="0" t="0" r="r" b="b"/>
                <a:pathLst>
                  <a:path w="490" h="983">
                    <a:moveTo>
                      <a:pt x="490" y="45"/>
                    </a:moveTo>
                    <a:lnTo>
                      <a:pt x="490" y="34"/>
                    </a:lnTo>
                    <a:lnTo>
                      <a:pt x="468" y="12"/>
                    </a:lnTo>
                    <a:lnTo>
                      <a:pt x="445" y="0"/>
                    </a:lnTo>
                    <a:lnTo>
                      <a:pt x="412" y="12"/>
                    </a:lnTo>
                    <a:lnTo>
                      <a:pt x="390" y="34"/>
                    </a:lnTo>
                    <a:lnTo>
                      <a:pt x="379" y="68"/>
                    </a:lnTo>
                    <a:lnTo>
                      <a:pt x="379" y="79"/>
                    </a:lnTo>
                    <a:lnTo>
                      <a:pt x="401" y="101"/>
                    </a:lnTo>
                    <a:lnTo>
                      <a:pt x="423" y="112"/>
                    </a:lnTo>
                    <a:lnTo>
                      <a:pt x="468" y="90"/>
                    </a:lnTo>
                    <a:lnTo>
                      <a:pt x="490" y="45"/>
                    </a:lnTo>
                    <a:close/>
                    <a:moveTo>
                      <a:pt x="256" y="805"/>
                    </a:moveTo>
                    <a:lnTo>
                      <a:pt x="234" y="849"/>
                    </a:lnTo>
                    <a:lnTo>
                      <a:pt x="212" y="883"/>
                    </a:lnTo>
                    <a:lnTo>
                      <a:pt x="178" y="916"/>
                    </a:lnTo>
                    <a:lnTo>
                      <a:pt x="145" y="939"/>
                    </a:lnTo>
                    <a:lnTo>
                      <a:pt x="112" y="950"/>
                    </a:lnTo>
                    <a:lnTo>
                      <a:pt x="89" y="950"/>
                    </a:lnTo>
                    <a:lnTo>
                      <a:pt x="67" y="939"/>
                    </a:lnTo>
                    <a:lnTo>
                      <a:pt x="89" y="927"/>
                    </a:lnTo>
                    <a:lnTo>
                      <a:pt x="101" y="916"/>
                    </a:lnTo>
                    <a:lnTo>
                      <a:pt x="101" y="860"/>
                    </a:lnTo>
                    <a:lnTo>
                      <a:pt x="78" y="838"/>
                    </a:lnTo>
                    <a:lnTo>
                      <a:pt x="56" y="838"/>
                    </a:lnTo>
                    <a:lnTo>
                      <a:pt x="11" y="860"/>
                    </a:lnTo>
                    <a:lnTo>
                      <a:pt x="0" y="883"/>
                    </a:lnTo>
                    <a:lnTo>
                      <a:pt x="0" y="927"/>
                    </a:lnTo>
                    <a:lnTo>
                      <a:pt x="23" y="950"/>
                    </a:lnTo>
                    <a:lnTo>
                      <a:pt x="67" y="972"/>
                    </a:lnTo>
                    <a:lnTo>
                      <a:pt x="112" y="983"/>
                    </a:lnTo>
                    <a:lnTo>
                      <a:pt x="167" y="972"/>
                    </a:lnTo>
                    <a:lnTo>
                      <a:pt x="234" y="939"/>
                    </a:lnTo>
                    <a:lnTo>
                      <a:pt x="301" y="883"/>
                    </a:lnTo>
                    <a:lnTo>
                      <a:pt x="345" y="805"/>
                    </a:lnTo>
                    <a:lnTo>
                      <a:pt x="445" y="403"/>
                    </a:lnTo>
                    <a:lnTo>
                      <a:pt x="445" y="324"/>
                    </a:lnTo>
                    <a:lnTo>
                      <a:pt x="423" y="291"/>
                    </a:lnTo>
                    <a:lnTo>
                      <a:pt x="401" y="269"/>
                    </a:lnTo>
                    <a:lnTo>
                      <a:pt x="368" y="257"/>
                    </a:lnTo>
                    <a:lnTo>
                      <a:pt x="323" y="257"/>
                    </a:lnTo>
                    <a:lnTo>
                      <a:pt x="245" y="280"/>
                    </a:lnTo>
                    <a:lnTo>
                      <a:pt x="178" y="336"/>
                    </a:lnTo>
                    <a:lnTo>
                      <a:pt x="145" y="391"/>
                    </a:lnTo>
                    <a:lnTo>
                      <a:pt x="134" y="425"/>
                    </a:lnTo>
                    <a:lnTo>
                      <a:pt x="134" y="436"/>
                    </a:lnTo>
                    <a:lnTo>
                      <a:pt x="167" y="436"/>
                    </a:lnTo>
                    <a:lnTo>
                      <a:pt x="167" y="425"/>
                    </a:lnTo>
                    <a:lnTo>
                      <a:pt x="190" y="380"/>
                    </a:lnTo>
                    <a:lnTo>
                      <a:pt x="223" y="347"/>
                    </a:lnTo>
                    <a:lnTo>
                      <a:pt x="245" y="313"/>
                    </a:lnTo>
                    <a:lnTo>
                      <a:pt x="290" y="291"/>
                    </a:lnTo>
                    <a:lnTo>
                      <a:pt x="323" y="280"/>
                    </a:lnTo>
                    <a:lnTo>
                      <a:pt x="345" y="291"/>
                    </a:lnTo>
                    <a:lnTo>
                      <a:pt x="356" y="313"/>
                    </a:lnTo>
                    <a:lnTo>
                      <a:pt x="356" y="369"/>
                    </a:lnTo>
                    <a:lnTo>
                      <a:pt x="256" y="8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5" name="Freeform 127"/>
              <p:cNvSpPr>
                <a:spLocks noEditPoints="1"/>
              </p:cNvSpPr>
              <p:nvPr/>
            </p:nvSpPr>
            <p:spPr bwMode="auto">
              <a:xfrm>
                <a:off x="36572" y="11910"/>
                <a:ext cx="367" cy="580"/>
              </a:xfrm>
              <a:custGeom>
                <a:avLst/>
                <a:gdLst/>
                <a:ahLst/>
                <a:cxnLst>
                  <a:cxn ang="0">
                    <a:pos x="11" y="480"/>
                  </a:cxn>
                  <a:cxn ang="0">
                    <a:pos x="11" y="491"/>
                  </a:cxn>
                  <a:cxn ang="0">
                    <a:pos x="0" y="491"/>
                  </a:cxn>
                  <a:cxn ang="0">
                    <a:pos x="22" y="513"/>
                  </a:cxn>
                  <a:cxn ang="0">
                    <a:pos x="33" y="513"/>
                  </a:cxn>
                  <a:cxn ang="0">
                    <a:pos x="33" y="502"/>
                  </a:cxn>
                  <a:cxn ang="0">
                    <a:pos x="56" y="491"/>
                  </a:cxn>
                  <a:cxn ang="0">
                    <a:pos x="89" y="458"/>
                  </a:cxn>
                  <a:cxn ang="0">
                    <a:pos x="100" y="502"/>
                  </a:cxn>
                  <a:cxn ang="0">
                    <a:pos x="122" y="536"/>
                  </a:cxn>
                  <a:cxn ang="0">
                    <a:pos x="145" y="558"/>
                  </a:cxn>
                  <a:cxn ang="0">
                    <a:pos x="178" y="580"/>
                  </a:cxn>
                  <a:cxn ang="0">
                    <a:pos x="245" y="580"/>
                  </a:cxn>
                  <a:cxn ang="0">
                    <a:pos x="311" y="547"/>
                  </a:cxn>
                  <a:cxn ang="0">
                    <a:pos x="345" y="525"/>
                  </a:cxn>
                  <a:cxn ang="0">
                    <a:pos x="356" y="513"/>
                  </a:cxn>
                  <a:cxn ang="0">
                    <a:pos x="367" y="513"/>
                  </a:cxn>
                  <a:cxn ang="0">
                    <a:pos x="367" y="491"/>
                  </a:cxn>
                  <a:cxn ang="0">
                    <a:pos x="356" y="491"/>
                  </a:cxn>
                  <a:cxn ang="0">
                    <a:pos x="345" y="480"/>
                  </a:cxn>
                  <a:cxn ang="0">
                    <a:pos x="345" y="491"/>
                  </a:cxn>
                  <a:cxn ang="0">
                    <a:pos x="334" y="491"/>
                  </a:cxn>
                  <a:cxn ang="0">
                    <a:pos x="311" y="513"/>
                  </a:cxn>
                  <a:cxn ang="0">
                    <a:pos x="278" y="536"/>
                  </a:cxn>
                  <a:cxn ang="0">
                    <a:pos x="211" y="558"/>
                  </a:cxn>
                  <a:cxn ang="0">
                    <a:pos x="167" y="536"/>
                  </a:cxn>
                  <a:cxn ang="0">
                    <a:pos x="156" y="513"/>
                  </a:cxn>
                  <a:cxn ang="0">
                    <a:pos x="145" y="480"/>
                  </a:cxn>
                  <a:cxn ang="0">
                    <a:pos x="145" y="413"/>
                  </a:cxn>
                  <a:cxn ang="0">
                    <a:pos x="267" y="290"/>
                  </a:cxn>
                  <a:cxn ang="0">
                    <a:pos x="345" y="167"/>
                  </a:cxn>
                  <a:cxn ang="0">
                    <a:pos x="356" y="134"/>
                  </a:cxn>
                  <a:cxn ang="0">
                    <a:pos x="367" y="111"/>
                  </a:cxn>
                  <a:cxn ang="0">
                    <a:pos x="367" y="56"/>
                  </a:cxn>
                  <a:cxn ang="0">
                    <a:pos x="356" y="33"/>
                  </a:cxn>
                  <a:cxn ang="0">
                    <a:pos x="345" y="22"/>
                  </a:cxn>
                  <a:cxn ang="0">
                    <a:pos x="300" y="0"/>
                  </a:cxn>
                  <a:cxn ang="0">
                    <a:pos x="234" y="33"/>
                  </a:cxn>
                  <a:cxn ang="0">
                    <a:pos x="178" y="100"/>
                  </a:cxn>
                  <a:cxn ang="0">
                    <a:pos x="122" y="201"/>
                  </a:cxn>
                  <a:cxn ang="0">
                    <a:pos x="89" y="312"/>
                  </a:cxn>
                  <a:cxn ang="0">
                    <a:pos x="78" y="413"/>
                  </a:cxn>
                  <a:cxn ang="0">
                    <a:pos x="78" y="424"/>
                  </a:cxn>
                  <a:cxn ang="0">
                    <a:pos x="11" y="480"/>
                  </a:cxn>
                  <a:cxn ang="0">
                    <a:pos x="145" y="368"/>
                  </a:cxn>
                  <a:cxn ang="0">
                    <a:pos x="167" y="301"/>
                  </a:cxn>
                  <a:cxn ang="0">
                    <a:pos x="189" y="212"/>
                  </a:cxn>
                  <a:cxn ang="0">
                    <a:pos x="222" y="123"/>
                  </a:cxn>
                  <a:cxn ang="0">
                    <a:pos x="256" y="56"/>
                  </a:cxn>
                  <a:cxn ang="0">
                    <a:pos x="300" y="33"/>
                  </a:cxn>
                  <a:cxn ang="0">
                    <a:pos x="311" y="33"/>
                  </a:cxn>
                  <a:cxn ang="0">
                    <a:pos x="334" y="56"/>
                  </a:cxn>
                  <a:cxn ang="0">
                    <a:pos x="334" y="78"/>
                  </a:cxn>
                  <a:cxn ang="0">
                    <a:pos x="323" y="123"/>
                  </a:cxn>
                  <a:cxn ang="0">
                    <a:pos x="300" y="190"/>
                  </a:cxn>
                  <a:cxn ang="0">
                    <a:pos x="256" y="257"/>
                  </a:cxn>
                  <a:cxn ang="0">
                    <a:pos x="145" y="368"/>
                  </a:cxn>
                </a:cxnLst>
                <a:rect l="0" t="0" r="r" b="b"/>
                <a:pathLst>
                  <a:path w="367" h="580">
                    <a:moveTo>
                      <a:pt x="11" y="480"/>
                    </a:moveTo>
                    <a:lnTo>
                      <a:pt x="11" y="491"/>
                    </a:lnTo>
                    <a:lnTo>
                      <a:pt x="0" y="491"/>
                    </a:lnTo>
                    <a:lnTo>
                      <a:pt x="22" y="513"/>
                    </a:lnTo>
                    <a:lnTo>
                      <a:pt x="33" y="513"/>
                    </a:lnTo>
                    <a:lnTo>
                      <a:pt x="33" y="502"/>
                    </a:lnTo>
                    <a:lnTo>
                      <a:pt x="56" y="491"/>
                    </a:lnTo>
                    <a:lnTo>
                      <a:pt x="89" y="458"/>
                    </a:lnTo>
                    <a:lnTo>
                      <a:pt x="100" y="502"/>
                    </a:lnTo>
                    <a:lnTo>
                      <a:pt x="122" y="536"/>
                    </a:lnTo>
                    <a:lnTo>
                      <a:pt x="145" y="558"/>
                    </a:lnTo>
                    <a:lnTo>
                      <a:pt x="178" y="580"/>
                    </a:lnTo>
                    <a:lnTo>
                      <a:pt x="245" y="580"/>
                    </a:lnTo>
                    <a:lnTo>
                      <a:pt x="311" y="547"/>
                    </a:lnTo>
                    <a:lnTo>
                      <a:pt x="345" y="525"/>
                    </a:lnTo>
                    <a:lnTo>
                      <a:pt x="356" y="513"/>
                    </a:lnTo>
                    <a:lnTo>
                      <a:pt x="367" y="513"/>
                    </a:lnTo>
                    <a:lnTo>
                      <a:pt x="367" y="491"/>
                    </a:lnTo>
                    <a:lnTo>
                      <a:pt x="356" y="491"/>
                    </a:lnTo>
                    <a:lnTo>
                      <a:pt x="345" y="480"/>
                    </a:lnTo>
                    <a:lnTo>
                      <a:pt x="345" y="491"/>
                    </a:lnTo>
                    <a:lnTo>
                      <a:pt x="334" y="491"/>
                    </a:lnTo>
                    <a:lnTo>
                      <a:pt x="311" y="513"/>
                    </a:lnTo>
                    <a:lnTo>
                      <a:pt x="278" y="536"/>
                    </a:lnTo>
                    <a:lnTo>
                      <a:pt x="211" y="558"/>
                    </a:lnTo>
                    <a:lnTo>
                      <a:pt x="167" y="536"/>
                    </a:lnTo>
                    <a:lnTo>
                      <a:pt x="156" y="513"/>
                    </a:lnTo>
                    <a:lnTo>
                      <a:pt x="145" y="480"/>
                    </a:lnTo>
                    <a:lnTo>
                      <a:pt x="145" y="413"/>
                    </a:lnTo>
                    <a:lnTo>
                      <a:pt x="267" y="290"/>
                    </a:lnTo>
                    <a:lnTo>
                      <a:pt x="345" y="167"/>
                    </a:lnTo>
                    <a:lnTo>
                      <a:pt x="356" y="134"/>
                    </a:lnTo>
                    <a:lnTo>
                      <a:pt x="367" y="111"/>
                    </a:lnTo>
                    <a:lnTo>
                      <a:pt x="367" y="56"/>
                    </a:lnTo>
                    <a:lnTo>
                      <a:pt x="356" y="33"/>
                    </a:lnTo>
                    <a:lnTo>
                      <a:pt x="345" y="22"/>
                    </a:lnTo>
                    <a:lnTo>
                      <a:pt x="300" y="0"/>
                    </a:lnTo>
                    <a:lnTo>
                      <a:pt x="234" y="33"/>
                    </a:lnTo>
                    <a:lnTo>
                      <a:pt x="178" y="100"/>
                    </a:lnTo>
                    <a:lnTo>
                      <a:pt x="122" y="201"/>
                    </a:lnTo>
                    <a:lnTo>
                      <a:pt x="89" y="312"/>
                    </a:lnTo>
                    <a:lnTo>
                      <a:pt x="78" y="413"/>
                    </a:lnTo>
                    <a:lnTo>
                      <a:pt x="78" y="424"/>
                    </a:lnTo>
                    <a:lnTo>
                      <a:pt x="11" y="480"/>
                    </a:lnTo>
                    <a:close/>
                    <a:moveTo>
                      <a:pt x="145" y="368"/>
                    </a:moveTo>
                    <a:lnTo>
                      <a:pt x="167" y="301"/>
                    </a:lnTo>
                    <a:lnTo>
                      <a:pt x="189" y="212"/>
                    </a:lnTo>
                    <a:lnTo>
                      <a:pt x="222" y="123"/>
                    </a:lnTo>
                    <a:lnTo>
                      <a:pt x="256" y="56"/>
                    </a:lnTo>
                    <a:lnTo>
                      <a:pt x="300" y="33"/>
                    </a:lnTo>
                    <a:lnTo>
                      <a:pt x="311" y="33"/>
                    </a:lnTo>
                    <a:lnTo>
                      <a:pt x="334" y="56"/>
                    </a:lnTo>
                    <a:lnTo>
                      <a:pt x="334" y="78"/>
                    </a:lnTo>
                    <a:lnTo>
                      <a:pt x="323" y="123"/>
                    </a:lnTo>
                    <a:lnTo>
                      <a:pt x="300" y="190"/>
                    </a:lnTo>
                    <a:lnTo>
                      <a:pt x="256" y="257"/>
                    </a:lnTo>
                    <a:lnTo>
                      <a:pt x="145" y="3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6" name="Freeform 128"/>
              <p:cNvSpPr>
                <a:spLocks noEditPoints="1"/>
              </p:cNvSpPr>
              <p:nvPr/>
            </p:nvSpPr>
            <p:spPr bwMode="auto">
              <a:xfrm>
                <a:off x="840" y="12881"/>
                <a:ext cx="790" cy="1139"/>
              </a:xfrm>
              <a:custGeom>
                <a:avLst/>
                <a:gdLst/>
                <a:ahLst/>
                <a:cxnLst>
                  <a:cxn ang="0">
                    <a:pos x="234" y="514"/>
                  </a:cxn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22" y="101"/>
                  </a:cxn>
                  <a:cxn ang="0">
                    <a:pos x="122" y="1117"/>
                  </a:cxn>
                  <a:cxn ang="0">
                    <a:pos x="167" y="1117"/>
                  </a:cxn>
                  <a:cxn ang="0">
                    <a:pos x="178" y="1106"/>
                  </a:cxn>
                  <a:cxn ang="0">
                    <a:pos x="222" y="1017"/>
                  </a:cxn>
                  <a:cxn ang="0">
                    <a:pos x="256" y="1061"/>
                  </a:cxn>
                  <a:cxn ang="0">
                    <a:pos x="334" y="1117"/>
                  </a:cxn>
                  <a:cxn ang="0">
                    <a:pos x="434" y="1139"/>
                  </a:cxn>
                  <a:cxn ang="0">
                    <a:pos x="567" y="1106"/>
                  </a:cxn>
                  <a:cxn ang="0">
                    <a:pos x="679" y="1028"/>
                  </a:cxn>
                  <a:cxn ang="0">
                    <a:pos x="757" y="916"/>
                  </a:cxn>
                  <a:cxn ang="0">
                    <a:pos x="790" y="771"/>
                  </a:cxn>
                  <a:cxn ang="0">
                    <a:pos x="757" y="626"/>
                  </a:cxn>
                  <a:cxn ang="0">
                    <a:pos x="690" y="514"/>
                  </a:cxn>
                  <a:cxn ang="0">
                    <a:pos x="579" y="436"/>
                  </a:cxn>
                  <a:cxn ang="0">
                    <a:pos x="445" y="414"/>
                  </a:cxn>
                  <a:cxn ang="0">
                    <a:pos x="345" y="436"/>
                  </a:cxn>
                  <a:cxn ang="0">
                    <a:pos x="267" y="469"/>
                  </a:cxn>
                  <a:cxn ang="0">
                    <a:pos x="234" y="514"/>
                  </a:cxn>
                  <a:cxn ang="0">
                    <a:pos x="234" y="938"/>
                  </a:cxn>
                  <a:cxn ang="0">
                    <a:pos x="234" y="570"/>
                  </a:cxn>
                  <a:cxn ang="0">
                    <a:pos x="323" y="481"/>
                  </a:cxn>
                  <a:cxn ang="0">
                    <a:pos x="389" y="447"/>
                  </a:cxn>
                  <a:cxn ang="0">
                    <a:pos x="490" y="447"/>
                  </a:cxn>
                  <a:cxn ang="0">
                    <a:pos x="534" y="469"/>
                  </a:cxn>
                  <a:cxn ang="0">
                    <a:pos x="579" y="503"/>
                  </a:cxn>
                  <a:cxn ang="0">
                    <a:pos x="612" y="548"/>
                  </a:cxn>
                  <a:cxn ang="0">
                    <a:pos x="645" y="615"/>
                  </a:cxn>
                  <a:cxn ang="0">
                    <a:pos x="656" y="693"/>
                  </a:cxn>
                  <a:cxn ang="0">
                    <a:pos x="656" y="838"/>
                  </a:cxn>
                  <a:cxn ang="0">
                    <a:pos x="634" y="916"/>
                  </a:cxn>
                  <a:cxn ang="0">
                    <a:pos x="601" y="994"/>
                  </a:cxn>
                  <a:cxn ang="0">
                    <a:pos x="579" y="1028"/>
                  </a:cxn>
                  <a:cxn ang="0">
                    <a:pos x="556" y="1050"/>
                  </a:cxn>
                  <a:cxn ang="0">
                    <a:pos x="512" y="1072"/>
                  </a:cxn>
                  <a:cxn ang="0">
                    <a:pos x="478" y="1095"/>
                  </a:cxn>
                  <a:cxn ang="0">
                    <a:pos x="378" y="1095"/>
                  </a:cxn>
                  <a:cxn ang="0">
                    <a:pos x="334" y="1072"/>
                  </a:cxn>
                  <a:cxn ang="0">
                    <a:pos x="289" y="1039"/>
                  </a:cxn>
                  <a:cxn ang="0">
                    <a:pos x="256" y="1005"/>
                  </a:cxn>
                  <a:cxn ang="0">
                    <a:pos x="245" y="983"/>
                  </a:cxn>
                  <a:cxn ang="0">
                    <a:pos x="234" y="972"/>
                  </a:cxn>
                  <a:cxn ang="0">
                    <a:pos x="234" y="938"/>
                  </a:cxn>
                </a:cxnLst>
                <a:rect l="0" t="0" r="r" b="b"/>
                <a:pathLst>
                  <a:path w="790" h="1139">
                    <a:moveTo>
                      <a:pt x="234" y="514"/>
                    </a:moveTo>
                    <a:lnTo>
                      <a:pt x="234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22" y="101"/>
                    </a:lnTo>
                    <a:lnTo>
                      <a:pt x="122" y="1117"/>
                    </a:lnTo>
                    <a:lnTo>
                      <a:pt x="167" y="1117"/>
                    </a:lnTo>
                    <a:lnTo>
                      <a:pt x="178" y="1106"/>
                    </a:lnTo>
                    <a:lnTo>
                      <a:pt x="222" y="1017"/>
                    </a:lnTo>
                    <a:lnTo>
                      <a:pt x="256" y="1061"/>
                    </a:lnTo>
                    <a:lnTo>
                      <a:pt x="334" y="1117"/>
                    </a:lnTo>
                    <a:lnTo>
                      <a:pt x="434" y="1139"/>
                    </a:lnTo>
                    <a:lnTo>
                      <a:pt x="567" y="1106"/>
                    </a:lnTo>
                    <a:lnTo>
                      <a:pt x="679" y="1028"/>
                    </a:lnTo>
                    <a:lnTo>
                      <a:pt x="757" y="916"/>
                    </a:lnTo>
                    <a:lnTo>
                      <a:pt x="790" y="771"/>
                    </a:lnTo>
                    <a:lnTo>
                      <a:pt x="757" y="626"/>
                    </a:lnTo>
                    <a:lnTo>
                      <a:pt x="690" y="514"/>
                    </a:lnTo>
                    <a:lnTo>
                      <a:pt x="579" y="436"/>
                    </a:lnTo>
                    <a:lnTo>
                      <a:pt x="445" y="414"/>
                    </a:lnTo>
                    <a:lnTo>
                      <a:pt x="345" y="436"/>
                    </a:lnTo>
                    <a:lnTo>
                      <a:pt x="267" y="469"/>
                    </a:lnTo>
                    <a:lnTo>
                      <a:pt x="234" y="514"/>
                    </a:lnTo>
                    <a:close/>
                    <a:moveTo>
                      <a:pt x="234" y="938"/>
                    </a:moveTo>
                    <a:lnTo>
                      <a:pt x="234" y="570"/>
                    </a:lnTo>
                    <a:lnTo>
                      <a:pt x="323" y="481"/>
                    </a:lnTo>
                    <a:lnTo>
                      <a:pt x="389" y="447"/>
                    </a:lnTo>
                    <a:lnTo>
                      <a:pt x="490" y="447"/>
                    </a:lnTo>
                    <a:lnTo>
                      <a:pt x="534" y="469"/>
                    </a:lnTo>
                    <a:lnTo>
                      <a:pt x="579" y="503"/>
                    </a:lnTo>
                    <a:lnTo>
                      <a:pt x="612" y="548"/>
                    </a:lnTo>
                    <a:lnTo>
                      <a:pt x="645" y="615"/>
                    </a:lnTo>
                    <a:lnTo>
                      <a:pt x="656" y="693"/>
                    </a:lnTo>
                    <a:lnTo>
                      <a:pt x="656" y="838"/>
                    </a:lnTo>
                    <a:lnTo>
                      <a:pt x="634" y="916"/>
                    </a:lnTo>
                    <a:lnTo>
                      <a:pt x="601" y="994"/>
                    </a:lnTo>
                    <a:lnTo>
                      <a:pt x="579" y="1028"/>
                    </a:lnTo>
                    <a:lnTo>
                      <a:pt x="556" y="1050"/>
                    </a:lnTo>
                    <a:lnTo>
                      <a:pt x="512" y="1072"/>
                    </a:lnTo>
                    <a:lnTo>
                      <a:pt x="478" y="1095"/>
                    </a:lnTo>
                    <a:lnTo>
                      <a:pt x="378" y="1095"/>
                    </a:lnTo>
                    <a:lnTo>
                      <a:pt x="334" y="1072"/>
                    </a:lnTo>
                    <a:lnTo>
                      <a:pt x="289" y="1039"/>
                    </a:lnTo>
                    <a:lnTo>
                      <a:pt x="256" y="1005"/>
                    </a:lnTo>
                    <a:lnTo>
                      <a:pt x="245" y="983"/>
                    </a:lnTo>
                    <a:lnTo>
                      <a:pt x="234" y="972"/>
                    </a:lnTo>
                    <a:lnTo>
                      <a:pt x="234" y="93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7" name="Freeform 129"/>
              <p:cNvSpPr>
                <a:spLocks noEditPoints="1"/>
              </p:cNvSpPr>
              <p:nvPr/>
            </p:nvSpPr>
            <p:spPr bwMode="auto">
              <a:xfrm>
                <a:off x="1775" y="13283"/>
                <a:ext cx="623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8" y="134"/>
                  </a:cxn>
                  <a:cxn ang="0">
                    <a:pos x="523" y="67"/>
                  </a:cxn>
                  <a:cxn ang="0">
                    <a:pos x="434" y="12"/>
                  </a:cxn>
                  <a:cxn ang="0">
                    <a:pos x="333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8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89" y="503"/>
                  </a:cxn>
                  <a:cxn ang="0">
                    <a:pos x="578" y="514"/>
                  </a:cxn>
                  <a:cxn ang="0">
                    <a:pos x="578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22" y="682"/>
                  </a:cxn>
                  <a:cxn ang="0">
                    <a:pos x="389" y="693"/>
                  </a:cxn>
                  <a:cxn ang="0">
                    <a:pos x="356" y="693"/>
                  </a:cxn>
                  <a:cxn ang="0">
                    <a:pos x="300" y="682"/>
                  </a:cxn>
                  <a:cxn ang="0">
                    <a:pos x="256" y="659"/>
                  </a:cxn>
                  <a:cxn ang="0">
                    <a:pos x="211" y="626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44" y="56"/>
                  </a:cxn>
                  <a:cxn ang="0">
                    <a:pos x="289" y="34"/>
                  </a:cxn>
                  <a:cxn ang="0">
                    <a:pos x="333" y="34"/>
                  </a:cxn>
                  <a:cxn ang="0">
                    <a:pos x="411" y="56"/>
                  </a:cxn>
                  <a:cxn ang="0">
                    <a:pos x="467" y="112"/>
                  </a:cxn>
                  <a:cxn ang="0">
                    <a:pos x="500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23" h="737">
                    <a:moveTo>
                      <a:pt x="578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8" y="134"/>
                    </a:lnTo>
                    <a:lnTo>
                      <a:pt x="523" y="67"/>
                    </a:lnTo>
                    <a:lnTo>
                      <a:pt x="434" y="12"/>
                    </a:lnTo>
                    <a:lnTo>
                      <a:pt x="333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8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89" y="503"/>
                    </a:lnTo>
                    <a:lnTo>
                      <a:pt x="578" y="514"/>
                    </a:lnTo>
                    <a:lnTo>
                      <a:pt x="578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22" y="682"/>
                    </a:lnTo>
                    <a:lnTo>
                      <a:pt x="389" y="693"/>
                    </a:lnTo>
                    <a:lnTo>
                      <a:pt x="356" y="693"/>
                    </a:lnTo>
                    <a:lnTo>
                      <a:pt x="300" y="682"/>
                    </a:lnTo>
                    <a:lnTo>
                      <a:pt x="256" y="659"/>
                    </a:lnTo>
                    <a:lnTo>
                      <a:pt x="211" y="626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44" y="56"/>
                    </a:lnTo>
                    <a:lnTo>
                      <a:pt x="289" y="34"/>
                    </a:lnTo>
                    <a:lnTo>
                      <a:pt x="333" y="34"/>
                    </a:lnTo>
                    <a:lnTo>
                      <a:pt x="411" y="56"/>
                    </a:lnTo>
                    <a:lnTo>
                      <a:pt x="467" y="112"/>
                    </a:lnTo>
                    <a:lnTo>
                      <a:pt x="500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8" name="Freeform 130"/>
              <p:cNvSpPr>
                <a:spLocks/>
              </p:cNvSpPr>
              <p:nvPr/>
            </p:nvSpPr>
            <p:spPr bwMode="auto">
              <a:xfrm>
                <a:off x="3021" y="13015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7"/>
                  </a:cxn>
                  <a:cxn ang="0">
                    <a:pos x="467" y="347"/>
                  </a:cxn>
                  <a:cxn ang="0">
                    <a:pos x="467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4" y="235"/>
                  </a:cxn>
                  <a:cxn ang="0">
                    <a:pos x="78" y="280"/>
                  </a:cxn>
                  <a:cxn ang="0">
                    <a:pos x="0" y="302"/>
                  </a:cxn>
                  <a:cxn ang="0">
                    <a:pos x="0" y="347"/>
                  </a:cxn>
                  <a:cxn ang="0">
                    <a:pos x="134" y="347"/>
                  </a:cxn>
                  <a:cxn ang="0">
                    <a:pos x="134" y="782"/>
                  </a:cxn>
                  <a:cxn ang="0">
                    <a:pos x="145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0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6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8" y="961"/>
                  </a:cxn>
                  <a:cxn ang="0">
                    <a:pos x="312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7"/>
                  </a:cxn>
                </a:cxnLst>
                <a:rect l="0" t="0" r="r" b="b"/>
                <a:pathLst>
                  <a:path w="501" h="1005">
                    <a:moveTo>
                      <a:pt x="245" y="347"/>
                    </a:moveTo>
                    <a:lnTo>
                      <a:pt x="467" y="347"/>
                    </a:lnTo>
                    <a:lnTo>
                      <a:pt x="467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4" y="235"/>
                    </a:lnTo>
                    <a:lnTo>
                      <a:pt x="78" y="280"/>
                    </a:lnTo>
                    <a:lnTo>
                      <a:pt x="0" y="302"/>
                    </a:lnTo>
                    <a:lnTo>
                      <a:pt x="0" y="347"/>
                    </a:lnTo>
                    <a:lnTo>
                      <a:pt x="134" y="347"/>
                    </a:lnTo>
                    <a:lnTo>
                      <a:pt x="134" y="782"/>
                    </a:lnTo>
                    <a:lnTo>
                      <a:pt x="145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0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6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8" y="961"/>
                    </a:lnTo>
                    <a:lnTo>
                      <a:pt x="312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39" name="Freeform 131"/>
              <p:cNvSpPr>
                <a:spLocks/>
              </p:cNvSpPr>
              <p:nvPr/>
            </p:nvSpPr>
            <p:spPr bwMode="auto">
              <a:xfrm>
                <a:off x="3655" y="12881"/>
                <a:ext cx="813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8" y="525"/>
                  </a:cxn>
                  <a:cxn ang="0">
                    <a:pos x="635" y="469"/>
                  </a:cxn>
                  <a:cxn ang="0">
                    <a:pos x="612" y="447"/>
                  </a:cxn>
                  <a:cxn ang="0">
                    <a:pos x="590" y="436"/>
                  </a:cxn>
                  <a:cxn ang="0">
                    <a:pos x="557" y="425"/>
                  </a:cxn>
                  <a:cxn ang="0">
                    <a:pos x="512" y="414"/>
                  </a:cxn>
                  <a:cxn ang="0">
                    <a:pos x="468" y="414"/>
                  </a:cxn>
                  <a:cxn ang="0">
                    <a:pos x="379" y="425"/>
                  </a:cxn>
                  <a:cxn ang="0">
                    <a:pos x="312" y="469"/>
                  </a:cxn>
                  <a:cxn ang="0">
                    <a:pos x="267" y="514"/>
                  </a:cxn>
                  <a:cxn ang="0">
                    <a:pos x="234" y="559"/>
                  </a:cxn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2" y="90"/>
                  </a:cxn>
                  <a:cxn ang="0">
                    <a:pos x="123" y="101"/>
                  </a:cxn>
                  <a:cxn ang="0">
                    <a:pos x="123" y="123"/>
                  </a:cxn>
                  <a:cxn ang="0">
                    <a:pos x="134" y="157"/>
                  </a:cxn>
                  <a:cxn ang="0">
                    <a:pos x="134" y="1028"/>
                  </a:cxn>
                  <a:cxn ang="0">
                    <a:pos x="123" y="1050"/>
                  </a:cxn>
                  <a:cxn ang="0">
                    <a:pos x="100" y="1061"/>
                  </a:cxn>
                  <a:cxn ang="0">
                    <a:pos x="56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7" y="1117"/>
                  </a:cxn>
                  <a:cxn ang="0">
                    <a:pos x="367" y="1072"/>
                  </a:cxn>
                  <a:cxn ang="0">
                    <a:pos x="323" y="1072"/>
                  </a:cxn>
                  <a:cxn ang="0">
                    <a:pos x="290" y="1061"/>
                  </a:cxn>
                  <a:cxn ang="0">
                    <a:pos x="267" y="1061"/>
                  </a:cxn>
                  <a:cxn ang="0">
                    <a:pos x="245" y="1050"/>
                  </a:cxn>
                  <a:cxn ang="0">
                    <a:pos x="245" y="704"/>
                  </a:cxn>
                  <a:cxn ang="0">
                    <a:pos x="256" y="592"/>
                  </a:cxn>
                  <a:cxn ang="0">
                    <a:pos x="312" y="514"/>
                  </a:cxn>
                  <a:cxn ang="0">
                    <a:pos x="379" y="458"/>
                  </a:cxn>
                  <a:cxn ang="0">
                    <a:pos x="457" y="447"/>
                  </a:cxn>
                  <a:cxn ang="0">
                    <a:pos x="490" y="447"/>
                  </a:cxn>
                  <a:cxn ang="0">
                    <a:pos x="523" y="469"/>
                  </a:cxn>
                  <a:cxn ang="0">
                    <a:pos x="546" y="481"/>
                  </a:cxn>
                  <a:cxn ang="0">
                    <a:pos x="568" y="548"/>
                  </a:cxn>
                  <a:cxn ang="0">
                    <a:pos x="568" y="581"/>
                  </a:cxn>
                  <a:cxn ang="0">
                    <a:pos x="579" y="626"/>
                  </a:cxn>
                  <a:cxn ang="0">
                    <a:pos x="579" y="1028"/>
                  </a:cxn>
                  <a:cxn ang="0">
                    <a:pos x="557" y="1050"/>
                  </a:cxn>
                  <a:cxn ang="0">
                    <a:pos x="534" y="1061"/>
                  </a:cxn>
                  <a:cxn ang="0">
                    <a:pos x="501" y="1061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13" y="1117"/>
                  </a:cxn>
                  <a:cxn ang="0">
                    <a:pos x="813" y="1072"/>
                  </a:cxn>
                  <a:cxn ang="0">
                    <a:pos x="768" y="1072"/>
                  </a:cxn>
                  <a:cxn ang="0">
                    <a:pos x="735" y="1061"/>
                  </a:cxn>
                  <a:cxn ang="0">
                    <a:pos x="701" y="1061"/>
                  </a:cxn>
                  <a:cxn ang="0">
                    <a:pos x="679" y="1017"/>
                  </a:cxn>
                  <a:cxn ang="0">
                    <a:pos x="679" y="715"/>
                  </a:cxn>
                </a:cxnLst>
                <a:rect l="0" t="0" r="r" b="b"/>
                <a:pathLst>
                  <a:path w="813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8" y="525"/>
                    </a:lnTo>
                    <a:lnTo>
                      <a:pt x="635" y="469"/>
                    </a:lnTo>
                    <a:lnTo>
                      <a:pt x="612" y="447"/>
                    </a:lnTo>
                    <a:lnTo>
                      <a:pt x="590" y="436"/>
                    </a:lnTo>
                    <a:lnTo>
                      <a:pt x="557" y="425"/>
                    </a:lnTo>
                    <a:lnTo>
                      <a:pt x="512" y="414"/>
                    </a:lnTo>
                    <a:lnTo>
                      <a:pt x="468" y="414"/>
                    </a:lnTo>
                    <a:lnTo>
                      <a:pt x="379" y="425"/>
                    </a:lnTo>
                    <a:lnTo>
                      <a:pt x="312" y="469"/>
                    </a:lnTo>
                    <a:lnTo>
                      <a:pt x="267" y="514"/>
                    </a:lnTo>
                    <a:lnTo>
                      <a:pt x="234" y="559"/>
                    </a:lnTo>
                    <a:lnTo>
                      <a:pt x="234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2" y="90"/>
                    </a:lnTo>
                    <a:lnTo>
                      <a:pt x="123" y="101"/>
                    </a:lnTo>
                    <a:lnTo>
                      <a:pt x="123" y="123"/>
                    </a:lnTo>
                    <a:lnTo>
                      <a:pt x="134" y="157"/>
                    </a:lnTo>
                    <a:lnTo>
                      <a:pt x="134" y="1028"/>
                    </a:lnTo>
                    <a:lnTo>
                      <a:pt x="123" y="1050"/>
                    </a:lnTo>
                    <a:lnTo>
                      <a:pt x="100" y="1061"/>
                    </a:lnTo>
                    <a:lnTo>
                      <a:pt x="56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7" y="1117"/>
                    </a:lnTo>
                    <a:lnTo>
                      <a:pt x="367" y="1072"/>
                    </a:lnTo>
                    <a:lnTo>
                      <a:pt x="323" y="1072"/>
                    </a:lnTo>
                    <a:lnTo>
                      <a:pt x="290" y="1061"/>
                    </a:lnTo>
                    <a:lnTo>
                      <a:pt x="267" y="1061"/>
                    </a:lnTo>
                    <a:lnTo>
                      <a:pt x="245" y="1050"/>
                    </a:lnTo>
                    <a:lnTo>
                      <a:pt x="245" y="704"/>
                    </a:lnTo>
                    <a:lnTo>
                      <a:pt x="256" y="592"/>
                    </a:lnTo>
                    <a:lnTo>
                      <a:pt x="312" y="514"/>
                    </a:lnTo>
                    <a:lnTo>
                      <a:pt x="379" y="458"/>
                    </a:lnTo>
                    <a:lnTo>
                      <a:pt x="457" y="447"/>
                    </a:lnTo>
                    <a:lnTo>
                      <a:pt x="490" y="447"/>
                    </a:lnTo>
                    <a:lnTo>
                      <a:pt x="523" y="469"/>
                    </a:lnTo>
                    <a:lnTo>
                      <a:pt x="546" y="481"/>
                    </a:lnTo>
                    <a:lnTo>
                      <a:pt x="568" y="548"/>
                    </a:lnTo>
                    <a:lnTo>
                      <a:pt x="568" y="581"/>
                    </a:lnTo>
                    <a:lnTo>
                      <a:pt x="579" y="626"/>
                    </a:lnTo>
                    <a:lnTo>
                      <a:pt x="579" y="1028"/>
                    </a:lnTo>
                    <a:lnTo>
                      <a:pt x="557" y="1050"/>
                    </a:lnTo>
                    <a:lnTo>
                      <a:pt x="534" y="1061"/>
                    </a:lnTo>
                    <a:lnTo>
                      <a:pt x="501" y="1061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13" y="1117"/>
                    </a:lnTo>
                    <a:lnTo>
                      <a:pt x="813" y="1072"/>
                    </a:lnTo>
                    <a:lnTo>
                      <a:pt x="768" y="1072"/>
                    </a:lnTo>
                    <a:lnTo>
                      <a:pt x="735" y="1061"/>
                    </a:lnTo>
                    <a:lnTo>
                      <a:pt x="701" y="1061"/>
                    </a:lnTo>
                    <a:lnTo>
                      <a:pt x="679" y="1017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0" name="Freeform 132"/>
              <p:cNvSpPr>
                <a:spLocks noEditPoints="1"/>
              </p:cNvSpPr>
              <p:nvPr/>
            </p:nvSpPr>
            <p:spPr bwMode="auto">
              <a:xfrm>
                <a:off x="4546" y="13283"/>
                <a:ext cx="612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0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0" y="224"/>
                  </a:cxn>
                  <a:cxn ang="0">
                    <a:pos x="567" y="134"/>
                  </a:cxn>
                  <a:cxn ang="0">
                    <a:pos x="511" y="67"/>
                  </a:cxn>
                  <a:cxn ang="0">
                    <a:pos x="433" y="12"/>
                  </a:cxn>
                  <a:cxn ang="0">
                    <a:pos x="322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4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8" y="615"/>
                  </a:cxn>
                  <a:cxn ang="0">
                    <a:pos x="600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0" y="503"/>
                  </a:cxn>
                  <a:cxn ang="0">
                    <a:pos x="578" y="503"/>
                  </a:cxn>
                  <a:cxn ang="0">
                    <a:pos x="578" y="514"/>
                  </a:cxn>
                  <a:cxn ang="0">
                    <a:pos x="567" y="525"/>
                  </a:cxn>
                  <a:cxn ang="0">
                    <a:pos x="523" y="603"/>
                  </a:cxn>
                  <a:cxn ang="0">
                    <a:pos x="478" y="659"/>
                  </a:cxn>
                  <a:cxn ang="0">
                    <a:pos x="422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33" y="56"/>
                  </a:cxn>
                  <a:cxn ang="0">
                    <a:pos x="289" y="34"/>
                  </a:cxn>
                  <a:cxn ang="0">
                    <a:pos x="322" y="34"/>
                  </a:cxn>
                  <a:cxn ang="0">
                    <a:pos x="400" y="45"/>
                  </a:cxn>
                  <a:cxn ang="0">
                    <a:pos x="445" y="90"/>
                  </a:cxn>
                  <a:cxn ang="0">
                    <a:pos x="478" y="146"/>
                  </a:cxn>
                  <a:cxn ang="0">
                    <a:pos x="500" y="213"/>
                  </a:cxn>
                  <a:cxn ang="0">
                    <a:pos x="511" y="268"/>
                  </a:cxn>
                  <a:cxn ang="0">
                    <a:pos x="511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78" y="347"/>
                    </a:moveTo>
                    <a:lnTo>
                      <a:pt x="600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0" y="224"/>
                    </a:lnTo>
                    <a:lnTo>
                      <a:pt x="567" y="134"/>
                    </a:lnTo>
                    <a:lnTo>
                      <a:pt x="511" y="67"/>
                    </a:lnTo>
                    <a:lnTo>
                      <a:pt x="433" y="12"/>
                    </a:lnTo>
                    <a:lnTo>
                      <a:pt x="322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4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8" y="615"/>
                    </a:lnTo>
                    <a:lnTo>
                      <a:pt x="600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0" y="503"/>
                    </a:lnTo>
                    <a:lnTo>
                      <a:pt x="578" y="503"/>
                    </a:lnTo>
                    <a:lnTo>
                      <a:pt x="578" y="514"/>
                    </a:lnTo>
                    <a:lnTo>
                      <a:pt x="567" y="525"/>
                    </a:lnTo>
                    <a:lnTo>
                      <a:pt x="523" y="603"/>
                    </a:lnTo>
                    <a:lnTo>
                      <a:pt x="478" y="659"/>
                    </a:lnTo>
                    <a:lnTo>
                      <a:pt x="422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33" y="56"/>
                    </a:lnTo>
                    <a:lnTo>
                      <a:pt x="289" y="34"/>
                    </a:lnTo>
                    <a:lnTo>
                      <a:pt x="322" y="34"/>
                    </a:lnTo>
                    <a:lnTo>
                      <a:pt x="400" y="45"/>
                    </a:lnTo>
                    <a:lnTo>
                      <a:pt x="445" y="90"/>
                    </a:lnTo>
                    <a:lnTo>
                      <a:pt x="478" y="146"/>
                    </a:lnTo>
                    <a:lnTo>
                      <a:pt x="500" y="213"/>
                    </a:lnTo>
                    <a:lnTo>
                      <a:pt x="511" y="268"/>
                    </a:lnTo>
                    <a:lnTo>
                      <a:pt x="511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1" name="Freeform 133"/>
              <p:cNvSpPr>
                <a:spLocks/>
              </p:cNvSpPr>
              <p:nvPr/>
            </p:nvSpPr>
            <p:spPr bwMode="auto">
              <a:xfrm>
                <a:off x="5803" y="13295"/>
                <a:ext cx="801" cy="70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14"/>
                  </a:cxn>
                  <a:cxn ang="0">
                    <a:pos x="111" y="636"/>
                  </a:cxn>
                  <a:cxn ang="0">
                    <a:pos x="89" y="647"/>
                  </a:cxn>
                  <a:cxn ang="0">
                    <a:pos x="44" y="647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56" y="703"/>
                  </a:cxn>
                  <a:cxn ang="0">
                    <a:pos x="356" y="658"/>
                  </a:cxn>
                  <a:cxn ang="0">
                    <a:pos x="312" y="658"/>
                  </a:cxn>
                  <a:cxn ang="0">
                    <a:pos x="278" y="647"/>
                  </a:cxn>
                  <a:cxn ang="0">
                    <a:pos x="256" y="647"/>
                  </a:cxn>
                  <a:cxn ang="0">
                    <a:pos x="234" y="636"/>
                  </a:cxn>
                  <a:cxn ang="0">
                    <a:pos x="234" y="290"/>
                  </a:cxn>
                  <a:cxn ang="0">
                    <a:pos x="256" y="178"/>
                  </a:cxn>
                  <a:cxn ang="0">
                    <a:pos x="300" y="100"/>
                  </a:cxn>
                  <a:cxn ang="0">
                    <a:pos x="367" y="44"/>
                  </a:cxn>
                  <a:cxn ang="0">
                    <a:pos x="445" y="33"/>
                  </a:cxn>
                  <a:cxn ang="0">
                    <a:pos x="478" y="33"/>
                  </a:cxn>
                  <a:cxn ang="0">
                    <a:pos x="512" y="55"/>
                  </a:cxn>
                  <a:cxn ang="0">
                    <a:pos x="534" y="67"/>
                  </a:cxn>
                  <a:cxn ang="0">
                    <a:pos x="567" y="167"/>
                  </a:cxn>
                  <a:cxn ang="0">
                    <a:pos x="567" y="614"/>
                  </a:cxn>
                  <a:cxn ang="0">
                    <a:pos x="556" y="636"/>
                  </a:cxn>
                  <a:cxn ang="0">
                    <a:pos x="534" y="647"/>
                  </a:cxn>
                  <a:cxn ang="0">
                    <a:pos x="490" y="647"/>
                  </a:cxn>
                  <a:cxn ang="0">
                    <a:pos x="445" y="658"/>
                  </a:cxn>
                  <a:cxn ang="0">
                    <a:pos x="445" y="703"/>
                  </a:cxn>
                  <a:cxn ang="0">
                    <a:pos x="801" y="703"/>
                  </a:cxn>
                  <a:cxn ang="0">
                    <a:pos x="801" y="658"/>
                  </a:cxn>
                  <a:cxn ang="0">
                    <a:pos x="757" y="658"/>
                  </a:cxn>
                  <a:cxn ang="0">
                    <a:pos x="723" y="647"/>
                  </a:cxn>
                  <a:cxn ang="0">
                    <a:pos x="690" y="647"/>
                  </a:cxn>
                  <a:cxn ang="0">
                    <a:pos x="679" y="625"/>
                  </a:cxn>
                  <a:cxn ang="0">
                    <a:pos x="679" y="189"/>
                  </a:cxn>
                  <a:cxn ang="0">
                    <a:pos x="657" y="111"/>
                  </a:cxn>
                  <a:cxn ang="0">
                    <a:pos x="623" y="55"/>
                  </a:cxn>
                  <a:cxn ang="0">
                    <a:pos x="612" y="33"/>
                  </a:cxn>
                  <a:cxn ang="0">
                    <a:pos x="512" y="0"/>
                  </a:cxn>
                  <a:cxn ang="0">
                    <a:pos x="456" y="0"/>
                  </a:cxn>
                  <a:cxn ang="0">
                    <a:pos x="356" y="22"/>
                  </a:cxn>
                  <a:cxn ang="0">
                    <a:pos x="278" y="78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2"/>
                  </a:cxn>
                  <a:cxn ang="0">
                    <a:pos x="122" y="156"/>
                  </a:cxn>
                </a:cxnLst>
                <a:rect l="0" t="0" r="r" b="b"/>
                <a:pathLst>
                  <a:path w="801" h="703">
                    <a:moveTo>
                      <a:pt x="122" y="156"/>
                    </a:moveTo>
                    <a:lnTo>
                      <a:pt x="122" y="614"/>
                    </a:lnTo>
                    <a:lnTo>
                      <a:pt x="111" y="636"/>
                    </a:lnTo>
                    <a:lnTo>
                      <a:pt x="89" y="647"/>
                    </a:lnTo>
                    <a:lnTo>
                      <a:pt x="44" y="647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6" y="703"/>
                    </a:lnTo>
                    <a:lnTo>
                      <a:pt x="356" y="658"/>
                    </a:lnTo>
                    <a:lnTo>
                      <a:pt x="312" y="658"/>
                    </a:lnTo>
                    <a:lnTo>
                      <a:pt x="278" y="647"/>
                    </a:lnTo>
                    <a:lnTo>
                      <a:pt x="256" y="647"/>
                    </a:lnTo>
                    <a:lnTo>
                      <a:pt x="234" y="636"/>
                    </a:lnTo>
                    <a:lnTo>
                      <a:pt x="234" y="290"/>
                    </a:lnTo>
                    <a:lnTo>
                      <a:pt x="256" y="178"/>
                    </a:lnTo>
                    <a:lnTo>
                      <a:pt x="300" y="100"/>
                    </a:lnTo>
                    <a:lnTo>
                      <a:pt x="367" y="44"/>
                    </a:lnTo>
                    <a:lnTo>
                      <a:pt x="445" y="33"/>
                    </a:lnTo>
                    <a:lnTo>
                      <a:pt x="478" y="33"/>
                    </a:lnTo>
                    <a:lnTo>
                      <a:pt x="512" y="55"/>
                    </a:lnTo>
                    <a:lnTo>
                      <a:pt x="534" y="67"/>
                    </a:lnTo>
                    <a:lnTo>
                      <a:pt x="567" y="167"/>
                    </a:lnTo>
                    <a:lnTo>
                      <a:pt x="567" y="614"/>
                    </a:lnTo>
                    <a:lnTo>
                      <a:pt x="556" y="636"/>
                    </a:lnTo>
                    <a:lnTo>
                      <a:pt x="534" y="647"/>
                    </a:lnTo>
                    <a:lnTo>
                      <a:pt x="490" y="647"/>
                    </a:lnTo>
                    <a:lnTo>
                      <a:pt x="445" y="658"/>
                    </a:lnTo>
                    <a:lnTo>
                      <a:pt x="445" y="703"/>
                    </a:lnTo>
                    <a:lnTo>
                      <a:pt x="801" y="703"/>
                    </a:lnTo>
                    <a:lnTo>
                      <a:pt x="801" y="658"/>
                    </a:lnTo>
                    <a:lnTo>
                      <a:pt x="757" y="658"/>
                    </a:lnTo>
                    <a:lnTo>
                      <a:pt x="723" y="647"/>
                    </a:lnTo>
                    <a:lnTo>
                      <a:pt x="690" y="647"/>
                    </a:lnTo>
                    <a:lnTo>
                      <a:pt x="679" y="625"/>
                    </a:lnTo>
                    <a:lnTo>
                      <a:pt x="679" y="189"/>
                    </a:lnTo>
                    <a:lnTo>
                      <a:pt x="657" y="111"/>
                    </a:lnTo>
                    <a:lnTo>
                      <a:pt x="623" y="55"/>
                    </a:lnTo>
                    <a:lnTo>
                      <a:pt x="612" y="33"/>
                    </a:lnTo>
                    <a:lnTo>
                      <a:pt x="512" y="0"/>
                    </a:lnTo>
                    <a:lnTo>
                      <a:pt x="456" y="0"/>
                    </a:lnTo>
                    <a:lnTo>
                      <a:pt x="356" y="22"/>
                    </a:lnTo>
                    <a:lnTo>
                      <a:pt x="278" y="78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2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2" name="Freeform 134"/>
              <p:cNvSpPr>
                <a:spLocks noEditPoints="1"/>
              </p:cNvSpPr>
              <p:nvPr/>
            </p:nvSpPr>
            <p:spPr bwMode="auto">
              <a:xfrm>
                <a:off x="6682" y="13283"/>
                <a:ext cx="701" cy="737"/>
              </a:xfrm>
              <a:custGeom>
                <a:avLst/>
                <a:gdLst/>
                <a:ahLst/>
                <a:cxnLst>
                  <a:cxn ang="0">
                    <a:pos x="701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6" y="0"/>
                  </a:cxn>
                  <a:cxn ang="0">
                    <a:pos x="212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2" y="704"/>
                  </a:cxn>
                  <a:cxn ang="0">
                    <a:pos x="356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01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3" y="648"/>
                  </a:cxn>
                  <a:cxn ang="0">
                    <a:pos x="167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257"/>
                  </a:cxn>
                  <a:cxn ang="0">
                    <a:pos x="167" y="134"/>
                  </a:cxn>
                  <a:cxn ang="0">
                    <a:pos x="223" y="79"/>
                  </a:cxn>
                  <a:cxn ang="0">
                    <a:pos x="289" y="45"/>
                  </a:cxn>
                  <a:cxn ang="0">
                    <a:pos x="356" y="34"/>
                  </a:cxn>
                  <a:cxn ang="0">
                    <a:pos x="401" y="34"/>
                  </a:cxn>
                  <a:cxn ang="0">
                    <a:pos x="434" y="45"/>
                  </a:cxn>
                  <a:cxn ang="0">
                    <a:pos x="467" y="67"/>
                  </a:cxn>
                  <a:cxn ang="0">
                    <a:pos x="534" y="134"/>
                  </a:cxn>
                  <a:cxn ang="0">
                    <a:pos x="556" y="213"/>
                  </a:cxn>
                  <a:cxn ang="0">
                    <a:pos x="568" y="291"/>
                  </a:cxn>
                  <a:cxn ang="0">
                    <a:pos x="568" y="458"/>
                  </a:cxn>
                  <a:cxn ang="0">
                    <a:pos x="534" y="570"/>
                  </a:cxn>
                  <a:cxn ang="0">
                    <a:pos x="490" y="637"/>
                  </a:cxn>
                  <a:cxn ang="0">
                    <a:pos x="423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01" h="737">
                    <a:moveTo>
                      <a:pt x="701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6" y="0"/>
                    </a:lnTo>
                    <a:lnTo>
                      <a:pt x="212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2" y="704"/>
                    </a:lnTo>
                    <a:lnTo>
                      <a:pt x="356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01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3" y="648"/>
                    </a:lnTo>
                    <a:lnTo>
                      <a:pt x="167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257"/>
                    </a:lnTo>
                    <a:lnTo>
                      <a:pt x="167" y="134"/>
                    </a:lnTo>
                    <a:lnTo>
                      <a:pt x="223" y="79"/>
                    </a:lnTo>
                    <a:lnTo>
                      <a:pt x="289" y="45"/>
                    </a:lnTo>
                    <a:lnTo>
                      <a:pt x="356" y="34"/>
                    </a:lnTo>
                    <a:lnTo>
                      <a:pt x="401" y="34"/>
                    </a:lnTo>
                    <a:lnTo>
                      <a:pt x="434" y="45"/>
                    </a:lnTo>
                    <a:lnTo>
                      <a:pt x="467" y="67"/>
                    </a:lnTo>
                    <a:lnTo>
                      <a:pt x="534" y="134"/>
                    </a:lnTo>
                    <a:lnTo>
                      <a:pt x="556" y="213"/>
                    </a:lnTo>
                    <a:lnTo>
                      <a:pt x="568" y="291"/>
                    </a:lnTo>
                    <a:lnTo>
                      <a:pt x="568" y="458"/>
                    </a:lnTo>
                    <a:lnTo>
                      <a:pt x="534" y="570"/>
                    </a:lnTo>
                    <a:lnTo>
                      <a:pt x="490" y="637"/>
                    </a:lnTo>
                    <a:lnTo>
                      <a:pt x="423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3" name="Freeform 135"/>
              <p:cNvSpPr>
                <a:spLocks/>
              </p:cNvSpPr>
              <p:nvPr/>
            </p:nvSpPr>
            <p:spPr bwMode="auto">
              <a:xfrm>
                <a:off x="7483" y="13295"/>
                <a:ext cx="802" cy="703"/>
              </a:xfrm>
              <a:custGeom>
                <a:avLst/>
                <a:gdLst/>
                <a:ahLst/>
                <a:cxnLst>
                  <a:cxn ang="0">
                    <a:pos x="123" y="156"/>
                  </a:cxn>
                  <a:cxn ang="0">
                    <a:pos x="123" y="614"/>
                  </a:cxn>
                  <a:cxn ang="0">
                    <a:pos x="112" y="636"/>
                  </a:cxn>
                  <a:cxn ang="0">
                    <a:pos x="100" y="647"/>
                  </a:cxn>
                  <a:cxn ang="0">
                    <a:pos x="78" y="647"/>
                  </a:cxn>
                  <a:cxn ang="0">
                    <a:pos x="45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56" y="703"/>
                  </a:cxn>
                  <a:cxn ang="0">
                    <a:pos x="356" y="658"/>
                  </a:cxn>
                  <a:cxn ang="0">
                    <a:pos x="301" y="658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34" y="614"/>
                  </a:cxn>
                  <a:cxn ang="0">
                    <a:pos x="234" y="290"/>
                  </a:cxn>
                  <a:cxn ang="0">
                    <a:pos x="256" y="178"/>
                  </a:cxn>
                  <a:cxn ang="0">
                    <a:pos x="301" y="100"/>
                  </a:cxn>
                  <a:cxn ang="0">
                    <a:pos x="379" y="44"/>
                  </a:cxn>
                  <a:cxn ang="0">
                    <a:pos x="457" y="33"/>
                  </a:cxn>
                  <a:cxn ang="0">
                    <a:pos x="490" y="33"/>
                  </a:cxn>
                  <a:cxn ang="0">
                    <a:pos x="523" y="55"/>
                  </a:cxn>
                  <a:cxn ang="0">
                    <a:pos x="546" y="67"/>
                  </a:cxn>
                  <a:cxn ang="0">
                    <a:pos x="568" y="134"/>
                  </a:cxn>
                  <a:cxn ang="0">
                    <a:pos x="568" y="614"/>
                  </a:cxn>
                  <a:cxn ang="0">
                    <a:pos x="557" y="636"/>
                  </a:cxn>
                  <a:cxn ang="0">
                    <a:pos x="546" y="647"/>
                  </a:cxn>
                  <a:cxn ang="0">
                    <a:pos x="523" y="647"/>
                  </a:cxn>
                  <a:cxn ang="0">
                    <a:pos x="490" y="658"/>
                  </a:cxn>
                  <a:cxn ang="0">
                    <a:pos x="445" y="658"/>
                  </a:cxn>
                  <a:cxn ang="0">
                    <a:pos x="445" y="703"/>
                  </a:cxn>
                  <a:cxn ang="0">
                    <a:pos x="802" y="703"/>
                  </a:cxn>
                  <a:cxn ang="0">
                    <a:pos x="802" y="658"/>
                  </a:cxn>
                  <a:cxn ang="0">
                    <a:pos x="757" y="658"/>
                  </a:cxn>
                  <a:cxn ang="0">
                    <a:pos x="724" y="647"/>
                  </a:cxn>
                  <a:cxn ang="0">
                    <a:pos x="701" y="647"/>
                  </a:cxn>
                  <a:cxn ang="0">
                    <a:pos x="679" y="603"/>
                  </a:cxn>
                  <a:cxn ang="0">
                    <a:pos x="679" y="189"/>
                  </a:cxn>
                  <a:cxn ang="0">
                    <a:pos x="668" y="111"/>
                  </a:cxn>
                  <a:cxn ang="0">
                    <a:pos x="635" y="55"/>
                  </a:cxn>
                  <a:cxn ang="0">
                    <a:pos x="612" y="33"/>
                  </a:cxn>
                  <a:cxn ang="0">
                    <a:pos x="590" y="22"/>
                  </a:cxn>
                  <a:cxn ang="0">
                    <a:pos x="557" y="11"/>
                  </a:cxn>
                  <a:cxn ang="0">
                    <a:pos x="512" y="0"/>
                  </a:cxn>
                  <a:cxn ang="0">
                    <a:pos x="468" y="0"/>
                  </a:cxn>
                  <a:cxn ang="0">
                    <a:pos x="356" y="22"/>
                  </a:cxn>
                  <a:cxn ang="0">
                    <a:pos x="279" y="78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23" y="89"/>
                  </a:cxn>
                  <a:cxn ang="0">
                    <a:pos x="123" y="156"/>
                  </a:cxn>
                </a:cxnLst>
                <a:rect l="0" t="0" r="r" b="b"/>
                <a:pathLst>
                  <a:path w="802" h="703">
                    <a:moveTo>
                      <a:pt x="123" y="156"/>
                    </a:moveTo>
                    <a:lnTo>
                      <a:pt x="123" y="614"/>
                    </a:lnTo>
                    <a:lnTo>
                      <a:pt x="112" y="636"/>
                    </a:lnTo>
                    <a:lnTo>
                      <a:pt x="100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6" y="703"/>
                    </a:lnTo>
                    <a:lnTo>
                      <a:pt x="356" y="658"/>
                    </a:lnTo>
                    <a:lnTo>
                      <a:pt x="301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4" y="614"/>
                    </a:lnTo>
                    <a:lnTo>
                      <a:pt x="234" y="290"/>
                    </a:lnTo>
                    <a:lnTo>
                      <a:pt x="256" y="178"/>
                    </a:lnTo>
                    <a:lnTo>
                      <a:pt x="301" y="100"/>
                    </a:lnTo>
                    <a:lnTo>
                      <a:pt x="379" y="44"/>
                    </a:lnTo>
                    <a:lnTo>
                      <a:pt x="457" y="33"/>
                    </a:lnTo>
                    <a:lnTo>
                      <a:pt x="490" y="33"/>
                    </a:lnTo>
                    <a:lnTo>
                      <a:pt x="523" y="55"/>
                    </a:lnTo>
                    <a:lnTo>
                      <a:pt x="546" y="67"/>
                    </a:lnTo>
                    <a:lnTo>
                      <a:pt x="568" y="134"/>
                    </a:lnTo>
                    <a:lnTo>
                      <a:pt x="568" y="614"/>
                    </a:lnTo>
                    <a:lnTo>
                      <a:pt x="557" y="636"/>
                    </a:lnTo>
                    <a:lnTo>
                      <a:pt x="546" y="647"/>
                    </a:lnTo>
                    <a:lnTo>
                      <a:pt x="523" y="647"/>
                    </a:lnTo>
                    <a:lnTo>
                      <a:pt x="490" y="658"/>
                    </a:lnTo>
                    <a:lnTo>
                      <a:pt x="445" y="658"/>
                    </a:lnTo>
                    <a:lnTo>
                      <a:pt x="445" y="703"/>
                    </a:lnTo>
                    <a:lnTo>
                      <a:pt x="802" y="703"/>
                    </a:lnTo>
                    <a:lnTo>
                      <a:pt x="802" y="658"/>
                    </a:lnTo>
                    <a:lnTo>
                      <a:pt x="757" y="658"/>
                    </a:lnTo>
                    <a:lnTo>
                      <a:pt x="724" y="647"/>
                    </a:lnTo>
                    <a:lnTo>
                      <a:pt x="701" y="647"/>
                    </a:lnTo>
                    <a:lnTo>
                      <a:pt x="679" y="603"/>
                    </a:lnTo>
                    <a:lnTo>
                      <a:pt x="679" y="189"/>
                    </a:lnTo>
                    <a:lnTo>
                      <a:pt x="668" y="111"/>
                    </a:lnTo>
                    <a:lnTo>
                      <a:pt x="635" y="55"/>
                    </a:lnTo>
                    <a:lnTo>
                      <a:pt x="612" y="33"/>
                    </a:lnTo>
                    <a:lnTo>
                      <a:pt x="590" y="22"/>
                    </a:lnTo>
                    <a:lnTo>
                      <a:pt x="557" y="11"/>
                    </a:lnTo>
                    <a:lnTo>
                      <a:pt x="512" y="0"/>
                    </a:lnTo>
                    <a:lnTo>
                      <a:pt x="468" y="0"/>
                    </a:lnTo>
                    <a:lnTo>
                      <a:pt x="356" y="22"/>
                    </a:lnTo>
                    <a:lnTo>
                      <a:pt x="279" y="78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3" y="89"/>
                    </a:lnTo>
                    <a:lnTo>
                      <a:pt x="12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4" name="Freeform 136"/>
              <p:cNvSpPr>
                <a:spLocks/>
              </p:cNvSpPr>
              <p:nvPr/>
            </p:nvSpPr>
            <p:spPr bwMode="auto">
              <a:xfrm>
                <a:off x="8362" y="13306"/>
                <a:ext cx="601" cy="692"/>
              </a:xfrm>
              <a:custGeom>
                <a:avLst/>
                <a:gdLst/>
                <a:ahLst/>
                <a:cxnLst>
                  <a:cxn ang="0">
                    <a:pos x="579" y="44"/>
                  </a:cxn>
                  <a:cxn ang="0">
                    <a:pos x="590" y="33"/>
                  </a:cxn>
                  <a:cxn ang="0">
                    <a:pos x="601" y="33"/>
                  </a:cxn>
                  <a:cxn ang="0">
                    <a:pos x="601" y="22"/>
                  </a:cxn>
                  <a:cxn ang="0">
                    <a:pos x="579" y="0"/>
                  </a:cxn>
                  <a:cxn ang="0">
                    <a:pos x="45" y="0"/>
                  </a:cxn>
                  <a:cxn ang="0">
                    <a:pos x="23" y="257"/>
                  </a:cxn>
                  <a:cxn ang="0">
                    <a:pos x="67" y="257"/>
                  </a:cxn>
                  <a:cxn ang="0">
                    <a:pos x="78" y="156"/>
                  </a:cxn>
                  <a:cxn ang="0">
                    <a:pos x="112" y="89"/>
                  </a:cxn>
                  <a:cxn ang="0">
                    <a:pos x="178" y="44"/>
                  </a:cxn>
                  <a:cxn ang="0">
                    <a:pos x="279" y="33"/>
                  </a:cxn>
                  <a:cxn ang="0">
                    <a:pos x="468" y="33"/>
                  </a:cxn>
                  <a:cxn ang="0">
                    <a:pos x="23" y="636"/>
                  </a:cxn>
                  <a:cxn ang="0">
                    <a:pos x="12" y="647"/>
                  </a:cxn>
                  <a:cxn ang="0">
                    <a:pos x="12" y="659"/>
                  </a:cxn>
                  <a:cxn ang="0">
                    <a:pos x="0" y="659"/>
                  </a:cxn>
                  <a:cxn ang="0">
                    <a:pos x="0" y="670"/>
                  </a:cxn>
                  <a:cxn ang="0">
                    <a:pos x="23" y="692"/>
                  </a:cxn>
                  <a:cxn ang="0">
                    <a:pos x="568" y="692"/>
                  </a:cxn>
                  <a:cxn ang="0">
                    <a:pos x="601" y="391"/>
                  </a:cxn>
                  <a:cxn ang="0">
                    <a:pos x="557" y="391"/>
                  </a:cxn>
                  <a:cxn ang="0">
                    <a:pos x="546" y="513"/>
                  </a:cxn>
                  <a:cxn ang="0">
                    <a:pos x="512" y="592"/>
                  </a:cxn>
                  <a:cxn ang="0">
                    <a:pos x="434" y="636"/>
                  </a:cxn>
                  <a:cxn ang="0">
                    <a:pos x="323" y="647"/>
                  </a:cxn>
                  <a:cxn ang="0">
                    <a:pos x="134" y="647"/>
                  </a:cxn>
                  <a:cxn ang="0">
                    <a:pos x="579" y="44"/>
                  </a:cxn>
                </a:cxnLst>
                <a:rect l="0" t="0" r="r" b="b"/>
                <a:pathLst>
                  <a:path w="601" h="692">
                    <a:moveTo>
                      <a:pt x="579" y="44"/>
                    </a:moveTo>
                    <a:lnTo>
                      <a:pt x="590" y="33"/>
                    </a:lnTo>
                    <a:lnTo>
                      <a:pt x="601" y="33"/>
                    </a:lnTo>
                    <a:lnTo>
                      <a:pt x="601" y="22"/>
                    </a:lnTo>
                    <a:lnTo>
                      <a:pt x="579" y="0"/>
                    </a:lnTo>
                    <a:lnTo>
                      <a:pt x="45" y="0"/>
                    </a:lnTo>
                    <a:lnTo>
                      <a:pt x="23" y="257"/>
                    </a:lnTo>
                    <a:lnTo>
                      <a:pt x="67" y="257"/>
                    </a:lnTo>
                    <a:lnTo>
                      <a:pt x="78" y="156"/>
                    </a:lnTo>
                    <a:lnTo>
                      <a:pt x="112" y="89"/>
                    </a:lnTo>
                    <a:lnTo>
                      <a:pt x="178" y="44"/>
                    </a:lnTo>
                    <a:lnTo>
                      <a:pt x="279" y="33"/>
                    </a:lnTo>
                    <a:lnTo>
                      <a:pt x="468" y="33"/>
                    </a:lnTo>
                    <a:lnTo>
                      <a:pt x="23" y="636"/>
                    </a:lnTo>
                    <a:lnTo>
                      <a:pt x="12" y="647"/>
                    </a:lnTo>
                    <a:lnTo>
                      <a:pt x="12" y="659"/>
                    </a:lnTo>
                    <a:lnTo>
                      <a:pt x="0" y="659"/>
                    </a:lnTo>
                    <a:lnTo>
                      <a:pt x="0" y="670"/>
                    </a:lnTo>
                    <a:lnTo>
                      <a:pt x="23" y="692"/>
                    </a:lnTo>
                    <a:lnTo>
                      <a:pt x="568" y="692"/>
                    </a:lnTo>
                    <a:lnTo>
                      <a:pt x="601" y="391"/>
                    </a:lnTo>
                    <a:lnTo>
                      <a:pt x="557" y="391"/>
                    </a:lnTo>
                    <a:lnTo>
                      <a:pt x="546" y="513"/>
                    </a:lnTo>
                    <a:lnTo>
                      <a:pt x="512" y="592"/>
                    </a:lnTo>
                    <a:lnTo>
                      <a:pt x="434" y="636"/>
                    </a:lnTo>
                    <a:lnTo>
                      <a:pt x="323" y="647"/>
                    </a:lnTo>
                    <a:lnTo>
                      <a:pt x="134" y="647"/>
                    </a:lnTo>
                    <a:lnTo>
                      <a:pt x="579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5" name="Freeform 137"/>
              <p:cNvSpPr>
                <a:spLocks noEditPoints="1"/>
              </p:cNvSpPr>
              <p:nvPr/>
            </p:nvSpPr>
            <p:spPr bwMode="auto">
              <a:xfrm>
                <a:off x="9075" y="13283"/>
                <a:ext cx="623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8" y="134"/>
                  </a:cxn>
                  <a:cxn ang="0">
                    <a:pos x="523" y="67"/>
                  </a:cxn>
                  <a:cxn ang="0">
                    <a:pos x="445" y="12"/>
                  </a:cxn>
                  <a:cxn ang="0">
                    <a:pos x="333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8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89" y="503"/>
                  </a:cxn>
                  <a:cxn ang="0">
                    <a:pos x="578" y="514"/>
                  </a:cxn>
                  <a:cxn ang="0">
                    <a:pos x="578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34" y="682"/>
                  </a:cxn>
                  <a:cxn ang="0">
                    <a:pos x="389" y="693"/>
                  </a:cxn>
                  <a:cxn ang="0">
                    <a:pos x="367" y="693"/>
                  </a:cxn>
                  <a:cxn ang="0">
                    <a:pos x="289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44" y="56"/>
                  </a:cxn>
                  <a:cxn ang="0">
                    <a:pos x="289" y="34"/>
                  </a:cxn>
                  <a:cxn ang="0">
                    <a:pos x="333" y="34"/>
                  </a:cxn>
                  <a:cxn ang="0">
                    <a:pos x="411" y="56"/>
                  </a:cxn>
                  <a:cxn ang="0">
                    <a:pos x="467" y="112"/>
                  </a:cxn>
                  <a:cxn ang="0">
                    <a:pos x="500" y="190"/>
                  </a:cxn>
                  <a:cxn ang="0">
                    <a:pos x="511" y="257"/>
                  </a:cxn>
                  <a:cxn ang="0">
                    <a:pos x="511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23" h="737">
                    <a:moveTo>
                      <a:pt x="578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8" y="134"/>
                    </a:lnTo>
                    <a:lnTo>
                      <a:pt x="523" y="67"/>
                    </a:lnTo>
                    <a:lnTo>
                      <a:pt x="445" y="12"/>
                    </a:lnTo>
                    <a:lnTo>
                      <a:pt x="333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8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89" y="503"/>
                    </a:lnTo>
                    <a:lnTo>
                      <a:pt x="578" y="514"/>
                    </a:lnTo>
                    <a:lnTo>
                      <a:pt x="578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34" y="682"/>
                    </a:lnTo>
                    <a:lnTo>
                      <a:pt x="389" y="693"/>
                    </a:lnTo>
                    <a:lnTo>
                      <a:pt x="367" y="693"/>
                    </a:lnTo>
                    <a:lnTo>
                      <a:pt x="289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44" y="56"/>
                    </a:lnTo>
                    <a:lnTo>
                      <a:pt x="289" y="34"/>
                    </a:lnTo>
                    <a:lnTo>
                      <a:pt x="333" y="34"/>
                    </a:lnTo>
                    <a:lnTo>
                      <a:pt x="411" y="56"/>
                    </a:lnTo>
                    <a:lnTo>
                      <a:pt x="467" y="112"/>
                    </a:lnTo>
                    <a:lnTo>
                      <a:pt x="500" y="190"/>
                    </a:lnTo>
                    <a:lnTo>
                      <a:pt x="511" y="257"/>
                    </a:lnTo>
                    <a:lnTo>
                      <a:pt x="511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6" name="Freeform 138"/>
              <p:cNvSpPr>
                <a:spLocks/>
              </p:cNvSpPr>
              <p:nvPr/>
            </p:nvSpPr>
            <p:spPr bwMode="auto">
              <a:xfrm>
                <a:off x="9787" y="13295"/>
                <a:ext cx="534" cy="703"/>
              </a:xfrm>
              <a:custGeom>
                <a:avLst/>
                <a:gdLst/>
                <a:ahLst/>
                <a:cxnLst>
                  <a:cxn ang="0">
                    <a:pos x="233" y="580"/>
                  </a:cxn>
                  <a:cxn ang="0">
                    <a:pos x="233" y="335"/>
                  </a:cxn>
                  <a:cxn ang="0">
                    <a:pos x="245" y="223"/>
                  </a:cxn>
                  <a:cxn ang="0">
                    <a:pos x="278" y="122"/>
                  </a:cxn>
                  <a:cxn ang="0">
                    <a:pos x="334" y="55"/>
                  </a:cxn>
                  <a:cxn ang="0">
                    <a:pos x="423" y="33"/>
                  </a:cxn>
                  <a:cxn ang="0">
                    <a:pos x="434" y="33"/>
                  </a:cxn>
                  <a:cxn ang="0">
                    <a:pos x="423" y="33"/>
                  </a:cxn>
                  <a:cxn ang="0">
                    <a:pos x="412" y="44"/>
                  </a:cxn>
                  <a:cxn ang="0">
                    <a:pos x="400" y="67"/>
                  </a:cxn>
                  <a:cxn ang="0">
                    <a:pos x="400" y="111"/>
                  </a:cxn>
                  <a:cxn ang="0">
                    <a:pos x="423" y="156"/>
                  </a:cxn>
                  <a:cxn ang="0">
                    <a:pos x="445" y="156"/>
                  </a:cxn>
                  <a:cxn ang="0">
                    <a:pos x="467" y="167"/>
                  </a:cxn>
                  <a:cxn ang="0">
                    <a:pos x="489" y="167"/>
                  </a:cxn>
                  <a:cxn ang="0">
                    <a:pos x="501" y="156"/>
                  </a:cxn>
                  <a:cxn ang="0">
                    <a:pos x="523" y="145"/>
                  </a:cxn>
                  <a:cxn ang="0">
                    <a:pos x="534" y="122"/>
                  </a:cxn>
                  <a:cxn ang="0">
                    <a:pos x="534" y="55"/>
                  </a:cxn>
                  <a:cxn ang="0">
                    <a:pos x="489" y="11"/>
                  </a:cxn>
                  <a:cxn ang="0">
                    <a:pos x="456" y="0"/>
                  </a:cxn>
                  <a:cxn ang="0">
                    <a:pos x="423" y="0"/>
                  </a:cxn>
                  <a:cxn ang="0">
                    <a:pos x="345" y="11"/>
                  </a:cxn>
                  <a:cxn ang="0">
                    <a:pos x="289" y="55"/>
                  </a:cxn>
                  <a:cxn ang="0">
                    <a:pos x="245" y="111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2"/>
                  </a:cxn>
                  <a:cxn ang="0">
                    <a:pos x="122" y="614"/>
                  </a:cxn>
                  <a:cxn ang="0">
                    <a:pos x="111" y="636"/>
                  </a:cxn>
                  <a:cxn ang="0">
                    <a:pos x="89" y="647"/>
                  </a:cxn>
                  <a:cxn ang="0">
                    <a:pos x="55" y="647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89" y="703"/>
                  </a:cxn>
                  <a:cxn ang="0">
                    <a:pos x="389" y="658"/>
                  </a:cxn>
                  <a:cxn ang="0">
                    <a:pos x="300" y="658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33" y="625"/>
                  </a:cxn>
                  <a:cxn ang="0">
                    <a:pos x="233" y="580"/>
                  </a:cxn>
                </a:cxnLst>
                <a:rect l="0" t="0" r="r" b="b"/>
                <a:pathLst>
                  <a:path w="534" h="703">
                    <a:moveTo>
                      <a:pt x="233" y="580"/>
                    </a:moveTo>
                    <a:lnTo>
                      <a:pt x="233" y="335"/>
                    </a:lnTo>
                    <a:lnTo>
                      <a:pt x="245" y="223"/>
                    </a:lnTo>
                    <a:lnTo>
                      <a:pt x="278" y="122"/>
                    </a:lnTo>
                    <a:lnTo>
                      <a:pt x="334" y="55"/>
                    </a:lnTo>
                    <a:lnTo>
                      <a:pt x="423" y="33"/>
                    </a:lnTo>
                    <a:lnTo>
                      <a:pt x="434" y="33"/>
                    </a:lnTo>
                    <a:lnTo>
                      <a:pt x="423" y="33"/>
                    </a:lnTo>
                    <a:lnTo>
                      <a:pt x="412" y="44"/>
                    </a:lnTo>
                    <a:lnTo>
                      <a:pt x="400" y="67"/>
                    </a:lnTo>
                    <a:lnTo>
                      <a:pt x="400" y="111"/>
                    </a:lnTo>
                    <a:lnTo>
                      <a:pt x="423" y="156"/>
                    </a:lnTo>
                    <a:lnTo>
                      <a:pt x="445" y="156"/>
                    </a:lnTo>
                    <a:lnTo>
                      <a:pt x="467" y="167"/>
                    </a:lnTo>
                    <a:lnTo>
                      <a:pt x="489" y="167"/>
                    </a:lnTo>
                    <a:lnTo>
                      <a:pt x="501" y="156"/>
                    </a:lnTo>
                    <a:lnTo>
                      <a:pt x="523" y="145"/>
                    </a:lnTo>
                    <a:lnTo>
                      <a:pt x="534" y="122"/>
                    </a:lnTo>
                    <a:lnTo>
                      <a:pt x="534" y="55"/>
                    </a:lnTo>
                    <a:lnTo>
                      <a:pt x="489" y="11"/>
                    </a:lnTo>
                    <a:lnTo>
                      <a:pt x="456" y="0"/>
                    </a:lnTo>
                    <a:lnTo>
                      <a:pt x="423" y="0"/>
                    </a:lnTo>
                    <a:lnTo>
                      <a:pt x="345" y="11"/>
                    </a:lnTo>
                    <a:lnTo>
                      <a:pt x="289" y="55"/>
                    </a:lnTo>
                    <a:lnTo>
                      <a:pt x="245" y="111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2"/>
                    </a:lnTo>
                    <a:lnTo>
                      <a:pt x="122" y="614"/>
                    </a:lnTo>
                    <a:lnTo>
                      <a:pt x="111" y="636"/>
                    </a:lnTo>
                    <a:lnTo>
                      <a:pt x="89" y="647"/>
                    </a:lnTo>
                    <a:lnTo>
                      <a:pt x="55" y="647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89" y="703"/>
                    </a:lnTo>
                    <a:lnTo>
                      <a:pt x="389" y="658"/>
                    </a:lnTo>
                    <a:lnTo>
                      <a:pt x="300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3" y="625"/>
                    </a:lnTo>
                    <a:lnTo>
                      <a:pt x="233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7" name="Freeform 139"/>
              <p:cNvSpPr>
                <a:spLocks noEditPoints="1"/>
              </p:cNvSpPr>
              <p:nvPr/>
            </p:nvSpPr>
            <p:spPr bwMode="auto">
              <a:xfrm>
                <a:off x="10410" y="13283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90" y="23"/>
                  </a:cxn>
                  <a:cxn ang="0">
                    <a:pos x="356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33" y="224"/>
                  </a:cxn>
                  <a:cxn ang="0">
                    <a:pos x="0" y="369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90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12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3" y="648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25"/>
                  </a:cxn>
                  <a:cxn ang="0">
                    <a:pos x="134" y="358"/>
                  </a:cxn>
                  <a:cxn ang="0">
                    <a:pos x="145" y="257"/>
                  </a:cxn>
                  <a:cxn ang="0">
                    <a:pos x="178" y="134"/>
                  </a:cxn>
                  <a:cxn ang="0">
                    <a:pos x="200" y="101"/>
                  </a:cxn>
                  <a:cxn ang="0">
                    <a:pos x="234" y="67"/>
                  </a:cxn>
                  <a:cxn ang="0">
                    <a:pos x="278" y="45"/>
                  </a:cxn>
                  <a:cxn ang="0">
                    <a:pos x="312" y="34"/>
                  </a:cxn>
                  <a:cxn ang="0">
                    <a:pos x="356" y="34"/>
                  </a:cxn>
                  <a:cxn ang="0">
                    <a:pos x="423" y="45"/>
                  </a:cxn>
                  <a:cxn ang="0">
                    <a:pos x="490" y="79"/>
                  </a:cxn>
                  <a:cxn ang="0">
                    <a:pos x="534" y="134"/>
                  </a:cxn>
                  <a:cxn ang="0">
                    <a:pos x="567" y="213"/>
                  </a:cxn>
                  <a:cxn ang="0">
                    <a:pos x="579" y="291"/>
                  </a:cxn>
                  <a:cxn ang="0">
                    <a:pos x="579" y="358"/>
                  </a:cxn>
                  <a:cxn ang="0">
                    <a:pos x="567" y="458"/>
                  </a:cxn>
                  <a:cxn ang="0">
                    <a:pos x="545" y="570"/>
                  </a:cxn>
                  <a:cxn ang="0">
                    <a:pos x="501" y="637"/>
                  </a:cxn>
                  <a:cxn ang="0">
                    <a:pos x="434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12" h="737">
                    <a:moveTo>
                      <a:pt x="712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90" y="23"/>
                    </a:lnTo>
                    <a:lnTo>
                      <a:pt x="356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33" y="224"/>
                    </a:lnTo>
                    <a:lnTo>
                      <a:pt x="0" y="369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90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12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3" y="648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25"/>
                    </a:lnTo>
                    <a:lnTo>
                      <a:pt x="134" y="358"/>
                    </a:lnTo>
                    <a:lnTo>
                      <a:pt x="145" y="257"/>
                    </a:lnTo>
                    <a:lnTo>
                      <a:pt x="178" y="134"/>
                    </a:lnTo>
                    <a:lnTo>
                      <a:pt x="200" y="101"/>
                    </a:lnTo>
                    <a:lnTo>
                      <a:pt x="234" y="67"/>
                    </a:lnTo>
                    <a:lnTo>
                      <a:pt x="278" y="45"/>
                    </a:lnTo>
                    <a:lnTo>
                      <a:pt x="312" y="34"/>
                    </a:lnTo>
                    <a:lnTo>
                      <a:pt x="356" y="34"/>
                    </a:lnTo>
                    <a:lnTo>
                      <a:pt x="423" y="45"/>
                    </a:lnTo>
                    <a:lnTo>
                      <a:pt x="490" y="79"/>
                    </a:lnTo>
                    <a:lnTo>
                      <a:pt x="534" y="134"/>
                    </a:lnTo>
                    <a:lnTo>
                      <a:pt x="567" y="213"/>
                    </a:lnTo>
                    <a:lnTo>
                      <a:pt x="579" y="291"/>
                    </a:lnTo>
                    <a:lnTo>
                      <a:pt x="579" y="358"/>
                    </a:lnTo>
                    <a:lnTo>
                      <a:pt x="567" y="458"/>
                    </a:lnTo>
                    <a:lnTo>
                      <a:pt x="545" y="570"/>
                    </a:lnTo>
                    <a:lnTo>
                      <a:pt x="501" y="637"/>
                    </a:lnTo>
                    <a:lnTo>
                      <a:pt x="434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8" name="Freeform 140"/>
              <p:cNvSpPr>
                <a:spLocks noEditPoints="1"/>
              </p:cNvSpPr>
              <p:nvPr/>
            </p:nvSpPr>
            <p:spPr bwMode="auto">
              <a:xfrm>
                <a:off x="11768" y="13283"/>
                <a:ext cx="623" cy="737"/>
              </a:xfrm>
              <a:custGeom>
                <a:avLst/>
                <a:gdLst/>
                <a:ahLst/>
                <a:cxnLst>
                  <a:cxn ang="0">
                    <a:pos x="578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8" y="134"/>
                  </a:cxn>
                  <a:cxn ang="0">
                    <a:pos x="523" y="67"/>
                  </a:cxn>
                  <a:cxn ang="0">
                    <a:pos x="434" y="12"/>
                  </a:cxn>
                  <a:cxn ang="0">
                    <a:pos x="333" y="0"/>
                  </a:cxn>
                  <a:cxn ang="0">
                    <a:pos x="200" y="23"/>
                  </a:cxn>
                  <a:cxn ang="0">
                    <a:pos x="100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78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89" y="503"/>
                  </a:cxn>
                  <a:cxn ang="0">
                    <a:pos x="578" y="514"/>
                  </a:cxn>
                  <a:cxn ang="0">
                    <a:pos x="578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22" y="682"/>
                  </a:cxn>
                  <a:cxn ang="0">
                    <a:pos x="389" y="693"/>
                  </a:cxn>
                  <a:cxn ang="0">
                    <a:pos x="356" y="693"/>
                  </a:cxn>
                  <a:cxn ang="0">
                    <a:pos x="300" y="682"/>
                  </a:cxn>
                  <a:cxn ang="0">
                    <a:pos x="256" y="659"/>
                  </a:cxn>
                  <a:cxn ang="0">
                    <a:pos x="211" y="626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8" y="347"/>
                  </a:cxn>
                  <a:cxn ang="0">
                    <a:pos x="133" y="313"/>
                  </a:cxn>
                  <a:cxn ang="0">
                    <a:pos x="155" y="190"/>
                  </a:cxn>
                  <a:cxn ang="0">
                    <a:pos x="189" y="112"/>
                  </a:cxn>
                  <a:cxn ang="0">
                    <a:pos x="244" y="56"/>
                  </a:cxn>
                  <a:cxn ang="0">
                    <a:pos x="289" y="34"/>
                  </a:cxn>
                  <a:cxn ang="0">
                    <a:pos x="333" y="34"/>
                  </a:cxn>
                  <a:cxn ang="0">
                    <a:pos x="411" y="56"/>
                  </a:cxn>
                  <a:cxn ang="0">
                    <a:pos x="467" y="112"/>
                  </a:cxn>
                  <a:cxn ang="0">
                    <a:pos x="500" y="190"/>
                  </a:cxn>
                  <a:cxn ang="0">
                    <a:pos x="511" y="257"/>
                  </a:cxn>
                  <a:cxn ang="0">
                    <a:pos x="511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23" h="737">
                    <a:moveTo>
                      <a:pt x="578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8" y="134"/>
                    </a:lnTo>
                    <a:lnTo>
                      <a:pt x="523" y="67"/>
                    </a:lnTo>
                    <a:lnTo>
                      <a:pt x="434" y="12"/>
                    </a:lnTo>
                    <a:lnTo>
                      <a:pt x="333" y="0"/>
                    </a:lnTo>
                    <a:lnTo>
                      <a:pt x="200" y="23"/>
                    </a:lnTo>
                    <a:lnTo>
                      <a:pt x="100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78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89" y="503"/>
                    </a:lnTo>
                    <a:lnTo>
                      <a:pt x="578" y="514"/>
                    </a:lnTo>
                    <a:lnTo>
                      <a:pt x="578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22" y="682"/>
                    </a:lnTo>
                    <a:lnTo>
                      <a:pt x="389" y="693"/>
                    </a:lnTo>
                    <a:lnTo>
                      <a:pt x="356" y="693"/>
                    </a:lnTo>
                    <a:lnTo>
                      <a:pt x="300" y="682"/>
                    </a:lnTo>
                    <a:lnTo>
                      <a:pt x="256" y="659"/>
                    </a:lnTo>
                    <a:lnTo>
                      <a:pt x="211" y="626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8" y="347"/>
                    </a:lnTo>
                    <a:close/>
                    <a:moveTo>
                      <a:pt x="133" y="313"/>
                    </a:moveTo>
                    <a:lnTo>
                      <a:pt x="155" y="190"/>
                    </a:lnTo>
                    <a:lnTo>
                      <a:pt x="189" y="112"/>
                    </a:lnTo>
                    <a:lnTo>
                      <a:pt x="244" y="56"/>
                    </a:lnTo>
                    <a:lnTo>
                      <a:pt x="289" y="34"/>
                    </a:lnTo>
                    <a:lnTo>
                      <a:pt x="333" y="34"/>
                    </a:lnTo>
                    <a:lnTo>
                      <a:pt x="411" y="56"/>
                    </a:lnTo>
                    <a:lnTo>
                      <a:pt x="467" y="112"/>
                    </a:lnTo>
                    <a:lnTo>
                      <a:pt x="500" y="190"/>
                    </a:lnTo>
                    <a:lnTo>
                      <a:pt x="511" y="257"/>
                    </a:lnTo>
                    <a:lnTo>
                      <a:pt x="511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49" name="Freeform 141"/>
              <p:cNvSpPr>
                <a:spLocks/>
              </p:cNvSpPr>
              <p:nvPr/>
            </p:nvSpPr>
            <p:spPr bwMode="auto">
              <a:xfrm>
                <a:off x="12491" y="12881"/>
                <a:ext cx="345" cy="1117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90"/>
                  </a:cxn>
                  <a:cxn ang="0">
                    <a:pos x="111" y="101"/>
                  </a:cxn>
                  <a:cxn ang="0">
                    <a:pos x="122" y="123"/>
                  </a:cxn>
                  <a:cxn ang="0">
                    <a:pos x="122" y="1028"/>
                  </a:cxn>
                  <a:cxn ang="0">
                    <a:pos x="111" y="1050"/>
                  </a:cxn>
                  <a:cxn ang="0">
                    <a:pos x="89" y="1061"/>
                  </a:cxn>
                  <a:cxn ang="0">
                    <a:pos x="44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45" y="1117"/>
                  </a:cxn>
                  <a:cxn ang="0">
                    <a:pos x="345" y="1072"/>
                  </a:cxn>
                  <a:cxn ang="0">
                    <a:pos x="289" y="1072"/>
                  </a:cxn>
                  <a:cxn ang="0">
                    <a:pos x="256" y="1061"/>
                  </a:cxn>
                  <a:cxn ang="0">
                    <a:pos x="234" y="1050"/>
                  </a:cxn>
                  <a:cxn ang="0">
                    <a:pos x="222" y="1028"/>
                  </a:cxn>
                  <a:cxn ang="0">
                    <a:pos x="222" y="994"/>
                  </a:cxn>
                  <a:cxn ang="0">
                    <a:pos x="222" y="0"/>
                  </a:cxn>
                </a:cxnLst>
                <a:rect l="0" t="0" r="r" b="b"/>
                <a:pathLst>
                  <a:path w="345" h="1117">
                    <a:moveTo>
                      <a:pt x="222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90"/>
                    </a:lnTo>
                    <a:lnTo>
                      <a:pt x="111" y="101"/>
                    </a:lnTo>
                    <a:lnTo>
                      <a:pt x="122" y="123"/>
                    </a:lnTo>
                    <a:lnTo>
                      <a:pt x="122" y="1028"/>
                    </a:lnTo>
                    <a:lnTo>
                      <a:pt x="111" y="1050"/>
                    </a:lnTo>
                    <a:lnTo>
                      <a:pt x="89" y="1061"/>
                    </a:lnTo>
                    <a:lnTo>
                      <a:pt x="44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45" y="1117"/>
                    </a:lnTo>
                    <a:lnTo>
                      <a:pt x="345" y="1072"/>
                    </a:lnTo>
                    <a:lnTo>
                      <a:pt x="289" y="1072"/>
                    </a:lnTo>
                    <a:lnTo>
                      <a:pt x="256" y="1061"/>
                    </a:lnTo>
                    <a:lnTo>
                      <a:pt x="234" y="1050"/>
                    </a:lnTo>
                    <a:lnTo>
                      <a:pt x="222" y="1028"/>
                    </a:lnTo>
                    <a:lnTo>
                      <a:pt x="222" y="99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0" name="Freeform 142"/>
              <p:cNvSpPr>
                <a:spLocks noEditPoints="1"/>
              </p:cNvSpPr>
              <p:nvPr/>
            </p:nvSpPr>
            <p:spPr bwMode="auto">
              <a:xfrm>
                <a:off x="12925" y="13283"/>
                <a:ext cx="612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7" y="134"/>
                  </a:cxn>
                  <a:cxn ang="0">
                    <a:pos x="512" y="67"/>
                  </a:cxn>
                  <a:cxn ang="0">
                    <a:pos x="434" y="12"/>
                  </a:cxn>
                  <a:cxn ang="0">
                    <a:pos x="334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9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8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3" y="414"/>
                  </a:cxn>
                  <a:cxn ang="0">
                    <a:pos x="133" y="347"/>
                  </a:cxn>
                  <a:cxn ang="0">
                    <a:pos x="579" y="347"/>
                  </a:cxn>
                  <a:cxn ang="0">
                    <a:pos x="133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34" y="56"/>
                  </a:cxn>
                  <a:cxn ang="0">
                    <a:pos x="289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7" y="112"/>
                  </a:cxn>
                  <a:cxn ang="0">
                    <a:pos x="490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7" y="134"/>
                    </a:lnTo>
                    <a:lnTo>
                      <a:pt x="512" y="67"/>
                    </a:lnTo>
                    <a:lnTo>
                      <a:pt x="434" y="12"/>
                    </a:lnTo>
                    <a:lnTo>
                      <a:pt x="334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9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8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3" y="414"/>
                    </a:lnTo>
                    <a:lnTo>
                      <a:pt x="133" y="347"/>
                    </a:lnTo>
                    <a:lnTo>
                      <a:pt x="579" y="347"/>
                    </a:lnTo>
                    <a:close/>
                    <a:moveTo>
                      <a:pt x="133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34" y="56"/>
                    </a:lnTo>
                    <a:lnTo>
                      <a:pt x="289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7" y="112"/>
                    </a:lnTo>
                    <a:lnTo>
                      <a:pt x="490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1" name="Freeform 143"/>
              <p:cNvSpPr>
                <a:spLocks/>
              </p:cNvSpPr>
              <p:nvPr/>
            </p:nvSpPr>
            <p:spPr bwMode="auto">
              <a:xfrm>
                <a:off x="13637" y="13295"/>
                <a:ext cx="1246" cy="703"/>
              </a:xfrm>
              <a:custGeom>
                <a:avLst/>
                <a:gdLst/>
                <a:ahLst/>
                <a:cxnLst>
                  <a:cxn ang="0">
                    <a:pos x="123" y="614"/>
                  </a:cxn>
                  <a:cxn ang="0">
                    <a:pos x="100" y="647"/>
                  </a:cxn>
                  <a:cxn ang="0">
                    <a:pos x="45" y="658"/>
                  </a:cxn>
                  <a:cxn ang="0">
                    <a:pos x="0" y="703"/>
                  </a:cxn>
                  <a:cxn ang="0">
                    <a:pos x="356" y="658"/>
                  </a:cxn>
                  <a:cxn ang="0">
                    <a:pos x="267" y="647"/>
                  </a:cxn>
                  <a:cxn ang="0">
                    <a:pos x="234" y="614"/>
                  </a:cxn>
                  <a:cxn ang="0">
                    <a:pos x="256" y="178"/>
                  </a:cxn>
                  <a:cxn ang="0">
                    <a:pos x="378" y="44"/>
                  </a:cxn>
                  <a:cxn ang="0">
                    <a:pos x="490" y="33"/>
                  </a:cxn>
                  <a:cxn ang="0">
                    <a:pos x="545" y="67"/>
                  </a:cxn>
                  <a:cxn ang="0">
                    <a:pos x="568" y="614"/>
                  </a:cxn>
                  <a:cxn ang="0">
                    <a:pos x="534" y="647"/>
                  </a:cxn>
                  <a:cxn ang="0">
                    <a:pos x="445" y="658"/>
                  </a:cxn>
                  <a:cxn ang="0">
                    <a:pos x="801" y="703"/>
                  </a:cxn>
                  <a:cxn ang="0">
                    <a:pos x="746" y="658"/>
                  </a:cxn>
                  <a:cxn ang="0">
                    <a:pos x="690" y="636"/>
                  </a:cxn>
                  <a:cxn ang="0">
                    <a:pos x="679" y="290"/>
                  </a:cxn>
                  <a:cxn ang="0">
                    <a:pos x="746" y="100"/>
                  </a:cxn>
                  <a:cxn ang="0">
                    <a:pos x="890" y="33"/>
                  </a:cxn>
                  <a:cxn ang="0">
                    <a:pos x="957" y="55"/>
                  </a:cxn>
                  <a:cxn ang="0">
                    <a:pos x="1002" y="100"/>
                  </a:cxn>
                  <a:cxn ang="0">
                    <a:pos x="1013" y="614"/>
                  </a:cxn>
                  <a:cxn ang="0">
                    <a:pos x="979" y="647"/>
                  </a:cxn>
                  <a:cxn ang="0">
                    <a:pos x="890" y="658"/>
                  </a:cxn>
                  <a:cxn ang="0">
                    <a:pos x="1246" y="703"/>
                  </a:cxn>
                  <a:cxn ang="0">
                    <a:pos x="1202" y="658"/>
                  </a:cxn>
                  <a:cxn ang="0">
                    <a:pos x="1146" y="647"/>
                  </a:cxn>
                  <a:cxn ang="0">
                    <a:pos x="1124" y="189"/>
                  </a:cxn>
                  <a:cxn ang="0">
                    <a:pos x="1080" y="55"/>
                  </a:cxn>
                  <a:cxn ang="0">
                    <a:pos x="1035" y="22"/>
                  </a:cxn>
                  <a:cxn ang="0">
                    <a:pos x="957" y="0"/>
                  </a:cxn>
                  <a:cxn ang="0">
                    <a:pos x="812" y="11"/>
                  </a:cxn>
                  <a:cxn ang="0">
                    <a:pos x="701" y="100"/>
                  </a:cxn>
                  <a:cxn ang="0">
                    <a:pos x="646" y="67"/>
                  </a:cxn>
                  <a:cxn ang="0">
                    <a:pos x="523" y="0"/>
                  </a:cxn>
                  <a:cxn ang="0">
                    <a:pos x="356" y="22"/>
                  </a:cxn>
                  <a:cxn ang="0">
                    <a:pos x="223" y="167"/>
                  </a:cxn>
                  <a:cxn ang="0">
                    <a:pos x="0" y="11"/>
                  </a:cxn>
                  <a:cxn ang="0">
                    <a:pos x="78" y="67"/>
                  </a:cxn>
                  <a:cxn ang="0">
                    <a:pos x="123" y="156"/>
                  </a:cxn>
                </a:cxnLst>
                <a:rect l="0" t="0" r="r" b="b"/>
                <a:pathLst>
                  <a:path w="1246" h="703">
                    <a:moveTo>
                      <a:pt x="123" y="156"/>
                    </a:moveTo>
                    <a:lnTo>
                      <a:pt x="123" y="614"/>
                    </a:lnTo>
                    <a:lnTo>
                      <a:pt x="111" y="636"/>
                    </a:lnTo>
                    <a:lnTo>
                      <a:pt x="100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6" y="703"/>
                    </a:lnTo>
                    <a:lnTo>
                      <a:pt x="356" y="658"/>
                    </a:lnTo>
                    <a:lnTo>
                      <a:pt x="301" y="658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34" y="614"/>
                    </a:lnTo>
                    <a:lnTo>
                      <a:pt x="234" y="290"/>
                    </a:lnTo>
                    <a:lnTo>
                      <a:pt x="256" y="178"/>
                    </a:lnTo>
                    <a:lnTo>
                      <a:pt x="301" y="100"/>
                    </a:lnTo>
                    <a:lnTo>
                      <a:pt x="378" y="44"/>
                    </a:lnTo>
                    <a:lnTo>
                      <a:pt x="456" y="33"/>
                    </a:lnTo>
                    <a:lnTo>
                      <a:pt x="490" y="33"/>
                    </a:lnTo>
                    <a:lnTo>
                      <a:pt x="523" y="55"/>
                    </a:lnTo>
                    <a:lnTo>
                      <a:pt x="545" y="67"/>
                    </a:lnTo>
                    <a:lnTo>
                      <a:pt x="568" y="134"/>
                    </a:lnTo>
                    <a:lnTo>
                      <a:pt x="568" y="614"/>
                    </a:lnTo>
                    <a:lnTo>
                      <a:pt x="556" y="636"/>
                    </a:lnTo>
                    <a:lnTo>
                      <a:pt x="534" y="647"/>
                    </a:lnTo>
                    <a:lnTo>
                      <a:pt x="501" y="647"/>
                    </a:lnTo>
                    <a:lnTo>
                      <a:pt x="445" y="658"/>
                    </a:lnTo>
                    <a:lnTo>
                      <a:pt x="445" y="703"/>
                    </a:lnTo>
                    <a:lnTo>
                      <a:pt x="801" y="703"/>
                    </a:lnTo>
                    <a:lnTo>
                      <a:pt x="801" y="658"/>
                    </a:lnTo>
                    <a:lnTo>
                      <a:pt x="746" y="658"/>
                    </a:lnTo>
                    <a:lnTo>
                      <a:pt x="712" y="647"/>
                    </a:lnTo>
                    <a:lnTo>
                      <a:pt x="690" y="636"/>
                    </a:lnTo>
                    <a:lnTo>
                      <a:pt x="679" y="614"/>
                    </a:lnTo>
                    <a:lnTo>
                      <a:pt x="679" y="290"/>
                    </a:lnTo>
                    <a:lnTo>
                      <a:pt x="701" y="178"/>
                    </a:lnTo>
                    <a:lnTo>
                      <a:pt x="746" y="100"/>
                    </a:lnTo>
                    <a:lnTo>
                      <a:pt x="824" y="44"/>
                    </a:lnTo>
                    <a:lnTo>
                      <a:pt x="890" y="33"/>
                    </a:lnTo>
                    <a:lnTo>
                      <a:pt x="935" y="33"/>
                    </a:lnTo>
                    <a:lnTo>
                      <a:pt x="957" y="55"/>
                    </a:lnTo>
                    <a:lnTo>
                      <a:pt x="979" y="67"/>
                    </a:lnTo>
                    <a:lnTo>
                      <a:pt x="1002" y="100"/>
                    </a:lnTo>
                    <a:lnTo>
                      <a:pt x="1013" y="134"/>
                    </a:lnTo>
                    <a:lnTo>
                      <a:pt x="1013" y="614"/>
                    </a:lnTo>
                    <a:lnTo>
                      <a:pt x="1002" y="636"/>
                    </a:lnTo>
                    <a:lnTo>
                      <a:pt x="979" y="647"/>
                    </a:lnTo>
                    <a:lnTo>
                      <a:pt x="946" y="647"/>
                    </a:lnTo>
                    <a:lnTo>
                      <a:pt x="890" y="658"/>
                    </a:lnTo>
                    <a:lnTo>
                      <a:pt x="890" y="703"/>
                    </a:lnTo>
                    <a:lnTo>
                      <a:pt x="1246" y="703"/>
                    </a:lnTo>
                    <a:lnTo>
                      <a:pt x="1246" y="658"/>
                    </a:lnTo>
                    <a:lnTo>
                      <a:pt x="1202" y="658"/>
                    </a:lnTo>
                    <a:lnTo>
                      <a:pt x="1169" y="647"/>
                    </a:lnTo>
                    <a:lnTo>
                      <a:pt x="1146" y="647"/>
                    </a:lnTo>
                    <a:lnTo>
                      <a:pt x="1124" y="603"/>
                    </a:lnTo>
                    <a:lnTo>
                      <a:pt x="1124" y="189"/>
                    </a:lnTo>
                    <a:lnTo>
                      <a:pt x="1113" y="111"/>
                    </a:lnTo>
                    <a:lnTo>
                      <a:pt x="1080" y="55"/>
                    </a:lnTo>
                    <a:lnTo>
                      <a:pt x="1057" y="33"/>
                    </a:lnTo>
                    <a:lnTo>
                      <a:pt x="1035" y="22"/>
                    </a:lnTo>
                    <a:lnTo>
                      <a:pt x="1002" y="11"/>
                    </a:lnTo>
                    <a:lnTo>
                      <a:pt x="957" y="0"/>
                    </a:lnTo>
                    <a:lnTo>
                      <a:pt x="901" y="0"/>
                    </a:lnTo>
                    <a:lnTo>
                      <a:pt x="812" y="11"/>
                    </a:lnTo>
                    <a:lnTo>
                      <a:pt x="746" y="55"/>
                    </a:lnTo>
                    <a:lnTo>
                      <a:pt x="701" y="100"/>
                    </a:lnTo>
                    <a:lnTo>
                      <a:pt x="679" y="156"/>
                    </a:lnTo>
                    <a:lnTo>
                      <a:pt x="646" y="67"/>
                    </a:lnTo>
                    <a:lnTo>
                      <a:pt x="590" y="22"/>
                    </a:lnTo>
                    <a:lnTo>
                      <a:pt x="523" y="0"/>
                    </a:lnTo>
                    <a:lnTo>
                      <a:pt x="467" y="0"/>
                    </a:lnTo>
                    <a:lnTo>
                      <a:pt x="356" y="22"/>
                    </a:lnTo>
                    <a:lnTo>
                      <a:pt x="278" y="78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23" y="89"/>
                    </a:lnTo>
                    <a:lnTo>
                      <a:pt x="12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2" name="Freeform 144"/>
              <p:cNvSpPr>
                <a:spLocks noEditPoints="1"/>
              </p:cNvSpPr>
              <p:nvPr/>
            </p:nvSpPr>
            <p:spPr bwMode="auto">
              <a:xfrm>
                <a:off x="14961" y="13283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45" y="12"/>
                  </a:cxn>
                  <a:cxn ang="0">
                    <a:pos x="334" y="0"/>
                  </a:cxn>
                  <a:cxn ang="0">
                    <a:pos x="201" y="23"/>
                  </a:cxn>
                  <a:cxn ang="0">
                    <a:pos x="100" y="101"/>
                  </a:cxn>
                  <a:cxn ang="0">
                    <a:pos x="23" y="224"/>
                  </a:cxn>
                  <a:cxn ang="0">
                    <a:pos x="0" y="358"/>
                  </a:cxn>
                  <a:cxn ang="0">
                    <a:pos x="34" y="514"/>
                  </a:cxn>
                  <a:cxn ang="0">
                    <a:pos x="112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57" y="715"/>
                  </a:cxn>
                  <a:cxn ang="0">
                    <a:pos x="534" y="670"/>
                  </a:cxn>
                  <a:cxn ang="0">
                    <a:pos x="579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12" y="514"/>
                  </a:cxn>
                  <a:cxn ang="0">
                    <a:pos x="612" y="503"/>
                  </a:cxn>
                  <a:cxn ang="0">
                    <a:pos x="590" y="503"/>
                  </a:cxn>
                  <a:cxn ang="0">
                    <a:pos x="579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79" y="659"/>
                  </a:cxn>
                  <a:cxn ang="0">
                    <a:pos x="434" y="682"/>
                  </a:cxn>
                  <a:cxn ang="0">
                    <a:pos x="390" y="693"/>
                  </a:cxn>
                  <a:cxn ang="0">
                    <a:pos x="368" y="693"/>
                  </a:cxn>
                  <a:cxn ang="0">
                    <a:pos x="290" y="682"/>
                  </a:cxn>
                  <a:cxn ang="0">
                    <a:pos x="223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90" y="112"/>
                  </a:cxn>
                  <a:cxn ang="0">
                    <a:pos x="245" y="56"/>
                  </a:cxn>
                  <a:cxn ang="0">
                    <a:pos x="290" y="34"/>
                  </a:cxn>
                  <a:cxn ang="0">
                    <a:pos x="334" y="34"/>
                  </a:cxn>
                  <a:cxn ang="0">
                    <a:pos x="412" y="56"/>
                  </a:cxn>
                  <a:cxn ang="0">
                    <a:pos x="468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45" y="12"/>
                    </a:lnTo>
                    <a:lnTo>
                      <a:pt x="334" y="0"/>
                    </a:lnTo>
                    <a:lnTo>
                      <a:pt x="201" y="23"/>
                    </a:lnTo>
                    <a:lnTo>
                      <a:pt x="100" y="101"/>
                    </a:lnTo>
                    <a:lnTo>
                      <a:pt x="23" y="224"/>
                    </a:lnTo>
                    <a:lnTo>
                      <a:pt x="0" y="358"/>
                    </a:lnTo>
                    <a:lnTo>
                      <a:pt x="34" y="514"/>
                    </a:lnTo>
                    <a:lnTo>
                      <a:pt x="112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57" y="715"/>
                    </a:lnTo>
                    <a:lnTo>
                      <a:pt x="534" y="670"/>
                    </a:lnTo>
                    <a:lnTo>
                      <a:pt x="579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12" y="514"/>
                    </a:lnTo>
                    <a:lnTo>
                      <a:pt x="612" y="503"/>
                    </a:lnTo>
                    <a:lnTo>
                      <a:pt x="590" y="503"/>
                    </a:lnTo>
                    <a:lnTo>
                      <a:pt x="579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79" y="659"/>
                    </a:lnTo>
                    <a:lnTo>
                      <a:pt x="434" y="682"/>
                    </a:lnTo>
                    <a:lnTo>
                      <a:pt x="390" y="693"/>
                    </a:lnTo>
                    <a:lnTo>
                      <a:pt x="368" y="693"/>
                    </a:lnTo>
                    <a:lnTo>
                      <a:pt x="290" y="682"/>
                    </a:lnTo>
                    <a:lnTo>
                      <a:pt x="223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90" y="112"/>
                    </a:lnTo>
                    <a:lnTo>
                      <a:pt x="245" y="56"/>
                    </a:lnTo>
                    <a:lnTo>
                      <a:pt x="290" y="34"/>
                    </a:lnTo>
                    <a:lnTo>
                      <a:pt x="334" y="34"/>
                    </a:lnTo>
                    <a:lnTo>
                      <a:pt x="412" y="56"/>
                    </a:lnTo>
                    <a:lnTo>
                      <a:pt x="468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3" name="Freeform 145"/>
              <p:cNvSpPr>
                <a:spLocks/>
              </p:cNvSpPr>
              <p:nvPr/>
            </p:nvSpPr>
            <p:spPr bwMode="auto">
              <a:xfrm>
                <a:off x="15685" y="13295"/>
                <a:ext cx="801" cy="70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14"/>
                  </a:cxn>
                  <a:cxn ang="0">
                    <a:pos x="111" y="636"/>
                  </a:cxn>
                  <a:cxn ang="0">
                    <a:pos x="89" y="647"/>
                  </a:cxn>
                  <a:cxn ang="0">
                    <a:pos x="44" y="647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56" y="703"/>
                  </a:cxn>
                  <a:cxn ang="0">
                    <a:pos x="356" y="658"/>
                  </a:cxn>
                  <a:cxn ang="0">
                    <a:pos x="311" y="658"/>
                  </a:cxn>
                  <a:cxn ang="0">
                    <a:pos x="278" y="647"/>
                  </a:cxn>
                  <a:cxn ang="0">
                    <a:pos x="256" y="647"/>
                  </a:cxn>
                  <a:cxn ang="0">
                    <a:pos x="233" y="636"/>
                  </a:cxn>
                  <a:cxn ang="0">
                    <a:pos x="233" y="290"/>
                  </a:cxn>
                  <a:cxn ang="0">
                    <a:pos x="256" y="178"/>
                  </a:cxn>
                  <a:cxn ang="0">
                    <a:pos x="300" y="100"/>
                  </a:cxn>
                  <a:cxn ang="0">
                    <a:pos x="367" y="44"/>
                  </a:cxn>
                  <a:cxn ang="0">
                    <a:pos x="445" y="33"/>
                  </a:cxn>
                  <a:cxn ang="0">
                    <a:pos x="478" y="33"/>
                  </a:cxn>
                  <a:cxn ang="0">
                    <a:pos x="512" y="55"/>
                  </a:cxn>
                  <a:cxn ang="0">
                    <a:pos x="534" y="67"/>
                  </a:cxn>
                  <a:cxn ang="0">
                    <a:pos x="567" y="167"/>
                  </a:cxn>
                  <a:cxn ang="0">
                    <a:pos x="567" y="614"/>
                  </a:cxn>
                  <a:cxn ang="0">
                    <a:pos x="556" y="636"/>
                  </a:cxn>
                  <a:cxn ang="0">
                    <a:pos x="534" y="647"/>
                  </a:cxn>
                  <a:cxn ang="0">
                    <a:pos x="489" y="647"/>
                  </a:cxn>
                  <a:cxn ang="0">
                    <a:pos x="434" y="658"/>
                  </a:cxn>
                  <a:cxn ang="0">
                    <a:pos x="434" y="703"/>
                  </a:cxn>
                  <a:cxn ang="0">
                    <a:pos x="801" y="703"/>
                  </a:cxn>
                  <a:cxn ang="0">
                    <a:pos x="801" y="658"/>
                  </a:cxn>
                  <a:cxn ang="0">
                    <a:pos x="756" y="658"/>
                  </a:cxn>
                  <a:cxn ang="0">
                    <a:pos x="723" y="647"/>
                  </a:cxn>
                  <a:cxn ang="0">
                    <a:pos x="690" y="647"/>
                  </a:cxn>
                  <a:cxn ang="0">
                    <a:pos x="678" y="625"/>
                  </a:cxn>
                  <a:cxn ang="0">
                    <a:pos x="678" y="189"/>
                  </a:cxn>
                  <a:cxn ang="0">
                    <a:pos x="656" y="111"/>
                  </a:cxn>
                  <a:cxn ang="0">
                    <a:pos x="623" y="55"/>
                  </a:cxn>
                  <a:cxn ang="0">
                    <a:pos x="612" y="33"/>
                  </a:cxn>
                  <a:cxn ang="0">
                    <a:pos x="512" y="0"/>
                  </a:cxn>
                  <a:cxn ang="0">
                    <a:pos x="456" y="0"/>
                  </a:cxn>
                  <a:cxn ang="0">
                    <a:pos x="356" y="22"/>
                  </a:cxn>
                  <a:cxn ang="0">
                    <a:pos x="278" y="78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2"/>
                  </a:cxn>
                  <a:cxn ang="0">
                    <a:pos x="122" y="156"/>
                  </a:cxn>
                </a:cxnLst>
                <a:rect l="0" t="0" r="r" b="b"/>
                <a:pathLst>
                  <a:path w="801" h="703">
                    <a:moveTo>
                      <a:pt x="122" y="156"/>
                    </a:moveTo>
                    <a:lnTo>
                      <a:pt x="122" y="614"/>
                    </a:lnTo>
                    <a:lnTo>
                      <a:pt x="111" y="636"/>
                    </a:lnTo>
                    <a:lnTo>
                      <a:pt x="89" y="647"/>
                    </a:lnTo>
                    <a:lnTo>
                      <a:pt x="44" y="647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56" y="703"/>
                    </a:lnTo>
                    <a:lnTo>
                      <a:pt x="356" y="658"/>
                    </a:lnTo>
                    <a:lnTo>
                      <a:pt x="311" y="658"/>
                    </a:lnTo>
                    <a:lnTo>
                      <a:pt x="278" y="647"/>
                    </a:lnTo>
                    <a:lnTo>
                      <a:pt x="256" y="647"/>
                    </a:lnTo>
                    <a:lnTo>
                      <a:pt x="233" y="636"/>
                    </a:lnTo>
                    <a:lnTo>
                      <a:pt x="233" y="290"/>
                    </a:lnTo>
                    <a:lnTo>
                      <a:pt x="256" y="178"/>
                    </a:lnTo>
                    <a:lnTo>
                      <a:pt x="300" y="100"/>
                    </a:lnTo>
                    <a:lnTo>
                      <a:pt x="367" y="44"/>
                    </a:lnTo>
                    <a:lnTo>
                      <a:pt x="445" y="33"/>
                    </a:lnTo>
                    <a:lnTo>
                      <a:pt x="478" y="33"/>
                    </a:lnTo>
                    <a:lnTo>
                      <a:pt x="512" y="55"/>
                    </a:lnTo>
                    <a:lnTo>
                      <a:pt x="534" y="67"/>
                    </a:lnTo>
                    <a:lnTo>
                      <a:pt x="567" y="167"/>
                    </a:lnTo>
                    <a:lnTo>
                      <a:pt x="567" y="614"/>
                    </a:lnTo>
                    <a:lnTo>
                      <a:pt x="556" y="636"/>
                    </a:lnTo>
                    <a:lnTo>
                      <a:pt x="534" y="647"/>
                    </a:lnTo>
                    <a:lnTo>
                      <a:pt x="489" y="647"/>
                    </a:lnTo>
                    <a:lnTo>
                      <a:pt x="434" y="658"/>
                    </a:lnTo>
                    <a:lnTo>
                      <a:pt x="434" y="703"/>
                    </a:lnTo>
                    <a:lnTo>
                      <a:pt x="801" y="703"/>
                    </a:lnTo>
                    <a:lnTo>
                      <a:pt x="801" y="658"/>
                    </a:lnTo>
                    <a:lnTo>
                      <a:pt x="756" y="658"/>
                    </a:lnTo>
                    <a:lnTo>
                      <a:pt x="723" y="647"/>
                    </a:lnTo>
                    <a:lnTo>
                      <a:pt x="690" y="647"/>
                    </a:lnTo>
                    <a:lnTo>
                      <a:pt x="678" y="625"/>
                    </a:lnTo>
                    <a:lnTo>
                      <a:pt x="678" y="189"/>
                    </a:lnTo>
                    <a:lnTo>
                      <a:pt x="656" y="111"/>
                    </a:lnTo>
                    <a:lnTo>
                      <a:pt x="623" y="55"/>
                    </a:lnTo>
                    <a:lnTo>
                      <a:pt x="612" y="33"/>
                    </a:lnTo>
                    <a:lnTo>
                      <a:pt x="512" y="0"/>
                    </a:lnTo>
                    <a:lnTo>
                      <a:pt x="456" y="0"/>
                    </a:lnTo>
                    <a:lnTo>
                      <a:pt x="356" y="22"/>
                    </a:lnTo>
                    <a:lnTo>
                      <a:pt x="278" y="78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2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4" name="Freeform 146"/>
              <p:cNvSpPr>
                <a:spLocks/>
              </p:cNvSpPr>
              <p:nvPr/>
            </p:nvSpPr>
            <p:spPr bwMode="auto">
              <a:xfrm>
                <a:off x="16508" y="13015"/>
                <a:ext cx="501" cy="1005"/>
              </a:xfrm>
              <a:custGeom>
                <a:avLst/>
                <a:gdLst/>
                <a:ahLst/>
                <a:cxnLst>
                  <a:cxn ang="0">
                    <a:pos x="245" y="347"/>
                  </a:cxn>
                  <a:cxn ang="0">
                    <a:pos x="468" y="347"/>
                  </a:cxn>
                  <a:cxn ang="0">
                    <a:pos x="468" y="291"/>
                  </a:cxn>
                  <a:cxn ang="0">
                    <a:pos x="245" y="29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178" y="157"/>
                  </a:cxn>
                  <a:cxn ang="0">
                    <a:pos x="134" y="235"/>
                  </a:cxn>
                  <a:cxn ang="0">
                    <a:pos x="78" y="280"/>
                  </a:cxn>
                  <a:cxn ang="0">
                    <a:pos x="0" y="302"/>
                  </a:cxn>
                  <a:cxn ang="0">
                    <a:pos x="0" y="347"/>
                  </a:cxn>
                  <a:cxn ang="0">
                    <a:pos x="134" y="347"/>
                  </a:cxn>
                  <a:cxn ang="0">
                    <a:pos x="134" y="782"/>
                  </a:cxn>
                  <a:cxn ang="0">
                    <a:pos x="145" y="883"/>
                  </a:cxn>
                  <a:cxn ang="0">
                    <a:pos x="189" y="950"/>
                  </a:cxn>
                  <a:cxn ang="0">
                    <a:pos x="245" y="983"/>
                  </a:cxn>
                  <a:cxn ang="0">
                    <a:pos x="301" y="994"/>
                  </a:cxn>
                  <a:cxn ang="0">
                    <a:pos x="334" y="1005"/>
                  </a:cxn>
                  <a:cxn ang="0">
                    <a:pos x="412" y="983"/>
                  </a:cxn>
                  <a:cxn ang="0">
                    <a:pos x="456" y="927"/>
                  </a:cxn>
                  <a:cxn ang="0">
                    <a:pos x="490" y="860"/>
                  </a:cxn>
                  <a:cxn ang="0">
                    <a:pos x="501" y="782"/>
                  </a:cxn>
                  <a:cxn ang="0">
                    <a:pos x="501" y="693"/>
                  </a:cxn>
                  <a:cxn ang="0">
                    <a:pos x="456" y="693"/>
                  </a:cxn>
                  <a:cxn ang="0">
                    <a:pos x="456" y="838"/>
                  </a:cxn>
                  <a:cxn ang="0">
                    <a:pos x="445" y="883"/>
                  </a:cxn>
                  <a:cxn ang="0">
                    <a:pos x="423" y="916"/>
                  </a:cxn>
                  <a:cxn ang="0">
                    <a:pos x="378" y="961"/>
                  </a:cxn>
                  <a:cxn ang="0">
                    <a:pos x="312" y="961"/>
                  </a:cxn>
                  <a:cxn ang="0">
                    <a:pos x="278" y="927"/>
                  </a:cxn>
                  <a:cxn ang="0">
                    <a:pos x="256" y="894"/>
                  </a:cxn>
                  <a:cxn ang="0">
                    <a:pos x="256" y="871"/>
                  </a:cxn>
                  <a:cxn ang="0">
                    <a:pos x="245" y="849"/>
                  </a:cxn>
                  <a:cxn ang="0">
                    <a:pos x="245" y="782"/>
                  </a:cxn>
                  <a:cxn ang="0">
                    <a:pos x="245" y="347"/>
                  </a:cxn>
                </a:cxnLst>
                <a:rect l="0" t="0" r="r" b="b"/>
                <a:pathLst>
                  <a:path w="501" h="1005">
                    <a:moveTo>
                      <a:pt x="245" y="347"/>
                    </a:moveTo>
                    <a:lnTo>
                      <a:pt x="468" y="347"/>
                    </a:lnTo>
                    <a:lnTo>
                      <a:pt x="468" y="291"/>
                    </a:lnTo>
                    <a:lnTo>
                      <a:pt x="245" y="29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78" y="157"/>
                    </a:lnTo>
                    <a:lnTo>
                      <a:pt x="134" y="235"/>
                    </a:lnTo>
                    <a:lnTo>
                      <a:pt x="78" y="280"/>
                    </a:lnTo>
                    <a:lnTo>
                      <a:pt x="0" y="302"/>
                    </a:lnTo>
                    <a:lnTo>
                      <a:pt x="0" y="347"/>
                    </a:lnTo>
                    <a:lnTo>
                      <a:pt x="134" y="347"/>
                    </a:lnTo>
                    <a:lnTo>
                      <a:pt x="134" y="782"/>
                    </a:lnTo>
                    <a:lnTo>
                      <a:pt x="145" y="883"/>
                    </a:lnTo>
                    <a:lnTo>
                      <a:pt x="189" y="950"/>
                    </a:lnTo>
                    <a:lnTo>
                      <a:pt x="245" y="983"/>
                    </a:lnTo>
                    <a:lnTo>
                      <a:pt x="301" y="994"/>
                    </a:lnTo>
                    <a:lnTo>
                      <a:pt x="334" y="1005"/>
                    </a:lnTo>
                    <a:lnTo>
                      <a:pt x="412" y="983"/>
                    </a:lnTo>
                    <a:lnTo>
                      <a:pt x="456" y="927"/>
                    </a:lnTo>
                    <a:lnTo>
                      <a:pt x="490" y="860"/>
                    </a:lnTo>
                    <a:lnTo>
                      <a:pt x="501" y="782"/>
                    </a:lnTo>
                    <a:lnTo>
                      <a:pt x="501" y="693"/>
                    </a:lnTo>
                    <a:lnTo>
                      <a:pt x="456" y="693"/>
                    </a:lnTo>
                    <a:lnTo>
                      <a:pt x="456" y="838"/>
                    </a:lnTo>
                    <a:lnTo>
                      <a:pt x="445" y="883"/>
                    </a:lnTo>
                    <a:lnTo>
                      <a:pt x="423" y="916"/>
                    </a:lnTo>
                    <a:lnTo>
                      <a:pt x="378" y="961"/>
                    </a:lnTo>
                    <a:lnTo>
                      <a:pt x="312" y="961"/>
                    </a:lnTo>
                    <a:lnTo>
                      <a:pt x="278" y="927"/>
                    </a:lnTo>
                    <a:lnTo>
                      <a:pt x="256" y="894"/>
                    </a:lnTo>
                    <a:lnTo>
                      <a:pt x="256" y="871"/>
                    </a:lnTo>
                    <a:lnTo>
                      <a:pt x="245" y="849"/>
                    </a:lnTo>
                    <a:lnTo>
                      <a:pt x="245" y="782"/>
                    </a:lnTo>
                    <a:lnTo>
                      <a:pt x="245" y="3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5" name="Freeform 147"/>
              <p:cNvSpPr>
                <a:spLocks/>
              </p:cNvSpPr>
              <p:nvPr/>
            </p:nvSpPr>
            <p:spPr bwMode="auto">
              <a:xfrm>
                <a:off x="17154" y="13283"/>
                <a:ext cx="523" cy="737"/>
              </a:xfrm>
              <a:custGeom>
                <a:avLst/>
                <a:gdLst/>
                <a:ahLst/>
                <a:cxnLst>
                  <a:cxn ang="0">
                    <a:pos x="289" y="402"/>
                  </a:cxn>
                  <a:cxn ang="0">
                    <a:pos x="345" y="425"/>
                  </a:cxn>
                  <a:cxn ang="0">
                    <a:pos x="400" y="458"/>
                  </a:cxn>
                  <a:cxn ang="0">
                    <a:pos x="445" y="548"/>
                  </a:cxn>
                  <a:cxn ang="0">
                    <a:pos x="367" y="682"/>
                  </a:cxn>
                  <a:cxn ang="0">
                    <a:pos x="166" y="682"/>
                  </a:cxn>
                  <a:cxn ang="0">
                    <a:pos x="66" y="559"/>
                  </a:cxn>
                  <a:cxn ang="0">
                    <a:pos x="33" y="458"/>
                  </a:cxn>
                  <a:cxn ang="0">
                    <a:pos x="0" y="447"/>
                  </a:cxn>
                  <a:cxn ang="0">
                    <a:pos x="11" y="737"/>
                  </a:cxn>
                  <a:cxn ang="0">
                    <a:pos x="22" y="726"/>
                  </a:cxn>
                  <a:cxn ang="0">
                    <a:pos x="55" y="704"/>
                  </a:cxn>
                  <a:cxn ang="0">
                    <a:pos x="89" y="659"/>
                  </a:cxn>
                  <a:cxn ang="0">
                    <a:pos x="166" y="715"/>
                  </a:cxn>
                  <a:cxn ang="0">
                    <a:pos x="255" y="737"/>
                  </a:cxn>
                  <a:cxn ang="0">
                    <a:pos x="456" y="670"/>
                  </a:cxn>
                  <a:cxn ang="0">
                    <a:pos x="523" y="514"/>
                  </a:cxn>
                  <a:cxn ang="0">
                    <a:pos x="478" y="391"/>
                  </a:cxn>
                  <a:cxn ang="0">
                    <a:pos x="445" y="358"/>
                  </a:cxn>
                  <a:cxn ang="0">
                    <a:pos x="367" y="302"/>
                  </a:cxn>
                  <a:cxn ang="0">
                    <a:pos x="267" y="280"/>
                  </a:cxn>
                  <a:cxn ang="0">
                    <a:pos x="133" y="246"/>
                  </a:cxn>
                  <a:cxn ang="0">
                    <a:pos x="66" y="146"/>
                  </a:cxn>
                  <a:cxn ang="0">
                    <a:pos x="111" y="67"/>
                  </a:cxn>
                  <a:cxn ang="0">
                    <a:pos x="255" y="23"/>
                  </a:cxn>
                  <a:cxn ang="0">
                    <a:pos x="389" y="79"/>
                  </a:cxn>
                  <a:cxn ang="0">
                    <a:pos x="434" y="179"/>
                  </a:cxn>
                  <a:cxn ang="0">
                    <a:pos x="445" y="235"/>
                  </a:cxn>
                  <a:cxn ang="0">
                    <a:pos x="478" y="224"/>
                  </a:cxn>
                  <a:cxn ang="0">
                    <a:pos x="467" y="0"/>
                  </a:cxn>
                  <a:cxn ang="0">
                    <a:pos x="422" y="12"/>
                  </a:cxn>
                  <a:cxn ang="0">
                    <a:pos x="400" y="45"/>
                  </a:cxn>
                  <a:cxn ang="0">
                    <a:pos x="255" y="0"/>
                  </a:cxn>
                  <a:cxn ang="0">
                    <a:pos x="77" y="45"/>
                  </a:cxn>
                  <a:cxn ang="0">
                    <a:pos x="0" y="134"/>
                  </a:cxn>
                  <a:cxn ang="0">
                    <a:pos x="11" y="268"/>
                  </a:cxn>
                  <a:cxn ang="0">
                    <a:pos x="66" y="335"/>
                  </a:cxn>
                  <a:cxn ang="0">
                    <a:pos x="178" y="380"/>
                  </a:cxn>
                </a:cxnLst>
                <a:rect l="0" t="0" r="r" b="b"/>
                <a:pathLst>
                  <a:path w="523" h="737">
                    <a:moveTo>
                      <a:pt x="278" y="402"/>
                    </a:moveTo>
                    <a:lnTo>
                      <a:pt x="289" y="402"/>
                    </a:lnTo>
                    <a:lnTo>
                      <a:pt x="311" y="414"/>
                    </a:lnTo>
                    <a:lnTo>
                      <a:pt x="345" y="425"/>
                    </a:lnTo>
                    <a:lnTo>
                      <a:pt x="367" y="436"/>
                    </a:lnTo>
                    <a:lnTo>
                      <a:pt x="400" y="458"/>
                    </a:lnTo>
                    <a:lnTo>
                      <a:pt x="422" y="481"/>
                    </a:lnTo>
                    <a:lnTo>
                      <a:pt x="445" y="548"/>
                    </a:lnTo>
                    <a:lnTo>
                      <a:pt x="422" y="626"/>
                    </a:lnTo>
                    <a:lnTo>
                      <a:pt x="367" y="682"/>
                    </a:lnTo>
                    <a:lnTo>
                      <a:pt x="255" y="693"/>
                    </a:lnTo>
                    <a:lnTo>
                      <a:pt x="166" y="682"/>
                    </a:lnTo>
                    <a:lnTo>
                      <a:pt x="111" y="637"/>
                    </a:lnTo>
                    <a:lnTo>
                      <a:pt x="66" y="559"/>
                    </a:lnTo>
                    <a:lnTo>
                      <a:pt x="33" y="469"/>
                    </a:lnTo>
                    <a:lnTo>
                      <a:pt x="33" y="458"/>
                    </a:lnTo>
                    <a:lnTo>
                      <a:pt x="22" y="447"/>
                    </a:lnTo>
                    <a:lnTo>
                      <a:pt x="0" y="447"/>
                    </a:lnTo>
                    <a:lnTo>
                      <a:pt x="0" y="726"/>
                    </a:lnTo>
                    <a:lnTo>
                      <a:pt x="11" y="737"/>
                    </a:lnTo>
                    <a:lnTo>
                      <a:pt x="22" y="737"/>
                    </a:lnTo>
                    <a:lnTo>
                      <a:pt x="22" y="726"/>
                    </a:lnTo>
                    <a:lnTo>
                      <a:pt x="33" y="715"/>
                    </a:lnTo>
                    <a:lnTo>
                      <a:pt x="55" y="704"/>
                    </a:lnTo>
                    <a:lnTo>
                      <a:pt x="55" y="693"/>
                    </a:lnTo>
                    <a:lnTo>
                      <a:pt x="89" y="659"/>
                    </a:lnTo>
                    <a:lnTo>
                      <a:pt x="133" y="693"/>
                    </a:lnTo>
                    <a:lnTo>
                      <a:pt x="166" y="715"/>
                    </a:lnTo>
                    <a:lnTo>
                      <a:pt x="233" y="737"/>
                    </a:lnTo>
                    <a:lnTo>
                      <a:pt x="255" y="737"/>
                    </a:lnTo>
                    <a:lnTo>
                      <a:pt x="378" y="715"/>
                    </a:lnTo>
                    <a:lnTo>
                      <a:pt x="456" y="670"/>
                    </a:lnTo>
                    <a:lnTo>
                      <a:pt x="500" y="592"/>
                    </a:lnTo>
                    <a:lnTo>
                      <a:pt x="523" y="514"/>
                    </a:lnTo>
                    <a:lnTo>
                      <a:pt x="500" y="425"/>
                    </a:lnTo>
                    <a:lnTo>
                      <a:pt x="478" y="391"/>
                    </a:lnTo>
                    <a:lnTo>
                      <a:pt x="467" y="369"/>
                    </a:lnTo>
                    <a:lnTo>
                      <a:pt x="445" y="358"/>
                    </a:lnTo>
                    <a:lnTo>
                      <a:pt x="411" y="324"/>
                    </a:lnTo>
                    <a:lnTo>
                      <a:pt x="367" y="302"/>
                    </a:lnTo>
                    <a:lnTo>
                      <a:pt x="322" y="291"/>
                    </a:lnTo>
                    <a:lnTo>
                      <a:pt x="267" y="280"/>
                    </a:lnTo>
                    <a:lnTo>
                      <a:pt x="200" y="268"/>
                    </a:lnTo>
                    <a:lnTo>
                      <a:pt x="133" y="246"/>
                    </a:lnTo>
                    <a:lnTo>
                      <a:pt x="89" y="201"/>
                    </a:lnTo>
                    <a:lnTo>
                      <a:pt x="66" y="146"/>
                    </a:lnTo>
                    <a:lnTo>
                      <a:pt x="77" y="101"/>
                    </a:lnTo>
                    <a:lnTo>
                      <a:pt x="111" y="67"/>
                    </a:lnTo>
                    <a:lnTo>
                      <a:pt x="166" y="34"/>
                    </a:lnTo>
                    <a:lnTo>
                      <a:pt x="255" y="23"/>
                    </a:lnTo>
                    <a:lnTo>
                      <a:pt x="345" y="45"/>
                    </a:lnTo>
                    <a:lnTo>
                      <a:pt x="389" y="79"/>
                    </a:lnTo>
                    <a:lnTo>
                      <a:pt x="422" y="134"/>
                    </a:lnTo>
                    <a:lnTo>
                      <a:pt x="434" y="179"/>
                    </a:lnTo>
                    <a:lnTo>
                      <a:pt x="434" y="224"/>
                    </a:lnTo>
                    <a:lnTo>
                      <a:pt x="445" y="235"/>
                    </a:lnTo>
                    <a:lnTo>
                      <a:pt x="467" y="235"/>
                    </a:lnTo>
                    <a:lnTo>
                      <a:pt x="478" y="224"/>
                    </a:lnTo>
                    <a:lnTo>
                      <a:pt x="478" y="12"/>
                    </a:lnTo>
                    <a:lnTo>
                      <a:pt x="467" y="0"/>
                    </a:lnTo>
                    <a:lnTo>
                      <a:pt x="445" y="0"/>
                    </a:lnTo>
                    <a:lnTo>
                      <a:pt x="422" y="12"/>
                    </a:lnTo>
                    <a:lnTo>
                      <a:pt x="422" y="23"/>
                    </a:lnTo>
                    <a:lnTo>
                      <a:pt x="400" y="45"/>
                    </a:lnTo>
                    <a:lnTo>
                      <a:pt x="311" y="0"/>
                    </a:lnTo>
                    <a:lnTo>
                      <a:pt x="255" y="0"/>
                    </a:lnTo>
                    <a:lnTo>
                      <a:pt x="155" y="12"/>
                    </a:lnTo>
                    <a:lnTo>
                      <a:pt x="77" y="45"/>
                    </a:lnTo>
                    <a:lnTo>
                      <a:pt x="33" y="90"/>
                    </a:lnTo>
                    <a:lnTo>
                      <a:pt x="0" y="134"/>
                    </a:lnTo>
                    <a:lnTo>
                      <a:pt x="0" y="235"/>
                    </a:lnTo>
                    <a:lnTo>
                      <a:pt x="11" y="268"/>
                    </a:lnTo>
                    <a:lnTo>
                      <a:pt x="33" y="302"/>
                    </a:lnTo>
                    <a:lnTo>
                      <a:pt x="66" y="335"/>
                    </a:lnTo>
                    <a:lnTo>
                      <a:pt x="111" y="369"/>
                    </a:lnTo>
                    <a:lnTo>
                      <a:pt x="178" y="380"/>
                    </a:lnTo>
                    <a:lnTo>
                      <a:pt x="278" y="4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6" name="Freeform 148"/>
              <p:cNvSpPr>
                <a:spLocks noEditPoints="1"/>
              </p:cNvSpPr>
              <p:nvPr/>
            </p:nvSpPr>
            <p:spPr bwMode="auto">
              <a:xfrm>
                <a:off x="18333" y="12926"/>
                <a:ext cx="334" cy="1072"/>
              </a:xfrm>
              <a:custGeom>
                <a:avLst/>
                <a:gdLst/>
                <a:ahLst/>
                <a:cxnLst>
                  <a:cxn ang="0">
                    <a:pos x="223" y="369"/>
                  </a:cxn>
                  <a:cxn ang="0">
                    <a:pos x="0" y="380"/>
                  </a:cxn>
                  <a:cxn ang="0">
                    <a:pos x="0" y="436"/>
                  </a:cxn>
                  <a:cxn ang="0">
                    <a:pos x="78" y="436"/>
                  </a:cxn>
                  <a:cxn ang="0">
                    <a:pos x="100" y="447"/>
                  </a:cxn>
                  <a:cxn ang="0">
                    <a:pos x="111" y="458"/>
                  </a:cxn>
                  <a:cxn ang="0">
                    <a:pos x="123" y="480"/>
                  </a:cxn>
                  <a:cxn ang="0">
                    <a:pos x="123" y="983"/>
                  </a:cxn>
                  <a:cxn ang="0">
                    <a:pos x="111" y="1005"/>
                  </a:cxn>
                  <a:cxn ang="0">
                    <a:pos x="89" y="1016"/>
                  </a:cxn>
                  <a:cxn ang="0">
                    <a:pos x="56" y="1016"/>
                  </a:cxn>
                  <a:cxn ang="0">
                    <a:pos x="0" y="1027"/>
                  </a:cxn>
                  <a:cxn ang="0">
                    <a:pos x="0" y="1072"/>
                  </a:cxn>
                  <a:cxn ang="0">
                    <a:pos x="334" y="1072"/>
                  </a:cxn>
                  <a:cxn ang="0">
                    <a:pos x="334" y="1027"/>
                  </a:cxn>
                  <a:cxn ang="0">
                    <a:pos x="289" y="1027"/>
                  </a:cxn>
                  <a:cxn ang="0">
                    <a:pos x="267" y="1016"/>
                  </a:cxn>
                  <a:cxn ang="0">
                    <a:pos x="245" y="1016"/>
                  </a:cxn>
                  <a:cxn ang="0">
                    <a:pos x="234" y="994"/>
                  </a:cxn>
                  <a:cxn ang="0">
                    <a:pos x="223" y="983"/>
                  </a:cxn>
                  <a:cxn ang="0">
                    <a:pos x="223" y="949"/>
                  </a:cxn>
                  <a:cxn ang="0">
                    <a:pos x="223" y="369"/>
                  </a:cxn>
                  <a:cxn ang="0">
                    <a:pos x="234" y="89"/>
                  </a:cxn>
                  <a:cxn ang="0">
                    <a:pos x="234" y="56"/>
                  </a:cxn>
                  <a:cxn ang="0">
                    <a:pos x="212" y="33"/>
                  </a:cxn>
                  <a:cxn ang="0">
                    <a:pos x="200" y="11"/>
                  </a:cxn>
                  <a:cxn ang="0">
                    <a:pos x="178" y="0"/>
                  </a:cxn>
                  <a:cxn ang="0">
                    <a:pos x="145" y="0"/>
                  </a:cxn>
                  <a:cxn ang="0">
                    <a:pos x="111" y="11"/>
                  </a:cxn>
                  <a:cxn ang="0">
                    <a:pos x="89" y="22"/>
                  </a:cxn>
                  <a:cxn ang="0">
                    <a:pos x="67" y="56"/>
                  </a:cxn>
                  <a:cxn ang="0">
                    <a:pos x="67" y="123"/>
                  </a:cxn>
                  <a:cxn ang="0">
                    <a:pos x="111" y="167"/>
                  </a:cxn>
                  <a:cxn ang="0">
                    <a:pos x="178" y="167"/>
                  </a:cxn>
                  <a:cxn ang="0">
                    <a:pos x="212" y="145"/>
                  </a:cxn>
                  <a:cxn ang="0">
                    <a:pos x="223" y="123"/>
                  </a:cxn>
                  <a:cxn ang="0">
                    <a:pos x="234" y="89"/>
                  </a:cxn>
                </a:cxnLst>
                <a:rect l="0" t="0" r="r" b="b"/>
                <a:pathLst>
                  <a:path w="334" h="1072">
                    <a:moveTo>
                      <a:pt x="223" y="369"/>
                    </a:moveTo>
                    <a:lnTo>
                      <a:pt x="0" y="380"/>
                    </a:lnTo>
                    <a:lnTo>
                      <a:pt x="0" y="436"/>
                    </a:lnTo>
                    <a:lnTo>
                      <a:pt x="78" y="436"/>
                    </a:lnTo>
                    <a:lnTo>
                      <a:pt x="100" y="447"/>
                    </a:lnTo>
                    <a:lnTo>
                      <a:pt x="111" y="458"/>
                    </a:lnTo>
                    <a:lnTo>
                      <a:pt x="123" y="480"/>
                    </a:lnTo>
                    <a:lnTo>
                      <a:pt x="123" y="983"/>
                    </a:lnTo>
                    <a:lnTo>
                      <a:pt x="111" y="1005"/>
                    </a:lnTo>
                    <a:lnTo>
                      <a:pt x="89" y="1016"/>
                    </a:lnTo>
                    <a:lnTo>
                      <a:pt x="56" y="1016"/>
                    </a:lnTo>
                    <a:lnTo>
                      <a:pt x="0" y="1027"/>
                    </a:lnTo>
                    <a:lnTo>
                      <a:pt x="0" y="1072"/>
                    </a:lnTo>
                    <a:lnTo>
                      <a:pt x="334" y="1072"/>
                    </a:lnTo>
                    <a:lnTo>
                      <a:pt x="334" y="1027"/>
                    </a:lnTo>
                    <a:lnTo>
                      <a:pt x="289" y="1027"/>
                    </a:lnTo>
                    <a:lnTo>
                      <a:pt x="267" y="1016"/>
                    </a:lnTo>
                    <a:lnTo>
                      <a:pt x="245" y="1016"/>
                    </a:lnTo>
                    <a:lnTo>
                      <a:pt x="234" y="994"/>
                    </a:lnTo>
                    <a:lnTo>
                      <a:pt x="223" y="983"/>
                    </a:lnTo>
                    <a:lnTo>
                      <a:pt x="223" y="949"/>
                    </a:lnTo>
                    <a:lnTo>
                      <a:pt x="223" y="369"/>
                    </a:lnTo>
                    <a:close/>
                    <a:moveTo>
                      <a:pt x="234" y="89"/>
                    </a:moveTo>
                    <a:lnTo>
                      <a:pt x="234" y="56"/>
                    </a:lnTo>
                    <a:lnTo>
                      <a:pt x="212" y="33"/>
                    </a:lnTo>
                    <a:lnTo>
                      <a:pt x="200" y="11"/>
                    </a:lnTo>
                    <a:lnTo>
                      <a:pt x="178" y="0"/>
                    </a:lnTo>
                    <a:lnTo>
                      <a:pt x="145" y="0"/>
                    </a:lnTo>
                    <a:lnTo>
                      <a:pt x="111" y="11"/>
                    </a:lnTo>
                    <a:lnTo>
                      <a:pt x="89" y="22"/>
                    </a:lnTo>
                    <a:lnTo>
                      <a:pt x="67" y="56"/>
                    </a:lnTo>
                    <a:lnTo>
                      <a:pt x="67" y="123"/>
                    </a:lnTo>
                    <a:lnTo>
                      <a:pt x="111" y="167"/>
                    </a:lnTo>
                    <a:lnTo>
                      <a:pt x="178" y="167"/>
                    </a:lnTo>
                    <a:lnTo>
                      <a:pt x="212" y="145"/>
                    </a:lnTo>
                    <a:lnTo>
                      <a:pt x="223" y="123"/>
                    </a:lnTo>
                    <a:lnTo>
                      <a:pt x="234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7" name="Freeform 149"/>
              <p:cNvSpPr>
                <a:spLocks/>
              </p:cNvSpPr>
              <p:nvPr/>
            </p:nvSpPr>
            <p:spPr bwMode="auto">
              <a:xfrm>
                <a:off x="18767" y="13295"/>
                <a:ext cx="812" cy="703"/>
              </a:xfrm>
              <a:custGeom>
                <a:avLst/>
                <a:gdLst/>
                <a:ahLst/>
                <a:cxnLst>
                  <a:cxn ang="0">
                    <a:pos x="134" y="156"/>
                  </a:cxn>
                  <a:cxn ang="0">
                    <a:pos x="134" y="614"/>
                  </a:cxn>
                  <a:cxn ang="0">
                    <a:pos x="123" y="636"/>
                  </a:cxn>
                  <a:cxn ang="0">
                    <a:pos x="100" y="647"/>
                  </a:cxn>
                  <a:cxn ang="0">
                    <a:pos x="56" y="647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67" y="703"/>
                  </a:cxn>
                  <a:cxn ang="0">
                    <a:pos x="367" y="658"/>
                  </a:cxn>
                  <a:cxn ang="0">
                    <a:pos x="323" y="658"/>
                  </a:cxn>
                  <a:cxn ang="0">
                    <a:pos x="289" y="647"/>
                  </a:cxn>
                  <a:cxn ang="0">
                    <a:pos x="267" y="647"/>
                  </a:cxn>
                  <a:cxn ang="0">
                    <a:pos x="245" y="636"/>
                  </a:cxn>
                  <a:cxn ang="0">
                    <a:pos x="245" y="290"/>
                  </a:cxn>
                  <a:cxn ang="0">
                    <a:pos x="256" y="178"/>
                  </a:cxn>
                  <a:cxn ang="0">
                    <a:pos x="312" y="100"/>
                  </a:cxn>
                  <a:cxn ang="0">
                    <a:pos x="378" y="44"/>
                  </a:cxn>
                  <a:cxn ang="0">
                    <a:pos x="456" y="33"/>
                  </a:cxn>
                  <a:cxn ang="0">
                    <a:pos x="490" y="33"/>
                  </a:cxn>
                  <a:cxn ang="0">
                    <a:pos x="523" y="55"/>
                  </a:cxn>
                  <a:cxn ang="0">
                    <a:pos x="545" y="67"/>
                  </a:cxn>
                  <a:cxn ang="0">
                    <a:pos x="568" y="134"/>
                  </a:cxn>
                  <a:cxn ang="0">
                    <a:pos x="568" y="167"/>
                  </a:cxn>
                  <a:cxn ang="0">
                    <a:pos x="579" y="212"/>
                  </a:cxn>
                  <a:cxn ang="0">
                    <a:pos x="579" y="614"/>
                  </a:cxn>
                  <a:cxn ang="0">
                    <a:pos x="568" y="636"/>
                  </a:cxn>
                  <a:cxn ang="0">
                    <a:pos x="545" y="647"/>
                  </a:cxn>
                  <a:cxn ang="0">
                    <a:pos x="501" y="647"/>
                  </a:cxn>
                  <a:cxn ang="0">
                    <a:pos x="445" y="658"/>
                  </a:cxn>
                  <a:cxn ang="0">
                    <a:pos x="445" y="703"/>
                  </a:cxn>
                  <a:cxn ang="0">
                    <a:pos x="812" y="703"/>
                  </a:cxn>
                  <a:cxn ang="0">
                    <a:pos x="812" y="658"/>
                  </a:cxn>
                  <a:cxn ang="0">
                    <a:pos x="768" y="658"/>
                  </a:cxn>
                  <a:cxn ang="0">
                    <a:pos x="734" y="647"/>
                  </a:cxn>
                  <a:cxn ang="0">
                    <a:pos x="701" y="647"/>
                  </a:cxn>
                  <a:cxn ang="0">
                    <a:pos x="679" y="603"/>
                  </a:cxn>
                  <a:cxn ang="0">
                    <a:pos x="679" y="189"/>
                  </a:cxn>
                  <a:cxn ang="0">
                    <a:pos x="668" y="111"/>
                  </a:cxn>
                  <a:cxn ang="0">
                    <a:pos x="634" y="55"/>
                  </a:cxn>
                  <a:cxn ang="0">
                    <a:pos x="612" y="33"/>
                  </a:cxn>
                  <a:cxn ang="0">
                    <a:pos x="590" y="22"/>
                  </a:cxn>
                  <a:cxn ang="0">
                    <a:pos x="523" y="0"/>
                  </a:cxn>
                  <a:cxn ang="0">
                    <a:pos x="467" y="0"/>
                  </a:cxn>
                  <a:cxn ang="0">
                    <a:pos x="367" y="22"/>
                  </a:cxn>
                  <a:cxn ang="0">
                    <a:pos x="289" y="78"/>
                  </a:cxn>
                  <a:cxn ang="0">
                    <a:pos x="234" y="167"/>
                  </a:cxn>
                  <a:cxn ang="0">
                    <a:pos x="234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9" y="67"/>
                  </a:cxn>
                  <a:cxn ang="0">
                    <a:pos x="111" y="78"/>
                  </a:cxn>
                  <a:cxn ang="0">
                    <a:pos x="123" y="89"/>
                  </a:cxn>
                  <a:cxn ang="0">
                    <a:pos x="134" y="122"/>
                  </a:cxn>
                  <a:cxn ang="0">
                    <a:pos x="134" y="156"/>
                  </a:cxn>
                </a:cxnLst>
                <a:rect l="0" t="0" r="r" b="b"/>
                <a:pathLst>
                  <a:path w="812" h="703">
                    <a:moveTo>
                      <a:pt x="134" y="156"/>
                    </a:moveTo>
                    <a:lnTo>
                      <a:pt x="134" y="614"/>
                    </a:lnTo>
                    <a:lnTo>
                      <a:pt x="123" y="636"/>
                    </a:lnTo>
                    <a:lnTo>
                      <a:pt x="100" y="647"/>
                    </a:lnTo>
                    <a:lnTo>
                      <a:pt x="56" y="647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67" y="703"/>
                    </a:lnTo>
                    <a:lnTo>
                      <a:pt x="367" y="658"/>
                    </a:lnTo>
                    <a:lnTo>
                      <a:pt x="323" y="658"/>
                    </a:lnTo>
                    <a:lnTo>
                      <a:pt x="289" y="647"/>
                    </a:lnTo>
                    <a:lnTo>
                      <a:pt x="267" y="647"/>
                    </a:lnTo>
                    <a:lnTo>
                      <a:pt x="245" y="636"/>
                    </a:lnTo>
                    <a:lnTo>
                      <a:pt x="245" y="290"/>
                    </a:lnTo>
                    <a:lnTo>
                      <a:pt x="256" y="178"/>
                    </a:lnTo>
                    <a:lnTo>
                      <a:pt x="312" y="100"/>
                    </a:lnTo>
                    <a:lnTo>
                      <a:pt x="378" y="44"/>
                    </a:lnTo>
                    <a:lnTo>
                      <a:pt x="456" y="33"/>
                    </a:lnTo>
                    <a:lnTo>
                      <a:pt x="490" y="33"/>
                    </a:lnTo>
                    <a:lnTo>
                      <a:pt x="523" y="55"/>
                    </a:lnTo>
                    <a:lnTo>
                      <a:pt x="545" y="67"/>
                    </a:lnTo>
                    <a:lnTo>
                      <a:pt x="568" y="134"/>
                    </a:lnTo>
                    <a:lnTo>
                      <a:pt x="568" y="167"/>
                    </a:lnTo>
                    <a:lnTo>
                      <a:pt x="579" y="212"/>
                    </a:lnTo>
                    <a:lnTo>
                      <a:pt x="579" y="614"/>
                    </a:lnTo>
                    <a:lnTo>
                      <a:pt x="568" y="636"/>
                    </a:lnTo>
                    <a:lnTo>
                      <a:pt x="545" y="647"/>
                    </a:lnTo>
                    <a:lnTo>
                      <a:pt x="501" y="647"/>
                    </a:lnTo>
                    <a:lnTo>
                      <a:pt x="445" y="658"/>
                    </a:lnTo>
                    <a:lnTo>
                      <a:pt x="445" y="703"/>
                    </a:lnTo>
                    <a:lnTo>
                      <a:pt x="812" y="703"/>
                    </a:lnTo>
                    <a:lnTo>
                      <a:pt x="812" y="658"/>
                    </a:lnTo>
                    <a:lnTo>
                      <a:pt x="768" y="658"/>
                    </a:lnTo>
                    <a:lnTo>
                      <a:pt x="734" y="647"/>
                    </a:lnTo>
                    <a:lnTo>
                      <a:pt x="701" y="647"/>
                    </a:lnTo>
                    <a:lnTo>
                      <a:pt x="679" y="603"/>
                    </a:lnTo>
                    <a:lnTo>
                      <a:pt x="679" y="189"/>
                    </a:lnTo>
                    <a:lnTo>
                      <a:pt x="668" y="111"/>
                    </a:lnTo>
                    <a:lnTo>
                      <a:pt x="634" y="55"/>
                    </a:lnTo>
                    <a:lnTo>
                      <a:pt x="612" y="33"/>
                    </a:lnTo>
                    <a:lnTo>
                      <a:pt x="590" y="22"/>
                    </a:lnTo>
                    <a:lnTo>
                      <a:pt x="523" y="0"/>
                    </a:lnTo>
                    <a:lnTo>
                      <a:pt x="467" y="0"/>
                    </a:lnTo>
                    <a:lnTo>
                      <a:pt x="367" y="22"/>
                    </a:lnTo>
                    <a:lnTo>
                      <a:pt x="289" y="78"/>
                    </a:lnTo>
                    <a:lnTo>
                      <a:pt x="234" y="167"/>
                    </a:lnTo>
                    <a:lnTo>
                      <a:pt x="234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9" y="67"/>
                    </a:lnTo>
                    <a:lnTo>
                      <a:pt x="111" y="78"/>
                    </a:lnTo>
                    <a:lnTo>
                      <a:pt x="123" y="89"/>
                    </a:lnTo>
                    <a:lnTo>
                      <a:pt x="134" y="122"/>
                    </a:lnTo>
                    <a:lnTo>
                      <a:pt x="134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8" name="Freeform 150"/>
              <p:cNvSpPr>
                <a:spLocks/>
              </p:cNvSpPr>
              <p:nvPr/>
            </p:nvSpPr>
            <p:spPr bwMode="auto">
              <a:xfrm>
                <a:off x="20203" y="13295"/>
                <a:ext cx="534" cy="703"/>
              </a:xfrm>
              <a:custGeom>
                <a:avLst/>
                <a:gdLst/>
                <a:ahLst/>
                <a:cxnLst>
                  <a:cxn ang="0">
                    <a:pos x="233" y="580"/>
                  </a:cxn>
                  <a:cxn ang="0">
                    <a:pos x="233" y="335"/>
                  </a:cxn>
                  <a:cxn ang="0">
                    <a:pos x="244" y="223"/>
                  </a:cxn>
                  <a:cxn ang="0">
                    <a:pos x="278" y="122"/>
                  </a:cxn>
                  <a:cxn ang="0">
                    <a:pos x="333" y="55"/>
                  </a:cxn>
                  <a:cxn ang="0">
                    <a:pos x="422" y="33"/>
                  </a:cxn>
                  <a:cxn ang="0">
                    <a:pos x="434" y="33"/>
                  </a:cxn>
                  <a:cxn ang="0">
                    <a:pos x="422" y="33"/>
                  </a:cxn>
                  <a:cxn ang="0">
                    <a:pos x="411" y="44"/>
                  </a:cxn>
                  <a:cxn ang="0">
                    <a:pos x="400" y="67"/>
                  </a:cxn>
                  <a:cxn ang="0">
                    <a:pos x="400" y="111"/>
                  </a:cxn>
                  <a:cxn ang="0">
                    <a:pos x="411" y="134"/>
                  </a:cxn>
                  <a:cxn ang="0">
                    <a:pos x="434" y="156"/>
                  </a:cxn>
                  <a:cxn ang="0">
                    <a:pos x="445" y="156"/>
                  </a:cxn>
                  <a:cxn ang="0">
                    <a:pos x="467" y="167"/>
                  </a:cxn>
                  <a:cxn ang="0">
                    <a:pos x="489" y="167"/>
                  </a:cxn>
                  <a:cxn ang="0">
                    <a:pos x="500" y="156"/>
                  </a:cxn>
                  <a:cxn ang="0">
                    <a:pos x="523" y="145"/>
                  </a:cxn>
                  <a:cxn ang="0">
                    <a:pos x="534" y="122"/>
                  </a:cxn>
                  <a:cxn ang="0">
                    <a:pos x="534" y="55"/>
                  </a:cxn>
                  <a:cxn ang="0">
                    <a:pos x="489" y="11"/>
                  </a:cxn>
                  <a:cxn ang="0">
                    <a:pos x="456" y="0"/>
                  </a:cxn>
                  <a:cxn ang="0">
                    <a:pos x="422" y="0"/>
                  </a:cxn>
                  <a:cxn ang="0">
                    <a:pos x="345" y="11"/>
                  </a:cxn>
                  <a:cxn ang="0">
                    <a:pos x="289" y="55"/>
                  </a:cxn>
                  <a:cxn ang="0">
                    <a:pos x="244" y="111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7" y="67"/>
                  </a:cxn>
                  <a:cxn ang="0">
                    <a:pos x="122" y="89"/>
                  </a:cxn>
                  <a:cxn ang="0">
                    <a:pos x="122" y="614"/>
                  </a:cxn>
                  <a:cxn ang="0">
                    <a:pos x="111" y="636"/>
                  </a:cxn>
                  <a:cxn ang="0">
                    <a:pos x="100" y="647"/>
                  </a:cxn>
                  <a:cxn ang="0">
                    <a:pos x="77" y="647"/>
                  </a:cxn>
                  <a:cxn ang="0">
                    <a:pos x="44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89" y="703"/>
                  </a:cxn>
                  <a:cxn ang="0">
                    <a:pos x="389" y="658"/>
                  </a:cxn>
                  <a:cxn ang="0">
                    <a:pos x="300" y="658"/>
                  </a:cxn>
                  <a:cxn ang="0">
                    <a:pos x="267" y="647"/>
                  </a:cxn>
                  <a:cxn ang="0">
                    <a:pos x="244" y="636"/>
                  </a:cxn>
                  <a:cxn ang="0">
                    <a:pos x="233" y="625"/>
                  </a:cxn>
                  <a:cxn ang="0">
                    <a:pos x="233" y="580"/>
                  </a:cxn>
                </a:cxnLst>
                <a:rect l="0" t="0" r="r" b="b"/>
                <a:pathLst>
                  <a:path w="534" h="703">
                    <a:moveTo>
                      <a:pt x="233" y="580"/>
                    </a:moveTo>
                    <a:lnTo>
                      <a:pt x="233" y="335"/>
                    </a:lnTo>
                    <a:lnTo>
                      <a:pt x="244" y="223"/>
                    </a:lnTo>
                    <a:lnTo>
                      <a:pt x="278" y="122"/>
                    </a:lnTo>
                    <a:lnTo>
                      <a:pt x="333" y="55"/>
                    </a:lnTo>
                    <a:lnTo>
                      <a:pt x="422" y="33"/>
                    </a:lnTo>
                    <a:lnTo>
                      <a:pt x="434" y="33"/>
                    </a:lnTo>
                    <a:lnTo>
                      <a:pt x="422" y="33"/>
                    </a:lnTo>
                    <a:lnTo>
                      <a:pt x="411" y="44"/>
                    </a:lnTo>
                    <a:lnTo>
                      <a:pt x="400" y="67"/>
                    </a:lnTo>
                    <a:lnTo>
                      <a:pt x="400" y="111"/>
                    </a:lnTo>
                    <a:lnTo>
                      <a:pt x="411" y="134"/>
                    </a:lnTo>
                    <a:lnTo>
                      <a:pt x="434" y="156"/>
                    </a:lnTo>
                    <a:lnTo>
                      <a:pt x="445" y="156"/>
                    </a:lnTo>
                    <a:lnTo>
                      <a:pt x="467" y="167"/>
                    </a:lnTo>
                    <a:lnTo>
                      <a:pt x="489" y="167"/>
                    </a:lnTo>
                    <a:lnTo>
                      <a:pt x="500" y="156"/>
                    </a:lnTo>
                    <a:lnTo>
                      <a:pt x="523" y="145"/>
                    </a:lnTo>
                    <a:lnTo>
                      <a:pt x="534" y="122"/>
                    </a:lnTo>
                    <a:lnTo>
                      <a:pt x="534" y="55"/>
                    </a:lnTo>
                    <a:lnTo>
                      <a:pt x="489" y="11"/>
                    </a:lnTo>
                    <a:lnTo>
                      <a:pt x="456" y="0"/>
                    </a:lnTo>
                    <a:lnTo>
                      <a:pt x="422" y="0"/>
                    </a:lnTo>
                    <a:lnTo>
                      <a:pt x="345" y="11"/>
                    </a:lnTo>
                    <a:lnTo>
                      <a:pt x="289" y="55"/>
                    </a:lnTo>
                    <a:lnTo>
                      <a:pt x="244" y="111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7" y="67"/>
                    </a:lnTo>
                    <a:lnTo>
                      <a:pt x="122" y="89"/>
                    </a:lnTo>
                    <a:lnTo>
                      <a:pt x="122" y="614"/>
                    </a:lnTo>
                    <a:lnTo>
                      <a:pt x="111" y="636"/>
                    </a:lnTo>
                    <a:lnTo>
                      <a:pt x="100" y="647"/>
                    </a:lnTo>
                    <a:lnTo>
                      <a:pt x="77" y="647"/>
                    </a:lnTo>
                    <a:lnTo>
                      <a:pt x="44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89" y="703"/>
                    </a:lnTo>
                    <a:lnTo>
                      <a:pt x="389" y="658"/>
                    </a:lnTo>
                    <a:lnTo>
                      <a:pt x="300" y="658"/>
                    </a:lnTo>
                    <a:lnTo>
                      <a:pt x="267" y="647"/>
                    </a:lnTo>
                    <a:lnTo>
                      <a:pt x="244" y="636"/>
                    </a:lnTo>
                    <a:lnTo>
                      <a:pt x="233" y="625"/>
                    </a:lnTo>
                    <a:lnTo>
                      <a:pt x="233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59" name="Freeform 151"/>
              <p:cNvSpPr>
                <a:spLocks noEditPoints="1"/>
              </p:cNvSpPr>
              <p:nvPr/>
            </p:nvSpPr>
            <p:spPr bwMode="auto">
              <a:xfrm>
                <a:off x="20826" y="13283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9"/>
                  </a:cxn>
                  <a:cxn ang="0">
                    <a:pos x="679" y="224"/>
                  </a:cxn>
                  <a:cxn ang="0">
                    <a:pos x="612" y="112"/>
                  </a:cxn>
                  <a:cxn ang="0">
                    <a:pos x="489" y="23"/>
                  </a:cxn>
                  <a:cxn ang="0">
                    <a:pos x="356" y="0"/>
                  </a:cxn>
                  <a:cxn ang="0">
                    <a:pos x="222" y="34"/>
                  </a:cxn>
                  <a:cxn ang="0">
                    <a:pos x="100" y="112"/>
                  </a:cxn>
                  <a:cxn ang="0">
                    <a:pos x="33" y="224"/>
                  </a:cxn>
                  <a:cxn ang="0">
                    <a:pos x="0" y="369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89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12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2" y="648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25"/>
                  </a:cxn>
                  <a:cxn ang="0">
                    <a:pos x="133" y="358"/>
                  </a:cxn>
                  <a:cxn ang="0">
                    <a:pos x="144" y="257"/>
                  </a:cxn>
                  <a:cxn ang="0">
                    <a:pos x="178" y="134"/>
                  </a:cxn>
                  <a:cxn ang="0">
                    <a:pos x="200" y="101"/>
                  </a:cxn>
                  <a:cxn ang="0">
                    <a:pos x="233" y="67"/>
                  </a:cxn>
                  <a:cxn ang="0">
                    <a:pos x="278" y="45"/>
                  </a:cxn>
                  <a:cxn ang="0">
                    <a:pos x="311" y="34"/>
                  </a:cxn>
                  <a:cxn ang="0">
                    <a:pos x="356" y="34"/>
                  </a:cxn>
                  <a:cxn ang="0">
                    <a:pos x="423" y="45"/>
                  </a:cxn>
                  <a:cxn ang="0">
                    <a:pos x="489" y="79"/>
                  </a:cxn>
                  <a:cxn ang="0">
                    <a:pos x="534" y="134"/>
                  </a:cxn>
                  <a:cxn ang="0">
                    <a:pos x="567" y="213"/>
                  </a:cxn>
                  <a:cxn ang="0">
                    <a:pos x="578" y="291"/>
                  </a:cxn>
                  <a:cxn ang="0">
                    <a:pos x="578" y="458"/>
                  </a:cxn>
                  <a:cxn ang="0">
                    <a:pos x="545" y="570"/>
                  </a:cxn>
                  <a:cxn ang="0">
                    <a:pos x="500" y="637"/>
                  </a:cxn>
                  <a:cxn ang="0">
                    <a:pos x="434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12" h="737">
                    <a:moveTo>
                      <a:pt x="712" y="369"/>
                    </a:moveTo>
                    <a:lnTo>
                      <a:pt x="679" y="224"/>
                    </a:lnTo>
                    <a:lnTo>
                      <a:pt x="612" y="112"/>
                    </a:lnTo>
                    <a:lnTo>
                      <a:pt x="489" y="23"/>
                    </a:lnTo>
                    <a:lnTo>
                      <a:pt x="356" y="0"/>
                    </a:lnTo>
                    <a:lnTo>
                      <a:pt x="222" y="34"/>
                    </a:lnTo>
                    <a:lnTo>
                      <a:pt x="100" y="112"/>
                    </a:lnTo>
                    <a:lnTo>
                      <a:pt x="33" y="224"/>
                    </a:lnTo>
                    <a:lnTo>
                      <a:pt x="0" y="369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89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12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2" y="648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25"/>
                    </a:lnTo>
                    <a:lnTo>
                      <a:pt x="133" y="358"/>
                    </a:lnTo>
                    <a:lnTo>
                      <a:pt x="144" y="257"/>
                    </a:lnTo>
                    <a:lnTo>
                      <a:pt x="178" y="134"/>
                    </a:lnTo>
                    <a:lnTo>
                      <a:pt x="200" y="101"/>
                    </a:lnTo>
                    <a:lnTo>
                      <a:pt x="233" y="67"/>
                    </a:lnTo>
                    <a:lnTo>
                      <a:pt x="278" y="45"/>
                    </a:lnTo>
                    <a:lnTo>
                      <a:pt x="311" y="34"/>
                    </a:lnTo>
                    <a:lnTo>
                      <a:pt x="356" y="34"/>
                    </a:lnTo>
                    <a:lnTo>
                      <a:pt x="423" y="45"/>
                    </a:lnTo>
                    <a:lnTo>
                      <a:pt x="489" y="79"/>
                    </a:lnTo>
                    <a:lnTo>
                      <a:pt x="534" y="134"/>
                    </a:lnTo>
                    <a:lnTo>
                      <a:pt x="567" y="213"/>
                    </a:lnTo>
                    <a:lnTo>
                      <a:pt x="578" y="291"/>
                    </a:lnTo>
                    <a:lnTo>
                      <a:pt x="578" y="458"/>
                    </a:lnTo>
                    <a:lnTo>
                      <a:pt x="545" y="570"/>
                    </a:lnTo>
                    <a:lnTo>
                      <a:pt x="500" y="637"/>
                    </a:lnTo>
                    <a:lnTo>
                      <a:pt x="434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0" name="Freeform 152"/>
              <p:cNvSpPr>
                <a:spLocks/>
              </p:cNvSpPr>
              <p:nvPr/>
            </p:nvSpPr>
            <p:spPr bwMode="auto">
              <a:xfrm>
                <a:off x="21571" y="13306"/>
                <a:ext cx="1091" cy="714"/>
              </a:xfrm>
              <a:custGeom>
                <a:avLst/>
                <a:gdLst/>
                <a:ahLst/>
                <a:cxnLst>
                  <a:cxn ang="0">
                    <a:pos x="957" y="156"/>
                  </a:cxn>
                  <a:cxn ang="0">
                    <a:pos x="980" y="111"/>
                  </a:cxn>
                  <a:cxn ang="0">
                    <a:pos x="1024" y="67"/>
                  </a:cxn>
                  <a:cxn ang="0">
                    <a:pos x="1057" y="56"/>
                  </a:cxn>
                  <a:cxn ang="0">
                    <a:pos x="1091" y="56"/>
                  </a:cxn>
                  <a:cxn ang="0">
                    <a:pos x="1091" y="0"/>
                  </a:cxn>
                  <a:cxn ang="0">
                    <a:pos x="1035" y="0"/>
                  </a:cxn>
                  <a:cxn ang="0">
                    <a:pos x="968" y="11"/>
                  </a:cxn>
                  <a:cxn ang="0">
                    <a:pos x="935" y="11"/>
                  </a:cxn>
                  <a:cxn ang="0">
                    <a:pos x="891" y="0"/>
                  </a:cxn>
                  <a:cxn ang="0">
                    <a:pos x="824" y="0"/>
                  </a:cxn>
                  <a:cxn ang="0">
                    <a:pos x="824" y="56"/>
                  </a:cxn>
                  <a:cxn ang="0">
                    <a:pos x="868" y="56"/>
                  </a:cxn>
                  <a:cxn ang="0">
                    <a:pos x="913" y="100"/>
                  </a:cxn>
                  <a:cxn ang="0">
                    <a:pos x="913" y="156"/>
                  </a:cxn>
                  <a:cxn ang="0">
                    <a:pos x="768" y="569"/>
                  </a:cxn>
                  <a:cxn ang="0">
                    <a:pos x="601" y="123"/>
                  </a:cxn>
                  <a:cxn ang="0">
                    <a:pos x="601" y="78"/>
                  </a:cxn>
                  <a:cxn ang="0">
                    <a:pos x="612" y="67"/>
                  </a:cxn>
                  <a:cxn ang="0">
                    <a:pos x="635" y="56"/>
                  </a:cxn>
                  <a:cxn ang="0">
                    <a:pos x="690" y="56"/>
                  </a:cxn>
                  <a:cxn ang="0">
                    <a:pos x="690" y="0"/>
                  </a:cxn>
                  <a:cxn ang="0">
                    <a:pos x="601" y="0"/>
                  </a:cxn>
                  <a:cxn ang="0">
                    <a:pos x="557" y="11"/>
                  </a:cxn>
                  <a:cxn ang="0">
                    <a:pos x="457" y="11"/>
                  </a:cxn>
                  <a:cxn ang="0">
                    <a:pos x="379" y="0"/>
                  </a:cxn>
                  <a:cxn ang="0">
                    <a:pos x="379" y="56"/>
                  </a:cxn>
                  <a:cxn ang="0">
                    <a:pos x="445" y="56"/>
                  </a:cxn>
                  <a:cxn ang="0">
                    <a:pos x="490" y="78"/>
                  </a:cxn>
                  <a:cxn ang="0">
                    <a:pos x="490" y="89"/>
                  </a:cxn>
                  <a:cxn ang="0">
                    <a:pos x="512" y="134"/>
                  </a:cxn>
                  <a:cxn ang="0">
                    <a:pos x="523" y="167"/>
                  </a:cxn>
                  <a:cxn ang="0">
                    <a:pos x="379" y="547"/>
                  </a:cxn>
                  <a:cxn ang="0">
                    <a:pos x="234" y="123"/>
                  </a:cxn>
                  <a:cxn ang="0">
                    <a:pos x="223" y="111"/>
                  </a:cxn>
                  <a:cxn ang="0">
                    <a:pos x="223" y="78"/>
                  </a:cxn>
                  <a:cxn ang="0">
                    <a:pos x="245" y="67"/>
                  </a:cxn>
                  <a:cxn ang="0">
                    <a:pos x="256" y="56"/>
                  </a:cxn>
                  <a:cxn ang="0">
                    <a:pos x="323" y="56"/>
                  </a:cxn>
                  <a:cxn ang="0">
                    <a:pos x="323" y="0"/>
                  </a:cxn>
                  <a:cxn ang="0">
                    <a:pos x="223" y="0"/>
                  </a:cxn>
                  <a:cxn ang="0">
                    <a:pos x="145" y="11"/>
                  </a:cxn>
                  <a:cxn ang="0">
                    <a:pos x="100" y="11"/>
                  </a:cxn>
                  <a:cxn ang="0">
                    <a:pos x="67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67" y="56"/>
                  </a:cxn>
                  <a:cxn ang="0">
                    <a:pos x="89" y="67"/>
                  </a:cxn>
                  <a:cxn ang="0">
                    <a:pos x="100" y="78"/>
                  </a:cxn>
                  <a:cxn ang="0">
                    <a:pos x="112" y="111"/>
                  </a:cxn>
                  <a:cxn ang="0">
                    <a:pos x="312" y="670"/>
                  </a:cxn>
                  <a:cxn ang="0">
                    <a:pos x="323" y="692"/>
                  </a:cxn>
                  <a:cxn ang="0">
                    <a:pos x="345" y="714"/>
                  </a:cxn>
                  <a:cxn ang="0">
                    <a:pos x="368" y="703"/>
                  </a:cxn>
                  <a:cxn ang="0">
                    <a:pos x="379" y="692"/>
                  </a:cxn>
                  <a:cxn ang="0">
                    <a:pos x="379" y="681"/>
                  </a:cxn>
                  <a:cxn ang="0">
                    <a:pos x="546" y="223"/>
                  </a:cxn>
                  <a:cxn ang="0">
                    <a:pos x="701" y="681"/>
                  </a:cxn>
                  <a:cxn ang="0">
                    <a:pos x="735" y="714"/>
                  </a:cxn>
                  <a:cxn ang="0">
                    <a:pos x="757" y="703"/>
                  </a:cxn>
                  <a:cxn ang="0">
                    <a:pos x="757" y="692"/>
                  </a:cxn>
                  <a:cxn ang="0">
                    <a:pos x="768" y="681"/>
                  </a:cxn>
                  <a:cxn ang="0">
                    <a:pos x="957" y="156"/>
                  </a:cxn>
                </a:cxnLst>
                <a:rect l="0" t="0" r="r" b="b"/>
                <a:pathLst>
                  <a:path w="1091" h="714">
                    <a:moveTo>
                      <a:pt x="957" y="156"/>
                    </a:moveTo>
                    <a:lnTo>
                      <a:pt x="980" y="111"/>
                    </a:lnTo>
                    <a:lnTo>
                      <a:pt x="1024" y="67"/>
                    </a:lnTo>
                    <a:lnTo>
                      <a:pt x="1057" y="56"/>
                    </a:lnTo>
                    <a:lnTo>
                      <a:pt x="1091" y="56"/>
                    </a:lnTo>
                    <a:lnTo>
                      <a:pt x="1091" y="0"/>
                    </a:lnTo>
                    <a:lnTo>
                      <a:pt x="1035" y="0"/>
                    </a:lnTo>
                    <a:lnTo>
                      <a:pt x="968" y="11"/>
                    </a:lnTo>
                    <a:lnTo>
                      <a:pt x="935" y="11"/>
                    </a:lnTo>
                    <a:lnTo>
                      <a:pt x="891" y="0"/>
                    </a:lnTo>
                    <a:lnTo>
                      <a:pt x="824" y="0"/>
                    </a:lnTo>
                    <a:lnTo>
                      <a:pt x="824" y="56"/>
                    </a:lnTo>
                    <a:lnTo>
                      <a:pt x="868" y="56"/>
                    </a:lnTo>
                    <a:lnTo>
                      <a:pt x="913" y="100"/>
                    </a:lnTo>
                    <a:lnTo>
                      <a:pt x="913" y="156"/>
                    </a:lnTo>
                    <a:lnTo>
                      <a:pt x="768" y="569"/>
                    </a:lnTo>
                    <a:lnTo>
                      <a:pt x="601" y="123"/>
                    </a:lnTo>
                    <a:lnTo>
                      <a:pt x="601" y="78"/>
                    </a:lnTo>
                    <a:lnTo>
                      <a:pt x="612" y="67"/>
                    </a:lnTo>
                    <a:lnTo>
                      <a:pt x="635" y="56"/>
                    </a:lnTo>
                    <a:lnTo>
                      <a:pt x="690" y="56"/>
                    </a:lnTo>
                    <a:lnTo>
                      <a:pt x="690" y="0"/>
                    </a:lnTo>
                    <a:lnTo>
                      <a:pt x="601" y="0"/>
                    </a:lnTo>
                    <a:lnTo>
                      <a:pt x="557" y="11"/>
                    </a:lnTo>
                    <a:lnTo>
                      <a:pt x="457" y="11"/>
                    </a:lnTo>
                    <a:lnTo>
                      <a:pt x="379" y="0"/>
                    </a:lnTo>
                    <a:lnTo>
                      <a:pt x="379" y="56"/>
                    </a:lnTo>
                    <a:lnTo>
                      <a:pt x="445" y="56"/>
                    </a:lnTo>
                    <a:lnTo>
                      <a:pt x="490" y="78"/>
                    </a:lnTo>
                    <a:lnTo>
                      <a:pt x="490" y="89"/>
                    </a:lnTo>
                    <a:lnTo>
                      <a:pt x="512" y="134"/>
                    </a:lnTo>
                    <a:lnTo>
                      <a:pt x="523" y="167"/>
                    </a:lnTo>
                    <a:lnTo>
                      <a:pt x="379" y="547"/>
                    </a:lnTo>
                    <a:lnTo>
                      <a:pt x="234" y="123"/>
                    </a:lnTo>
                    <a:lnTo>
                      <a:pt x="223" y="111"/>
                    </a:lnTo>
                    <a:lnTo>
                      <a:pt x="223" y="78"/>
                    </a:lnTo>
                    <a:lnTo>
                      <a:pt x="245" y="67"/>
                    </a:lnTo>
                    <a:lnTo>
                      <a:pt x="256" y="56"/>
                    </a:lnTo>
                    <a:lnTo>
                      <a:pt x="323" y="56"/>
                    </a:lnTo>
                    <a:lnTo>
                      <a:pt x="323" y="0"/>
                    </a:lnTo>
                    <a:lnTo>
                      <a:pt x="223" y="0"/>
                    </a:lnTo>
                    <a:lnTo>
                      <a:pt x="145" y="11"/>
                    </a:lnTo>
                    <a:lnTo>
                      <a:pt x="100" y="11"/>
                    </a:lnTo>
                    <a:lnTo>
                      <a:pt x="67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67" y="56"/>
                    </a:lnTo>
                    <a:lnTo>
                      <a:pt x="89" y="67"/>
                    </a:lnTo>
                    <a:lnTo>
                      <a:pt x="100" y="78"/>
                    </a:lnTo>
                    <a:lnTo>
                      <a:pt x="112" y="111"/>
                    </a:lnTo>
                    <a:lnTo>
                      <a:pt x="312" y="670"/>
                    </a:lnTo>
                    <a:lnTo>
                      <a:pt x="323" y="692"/>
                    </a:lnTo>
                    <a:lnTo>
                      <a:pt x="345" y="714"/>
                    </a:lnTo>
                    <a:lnTo>
                      <a:pt x="368" y="703"/>
                    </a:lnTo>
                    <a:lnTo>
                      <a:pt x="379" y="692"/>
                    </a:lnTo>
                    <a:lnTo>
                      <a:pt x="379" y="681"/>
                    </a:lnTo>
                    <a:lnTo>
                      <a:pt x="546" y="223"/>
                    </a:lnTo>
                    <a:lnTo>
                      <a:pt x="701" y="681"/>
                    </a:lnTo>
                    <a:lnTo>
                      <a:pt x="735" y="714"/>
                    </a:lnTo>
                    <a:lnTo>
                      <a:pt x="757" y="703"/>
                    </a:lnTo>
                    <a:lnTo>
                      <a:pt x="757" y="692"/>
                    </a:lnTo>
                    <a:lnTo>
                      <a:pt x="768" y="681"/>
                    </a:lnTo>
                    <a:lnTo>
                      <a:pt x="957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1" name="Freeform 153"/>
              <p:cNvSpPr>
                <a:spLocks noEditPoints="1"/>
              </p:cNvSpPr>
              <p:nvPr/>
            </p:nvSpPr>
            <p:spPr bwMode="auto">
              <a:xfrm>
                <a:off x="23296" y="12937"/>
                <a:ext cx="423" cy="1083"/>
              </a:xfrm>
              <a:custGeom>
                <a:avLst/>
                <a:gdLst/>
                <a:ahLst/>
                <a:cxnLst>
                  <a:cxn ang="0">
                    <a:pos x="412" y="34"/>
                  </a:cxn>
                  <a:cxn ang="0">
                    <a:pos x="379" y="11"/>
                  </a:cxn>
                  <a:cxn ang="0">
                    <a:pos x="312" y="11"/>
                  </a:cxn>
                  <a:cxn ang="0">
                    <a:pos x="267" y="56"/>
                  </a:cxn>
                  <a:cxn ang="0">
                    <a:pos x="278" y="123"/>
                  </a:cxn>
                  <a:cxn ang="0">
                    <a:pos x="356" y="134"/>
                  </a:cxn>
                  <a:cxn ang="0">
                    <a:pos x="401" y="89"/>
                  </a:cxn>
                  <a:cxn ang="0">
                    <a:pos x="289" y="659"/>
                  </a:cxn>
                  <a:cxn ang="0">
                    <a:pos x="312" y="592"/>
                  </a:cxn>
                  <a:cxn ang="0">
                    <a:pos x="334" y="536"/>
                  </a:cxn>
                  <a:cxn ang="0">
                    <a:pos x="345" y="480"/>
                  </a:cxn>
                  <a:cxn ang="0">
                    <a:pos x="323" y="402"/>
                  </a:cxn>
                  <a:cxn ang="0">
                    <a:pos x="212" y="358"/>
                  </a:cxn>
                  <a:cxn ang="0">
                    <a:pos x="78" y="436"/>
                  </a:cxn>
                  <a:cxn ang="0">
                    <a:pos x="0" y="603"/>
                  </a:cxn>
                  <a:cxn ang="0">
                    <a:pos x="34" y="614"/>
                  </a:cxn>
                  <a:cxn ang="0">
                    <a:pos x="45" y="592"/>
                  </a:cxn>
                  <a:cxn ang="0">
                    <a:pos x="156" y="402"/>
                  </a:cxn>
                  <a:cxn ang="0">
                    <a:pos x="234" y="391"/>
                  </a:cxn>
                  <a:cxn ang="0">
                    <a:pos x="245" y="413"/>
                  </a:cxn>
                  <a:cxn ang="0">
                    <a:pos x="234" y="503"/>
                  </a:cxn>
                  <a:cxn ang="0">
                    <a:pos x="212" y="581"/>
                  </a:cxn>
                  <a:cxn ang="0">
                    <a:pos x="145" y="748"/>
                  </a:cxn>
                  <a:cxn ang="0">
                    <a:pos x="89" y="994"/>
                  </a:cxn>
                  <a:cxn ang="0">
                    <a:pos x="134" y="1050"/>
                  </a:cxn>
                  <a:cxn ang="0">
                    <a:pos x="212" y="1083"/>
                  </a:cxn>
                  <a:cxn ang="0">
                    <a:pos x="356" y="994"/>
                  </a:cxn>
                  <a:cxn ang="0">
                    <a:pos x="423" y="827"/>
                  </a:cxn>
                  <a:cxn ang="0">
                    <a:pos x="390" y="815"/>
                  </a:cxn>
                  <a:cxn ang="0">
                    <a:pos x="379" y="849"/>
                  </a:cxn>
                  <a:cxn ang="0">
                    <a:pos x="289" y="1016"/>
                  </a:cxn>
                  <a:cxn ang="0">
                    <a:pos x="200" y="1039"/>
                  </a:cxn>
                  <a:cxn ang="0">
                    <a:pos x="178" y="949"/>
                  </a:cxn>
                  <a:cxn ang="0">
                    <a:pos x="212" y="871"/>
                  </a:cxn>
                  <a:cxn ang="0">
                    <a:pos x="289" y="659"/>
                  </a:cxn>
                </a:cxnLst>
                <a:rect l="0" t="0" r="r" b="b"/>
                <a:pathLst>
                  <a:path w="423" h="1083">
                    <a:moveTo>
                      <a:pt x="412" y="56"/>
                    </a:moveTo>
                    <a:lnTo>
                      <a:pt x="412" y="34"/>
                    </a:lnTo>
                    <a:lnTo>
                      <a:pt x="390" y="22"/>
                    </a:lnTo>
                    <a:lnTo>
                      <a:pt x="379" y="11"/>
                    </a:lnTo>
                    <a:lnTo>
                      <a:pt x="345" y="0"/>
                    </a:lnTo>
                    <a:lnTo>
                      <a:pt x="312" y="11"/>
                    </a:lnTo>
                    <a:lnTo>
                      <a:pt x="289" y="22"/>
                    </a:lnTo>
                    <a:lnTo>
                      <a:pt x="267" y="56"/>
                    </a:lnTo>
                    <a:lnTo>
                      <a:pt x="267" y="112"/>
                    </a:lnTo>
                    <a:lnTo>
                      <a:pt x="278" y="123"/>
                    </a:lnTo>
                    <a:lnTo>
                      <a:pt x="323" y="145"/>
                    </a:lnTo>
                    <a:lnTo>
                      <a:pt x="356" y="134"/>
                    </a:lnTo>
                    <a:lnTo>
                      <a:pt x="379" y="123"/>
                    </a:lnTo>
                    <a:lnTo>
                      <a:pt x="401" y="89"/>
                    </a:lnTo>
                    <a:lnTo>
                      <a:pt x="412" y="56"/>
                    </a:lnTo>
                    <a:close/>
                    <a:moveTo>
                      <a:pt x="289" y="659"/>
                    </a:moveTo>
                    <a:lnTo>
                      <a:pt x="312" y="614"/>
                    </a:lnTo>
                    <a:lnTo>
                      <a:pt x="312" y="592"/>
                    </a:lnTo>
                    <a:lnTo>
                      <a:pt x="323" y="570"/>
                    </a:lnTo>
                    <a:lnTo>
                      <a:pt x="334" y="536"/>
                    </a:lnTo>
                    <a:lnTo>
                      <a:pt x="345" y="514"/>
                    </a:lnTo>
                    <a:lnTo>
                      <a:pt x="345" y="480"/>
                    </a:lnTo>
                    <a:lnTo>
                      <a:pt x="334" y="436"/>
                    </a:lnTo>
                    <a:lnTo>
                      <a:pt x="323" y="402"/>
                    </a:lnTo>
                    <a:lnTo>
                      <a:pt x="256" y="358"/>
                    </a:lnTo>
                    <a:lnTo>
                      <a:pt x="212" y="358"/>
                    </a:lnTo>
                    <a:lnTo>
                      <a:pt x="134" y="380"/>
                    </a:lnTo>
                    <a:lnTo>
                      <a:pt x="78" y="436"/>
                    </a:lnTo>
                    <a:lnTo>
                      <a:pt x="34" y="503"/>
                    </a:lnTo>
                    <a:lnTo>
                      <a:pt x="0" y="603"/>
                    </a:lnTo>
                    <a:lnTo>
                      <a:pt x="0" y="614"/>
                    </a:lnTo>
                    <a:lnTo>
                      <a:pt x="34" y="614"/>
                    </a:lnTo>
                    <a:lnTo>
                      <a:pt x="45" y="603"/>
                    </a:lnTo>
                    <a:lnTo>
                      <a:pt x="45" y="592"/>
                    </a:lnTo>
                    <a:lnTo>
                      <a:pt x="100" y="469"/>
                    </a:lnTo>
                    <a:lnTo>
                      <a:pt x="156" y="402"/>
                    </a:lnTo>
                    <a:lnTo>
                      <a:pt x="212" y="391"/>
                    </a:lnTo>
                    <a:lnTo>
                      <a:pt x="234" y="391"/>
                    </a:lnTo>
                    <a:lnTo>
                      <a:pt x="234" y="402"/>
                    </a:lnTo>
                    <a:lnTo>
                      <a:pt x="245" y="413"/>
                    </a:lnTo>
                    <a:lnTo>
                      <a:pt x="245" y="469"/>
                    </a:lnTo>
                    <a:lnTo>
                      <a:pt x="234" y="503"/>
                    </a:lnTo>
                    <a:lnTo>
                      <a:pt x="234" y="525"/>
                    </a:lnTo>
                    <a:lnTo>
                      <a:pt x="212" y="581"/>
                    </a:lnTo>
                    <a:lnTo>
                      <a:pt x="178" y="659"/>
                    </a:lnTo>
                    <a:lnTo>
                      <a:pt x="145" y="748"/>
                    </a:lnTo>
                    <a:lnTo>
                      <a:pt x="78" y="949"/>
                    </a:lnTo>
                    <a:lnTo>
                      <a:pt x="89" y="994"/>
                    </a:lnTo>
                    <a:lnTo>
                      <a:pt x="111" y="1028"/>
                    </a:lnTo>
                    <a:lnTo>
                      <a:pt x="134" y="1050"/>
                    </a:lnTo>
                    <a:lnTo>
                      <a:pt x="167" y="1072"/>
                    </a:lnTo>
                    <a:lnTo>
                      <a:pt x="212" y="1083"/>
                    </a:lnTo>
                    <a:lnTo>
                      <a:pt x="289" y="1061"/>
                    </a:lnTo>
                    <a:lnTo>
                      <a:pt x="356" y="994"/>
                    </a:lnTo>
                    <a:lnTo>
                      <a:pt x="390" y="927"/>
                    </a:lnTo>
                    <a:lnTo>
                      <a:pt x="423" y="827"/>
                    </a:lnTo>
                    <a:lnTo>
                      <a:pt x="423" y="815"/>
                    </a:lnTo>
                    <a:lnTo>
                      <a:pt x="390" y="815"/>
                    </a:lnTo>
                    <a:lnTo>
                      <a:pt x="390" y="827"/>
                    </a:lnTo>
                    <a:lnTo>
                      <a:pt x="379" y="849"/>
                    </a:lnTo>
                    <a:lnTo>
                      <a:pt x="345" y="938"/>
                    </a:lnTo>
                    <a:lnTo>
                      <a:pt x="289" y="1016"/>
                    </a:lnTo>
                    <a:lnTo>
                      <a:pt x="223" y="1039"/>
                    </a:lnTo>
                    <a:lnTo>
                      <a:pt x="200" y="1039"/>
                    </a:lnTo>
                    <a:lnTo>
                      <a:pt x="178" y="1016"/>
                    </a:lnTo>
                    <a:lnTo>
                      <a:pt x="178" y="949"/>
                    </a:lnTo>
                    <a:lnTo>
                      <a:pt x="200" y="905"/>
                    </a:lnTo>
                    <a:lnTo>
                      <a:pt x="212" y="871"/>
                    </a:lnTo>
                    <a:lnTo>
                      <a:pt x="223" y="827"/>
                    </a:lnTo>
                    <a:lnTo>
                      <a:pt x="289" y="6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2" name="Freeform 154"/>
              <p:cNvSpPr>
                <a:spLocks noEditPoints="1"/>
              </p:cNvSpPr>
              <p:nvPr/>
            </p:nvSpPr>
            <p:spPr bwMode="auto">
              <a:xfrm>
                <a:off x="24387" y="13283"/>
                <a:ext cx="712" cy="737"/>
              </a:xfrm>
              <a:custGeom>
                <a:avLst/>
                <a:gdLst/>
                <a:ahLst/>
                <a:cxnLst>
                  <a:cxn ang="0">
                    <a:pos x="712" y="369"/>
                  </a:cxn>
                  <a:cxn ang="0">
                    <a:pos x="679" y="224"/>
                  </a:cxn>
                  <a:cxn ang="0">
                    <a:pos x="601" y="112"/>
                  </a:cxn>
                  <a:cxn ang="0">
                    <a:pos x="489" y="23"/>
                  </a:cxn>
                  <a:cxn ang="0">
                    <a:pos x="356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22" y="224"/>
                  </a:cxn>
                  <a:cxn ang="0">
                    <a:pos x="0" y="369"/>
                  </a:cxn>
                  <a:cxn ang="0">
                    <a:pos x="33" y="514"/>
                  </a:cxn>
                  <a:cxn ang="0">
                    <a:pos x="111" y="626"/>
                  </a:cxn>
                  <a:cxn ang="0">
                    <a:pos x="222" y="704"/>
                  </a:cxn>
                  <a:cxn ang="0">
                    <a:pos x="356" y="737"/>
                  </a:cxn>
                  <a:cxn ang="0">
                    <a:pos x="489" y="704"/>
                  </a:cxn>
                  <a:cxn ang="0">
                    <a:pos x="601" y="626"/>
                  </a:cxn>
                  <a:cxn ang="0">
                    <a:pos x="679" y="514"/>
                  </a:cxn>
                  <a:cxn ang="0">
                    <a:pos x="712" y="369"/>
                  </a:cxn>
                  <a:cxn ang="0">
                    <a:pos x="356" y="693"/>
                  </a:cxn>
                  <a:cxn ang="0">
                    <a:pos x="289" y="682"/>
                  </a:cxn>
                  <a:cxn ang="0">
                    <a:pos x="222" y="648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25"/>
                  </a:cxn>
                  <a:cxn ang="0">
                    <a:pos x="133" y="257"/>
                  </a:cxn>
                  <a:cxn ang="0">
                    <a:pos x="167" y="134"/>
                  </a:cxn>
                  <a:cxn ang="0">
                    <a:pos x="222" y="79"/>
                  </a:cxn>
                  <a:cxn ang="0">
                    <a:pos x="289" y="45"/>
                  </a:cxn>
                  <a:cxn ang="0">
                    <a:pos x="356" y="34"/>
                  </a:cxn>
                  <a:cxn ang="0">
                    <a:pos x="400" y="34"/>
                  </a:cxn>
                  <a:cxn ang="0">
                    <a:pos x="434" y="45"/>
                  </a:cxn>
                  <a:cxn ang="0">
                    <a:pos x="467" y="67"/>
                  </a:cxn>
                  <a:cxn ang="0">
                    <a:pos x="534" y="134"/>
                  </a:cxn>
                  <a:cxn ang="0">
                    <a:pos x="567" y="213"/>
                  </a:cxn>
                  <a:cxn ang="0">
                    <a:pos x="578" y="291"/>
                  </a:cxn>
                  <a:cxn ang="0">
                    <a:pos x="578" y="358"/>
                  </a:cxn>
                  <a:cxn ang="0">
                    <a:pos x="567" y="458"/>
                  </a:cxn>
                  <a:cxn ang="0">
                    <a:pos x="545" y="570"/>
                  </a:cxn>
                  <a:cxn ang="0">
                    <a:pos x="500" y="637"/>
                  </a:cxn>
                  <a:cxn ang="0">
                    <a:pos x="434" y="682"/>
                  </a:cxn>
                  <a:cxn ang="0">
                    <a:pos x="356" y="693"/>
                  </a:cxn>
                </a:cxnLst>
                <a:rect l="0" t="0" r="r" b="b"/>
                <a:pathLst>
                  <a:path w="712" h="737">
                    <a:moveTo>
                      <a:pt x="712" y="369"/>
                    </a:moveTo>
                    <a:lnTo>
                      <a:pt x="679" y="224"/>
                    </a:lnTo>
                    <a:lnTo>
                      <a:pt x="601" y="112"/>
                    </a:lnTo>
                    <a:lnTo>
                      <a:pt x="489" y="23"/>
                    </a:lnTo>
                    <a:lnTo>
                      <a:pt x="356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22" y="224"/>
                    </a:lnTo>
                    <a:lnTo>
                      <a:pt x="0" y="369"/>
                    </a:lnTo>
                    <a:lnTo>
                      <a:pt x="33" y="514"/>
                    </a:lnTo>
                    <a:lnTo>
                      <a:pt x="111" y="626"/>
                    </a:lnTo>
                    <a:lnTo>
                      <a:pt x="222" y="704"/>
                    </a:lnTo>
                    <a:lnTo>
                      <a:pt x="356" y="737"/>
                    </a:lnTo>
                    <a:lnTo>
                      <a:pt x="489" y="704"/>
                    </a:lnTo>
                    <a:lnTo>
                      <a:pt x="601" y="626"/>
                    </a:lnTo>
                    <a:lnTo>
                      <a:pt x="679" y="514"/>
                    </a:lnTo>
                    <a:lnTo>
                      <a:pt x="712" y="369"/>
                    </a:lnTo>
                    <a:close/>
                    <a:moveTo>
                      <a:pt x="356" y="693"/>
                    </a:moveTo>
                    <a:lnTo>
                      <a:pt x="289" y="682"/>
                    </a:lnTo>
                    <a:lnTo>
                      <a:pt x="222" y="648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25"/>
                    </a:lnTo>
                    <a:lnTo>
                      <a:pt x="133" y="257"/>
                    </a:lnTo>
                    <a:lnTo>
                      <a:pt x="167" y="134"/>
                    </a:lnTo>
                    <a:lnTo>
                      <a:pt x="222" y="79"/>
                    </a:lnTo>
                    <a:lnTo>
                      <a:pt x="289" y="45"/>
                    </a:lnTo>
                    <a:lnTo>
                      <a:pt x="356" y="34"/>
                    </a:lnTo>
                    <a:lnTo>
                      <a:pt x="400" y="34"/>
                    </a:lnTo>
                    <a:lnTo>
                      <a:pt x="434" y="45"/>
                    </a:lnTo>
                    <a:lnTo>
                      <a:pt x="467" y="67"/>
                    </a:lnTo>
                    <a:lnTo>
                      <a:pt x="534" y="134"/>
                    </a:lnTo>
                    <a:lnTo>
                      <a:pt x="567" y="213"/>
                    </a:lnTo>
                    <a:lnTo>
                      <a:pt x="578" y="291"/>
                    </a:lnTo>
                    <a:lnTo>
                      <a:pt x="578" y="358"/>
                    </a:lnTo>
                    <a:lnTo>
                      <a:pt x="567" y="458"/>
                    </a:lnTo>
                    <a:lnTo>
                      <a:pt x="545" y="570"/>
                    </a:lnTo>
                    <a:lnTo>
                      <a:pt x="500" y="637"/>
                    </a:lnTo>
                    <a:lnTo>
                      <a:pt x="434" y="682"/>
                    </a:lnTo>
                    <a:lnTo>
                      <a:pt x="356" y="6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3" name="Freeform 155"/>
              <p:cNvSpPr>
                <a:spLocks/>
              </p:cNvSpPr>
              <p:nvPr/>
            </p:nvSpPr>
            <p:spPr bwMode="auto">
              <a:xfrm>
                <a:off x="25199" y="12870"/>
                <a:ext cx="512" cy="1128"/>
              </a:xfrm>
              <a:custGeom>
                <a:avLst/>
                <a:gdLst/>
                <a:ahLst/>
                <a:cxnLst>
                  <a:cxn ang="0">
                    <a:pos x="223" y="492"/>
                  </a:cxn>
                  <a:cxn ang="0">
                    <a:pos x="412" y="492"/>
                  </a:cxn>
                  <a:cxn ang="0">
                    <a:pos x="412" y="436"/>
                  </a:cxn>
                  <a:cxn ang="0">
                    <a:pos x="223" y="436"/>
                  </a:cxn>
                  <a:cxn ang="0">
                    <a:pos x="223" y="246"/>
                  </a:cxn>
                  <a:cxn ang="0">
                    <a:pos x="234" y="156"/>
                  </a:cxn>
                  <a:cxn ang="0">
                    <a:pos x="267" y="89"/>
                  </a:cxn>
                  <a:cxn ang="0">
                    <a:pos x="312" y="45"/>
                  </a:cxn>
                  <a:cxn ang="0">
                    <a:pos x="367" y="34"/>
                  </a:cxn>
                  <a:cxn ang="0">
                    <a:pos x="401" y="34"/>
                  </a:cxn>
                  <a:cxn ang="0">
                    <a:pos x="423" y="45"/>
                  </a:cxn>
                  <a:cxn ang="0">
                    <a:pos x="412" y="56"/>
                  </a:cxn>
                  <a:cxn ang="0">
                    <a:pos x="390" y="67"/>
                  </a:cxn>
                  <a:cxn ang="0">
                    <a:pos x="378" y="89"/>
                  </a:cxn>
                  <a:cxn ang="0">
                    <a:pos x="378" y="134"/>
                  </a:cxn>
                  <a:cxn ang="0">
                    <a:pos x="390" y="156"/>
                  </a:cxn>
                  <a:cxn ang="0">
                    <a:pos x="412" y="179"/>
                  </a:cxn>
                  <a:cxn ang="0">
                    <a:pos x="479" y="179"/>
                  </a:cxn>
                  <a:cxn ang="0">
                    <a:pos x="490" y="156"/>
                  </a:cxn>
                  <a:cxn ang="0">
                    <a:pos x="512" y="134"/>
                  </a:cxn>
                  <a:cxn ang="0">
                    <a:pos x="512" y="112"/>
                  </a:cxn>
                  <a:cxn ang="0">
                    <a:pos x="490" y="45"/>
                  </a:cxn>
                  <a:cxn ang="0">
                    <a:pos x="456" y="22"/>
                  </a:cxn>
                  <a:cxn ang="0">
                    <a:pos x="412" y="0"/>
                  </a:cxn>
                  <a:cxn ang="0">
                    <a:pos x="367" y="0"/>
                  </a:cxn>
                  <a:cxn ang="0">
                    <a:pos x="278" y="11"/>
                  </a:cxn>
                  <a:cxn ang="0">
                    <a:pos x="200" y="67"/>
                  </a:cxn>
                  <a:cxn ang="0">
                    <a:pos x="145" y="145"/>
                  </a:cxn>
                  <a:cxn ang="0">
                    <a:pos x="122" y="257"/>
                  </a:cxn>
                  <a:cxn ang="0">
                    <a:pos x="122" y="436"/>
                  </a:cxn>
                  <a:cxn ang="0">
                    <a:pos x="0" y="436"/>
                  </a:cxn>
                  <a:cxn ang="0">
                    <a:pos x="0" y="492"/>
                  </a:cxn>
                  <a:cxn ang="0">
                    <a:pos x="122" y="492"/>
                  </a:cxn>
                  <a:cxn ang="0">
                    <a:pos x="122" y="1039"/>
                  </a:cxn>
                  <a:cxn ang="0">
                    <a:pos x="111" y="1061"/>
                  </a:cxn>
                  <a:cxn ang="0">
                    <a:pos x="89" y="1072"/>
                  </a:cxn>
                  <a:cxn ang="0">
                    <a:pos x="56" y="1072"/>
                  </a:cxn>
                  <a:cxn ang="0">
                    <a:pos x="0" y="1083"/>
                  </a:cxn>
                  <a:cxn ang="0">
                    <a:pos x="0" y="1128"/>
                  </a:cxn>
                  <a:cxn ang="0">
                    <a:pos x="378" y="1128"/>
                  </a:cxn>
                  <a:cxn ang="0">
                    <a:pos x="378" y="1083"/>
                  </a:cxn>
                  <a:cxn ang="0">
                    <a:pos x="301" y="1083"/>
                  </a:cxn>
                  <a:cxn ang="0">
                    <a:pos x="267" y="1072"/>
                  </a:cxn>
                  <a:cxn ang="0">
                    <a:pos x="245" y="1061"/>
                  </a:cxn>
                  <a:cxn ang="0">
                    <a:pos x="234" y="1050"/>
                  </a:cxn>
                  <a:cxn ang="0">
                    <a:pos x="223" y="1028"/>
                  </a:cxn>
                  <a:cxn ang="0">
                    <a:pos x="223" y="1005"/>
                  </a:cxn>
                  <a:cxn ang="0">
                    <a:pos x="223" y="492"/>
                  </a:cxn>
                </a:cxnLst>
                <a:rect l="0" t="0" r="r" b="b"/>
                <a:pathLst>
                  <a:path w="512" h="1128">
                    <a:moveTo>
                      <a:pt x="223" y="492"/>
                    </a:moveTo>
                    <a:lnTo>
                      <a:pt x="412" y="492"/>
                    </a:lnTo>
                    <a:lnTo>
                      <a:pt x="412" y="436"/>
                    </a:lnTo>
                    <a:lnTo>
                      <a:pt x="223" y="436"/>
                    </a:lnTo>
                    <a:lnTo>
                      <a:pt x="223" y="246"/>
                    </a:lnTo>
                    <a:lnTo>
                      <a:pt x="234" y="156"/>
                    </a:lnTo>
                    <a:lnTo>
                      <a:pt x="267" y="89"/>
                    </a:lnTo>
                    <a:lnTo>
                      <a:pt x="312" y="45"/>
                    </a:lnTo>
                    <a:lnTo>
                      <a:pt x="367" y="34"/>
                    </a:lnTo>
                    <a:lnTo>
                      <a:pt x="401" y="34"/>
                    </a:lnTo>
                    <a:lnTo>
                      <a:pt x="423" y="45"/>
                    </a:lnTo>
                    <a:lnTo>
                      <a:pt x="412" y="56"/>
                    </a:lnTo>
                    <a:lnTo>
                      <a:pt x="390" y="67"/>
                    </a:lnTo>
                    <a:lnTo>
                      <a:pt x="378" y="89"/>
                    </a:lnTo>
                    <a:lnTo>
                      <a:pt x="378" y="134"/>
                    </a:lnTo>
                    <a:lnTo>
                      <a:pt x="390" y="156"/>
                    </a:lnTo>
                    <a:lnTo>
                      <a:pt x="412" y="179"/>
                    </a:lnTo>
                    <a:lnTo>
                      <a:pt x="479" y="179"/>
                    </a:lnTo>
                    <a:lnTo>
                      <a:pt x="490" y="156"/>
                    </a:lnTo>
                    <a:lnTo>
                      <a:pt x="512" y="134"/>
                    </a:lnTo>
                    <a:lnTo>
                      <a:pt x="512" y="112"/>
                    </a:lnTo>
                    <a:lnTo>
                      <a:pt x="490" y="45"/>
                    </a:lnTo>
                    <a:lnTo>
                      <a:pt x="456" y="22"/>
                    </a:lnTo>
                    <a:lnTo>
                      <a:pt x="412" y="0"/>
                    </a:lnTo>
                    <a:lnTo>
                      <a:pt x="367" y="0"/>
                    </a:lnTo>
                    <a:lnTo>
                      <a:pt x="278" y="11"/>
                    </a:lnTo>
                    <a:lnTo>
                      <a:pt x="200" y="67"/>
                    </a:lnTo>
                    <a:lnTo>
                      <a:pt x="145" y="145"/>
                    </a:lnTo>
                    <a:lnTo>
                      <a:pt x="122" y="257"/>
                    </a:lnTo>
                    <a:lnTo>
                      <a:pt x="122" y="436"/>
                    </a:lnTo>
                    <a:lnTo>
                      <a:pt x="0" y="436"/>
                    </a:lnTo>
                    <a:lnTo>
                      <a:pt x="0" y="492"/>
                    </a:lnTo>
                    <a:lnTo>
                      <a:pt x="122" y="492"/>
                    </a:lnTo>
                    <a:lnTo>
                      <a:pt x="122" y="1039"/>
                    </a:lnTo>
                    <a:lnTo>
                      <a:pt x="111" y="1061"/>
                    </a:lnTo>
                    <a:lnTo>
                      <a:pt x="89" y="1072"/>
                    </a:lnTo>
                    <a:lnTo>
                      <a:pt x="56" y="1072"/>
                    </a:lnTo>
                    <a:lnTo>
                      <a:pt x="0" y="1083"/>
                    </a:lnTo>
                    <a:lnTo>
                      <a:pt x="0" y="1128"/>
                    </a:lnTo>
                    <a:lnTo>
                      <a:pt x="378" y="1128"/>
                    </a:lnTo>
                    <a:lnTo>
                      <a:pt x="378" y="1083"/>
                    </a:lnTo>
                    <a:lnTo>
                      <a:pt x="301" y="1083"/>
                    </a:lnTo>
                    <a:lnTo>
                      <a:pt x="267" y="1072"/>
                    </a:lnTo>
                    <a:lnTo>
                      <a:pt x="245" y="1061"/>
                    </a:lnTo>
                    <a:lnTo>
                      <a:pt x="234" y="1050"/>
                    </a:lnTo>
                    <a:lnTo>
                      <a:pt x="223" y="1028"/>
                    </a:lnTo>
                    <a:lnTo>
                      <a:pt x="223" y="1005"/>
                    </a:lnTo>
                    <a:lnTo>
                      <a:pt x="223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4" name="Freeform 156"/>
              <p:cNvSpPr>
                <a:spLocks/>
              </p:cNvSpPr>
              <p:nvPr/>
            </p:nvSpPr>
            <p:spPr bwMode="auto">
              <a:xfrm>
                <a:off x="26256" y="12870"/>
                <a:ext cx="1135" cy="1162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79" y="145"/>
                  </a:cxn>
                  <a:cxn ang="0">
                    <a:pos x="957" y="112"/>
                  </a:cxn>
                  <a:cxn ang="0">
                    <a:pos x="913" y="56"/>
                  </a:cxn>
                  <a:cxn ang="0">
                    <a:pos x="835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1"/>
                  </a:cxn>
                  <a:cxn ang="0">
                    <a:pos x="223" y="223"/>
                  </a:cxn>
                  <a:cxn ang="0">
                    <a:pos x="111" y="369"/>
                  </a:cxn>
                  <a:cxn ang="0">
                    <a:pos x="34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1" y="1139"/>
                  </a:cxn>
                  <a:cxn ang="0">
                    <a:pos x="434" y="1162"/>
                  </a:cxn>
                  <a:cxn ang="0">
                    <a:pos x="568" y="1139"/>
                  </a:cxn>
                  <a:cxn ang="0">
                    <a:pos x="679" y="1095"/>
                  </a:cxn>
                  <a:cxn ang="0">
                    <a:pos x="779" y="1028"/>
                  </a:cxn>
                  <a:cxn ang="0">
                    <a:pos x="868" y="927"/>
                  </a:cxn>
                  <a:cxn ang="0">
                    <a:pos x="924" y="838"/>
                  </a:cxn>
                  <a:cxn ang="0">
                    <a:pos x="946" y="771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3" y="748"/>
                  </a:cxn>
                  <a:cxn ang="0">
                    <a:pos x="890" y="815"/>
                  </a:cxn>
                  <a:cxn ang="0">
                    <a:pos x="846" y="905"/>
                  </a:cxn>
                  <a:cxn ang="0">
                    <a:pos x="757" y="994"/>
                  </a:cxn>
                  <a:cxn ang="0">
                    <a:pos x="646" y="1061"/>
                  </a:cxn>
                  <a:cxn ang="0">
                    <a:pos x="545" y="1106"/>
                  </a:cxn>
                  <a:cxn ang="0">
                    <a:pos x="456" y="1117"/>
                  </a:cxn>
                  <a:cxn ang="0">
                    <a:pos x="367" y="1106"/>
                  </a:cxn>
                  <a:cxn ang="0">
                    <a:pos x="290" y="1072"/>
                  </a:cxn>
                  <a:cxn ang="0">
                    <a:pos x="212" y="1005"/>
                  </a:cxn>
                  <a:cxn ang="0">
                    <a:pos x="167" y="916"/>
                  </a:cxn>
                  <a:cxn ang="0">
                    <a:pos x="145" y="782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1"/>
                  </a:cxn>
                  <a:cxn ang="0">
                    <a:pos x="345" y="246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5" y="45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8" y="235"/>
                  </a:cxn>
                  <a:cxn ang="0">
                    <a:pos x="991" y="358"/>
                  </a:cxn>
                  <a:cxn ang="0">
                    <a:pos x="991" y="413"/>
                  </a:cxn>
                  <a:cxn ang="0">
                    <a:pos x="979" y="425"/>
                  </a:cxn>
                  <a:cxn ang="0">
                    <a:pos x="979" y="436"/>
                  </a:cxn>
                  <a:cxn ang="0">
                    <a:pos x="1002" y="458"/>
                  </a:cxn>
                  <a:cxn ang="0">
                    <a:pos x="1013" y="458"/>
                  </a:cxn>
                  <a:cxn ang="0">
                    <a:pos x="1035" y="436"/>
                  </a:cxn>
                  <a:cxn ang="0">
                    <a:pos x="1035" y="425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2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79" y="145"/>
                    </a:lnTo>
                    <a:lnTo>
                      <a:pt x="957" y="112"/>
                    </a:lnTo>
                    <a:lnTo>
                      <a:pt x="913" y="56"/>
                    </a:lnTo>
                    <a:lnTo>
                      <a:pt x="835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1"/>
                    </a:lnTo>
                    <a:lnTo>
                      <a:pt x="223" y="223"/>
                    </a:lnTo>
                    <a:lnTo>
                      <a:pt x="111" y="369"/>
                    </a:lnTo>
                    <a:lnTo>
                      <a:pt x="34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1" y="1139"/>
                    </a:lnTo>
                    <a:lnTo>
                      <a:pt x="434" y="1162"/>
                    </a:lnTo>
                    <a:lnTo>
                      <a:pt x="568" y="1139"/>
                    </a:lnTo>
                    <a:lnTo>
                      <a:pt x="679" y="1095"/>
                    </a:lnTo>
                    <a:lnTo>
                      <a:pt x="779" y="1028"/>
                    </a:lnTo>
                    <a:lnTo>
                      <a:pt x="868" y="927"/>
                    </a:lnTo>
                    <a:lnTo>
                      <a:pt x="924" y="838"/>
                    </a:lnTo>
                    <a:lnTo>
                      <a:pt x="946" y="771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3" y="748"/>
                    </a:lnTo>
                    <a:lnTo>
                      <a:pt x="890" y="815"/>
                    </a:lnTo>
                    <a:lnTo>
                      <a:pt x="846" y="905"/>
                    </a:lnTo>
                    <a:lnTo>
                      <a:pt x="757" y="994"/>
                    </a:lnTo>
                    <a:lnTo>
                      <a:pt x="646" y="1061"/>
                    </a:lnTo>
                    <a:lnTo>
                      <a:pt x="545" y="1106"/>
                    </a:lnTo>
                    <a:lnTo>
                      <a:pt x="456" y="1117"/>
                    </a:lnTo>
                    <a:lnTo>
                      <a:pt x="367" y="1106"/>
                    </a:lnTo>
                    <a:lnTo>
                      <a:pt x="290" y="1072"/>
                    </a:lnTo>
                    <a:lnTo>
                      <a:pt x="212" y="1005"/>
                    </a:lnTo>
                    <a:lnTo>
                      <a:pt x="167" y="916"/>
                    </a:lnTo>
                    <a:lnTo>
                      <a:pt x="145" y="782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1"/>
                    </a:lnTo>
                    <a:lnTo>
                      <a:pt x="345" y="246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5" y="45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8" y="235"/>
                    </a:lnTo>
                    <a:lnTo>
                      <a:pt x="991" y="358"/>
                    </a:lnTo>
                    <a:lnTo>
                      <a:pt x="991" y="413"/>
                    </a:lnTo>
                    <a:lnTo>
                      <a:pt x="979" y="425"/>
                    </a:lnTo>
                    <a:lnTo>
                      <a:pt x="979" y="436"/>
                    </a:lnTo>
                    <a:lnTo>
                      <a:pt x="1002" y="458"/>
                    </a:lnTo>
                    <a:lnTo>
                      <a:pt x="1013" y="458"/>
                    </a:lnTo>
                    <a:lnTo>
                      <a:pt x="1035" y="436"/>
                    </a:lnTo>
                    <a:lnTo>
                      <a:pt x="1035" y="425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5" name="Freeform 157"/>
              <p:cNvSpPr>
                <a:spLocks/>
              </p:cNvSpPr>
              <p:nvPr/>
            </p:nvSpPr>
            <p:spPr bwMode="auto">
              <a:xfrm>
                <a:off x="27569" y="13831"/>
                <a:ext cx="189" cy="480"/>
              </a:xfrm>
              <a:custGeom>
                <a:avLst/>
                <a:gdLst/>
                <a:ahLst/>
                <a:cxnLst>
                  <a:cxn ang="0">
                    <a:pos x="156" y="145"/>
                  </a:cxn>
                  <a:cxn ang="0">
                    <a:pos x="156" y="167"/>
                  </a:cxn>
                  <a:cxn ang="0">
                    <a:pos x="123" y="312"/>
                  </a:cxn>
                  <a:cxn ang="0">
                    <a:pos x="45" y="446"/>
                  </a:cxn>
                  <a:cxn ang="0">
                    <a:pos x="34" y="446"/>
                  </a:cxn>
                  <a:cxn ang="0">
                    <a:pos x="34" y="480"/>
                  </a:cxn>
                  <a:cxn ang="0">
                    <a:pos x="45" y="480"/>
                  </a:cxn>
                  <a:cxn ang="0">
                    <a:pos x="78" y="457"/>
                  </a:cxn>
                  <a:cxn ang="0">
                    <a:pos x="123" y="390"/>
                  </a:cxn>
                  <a:cxn ang="0">
                    <a:pos x="167" y="290"/>
                  </a:cxn>
                  <a:cxn ang="0">
                    <a:pos x="189" y="167"/>
                  </a:cxn>
                  <a:cxn ang="0">
                    <a:pos x="189" y="111"/>
                  </a:cxn>
                  <a:cxn ang="0">
                    <a:pos x="178" y="67"/>
                  </a:cxn>
                  <a:cxn ang="0">
                    <a:pos x="156" y="22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34" y="11"/>
                  </a:cxn>
                  <a:cxn ang="0">
                    <a:pos x="0" y="78"/>
                  </a:cxn>
                  <a:cxn ang="0">
                    <a:pos x="0" y="100"/>
                  </a:cxn>
                  <a:cxn ang="0">
                    <a:pos x="11" y="134"/>
                  </a:cxn>
                  <a:cxn ang="0">
                    <a:pos x="34" y="145"/>
                  </a:cxn>
                  <a:cxn ang="0">
                    <a:pos x="56" y="167"/>
                  </a:cxn>
                  <a:cxn ang="0">
                    <a:pos x="112" y="167"/>
                  </a:cxn>
                  <a:cxn ang="0">
                    <a:pos x="134" y="156"/>
                  </a:cxn>
                  <a:cxn ang="0">
                    <a:pos x="145" y="145"/>
                  </a:cxn>
                  <a:cxn ang="0">
                    <a:pos x="156" y="145"/>
                  </a:cxn>
                </a:cxnLst>
                <a:rect l="0" t="0" r="r" b="b"/>
                <a:pathLst>
                  <a:path w="189" h="480">
                    <a:moveTo>
                      <a:pt x="156" y="145"/>
                    </a:moveTo>
                    <a:lnTo>
                      <a:pt x="156" y="167"/>
                    </a:lnTo>
                    <a:lnTo>
                      <a:pt x="123" y="312"/>
                    </a:lnTo>
                    <a:lnTo>
                      <a:pt x="45" y="446"/>
                    </a:lnTo>
                    <a:lnTo>
                      <a:pt x="34" y="446"/>
                    </a:lnTo>
                    <a:lnTo>
                      <a:pt x="34" y="480"/>
                    </a:lnTo>
                    <a:lnTo>
                      <a:pt x="45" y="480"/>
                    </a:lnTo>
                    <a:lnTo>
                      <a:pt x="78" y="457"/>
                    </a:lnTo>
                    <a:lnTo>
                      <a:pt x="123" y="390"/>
                    </a:lnTo>
                    <a:lnTo>
                      <a:pt x="167" y="290"/>
                    </a:lnTo>
                    <a:lnTo>
                      <a:pt x="189" y="167"/>
                    </a:lnTo>
                    <a:lnTo>
                      <a:pt x="189" y="111"/>
                    </a:lnTo>
                    <a:lnTo>
                      <a:pt x="178" y="67"/>
                    </a:lnTo>
                    <a:lnTo>
                      <a:pt x="156" y="22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34" y="11"/>
                    </a:lnTo>
                    <a:lnTo>
                      <a:pt x="0" y="78"/>
                    </a:lnTo>
                    <a:lnTo>
                      <a:pt x="0" y="100"/>
                    </a:lnTo>
                    <a:lnTo>
                      <a:pt x="11" y="134"/>
                    </a:lnTo>
                    <a:lnTo>
                      <a:pt x="34" y="145"/>
                    </a:lnTo>
                    <a:lnTo>
                      <a:pt x="56" y="167"/>
                    </a:lnTo>
                    <a:lnTo>
                      <a:pt x="112" y="167"/>
                    </a:lnTo>
                    <a:lnTo>
                      <a:pt x="134" y="156"/>
                    </a:lnTo>
                    <a:lnTo>
                      <a:pt x="145" y="145"/>
                    </a:lnTo>
                    <a:lnTo>
                      <a:pt x="156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6" name="Freeform 158"/>
              <p:cNvSpPr>
                <a:spLocks/>
              </p:cNvSpPr>
              <p:nvPr/>
            </p:nvSpPr>
            <p:spPr bwMode="auto">
              <a:xfrm>
                <a:off x="28471" y="13306"/>
                <a:ext cx="1090" cy="714"/>
              </a:xfrm>
              <a:custGeom>
                <a:avLst/>
                <a:gdLst/>
                <a:ahLst/>
                <a:cxnLst>
                  <a:cxn ang="0">
                    <a:pos x="957" y="156"/>
                  </a:cxn>
                  <a:cxn ang="0">
                    <a:pos x="979" y="111"/>
                  </a:cxn>
                  <a:cxn ang="0">
                    <a:pos x="1023" y="67"/>
                  </a:cxn>
                  <a:cxn ang="0">
                    <a:pos x="1057" y="56"/>
                  </a:cxn>
                  <a:cxn ang="0">
                    <a:pos x="1090" y="56"/>
                  </a:cxn>
                  <a:cxn ang="0">
                    <a:pos x="1090" y="0"/>
                  </a:cxn>
                  <a:cxn ang="0">
                    <a:pos x="1035" y="0"/>
                  </a:cxn>
                  <a:cxn ang="0">
                    <a:pos x="968" y="11"/>
                  </a:cxn>
                  <a:cxn ang="0">
                    <a:pos x="934" y="11"/>
                  </a:cxn>
                  <a:cxn ang="0">
                    <a:pos x="890" y="0"/>
                  </a:cxn>
                  <a:cxn ang="0">
                    <a:pos x="823" y="0"/>
                  </a:cxn>
                  <a:cxn ang="0">
                    <a:pos x="823" y="56"/>
                  </a:cxn>
                  <a:cxn ang="0">
                    <a:pos x="868" y="56"/>
                  </a:cxn>
                  <a:cxn ang="0">
                    <a:pos x="912" y="100"/>
                  </a:cxn>
                  <a:cxn ang="0">
                    <a:pos x="912" y="156"/>
                  </a:cxn>
                  <a:cxn ang="0">
                    <a:pos x="768" y="569"/>
                  </a:cxn>
                  <a:cxn ang="0">
                    <a:pos x="601" y="123"/>
                  </a:cxn>
                  <a:cxn ang="0">
                    <a:pos x="601" y="78"/>
                  </a:cxn>
                  <a:cxn ang="0">
                    <a:pos x="612" y="67"/>
                  </a:cxn>
                  <a:cxn ang="0">
                    <a:pos x="634" y="56"/>
                  </a:cxn>
                  <a:cxn ang="0">
                    <a:pos x="690" y="56"/>
                  </a:cxn>
                  <a:cxn ang="0">
                    <a:pos x="690" y="0"/>
                  </a:cxn>
                  <a:cxn ang="0">
                    <a:pos x="601" y="0"/>
                  </a:cxn>
                  <a:cxn ang="0">
                    <a:pos x="556" y="11"/>
                  </a:cxn>
                  <a:cxn ang="0">
                    <a:pos x="456" y="11"/>
                  </a:cxn>
                  <a:cxn ang="0">
                    <a:pos x="378" y="0"/>
                  </a:cxn>
                  <a:cxn ang="0">
                    <a:pos x="378" y="56"/>
                  </a:cxn>
                  <a:cxn ang="0">
                    <a:pos x="445" y="56"/>
                  </a:cxn>
                  <a:cxn ang="0">
                    <a:pos x="489" y="78"/>
                  </a:cxn>
                  <a:cxn ang="0">
                    <a:pos x="489" y="89"/>
                  </a:cxn>
                  <a:cxn ang="0">
                    <a:pos x="512" y="134"/>
                  </a:cxn>
                  <a:cxn ang="0">
                    <a:pos x="523" y="167"/>
                  </a:cxn>
                  <a:cxn ang="0">
                    <a:pos x="378" y="547"/>
                  </a:cxn>
                  <a:cxn ang="0">
                    <a:pos x="233" y="123"/>
                  </a:cxn>
                  <a:cxn ang="0">
                    <a:pos x="222" y="111"/>
                  </a:cxn>
                  <a:cxn ang="0">
                    <a:pos x="222" y="78"/>
                  </a:cxn>
                  <a:cxn ang="0">
                    <a:pos x="244" y="67"/>
                  </a:cxn>
                  <a:cxn ang="0">
                    <a:pos x="256" y="56"/>
                  </a:cxn>
                  <a:cxn ang="0">
                    <a:pos x="322" y="56"/>
                  </a:cxn>
                  <a:cxn ang="0">
                    <a:pos x="322" y="0"/>
                  </a:cxn>
                  <a:cxn ang="0">
                    <a:pos x="222" y="0"/>
                  </a:cxn>
                  <a:cxn ang="0">
                    <a:pos x="144" y="11"/>
                  </a:cxn>
                  <a:cxn ang="0">
                    <a:pos x="100" y="11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66" y="56"/>
                  </a:cxn>
                  <a:cxn ang="0">
                    <a:pos x="89" y="67"/>
                  </a:cxn>
                  <a:cxn ang="0">
                    <a:pos x="100" y="78"/>
                  </a:cxn>
                  <a:cxn ang="0">
                    <a:pos x="111" y="111"/>
                  </a:cxn>
                  <a:cxn ang="0">
                    <a:pos x="311" y="670"/>
                  </a:cxn>
                  <a:cxn ang="0">
                    <a:pos x="322" y="692"/>
                  </a:cxn>
                  <a:cxn ang="0">
                    <a:pos x="345" y="714"/>
                  </a:cxn>
                  <a:cxn ang="0">
                    <a:pos x="367" y="703"/>
                  </a:cxn>
                  <a:cxn ang="0">
                    <a:pos x="378" y="692"/>
                  </a:cxn>
                  <a:cxn ang="0">
                    <a:pos x="378" y="681"/>
                  </a:cxn>
                  <a:cxn ang="0">
                    <a:pos x="545" y="223"/>
                  </a:cxn>
                  <a:cxn ang="0">
                    <a:pos x="701" y="681"/>
                  </a:cxn>
                  <a:cxn ang="0">
                    <a:pos x="734" y="714"/>
                  </a:cxn>
                  <a:cxn ang="0">
                    <a:pos x="756" y="703"/>
                  </a:cxn>
                  <a:cxn ang="0">
                    <a:pos x="756" y="692"/>
                  </a:cxn>
                  <a:cxn ang="0">
                    <a:pos x="768" y="681"/>
                  </a:cxn>
                  <a:cxn ang="0">
                    <a:pos x="957" y="156"/>
                  </a:cxn>
                </a:cxnLst>
                <a:rect l="0" t="0" r="r" b="b"/>
                <a:pathLst>
                  <a:path w="1090" h="714">
                    <a:moveTo>
                      <a:pt x="957" y="156"/>
                    </a:moveTo>
                    <a:lnTo>
                      <a:pt x="979" y="111"/>
                    </a:lnTo>
                    <a:lnTo>
                      <a:pt x="1023" y="67"/>
                    </a:lnTo>
                    <a:lnTo>
                      <a:pt x="1057" y="56"/>
                    </a:lnTo>
                    <a:lnTo>
                      <a:pt x="1090" y="56"/>
                    </a:lnTo>
                    <a:lnTo>
                      <a:pt x="1090" y="0"/>
                    </a:lnTo>
                    <a:lnTo>
                      <a:pt x="1035" y="0"/>
                    </a:lnTo>
                    <a:lnTo>
                      <a:pt x="968" y="11"/>
                    </a:lnTo>
                    <a:lnTo>
                      <a:pt x="934" y="11"/>
                    </a:lnTo>
                    <a:lnTo>
                      <a:pt x="890" y="0"/>
                    </a:lnTo>
                    <a:lnTo>
                      <a:pt x="823" y="0"/>
                    </a:lnTo>
                    <a:lnTo>
                      <a:pt x="823" y="56"/>
                    </a:lnTo>
                    <a:lnTo>
                      <a:pt x="868" y="56"/>
                    </a:lnTo>
                    <a:lnTo>
                      <a:pt x="912" y="100"/>
                    </a:lnTo>
                    <a:lnTo>
                      <a:pt x="912" y="156"/>
                    </a:lnTo>
                    <a:lnTo>
                      <a:pt x="768" y="569"/>
                    </a:lnTo>
                    <a:lnTo>
                      <a:pt x="601" y="123"/>
                    </a:lnTo>
                    <a:lnTo>
                      <a:pt x="601" y="78"/>
                    </a:lnTo>
                    <a:lnTo>
                      <a:pt x="612" y="67"/>
                    </a:lnTo>
                    <a:lnTo>
                      <a:pt x="634" y="56"/>
                    </a:lnTo>
                    <a:lnTo>
                      <a:pt x="690" y="56"/>
                    </a:lnTo>
                    <a:lnTo>
                      <a:pt x="690" y="0"/>
                    </a:lnTo>
                    <a:lnTo>
                      <a:pt x="601" y="0"/>
                    </a:lnTo>
                    <a:lnTo>
                      <a:pt x="556" y="11"/>
                    </a:lnTo>
                    <a:lnTo>
                      <a:pt x="456" y="11"/>
                    </a:lnTo>
                    <a:lnTo>
                      <a:pt x="378" y="0"/>
                    </a:lnTo>
                    <a:lnTo>
                      <a:pt x="378" y="56"/>
                    </a:lnTo>
                    <a:lnTo>
                      <a:pt x="445" y="56"/>
                    </a:lnTo>
                    <a:lnTo>
                      <a:pt x="489" y="78"/>
                    </a:lnTo>
                    <a:lnTo>
                      <a:pt x="489" y="89"/>
                    </a:lnTo>
                    <a:lnTo>
                      <a:pt x="512" y="134"/>
                    </a:lnTo>
                    <a:lnTo>
                      <a:pt x="523" y="167"/>
                    </a:lnTo>
                    <a:lnTo>
                      <a:pt x="378" y="547"/>
                    </a:lnTo>
                    <a:lnTo>
                      <a:pt x="233" y="123"/>
                    </a:lnTo>
                    <a:lnTo>
                      <a:pt x="222" y="111"/>
                    </a:lnTo>
                    <a:lnTo>
                      <a:pt x="222" y="78"/>
                    </a:lnTo>
                    <a:lnTo>
                      <a:pt x="244" y="67"/>
                    </a:lnTo>
                    <a:lnTo>
                      <a:pt x="256" y="56"/>
                    </a:lnTo>
                    <a:lnTo>
                      <a:pt x="322" y="56"/>
                    </a:lnTo>
                    <a:lnTo>
                      <a:pt x="322" y="0"/>
                    </a:lnTo>
                    <a:lnTo>
                      <a:pt x="222" y="0"/>
                    </a:lnTo>
                    <a:lnTo>
                      <a:pt x="144" y="11"/>
                    </a:lnTo>
                    <a:lnTo>
                      <a:pt x="100" y="11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66" y="56"/>
                    </a:lnTo>
                    <a:lnTo>
                      <a:pt x="89" y="67"/>
                    </a:lnTo>
                    <a:lnTo>
                      <a:pt x="100" y="78"/>
                    </a:lnTo>
                    <a:lnTo>
                      <a:pt x="111" y="111"/>
                    </a:lnTo>
                    <a:lnTo>
                      <a:pt x="311" y="670"/>
                    </a:lnTo>
                    <a:lnTo>
                      <a:pt x="322" y="692"/>
                    </a:lnTo>
                    <a:lnTo>
                      <a:pt x="345" y="714"/>
                    </a:lnTo>
                    <a:lnTo>
                      <a:pt x="367" y="703"/>
                    </a:lnTo>
                    <a:lnTo>
                      <a:pt x="378" y="692"/>
                    </a:lnTo>
                    <a:lnTo>
                      <a:pt x="378" y="681"/>
                    </a:lnTo>
                    <a:lnTo>
                      <a:pt x="545" y="223"/>
                    </a:lnTo>
                    <a:lnTo>
                      <a:pt x="701" y="681"/>
                    </a:lnTo>
                    <a:lnTo>
                      <a:pt x="734" y="714"/>
                    </a:lnTo>
                    <a:lnTo>
                      <a:pt x="756" y="703"/>
                    </a:lnTo>
                    <a:lnTo>
                      <a:pt x="756" y="692"/>
                    </a:lnTo>
                    <a:lnTo>
                      <a:pt x="768" y="681"/>
                    </a:lnTo>
                    <a:lnTo>
                      <a:pt x="957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7" name="Freeform 159"/>
              <p:cNvSpPr>
                <a:spLocks/>
              </p:cNvSpPr>
              <p:nvPr/>
            </p:nvSpPr>
            <p:spPr bwMode="auto">
              <a:xfrm>
                <a:off x="29639" y="12881"/>
                <a:ext cx="801" cy="1117"/>
              </a:xfrm>
              <a:custGeom>
                <a:avLst/>
                <a:gdLst/>
                <a:ahLst/>
                <a:cxnLst>
                  <a:cxn ang="0">
                    <a:pos x="679" y="715"/>
                  </a:cxn>
                  <a:cxn ang="0">
                    <a:pos x="679" y="603"/>
                  </a:cxn>
                  <a:cxn ang="0">
                    <a:pos x="668" y="525"/>
                  </a:cxn>
                  <a:cxn ang="0">
                    <a:pos x="634" y="469"/>
                  </a:cxn>
                  <a:cxn ang="0">
                    <a:pos x="612" y="447"/>
                  </a:cxn>
                  <a:cxn ang="0">
                    <a:pos x="590" y="436"/>
                  </a:cxn>
                  <a:cxn ang="0">
                    <a:pos x="557" y="425"/>
                  </a:cxn>
                  <a:cxn ang="0">
                    <a:pos x="512" y="414"/>
                  </a:cxn>
                  <a:cxn ang="0">
                    <a:pos x="468" y="414"/>
                  </a:cxn>
                  <a:cxn ang="0">
                    <a:pos x="378" y="425"/>
                  </a:cxn>
                  <a:cxn ang="0">
                    <a:pos x="312" y="469"/>
                  </a:cxn>
                  <a:cxn ang="0">
                    <a:pos x="267" y="514"/>
                  </a:cxn>
                  <a:cxn ang="0">
                    <a:pos x="234" y="559"/>
                  </a:cxn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3" y="101"/>
                  </a:cxn>
                  <a:cxn ang="0">
                    <a:pos x="123" y="1050"/>
                  </a:cxn>
                  <a:cxn ang="0">
                    <a:pos x="100" y="1061"/>
                  </a:cxn>
                  <a:cxn ang="0">
                    <a:pos x="78" y="1061"/>
                  </a:cxn>
                  <a:cxn ang="0">
                    <a:pos x="45" y="1072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67" y="1117"/>
                  </a:cxn>
                  <a:cxn ang="0">
                    <a:pos x="367" y="1072"/>
                  </a:cxn>
                  <a:cxn ang="0">
                    <a:pos x="323" y="1072"/>
                  </a:cxn>
                  <a:cxn ang="0">
                    <a:pos x="289" y="1061"/>
                  </a:cxn>
                  <a:cxn ang="0">
                    <a:pos x="256" y="1061"/>
                  </a:cxn>
                  <a:cxn ang="0">
                    <a:pos x="245" y="1050"/>
                  </a:cxn>
                  <a:cxn ang="0">
                    <a:pos x="245" y="1028"/>
                  </a:cxn>
                  <a:cxn ang="0">
                    <a:pos x="234" y="994"/>
                  </a:cxn>
                  <a:cxn ang="0">
                    <a:pos x="234" y="704"/>
                  </a:cxn>
                  <a:cxn ang="0">
                    <a:pos x="256" y="592"/>
                  </a:cxn>
                  <a:cxn ang="0">
                    <a:pos x="312" y="514"/>
                  </a:cxn>
                  <a:cxn ang="0">
                    <a:pos x="378" y="458"/>
                  </a:cxn>
                  <a:cxn ang="0">
                    <a:pos x="456" y="447"/>
                  </a:cxn>
                  <a:cxn ang="0">
                    <a:pos x="490" y="447"/>
                  </a:cxn>
                  <a:cxn ang="0">
                    <a:pos x="523" y="469"/>
                  </a:cxn>
                  <a:cxn ang="0">
                    <a:pos x="545" y="481"/>
                  </a:cxn>
                  <a:cxn ang="0">
                    <a:pos x="568" y="548"/>
                  </a:cxn>
                  <a:cxn ang="0">
                    <a:pos x="568" y="1050"/>
                  </a:cxn>
                  <a:cxn ang="0">
                    <a:pos x="545" y="1061"/>
                  </a:cxn>
                  <a:cxn ang="0">
                    <a:pos x="523" y="1061"/>
                  </a:cxn>
                  <a:cxn ang="0">
                    <a:pos x="490" y="1072"/>
                  </a:cxn>
                  <a:cxn ang="0">
                    <a:pos x="445" y="1072"/>
                  </a:cxn>
                  <a:cxn ang="0">
                    <a:pos x="445" y="1117"/>
                  </a:cxn>
                  <a:cxn ang="0">
                    <a:pos x="801" y="1117"/>
                  </a:cxn>
                  <a:cxn ang="0">
                    <a:pos x="801" y="1072"/>
                  </a:cxn>
                  <a:cxn ang="0">
                    <a:pos x="757" y="1072"/>
                  </a:cxn>
                  <a:cxn ang="0">
                    <a:pos x="723" y="1061"/>
                  </a:cxn>
                  <a:cxn ang="0">
                    <a:pos x="701" y="1061"/>
                  </a:cxn>
                  <a:cxn ang="0">
                    <a:pos x="679" y="1017"/>
                  </a:cxn>
                  <a:cxn ang="0">
                    <a:pos x="679" y="715"/>
                  </a:cxn>
                </a:cxnLst>
                <a:rect l="0" t="0" r="r" b="b"/>
                <a:pathLst>
                  <a:path w="801" h="1117">
                    <a:moveTo>
                      <a:pt x="679" y="715"/>
                    </a:moveTo>
                    <a:lnTo>
                      <a:pt x="679" y="603"/>
                    </a:lnTo>
                    <a:lnTo>
                      <a:pt x="668" y="525"/>
                    </a:lnTo>
                    <a:lnTo>
                      <a:pt x="634" y="469"/>
                    </a:lnTo>
                    <a:lnTo>
                      <a:pt x="612" y="447"/>
                    </a:lnTo>
                    <a:lnTo>
                      <a:pt x="590" y="436"/>
                    </a:lnTo>
                    <a:lnTo>
                      <a:pt x="557" y="425"/>
                    </a:lnTo>
                    <a:lnTo>
                      <a:pt x="512" y="414"/>
                    </a:lnTo>
                    <a:lnTo>
                      <a:pt x="468" y="414"/>
                    </a:lnTo>
                    <a:lnTo>
                      <a:pt x="378" y="425"/>
                    </a:lnTo>
                    <a:lnTo>
                      <a:pt x="312" y="469"/>
                    </a:lnTo>
                    <a:lnTo>
                      <a:pt x="267" y="514"/>
                    </a:lnTo>
                    <a:lnTo>
                      <a:pt x="234" y="559"/>
                    </a:lnTo>
                    <a:lnTo>
                      <a:pt x="234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3" y="101"/>
                    </a:lnTo>
                    <a:lnTo>
                      <a:pt x="123" y="1050"/>
                    </a:lnTo>
                    <a:lnTo>
                      <a:pt x="100" y="1061"/>
                    </a:lnTo>
                    <a:lnTo>
                      <a:pt x="78" y="1061"/>
                    </a:lnTo>
                    <a:lnTo>
                      <a:pt x="45" y="1072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67" y="1117"/>
                    </a:lnTo>
                    <a:lnTo>
                      <a:pt x="367" y="1072"/>
                    </a:lnTo>
                    <a:lnTo>
                      <a:pt x="323" y="1072"/>
                    </a:lnTo>
                    <a:lnTo>
                      <a:pt x="289" y="1061"/>
                    </a:lnTo>
                    <a:lnTo>
                      <a:pt x="256" y="1061"/>
                    </a:lnTo>
                    <a:lnTo>
                      <a:pt x="245" y="1050"/>
                    </a:lnTo>
                    <a:lnTo>
                      <a:pt x="245" y="1028"/>
                    </a:lnTo>
                    <a:lnTo>
                      <a:pt x="234" y="994"/>
                    </a:lnTo>
                    <a:lnTo>
                      <a:pt x="234" y="704"/>
                    </a:lnTo>
                    <a:lnTo>
                      <a:pt x="256" y="592"/>
                    </a:lnTo>
                    <a:lnTo>
                      <a:pt x="312" y="514"/>
                    </a:lnTo>
                    <a:lnTo>
                      <a:pt x="378" y="458"/>
                    </a:lnTo>
                    <a:lnTo>
                      <a:pt x="456" y="447"/>
                    </a:lnTo>
                    <a:lnTo>
                      <a:pt x="490" y="447"/>
                    </a:lnTo>
                    <a:lnTo>
                      <a:pt x="523" y="469"/>
                    </a:lnTo>
                    <a:lnTo>
                      <a:pt x="545" y="481"/>
                    </a:lnTo>
                    <a:lnTo>
                      <a:pt x="568" y="548"/>
                    </a:lnTo>
                    <a:lnTo>
                      <a:pt x="568" y="1050"/>
                    </a:lnTo>
                    <a:lnTo>
                      <a:pt x="545" y="1061"/>
                    </a:lnTo>
                    <a:lnTo>
                      <a:pt x="523" y="1061"/>
                    </a:lnTo>
                    <a:lnTo>
                      <a:pt x="490" y="1072"/>
                    </a:lnTo>
                    <a:lnTo>
                      <a:pt x="445" y="1072"/>
                    </a:lnTo>
                    <a:lnTo>
                      <a:pt x="445" y="1117"/>
                    </a:lnTo>
                    <a:lnTo>
                      <a:pt x="801" y="1117"/>
                    </a:lnTo>
                    <a:lnTo>
                      <a:pt x="801" y="1072"/>
                    </a:lnTo>
                    <a:lnTo>
                      <a:pt x="757" y="1072"/>
                    </a:lnTo>
                    <a:lnTo>
                      <a:pt x="723" y="1061"/>
                    </a:lnTo>
                    <a:lnTo>
                      <a:pt x="701" y="1061"/>
                    </a:lnTo>
                    <a:lnTo>
                      <a:pt x="679" y="1017"/>
                    </a:lnTo>
                    <a:lnTo>
                      <a:pt x="679" y="7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8" name="Freeform 160"/>
              <p:cNvSpPr>
                <a:spLocks noEditPoints="1"/>
              </p:cNvSpPr>
              <p:nvPr/>
            </p:nvSpPr>
            <p:spPr bwMode="auto">
              <a:xfrm>
                <a:off x="30518" y="13283"/>
                <a:ext cx="623" cy="737"/>
              </a:xfrm>
              <a:custGeom>
                <a:avLst/>
                <a:gdLst/>
                <a:ahLst/>
                <a:cxnLst>
                  <a:cxn ang="0">
                    <a:pos x="579" y="347"/>
                  </a:cxn>
                  <a:cxn ang="0">
                    <a:pos x="601" y="347"/>
                  </a:cxn>
                  <a:cxn ang="0">
                    <a:pos x="612" y="335"/>
                  </a:cxn>
                  <a:cxn ang="0">
                    <a:pos x="623" y="335"/>
                  </a:cxn>
                  <a:cxn ang="0">
                    <a:pos x="623" y="313"/>
                  </a:cxn>
                  <a:cxn ang="0">
                    <a:pos x="612" y="224"/>
                  </a:cxn>
                  <a:cxn ang="0">
                    <a:pos x="579" y="134"/>
                  </a:cxn>
                  <a:cxn ang="0">
                    <a:pos x="523" y="67"/>
                  </a:cxn>
                  <a:cxn ang="0">
                    <a:pos x="445" y="12"/>
                  </a:cxn>
                  <a:cxn ang="0">
                    <a:pos x="334" y="0"/>
                  </a:cxn>
                  <a:cxn ang="0">
                    <a:pos x="201" y="23"/>
                  </a:cxn>
                  <a:cxn ang="0">
                    <a:pos x="100" y="101"/>
                  </a:cxn>
                  <a:cxn ang="0">
                    <a:pos x="34" y="224"/>
                  </a:cxn>
                  <a:cxn ang="0">
                    <a:pos x="0" y="358"/>
                  </a:cxn>
                  <a:cxn ang="0">
                    <a:pos x="34" y="514"/>
                  </a:cxn>
                  <a:cxn ang="0">
                    <a:pos x="112" y="626"/>
                  </a:cxn>
                  <a:cxn ang="0">
                    <a:pos x="223" y="704"/>
                  </a:cxn>
                  <a:cxn ang="0">
                    <a:pos x="356" y="737"/>
                  </a:cxn>
                  <a:cxn ang="0">
                    <a:pos x="456" y="715"/>
                  </a:cxn>
                  <a:cxn ang="0">
                    <a:pos x="534" y="670"/>
                  </a:cxn>
                  <a:cxn ang="0">
                    <a:pos x="590" y="615"/>
                  </a:cxn>
                  <a:cxn ang="0">
                    <a:pos x="612" y="559"/>
                  </a:cxn>
                  <a:cxn ang="0">
                    <a:pos x="623" y="525"/>
                  </a:cxn>
                  <a:cxn ang="0">
                    <a:pos x="623" y="514"/>
                  </a:cxn>
                  <a:cxn ang="0">
                    <a:pos x="612" y="503"/>
                  </a:cxn>
                  <a:cxn ang="0">
                    <a:pos x="590" y="503"/>
                  </a:cxn>
                  <a:cxn ang="0">
                    <a:pos x="590" y="514"/>
                  </a:cxn>
                  <a:cxn ang="0">
                    <a:pos x="579" y="525"/>
                  </a:cxn>
                  <a:cxn ang="0">
                    <a:pos x="534" y="603"/>
                  </a:cxn>
                  <a:cxn ang="0">
                    <a:pos x="490" y="659"/>
                  </a:cxn>
                  <a:cxn ang="0">
                    <a:pos x="434" y="682"/>
                  </a:cxn>
                  <a:cxn ang="0">
                    <a:pos x="390" y="693"/>
                  </a:cxn>
                  <a:cxn ang="0">
                    <a:pos x="367" y="693"/>
                  </a:cxn>
                  <a:cxn ang="0">
                    <a:pos x="290" y="682"/>
                  </a:cxn>
                  <a:cxn ang="0">
                    <a:pos x="234" y="637"/>
                  </a:cxn>
                  <a:cxn ang="0">
                    <a:pos x="189" y="581"/>
                  </a:cxn>
                  <a:cxn ang="0">
                    <a:pos x="156" y="503"/>
                  </a:cxn>
                  <a:cxn ang="0">
                    <a:pos x="145" y="414"/>
                  </a:cxn>
                  <a:cxn ang="0">
                    <a:pos x="134" y="347"/>
                  </a:cxn>
                  <a:cxn ang="0">
                    <a:pos x="579" y="347"/>
                  </a:cxn>
                  <a:cxn ang="0">
                    <a:pos x="145" y="313"/>
                  </a:cxn>
                  <a:cxn ang="0">
                    <a:pos x="156" y="190"/>
                  </a:cxn>
                  <a:cxn ang="0">
                    <a:pos x="201" y="112"/>
                  </a:cxn>
                  <a:cxn ang="0">
                    <a:pos x="245" y="56"/>
                  </a:cxn>
                  <a:cxn ang="0">
                    <a:pos x="301" y="34"/>
                  </a:cxn>
                  <a:cxn ang="0">
                    <a:pos x="334" y="34"/>
                  </a:cxn>
                  <a:cxn ang="0">
                    <a:pos x="423" y="56"/>
                  </a:cxn>
                  <a:cxn ang="0">
                    <a:pos x="468" y="112"/>
                  </a:cxn>
                  <a:cxn ang="0">
                    <a:pos x="501" y="190"/>
                  </a:cxn>
                  <a:cxn ang="0">
                    <a:pos x="512" y="257"/>
                  </a:cxn>
                  <a:cxn ang="0">
                    <a:pos x="523" y="313"/>
                  </a:cxn>
                  <a:cxn ang="0">
                    <a:pos x="145" y="313"/>
                  </a:cxn>
                </a:cxnLst>
                <a:rect l="0" t="0" r="r" b="b"/>
                <a:pathLst>
                  <a:path w="623" h="737">
                    <a:moveTo>
                      <a:pt x="579" y="347"/>
                    </a:moveTo>
                    <a:lnTo>
                      <a:pt x="601" y="347"/>
                    </a:lnTo>
                    <a:lnTo>
                      <a:pt x="612" y="335"/>
                    </a:lnTo>
                    <a:lnTo>
                      <a:pt x="623" y="335"/>
                    </a:lnTo>
                    <a:lnTo>
                      <a:pt x="623" y="313"/>
                    </a:lnTo>
                    <a:lnTo>
                      <a:pt x="612" y="224"/>
                    </a:lnTo>
                    <a:lnTo>
                      <a:pt x="579" y="134"/>
                    </a:lnTo>
                    <a:lnTo>
                      <a:pt x="523" y="67"/>
                    </a:lnTo>
                    <a:lnTo>
                      <a:pt x="445" y="12"/>
                    </a:lnTo>
                    <a:lnTo>
                      <a:pt x="334" y="0"/>
                    </a:lnTo>
                    <a:lnTo>
                      <a:pt x="201" y="23"/>
                    </a:lnTo>
                    <a:lnTo>
                      <a:pt x="100" y="101"/>
                    </a:lnTo>
                    <a:lnTo>
                      <a:pt x="34" y="224"/>
                    </a:lnTo>
                    <a:lnTo>
                      <a:pt x="0" y="358"/>
                    </a:lnTo>
                    <a:lnTo>
                      <a:pt x="34" y="514"/>
                    </a:lnTo>
                    <a:lnTo>
                      <a:pt x="112" y="626"/>
                    </a:lnTo>
                    <a:lnTo>
                      <a:pt x="223" y="704"/>
                    </a:lnTo>
                    <a:lnTo>
                      <a:pt x="356" y="737"/>
                    </a:lnTo>
                    <a:lnTo>
                      <a:pt x="456" y="715"/>
                    </a:lnTo>
                    <a:lnTo>
                      <a:pt x="534" y="670"/>
                    </a:lnTo>
                    <a:lnTo>
                      <a:pt x="590" y="615"/>
                    </a:lnTo>
                    <a:lnTo>
                      <a:pt x="612" y="559"/>
                    </a:lnTo>
                    <a:lnTo>
                      <a:pt x="623" y="525"/>
                    </a:lnTo>
                    <a:lnTo>
                      <a:pt x="623" y="514"/>
                    </a:lnTo>
                    <a:lnTo>
                      <a:pt x="612" y="503"/>
                    </a:lnTo>
                    <a:lnTo>
                      <a:pt x="590" y="503"/>
                    </a:lnTo>
                    <a:lnTo>
                      <a:pt x="590" y="514"/>
                    </a:lnTo>
                    <a:lnTo>
                      <a:pt x="579" y="525"/>
                    </a:lnTo>
                    <a:lnTo>
                      <a:pt x="534" y="603"/>
                    </a:lnTo>
                    <a:lnTo>
                      <a:pt x="490" y="659"/>
                    </a:lnTo>
                    <a:lnTo>
                      <a:pt x="434" y="682"/>
                    </a:lnTo>
                    <a:lnTo>
                      <a:pt x="390" y="693"/>
                    </a:lnTo>
                    <a:lnTo>
                      <a:pt x="367" y="693"/>
                    </a:lnTo>
                    <a:lnTo>
                      <a:pt x="290" y="682"/>
                    </a:lnTo>
                    <a:lnTo>
                      <a:pt x="234" y="637"/>
                    </a:lnTo>
                    <a:lnTo>
                      <a:pt x="189" y="581"/>
                    </a:lnTo>
                    <a:lnTo>
                      <a:pt x="156" y="503"/>
                    </a:lnTo>
                    <a:lnTo>
                      <a:pt x="145" y="414"/>
                    </a:lnTo>
                    <a:lnTo>
                      <a:pt x="134" y="347"/>
                    </a:lnTo>
                    <a:lnTo>
                      <a:pt x="579" y="347"/>
                    </a:lnTo>
                    <a:close/>
                    <a:moveTo>
                      <a:pt x="145" y="313"/>
                    </a:moveTo>
                    <a:lnTo>
                      <a:pt x="156" y="190"/>
                    </a:lnTo>
                    <a:lnTo>
                      <a:pt x="201" y="112"/>
                    </a:lnTo>
                    <a:lnTo>
                      <a:pt x="245" y="56"/>
                    </a:lnTo>
                    <a:lnTo>
                      <a:pt x="301" y="34"/>
                    </a:lnTo>
                    <a:lnTo>
                      <a:pt x="334" y="34"/>
                    </a:lnTo>
                    <a:lnTo>
                      <a:pt x="423" y="56"/>
                    </a:lnTo>
                    <a:lnTo>
                      <a:pt x="468" y="112"/>
                    </a:lnTo>
                    <a:lnTo>
                      <a:pt x="501" y="190"/>
                    </a:lnTo>
                    <a:lnTo>
                      <a:pt x="512" y="257"/>
                    </a:lnTo>
                    <a:lnTo>
                      <a:pt x="523" y="313"/>
                    </a:lnTo>
                    <a:lnTo>
                      <a:pt x="145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69" name="Freeform 161"/>
              <p:cNvSpPr>
                <a:spLocks/>
              </p:cNvSpPr>
              <p:nvPr/>
            </p:nvSpPr>
            <p:spPr bwMode="auto">
              <a:xfrm>
                <a:off x="31230" y="13295"/>
                <a:ext cx="546" cy="703"/>
              </a:xfrm>
              <a:custGeom>
                <a:avLst/>
                <a:gdLst/>
                <a:ahLst/>
                <a:cxnLst>
                  <a:cxn ang="0">
                    <a:pos x="234" y="580"/>
                  </a:cxn>
                  <a:cxn ang="0">
                    <a:pos x="234" y="335"/>
                  </a:cxn>
                  <a:cxn ang="0">
                    <a:pos x="245" y="223"/>
                  </a:cxn>
                  <a:cxn ang="0">
                    <a:pos x="279" y="122"/>
                  </a:cxn>
                  <a:cxn ang="0">
                    <a:pos x="345" y="55"/>
                  </a:cxn>
                  <a:cxn ang="0">
                    <a:pos x="423" y="33"/>
                  </a:cxn>
                  <a:cxn ang="0">
                    <a:pos x="434" y="33"/>
                  </a:cxn>
                  <a:cxn ang="0">
                    <a:pos x="423" y="44"/>
                  </a:cxn>
                  <a:cxn ang="0">
                    <a:pos x="401" y="89"/>
                  </a:cxn>
                  <a:cxn ang="0">
                    <a:pos x="412" y="122"/>
                  </a:cxn>
                  <a:cxn ang="0">
                    <a:pos x="423" y="145"/>
                  </a:cxn>
                  <a:cxn ang="0">
                    <a:pos x="468" y="167"/>
                  </a:cxn>
                  <a:cxn ang="0">
                    <a:pos x="490" y="167"/>
                  </a:cxn>
                  <a:cxn ang="0">
                    <a:pos x="512" y="156"/>
                  </a:cxn>
                  <a:cxn ang="0">
                    <a:pos x="523" y="145"/>
                  </a:cxn>
                  <a:cxn ang="0">
                    <a:pos x="535" y="122"/>
                  </a:cxn>
                  <a:cxn ang="0">
                    <a:pos x="546" y="89"/>
                  </a:cxn>
                  <a:cxn ang="0">
                    <a:pos x="535" y="55"/>
                  </a:cxn>
                  <a:cxn ang="0">
                    <a:pos x="523" y="33"/>
                  </a:cxn>
                  <a:cxn ang="0">
                    <a:pos x="490" y="11"/>
                  </a:cxn>
                  <a:cxn ang="0">
                    <a:pos x="457" y="0"/>
                  </a:cxn>
                  <a:cxn ang="0">
                    <a:pos x="423" y="0"/>
                  </a:cxn>
                  <a:cxn ang="0">
                    <a:pos x="345" y="11"/>
                  </a:cxn>
                  <a:cxn ang="0">
                    <a:pos x="290" y="55"/>
                  </a:cxn>
                  <a:cxn ang="0">
                    <a:pos x="245" y="111"/>
                  </a:cxn>
                  <a:cxn ang="0">
                    <a:pos x="223" y="167"/>
                  </a:cxn>
                  <a:cxn ang="0">
                    <a:pos x="223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9" y="67"/>
                  </a:cxn>
                  <a:cxn ang="0">
                    <a:pos x="112" y="78"/>
                  </a:cxn>
                  <a:cxn ang="0">
                    <a:pos x="123" y="89"/>
                  </a:cxn>
                  <a:cxn ang="0">
                    <a:pos x="123" y="636"/>
                  </a:cxn>
                  <a:cxn ang="0">
                    <a:pos x="101" y="647"/>
                  </a:cxn>
                  <a:cxn ang="0">
                    <a:pos x="78" y="647"/>
                  </a:cxn>
                  <a:cxn ang="0">
                    <a:pos x="45" y="658"/>
                  </a:cxn>
                  <a:cxn ang="0">
                    <a:pos x="0" y="658"/>
                  </a:cxn>
                  <a:cxn ang="0">
                    <a:pos x="0" y="703"/>
                  </a:cxn>
                  <a:cxn ang="0">
                    <a:pos x="390" y="703"/>
                  </a:cxn>
                  <a:cxn ang="0">
                    <a:pos x="390" y="658"/>
                  </a:cxn>
                  <a:cxn ang="0">
                    <a:pos x="301" y="658"/>
                  </a:cxn>
                  <a:cxn ang="0">
                    <a:pos x="268" y="647"/>
                  </a:cxn>
                  <a:cxn ang="0">
                    <a:pos x="245" y="636"/>
                  </a:cxn>
                  <a:cxn ang="0">
                    <a:pos x="234" y="625"/>
                  </a:cxn>
                  <a:cxn ang="0">
                    <a:pos x="234" y="580"/>
                  </a:cxn>
                </a:cxnLst>
                <a:rect l="0" t="0" r="r" b="b"/>
                <a:pathLst>
                  <a:path w="546" h="703">
                    <a:moveTo>
                      <a:pt x="234" y="580"/>
                    </a:moveTo>
                    <a:lnTo>
                      <a:pt x="234" y="335"/>
                    </a:lnTo>
                    <a:lnTo>
                      <a:pt x="245" y="223"/>
                    </a:lnTo>
                    <a:lnTo>
                      <a:pt x="279" y="122"/>
                    </a:lnTo>
                    <a:lnTo>
                      <a:pt x="345" y="55"/>
                    </a:lnTo>
                    <a:lnTo>
                      <a:pt x="423" y="33"/>
                    </a:lnTo>
                    <a:lnTo>
                      <a:pt x="434" y="33"/>
                    </a:lnTo>
                    <a:lnTo>
                      <a:pt x="423" y="44"/>
                    </a:lnTo>
                    <a:lnTo>
                      <a:pt x="401" y="89"/>
                    </a:lnTo>
                    <a:lnTo>
                      <a:pt x="412" y="122"/>
                    </a:lnTo>
                    <a:lnTo>
                      <a:pt x="423" y="145"/>
                    </a:lnTo>
                    <a:lnTo>
                      <a:pt x="468" y="167"/>
                    </a:lnTo>
                    <a:lnTo>
                      <a:pt x="490" y="167"/>
                    </a:lnTo>
                    <a:lnTo>
                      <a:pt x="512" y="156"/>
                    </a:lnTo>
                    <a:lnTo>
                      <a:pt x="523" y="145"/>
                    </a:lnTo>
                    <a:lnTo>
                      <a:pt x="535" y="122"/>
                    </a:lnTo>
                    <a:lnTo>
                      <a:pt x="546" y="89"/>
                    </a:lnTo>
                    <a:lnTo>
                      <a:pt x="535" y="55"/>
                    </a:lnTo>
                    <a:lnTo>
                      <a:pt x="523" y="33"/>
                    </a:lnTo>
                    <a:lnTo>
                      <a:pt x="490" y="11"/>
                    </a:lnTo>
                    <a:lnTo>
                      <a:pt x="457" y="0"/>
                    </a:lnTo>
                    <a:lnTo>
                      <a:pt x="423" y="0"/>
                    </a:lnTo>
                    <a:lnTo>
                      <a:pt x="345" y="11"/>
                    </a:lnTo>
                    <a:lnTo>
                      <a:pt x="290" y="55"/>
                    </a:lnTo>
                    <a:lnTo>
                      <a:pt x="245" y="111"/>
                    </a:lnTo>
                    <a:lnTo>
                      <a:pt x="223" y="167"/>
                    </a:lnTo>
                    <a:lnTo>
                      <a:pt x="223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9" y="67"/>
                    </a:lnTo>
                    <a:lnTo>
                      <a:pt x="112" y="78"/>
                    </a:lnTo>
                    <a:lnTo>
                      <a:pt x="123" y="89"/>
                    </a:lnTo>
                    <a:lnTo>
                      <a:pt x="123" y="636"/>
                    </a:lnTo>
                    <a:lnTo>
                      <a:pt x="101" y="647"/>
                    </a:lnTo>
                    <a:lnTo>
                      <a:pt x="78" y="647"/>
                    </a:lnTo>
                    <a:lnTo>
                      <a:pt x="45" y="658"/>
                    </a:lnTo>
                    <a:lnTo>
                      <a:pt x="0" y="658"/>
                    </a:lnTo>
                    <a:lnTo>
                      <a:pt x="0" y="703"/>
                    </a:lnTo>
                    <a:lnTo>
                      <a:pt x="390" y="703"/>
                    </a:lnTo>
                    <a:lnTo>
                      <a:pt x="390" y="658"/>
                    </a:lnTo>
                    <a:lnTo>
                      <a:pt x="301" y="658"/>
                    </a:lnTo>
                    <a:lnTo>
                      <a:pt x="268" y="647"/>
                    </a:lnTo>
                    <a:lnTo>
                      <a:pt x="245" y="636"/>
                    </a:lnTo>
                    <a:lnTo>
                      <a:pt x="234" y="625"/>
                    </a:lnTo>
                    <a:lnTo>
                      <a:pt x="234" y="5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0" name="Freeform 162"/>
              <p:cNvSpPr>
                <a:spLocks noEditPoints="1"/>
              </p:cNvSpPr>
              <p:nvPr/>
            </p:nvSpPr>
            <p:spPr bwMode="auto">
              <a:xfrm>
                <a:off x="31865" y="13283"/>
                <a:ext cx="612" cy="737"/>
              </a:xfrm>
              <a:custGeom>
                <a:avLst/>
                <a:gdLst/>
                <a:ahLst/>
                <a:cxnLst>
                  <a:cxn ang="0">
                    <a:pos x="567" y="347"/>
                  </a:cxn>
                  <a:cxn ang="0">
                    <a:pos x="590" y="347"/>
                  </a:cxn>
                  <a:cxn ang="0">
                    <a:pos x="601" y="335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7" y="134"/>
                  </a:cxn>
                  <a:cxn ang="0">
                    <a:pos x="512" y="67"/>
                  </a:cxn>
                  <a:cxn ang="0">
                    <a:pos x="434" y="12"/>
                  </a:cxn>
                  <a:cxn ang="0">
                    <a:pos x="322" y="0"/>
                  </a:cxn>
                  <a:cxn ang="0">
                    <a:pos x="200" y="23"/>
                  </a:cxn>
                  <a:cxn ang="0">
                    <a:pos x="89" y="101"/>
                  </a:cxn>
                  <a:cxn ang="0">
                    <a:pos x="22" y="224"/>
                  </a:cxn>
                  <a:cxn ang="0">
                    <a:pos x="0" y="358"/>
                  </a:cxn>
                  <a:cxn ang="0">
                    <a:pos x="22" y="514"/>
                  </a:cxn>
                  <a:cxn ang="0">
                    <a:pos x="100" y="626"/>
                  </a:cxn>
                  <a:cxn ang="0">
                    <a:pos x="211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8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78" y="503"/>
                  </a:cxn>
                  <a:cxn ang="0">
                    <a:pos x="578" y="514"/>
                  </a:cxn>
                  <a:cxn ang="0">
                    <a:pos x="567" y="525"/>
                  </a:cxn>
                  <a:cxn ang="0">
                    <a:pos x="523" y="603"/>
                  </a:cxn>
                  <a:cxn ang="0">
                    <a:pos x="478" y="659"/>
                  </a:cxn>
                  <a:cxn ang="0">
                    <a:pos x="423" y="682"/>
                  </a:cxn>
                  <a:cxn ang="0">
                    <a:pos x="378" y="693"/>
                  </a:cxn>
                  <a:cxn ang="0">
                    <a:pos x="356" y="693"/>
                  </a:cxn>
                  <a:cxn ang="0">
                    <a:pos x="278" y="682"/>
                  </a:cxn>
                  <a:cxn ang="0">
                    <a:pos x="222" y="637"/>
                  </a:cxn>
                  <a:cxn ang="0">
                    <a:pos x="178" y="581"/>
                  </a:cxn>
                  <a:cxn ang="0">
                    <a:pos x="144" y="503"/>
                  </a:cxn>
                  <a:cxn ang="0">
                    <a:pos x="133" y="414"/>
                  </a:cxn>
                  <a:cxn ang="0">
                    <a:pos x="122" y="347"/>
                  </a:cxn>
                  <a:cxn ang="0">
                    <a:pos x="567" y="347"/>
                  </a:cxn>
                  <a:cxn ang="0">
                    <a:pos x="133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33" y="56"/>
                  </a:cxn>
                  <a:cxn ang="0">
                    <a:pos x="289" y="34"/>
                  </a:cxn>
                  <a:cxn ang="0">
                    <a:pos x="322" y="34"/>
                  </a:cxn>
                  <a:cxn ang="0">
                    <a:pos x="411" y="56"/>
                  </a:cxn>
                  <a:cxn ang="0">
                    <a:pos x="456" y="112"/>
                  </a:cxn>
                  <a:cxn ang="0">
                    <a:pos x="489" y="190"/>
                  </a:cxn>
                  <a:cxn ang="0">
                    <a:pos x="500" y="257"/>
                  </a:cxn>
                  <a:cxn ang="0">
                    <a:pos x="512" y="313"/>
                  </a:cxn>
                  <a:cxn ang="0">
                    <a:pos x="133" y="313"/>
                  </a:cxn>
                </a:cxnLst>
                <a:rect l="0" t="0" r="r" b="b"/>
                <a:pathLst>
                  <a:path w="612" h="737">
                    <a:moveTo>
                      <a:pt x="567" y="347"/>
                    </a:moveTo>
                    <a:lnTo>
                      <a:pt x="590" y="347"/>
                    </a:lnTo>
                    <a:lnTo>
                      <a:pt x="601" y="335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7" y="134"/>
                    </a:lnTo>
                    <a:lnTo>
                      <a:pt x="512" y="67"/>
                    </a:lnTo>
                    <a:lnTo>
                      <a:pt x="434" y="12"/>
                    </a:lnTo>
                    <a:lnTo>
                      <a:pt x="322" y="0"/>
                    </a:lnTo>
                    <a:lnTo>
                      <a:pt x="200" y="23"/>
                    </a:lnTo>
                    <a:lnTo>
                      <a:pt x="89" y="101"/>
                    </a:lnTo>
                    <a:lnTo>
                      <a:pt x="22" y="224"/>
                    </a:lnTo>
                    <a:lnTo>
                      <a:pt x="0" y="358"/>
                    </a:lnTo>
                    <a:lnTo>
                      <a:pt x="22" y="514"/>
                    </a:lnTo>
                    <a:lnTo>
                      <a:pt x="100" y="626"/>
                    </a:lnTo>
                    <a:lnTo>
                      <a:pt x="211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8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78" y="503"/>
                    </a:lnTo>
                    <a:lnTo>
                      <a:pt x="578" y="514"/>
                    </a:lnTo>
                    <a:lnTo>
                      <a:pt x="567" y="525"/>
                    </a:lnTo>
                    <a:lnTo>
                      <a:pt x="523" y="603"/>
                    </a:lnTo>
                    <a:lnTo>
                      <a:pt x="478" y="659"/>
                    </a:lnTo>
                    <a:lnTo>
                      <a:pt x="423" y="682"/>
                    </a:lnTo>
                    <a:lnTo>
                      <a:pt x="378" y="693"/>
                    </a:lnTo>
                    <a:lnTo>
                      <a:pt x="356" y="693"/>
                    </a:lnTo>
                    <a:lnTo>
                      <a:pt x="278" y="682"/>
                    </a:lnTo>
                    <a:lnTo>
                      <a:pt x="222" y="637"/>
                    </a:lnTo>
                    <a:lnTo>
                      <a:pt x="178" y="581"/>
                    </a:lnTo>
                    <a:lnTo>
                      <a:pt x="144" y="503"/>
                    </a:lnTo>
                    <a:lnTo>
                      <a:pt x="133" y="414"/>
                    </a:lnTo>
                    <a:lnTo>
                      <a:pt x="122" y="347"/>
                    </a:lnTo>
                    <a:lnTo>
                      <a:pt x="567" y="347"/>
                    </a:lnTo>
                    <a:close/>
                    <a:moveTo>
                      <a:pt x="133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33" y="56"/>
                    </a:lnTo>
                    <a:lnTo>
                      <a:pt x="289" y="34"/>
                    </a:lnTo>
                    <a:lnTo>
                      <a:pt x="322" y="34"/>
                    </a:lnTo>
                    <a:lnTo>
                      <a:pt x="411" y="56"/>
                    </a:lnTo>
                    <a:lnTo>
                      <a:pt x="456" y="112"/>
                    </a:lnTo>
                    <a:lnTo>
                      <a:pt x="489" y="190"/>
                    </a:lnTo>
                    <a:lnTo>
                      <a:pt x="500" y="257"/>
                    </a:lnTo>
                    <a:lnTo>
                      <a:pt x="512" y="313"/>
                    </a:lnTo>
                    <a:lnTo>
                      <a:pt x="133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1" name="Freeform 163"/>
              <p:cNvSpPr>
                <a:spLocks noEditPoints="1"/>
              </p:cNvSpPr>
              <p:nvPr/>
            </p:nvSpPr>
            <p:spPr bwMode="auto">
              <a:xfrm>
                <a:off x="33089" y="12870"/>
                <a:ext cx="612" cy="1150"/>
              </a:xfrm>
              <a:custGeom>
                <a:avLst/>
                <a:gdLst/>
                <a:ahLst/>
                <a:cxnLst>
                  <a:cxn ang="0">
                    <a:pos x="0" y="1005"/>
                  </a:cxn>
                  <a:cxn ang="0">
                    <a:pos x="100" y="927"/>
                  </a:cxn>
                  <a:cxn ang="0">
                    <a:pos x="133" y="905"/>
                  </a:cxn>
                  <a:cxn ang="0">
                    <a:pos x="178" y="1072"/>
                  </a:cxn>
                  <a:cxn ang="0">
                    <a:pos x="311" y="1150"/>
                  </a:cxn>
                  <a:cxn ang="0">
                    <a:pos x="467" y="1083"/>
                  </a:cxn>
                  <a:cxn ang="0">
                    <a:pos x="501" y="1061"/>
                  </a:cxn>
                  <a:cxn ang="0">
                    <a:pos x="534" y="1016"/>
                  </a:cxn>
                  <a:cxn ang="0">
                    <a:pos x="556" y="972"/>
                  </a:cxn>
                  <a:cxn ang="0">
                    <a:pos x="534" y="983"/>
                  </a:cxn>
                  <a:cxn ang="0">
                    <a:pos x="434" y="1061"/>
                  </a:cxn>
                  <a:cxn ang="0">
                    <a:pos x="311" y="1117"/>
                  </a:cxn>
                  <a:cxn ang="0">
                    <a:pos x="222" y="1016"/>
                  </a:cxn>
                  <a:cxn ang="0">
                    <a:pos x="211" y="871"/>
                  </a:cxn>
                  <a:cxn ang="0">
                    <a:pos x="222" y="804"/>
                  </a:cxn>
                  <a:cxn ang="0">
                    <a:pos x="245" y="793"/>
                  </a:cxn>
                  <a:cxn ang="0">
                    <a:pos x="345" y="681"/>
                  </a:cxn>
                  <a:cxn ang="0">
                    <a:pos x="523" y="425"/>
                  </a:cxn>
                  <a:cxn ang="0">
                    <a:pos x="612" y="123"/>
                  </a:cxn>
                  <a:cxn ang="0">
                    <a:pos x="601" y="45"/>
                  </a:cxn>
                  <a:cxn ang="0">
                    <a:pos x="578" y="11"/>
                  </a:cxn>
                  <a:cxn ang="0">
                    <a:pos x="523" y="0"/>
                  </a:cxn>
                  <a:cxn ang="0">
                    <a:pos x="378" y="89"/>
                  </a:cxn>
                  <a:cxn ang="0">
                    <a:pos x="278" y="257"/>
                  </a:cxn>
                  <a:cxn ang="0">
                    <a:pos x="156" y="570"/>
                  </a:cxn>
                  <a:cxn ang="0">
                    <a:pos x="0" y="972"/>
                  </a:cxn>
                  <a:cxn ang="0">
                    <a:pos x="233" y="715"/>
                  </a:cxn>
                  <a:cxn ang="0">
                    <a:pos x="278" y="525"/>
                  </a:cxn>
                  <a:cxn ang="0">
                    <a:pos x="345" y="290"/>
                  </a:cxn>
                  <a:cxn ang="0">
                    <a:pos x="412" y="134"/>
                  </a:cxn>
                  <a:cxn ang="0">
                    <a:pos x="467" y="56"/>
                  </a:cxn>
                  <a:cxn ang="0">
                    <a:pos x="523" y="34"/>
                  </a:cxn>
                  <a:cxn ang="0">
                    <a:pos x="556" y="45"/>
                  </a:cxn>
                  <a:cxn ang="0">
                    <a:pos x="578" y="78"/>
                  </a:cxn>
                  <a:cxn ang="0">
                    <a:pos x="556" y="246"/>
                  </a:cxn>
                  <a:cxn ang="0">
                    <a:pos x="434" y="503"/>
                  </a:cxn>
                  <a:cxn ang="0">
                    <a:pos x="278" y="693"/>
                  </a:cxn>
                </a:cxnLst>
                <a:rect l="0" t="0" r="r" b="b"/>
                <a:pathLst>
                  <a:path w="612" h="1150">
                    <a:moveTo>
                      <a:pt x="0" y="972"/>
                    </a:moveTo>
                    <a:lnTo>
                      <a:pt x="0" y="1005"/>
                    </a:lnTo>
                    <a:lnTo>
                      <a:pt x="22" y="1005"/>
                    </a:lnTo>
                    <a:lnTo>
                      <a:pt x="100" y="927"/>
                    </a:lnTo>
                    <a:lnTo>
                      <a:pt x="122" y="916"/>
                    </a:lnTo>
                    <a:lnTo>
                      <a:pt x="133" y="905"/>
                    </a:lnTo>
                    <a:lnTo>
                      <a:pt x="144" y="994"/>
                    </a:lnTo>
                    <a:lnTo>
                      <a:pt x="178" y="1072"/>
                    </a:lnTo>
                    <a:lnTo>
                      <a:pt x="233" y="1128"/>
                    </a:lnTo>
                    <a:lnTo>
                      <a:pt x="311" y="1150"/>
                    </a:lnTo>
                    <a:lnTo>
                      <a:pt x="400" y="1128"/>
                    </a:lnTo>
                    <a:lnTo>
                      <a:pt x="467" y="1083"/>
                    </a:lnTo>
                    <a:lnTo>
                      <a:pt x="478" y="1072"/>
                    </a:lnTo>
                    <a:lnTo>
                      <a:pt x="501" y="1061"/>
                    </a:lnTo>
                    <a:lnTo>
                      <a:pt x="523" y="1039"/>
                    </a:lnTo>
                    <a:lnTo>
                      <a:pt x="534" y="1016"/>
                    </a:lnTo>
                    <a:lnTo>
                      <a:pt x="556" y="1005"/>
                    </a:lnTo>
                    <a:lnTo>
                      <a:pt x="556" y="972"/>
                    </a:lnTo>
                    <a:lnTo>
                      <a:pt x="534" y="972"/>
                    </a:lnTo>
                    <a:lnTo>
                      <a:pt x="534" y="983"/>
                    </a:lnTo>
                    <a:lnTo>
                      <a:pt x="523" y="983"/>
                    </a:lnTo>
                    <a:lnTo>
                      <a:pt x="434" y="1061"/>
                    </a:lnTo>
                    <a:lnTo>
                      <a:pt x="367" y="1106"/>
                    </a:lnTo>
                    <a:lnTo>
                      <a:pt x="311" y="1117"/>
                    </a:lnTo>
                    <a:lnTo>
                      <a:pt x="256" y="1083"/>
                    </a:lnTo>
                    <a:lnTo>
                      <a:pt x="222" y="1016"/>
                    </a:lnTo>
                    <a:lnTo>
                      <a:pt x="211" y="905"/>
                    </a:lnTo>
                    <a:lnTo>
                      <a:pt x="211" y="871"/>
                    </a:lnTo>
                    <a:lnTo>
                      <a:pt x="222" y="849"/>
                    </a:lnTo>
                    <a:lnTo>
                      <a:pt x="222" y="804"/>
                    </a:lnTo>
                    <a:lnTo>
                      <a:pt x="233" y="804"/>
                    </a:lnTo>
                    <a:lnTo>
                      <a:pt x="245" y="793"/>
                    </a:lnTo>
                    <a:lnTo>
                      <a:pt x="256" y="771"/>
                    </a:lnTo>
                    <a:lnTo>
                      <a:pt x="345" y="681"/>
                    </a:lnTo>
                    <a:lnTo>
                      <a:pt x="434" y="559"/>
                    </a:lnTo>
                    <a:lnTo>
                      <a:pt x="523" y="425"/>
                    </a:lnTo>
                    <a:lnTo>
                      <a:pt x="590" y="268"/>
                    </a:lnTo>
                    <a:lnTo>
                      <a:pt x="612" y="123"/>
                    </a:lnTo>
                    <a:lnTo>
                      <a:pt x="612" y="67"/>
                    </a:lnTo>
                    <a:lnTo>
                      <a:pt x="601" y="45"/>
                    </a:lnTo>
                    <a:lnTo>
                      <a:pt x="590" y="34"/>
                    </a:lnTo>
                    <a:lnTo>
                      <a:pt x="578" y="11"/>
                    </a:lnTo>
                    <a:lnTo>
                      <a:pt x="545" y="0"/>
                    </a:lnTo>
                    <a:lnTo>
                      <a:pt x="523" y="0"/>
                    </a:lnTo>
                    <a:lnTo>
                      <a:pt x="445" y="22"/>
                    </a:lnTo>
                    <a:lnTo>
                      <a:pt x="378" y="89"/>
                    </a:lnTo>
                    <a:lnTo>
                      <a:pt x="311" y="179"/>
                    </a:lnTo>
                    <a:lnTo>
                      <a:pt x="278" y="257"/>
                    </a:lnTo>
                    <a:lnTo>
                      <a:pt x="256" y="302"/>
                    </a:lnTo>
                    <a:lnTo>
                      <a:pt x="156" y="570"/>
                    </a:lnTo>
                    <a:lnTo>
                      <a:pt x="122" y="849"/>
                    </a:lnTo>
                    <a:lnTo>
                      <a:pt x="0" y="972"/>
                    </a:lnTo>
                    <a:close/>
                    <a:moveTo>
                      <a:pt x="233" y="748"/>
                    </a:moveTo>
                    <a:lnTo>
                      <a:pt x="233" y="715"/>
                    </a:lnTo>
                    <a:lnTo>
                      <a:pt x="256" y="637"/>
                    </a:lnTo>
                    <a:lnTo>
                      <a:pt x="278" y="525"/>
                    </a:lnTo>
                    <a:lnTo>
                      <a:pt x="311" y="413"/>
                    </a:lnTo>
                    <a:lnTo>
                      <a:pt x="345" y="290"/>
                    </a:lnTo>
                    <a:lnTo>
                      <a:pt x="389" y="179"/>
                    </a:lnTo>
                    <a:lnTo>
                      <a:pt x="412" y="134"/>
                    </a:lnTo>
                    <a:lnTo>
                      <a:pt x="445" y="89"/>
                    </a:lnTo>
                    <a:lnTo>
                      <a:pt x="467" y="56"/>
                    </a:lnTo>
                    <a:lnTo>
                      <a:pt x="489" y="45"/>
                    </a:lnTo>
                    <a:lnTo>
                      <a:pt x="523" y="34"/>
                    </a:lnTo>
                    <a:lnTo>
                      <a:pt x="545" y="34"/>
                    </a:lnTo>
                    <a:lnTo>
                      <a:pt x="556" y="45"/>
                    </a:lnTo>
                    <a:lnTo>
                      <a:pt x="567" y="67"/>
                    </a:lnTo>
                    <a:lnTo>
                      <a:pt x="578" y="78"/>
                    </a:lnTo>
                    <a:lnTo>
                      <a:pt x="578" y="112"/>
                    </a:lnTo>
                    <a:lnTo>
                      <a:pt x="556" y="246"/>
                    </a:lnTo>
                    <a:lnTo>
                      <a:pt x="501" y="380"/>
                    </a:lnTo>
                    <a:lnTo>
                      <a:pt x="434" y="503"/>
                    </a:lnTo>
                    <a:lnTo>
                      <a:pt x="356" y="603"/>
                    </a:lnTo>
                    <a:lnTo>
                      <a:pt x="278" y="693"/>
                    </a:lnTo>
                    <a:lnTo>
                      <a:pt x="233" y="7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2" name="Freeform 164"/>
              <p:cNvSpPr>
                <a:spLocks noEditPoints="1"/>
              </p:cNvSpPr>
              <p:nvPr/>
            </p:nvSpPr>
            <p:spPr bwMode="auto">
              <a:xfrm>
                <a:off x="34335" y="12982"/>
                <a:ext cx="979" cy="1239"/>
              </a:xfrm>
              <a:custGeom>
                <a:avLst/>
                <a:gdLst/>
                <a:ahLst/>
                <a:cxnLst>
                  <a:cxn ang="0">
                    <a:pos x="946" y="491"/>
                  </a:cxn>
                  <a:cxn ang="0">
                    <a:pos x="957" y="491"/>
                  </a:cxn>
                  <a:cxn ang="0">
                    <a:pos x="968" y="480"/>
                  </a:cxn>
                  <a:cxn ang="0">
                    <a:pos x="979" y="458"/>
                  </a:cxn>
                  <a:cxn ang="0">
                    <a:pos x="946" y="424"/>
                  </a:cxn>
                  <a:cxn ang="0">
                    <a:pos x="56" y="11"/>
                  </a:cxn>
                  <a:cxn ang="0">
                    <a:pos x="45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44"/>
                  </a:cxn>
                  <a:cxn ang="0">
                    <a:pos x="11" y="56"/>
                  </a:cxn>
                  <a:cxn ang="0">
                    <a:pos x="34" y="67"/>
                  </a:cxn>
                  <a:cxn ang="0">
                    <a:pos x="868" y="458"/>
                  </a:cxn>
                  <a:cxn ang="0">
                    <a:pos x="34" y="860"/>
                  </a:cxn>
                  <a:cxn ang="0">
                    <a:pos x="11" y="871"/>
                  </a:cxn>
                  <a:cxn ang="0">
                    <a:pos x="0" y="871"/>
                  </a:cxn>
                  <a:cxn ang="0">
                    <a:pos x="0" y="904"/>
                  </a:cxn>
                  <a:cxn ang="0">
                    <a:pos x="11" y="916"/>
                  </a:cxn>
                  <a:cxn ang="0">
                    <a:pos x="34" y="927"/>
                  </a:cxn>
                  <a:cxn ang="0">
                    <a:pos x="45" y="927"/>
                  </a:cxn>
                  <a:cxn ang="0">
                    <a:pos x="56" y="916"/>
                  </a:cxn>
                  <a:cxn ang="0">
                    <a:pos x="946" y="491"/>
                  </a:cxn>
                  <a:cxn ang="0">
                    <a:pos x="924" y="1239"/>
                  </a:cxn>
                  <a:cxn ang="0">
                    <a:pos x="946" y="1239"/>
                  </a:cxn>
                  <a:cxn ang="0">
                    <a:pos x="968" y="1228"/>
                  </a:cxn>
                  <a:cxn ang="0">
                    <a:pos x="968" y="1217"/>
                  </a:cxn>
                  <a:cxn ang="0">
                    <a:pos x="979" y="1206"/>
                  </a:cxn>
                  <a:cxn ang="0">
                    <a:pos x="979" y="1184"/>
                  </a:cxn>
                  <a:cxn ang="0">
                    <a:pos x="968" y="1184"/>
                  </a:cxn>
                  <a:cxn ang="0">
                    <a:pos x="946" y="1172"/>
                  </a:cxn>
                  <a:cxn ang="0">
                    <a:pos x="22" y="1172"/>
                  </a:cxn>
                  <a:cxn ang="0">
                    <a:pos x="11" y="1184"/>
                  </a:cxn>
                  <a:cxn ang="0">
                    <a:pos x="0" y="1184"/>
                  </a:cxn>
                  <a:cxn ang="0">
                    <a:pos x="0" y="1217"/>
                  </a:cxn>
                  <a:cxn ang="0">
                    <a:pos x="11" y="1228"/>
                  </a:cxn>
                  <a:cxn ang="0">
                    <a:pos x="22" y="1228"/>
                  </a:cxn>
                  <a:cxn ang="0">
                    <a:pos x="34" y="1239"/>
                  </a:cxn>
                  <a:cxn ang="0">
                    <a:pos x="56" y="1239"/>
                  </a:cxn>
                  <a:cxn ang="0">
                    <a:pos x="924" y="1239"/>
                  </a:cxn>
                </a:cxnLst>
                <a:rect l="0" t="0" r="r" b="b"/>
                <a:pathLst>
                  <a:path w="979" h="1239">
                    <a:moveTo>
                      <a:pt x="946" y="491"/>
                    </a:moveTo>
                    <a:lnTo>
                      <a:pt x="957" y="491"/>
                    </a:lnTo>
                    <a:lnTo>
                      <a:pt x="968" y="480"/>
                    </a:lnTo>
                    <a:lnTo>
                      <a:pt x="979" y="458"/>
                    </a:lnTo>
                    <a:lnTo>
                      <a:pt x="946" y="424"/>
                    </a:lnTo>
                    <a:lnTo>
                      <a:pt x="56" y="11"/>
                    </a:lnTo>
                    <a:lnTo>
                      <a:pt x="45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44"/>
                    </a:lnTo>
                    <a:lnTo>
                      <a:pt x="11" y="56"/>
                    </a:lnTo>
                    <a:lnTo>
                      <a:pt x="34" y="67"/>
                    </a:lnTo>
                    <a:lnTo>
                      <a:pt x="868" y="458"/>
                    </a:lnTo>
                    <a:lnTo>
                      <a:pt x="34" y="860"/>
                    </a:lnTo>
                    <a:lnTo>
                      <a:pt x="11" y="871"/>
                    </a:lnTo>
                    <a:lnTo>
                      <a:pt x="0" y="871"/>
                    </a:lnTo>
                    <a:lnTo>
                      <a:pt x="0" y="904"/>
                    </a:lnTo>
                    <a:lnTo>
                      <a:pt x="11" y="916"/>
                    </a:lnTo>
                    <a:lnTo>
                      <a:pt x="34" y="927"/>
                    </a:lnTo>
                    <a:lnTo>
                      <a:pt x="45" y="927"/>
                    </a:lnTo>
                    <a:lnTo>
                      <a:pt x="56" y="916"/>
                    </a:lnTo>
                    <a:lnTo>
                      <a:pt x="946" y="491"/>
                    </a:lnTo>
                    <a:close/>
                    <a:moveTo>
                      <a:pt x="924" y="1239"/>
                    </a:moveTo>
                    <a:lnTo>
                      <a:pt x="946" y="1239"/>
                    </a:lnTo>
                    <a:lnTo>
                      <a:pt x="968" y="1228"/>
                    </a:lnTo>
                    <a:lnTo>
                      <a:pt x="968" y="1217"/>
                    </a:lnTo>
                    <a:lnTo>
                      <a:pt x="979" y="1206"/>
                    </a:lnTo>
                    <a:lnTo>
                      <a:pt x="979" y="1184"/>
                    </a:lnTo>
                    <a:lnTo>
                      <a:pt x="968" y="1184"/>
                    </a:lnTo>
                    <a:lnTo>
                      <a:pt x="946" y="1172"/>
                    </a:lnTo>
                    <a:lnTo>
                      <a:pt x="22" y="1172"/>
                    </a:lnTo>
                    <a:lnTo>
                      <a:pt x="11" y="1184"/>
                    </a:lnTo>
                    <a:lnTo>
                      <a:pt x="0" y="1184"/>
                    </a:lnTo>
                    <a:lnTo>
                      <a:pt x="0" y="1217"/>
                    </a:lnTo>
                    <a:lnTo>
                      <a:pt x="11" y="1228"/>
                    </a:lnTo>
                    <a:lnTo>
                      <a:pt x="22" y="1228"/>
                    </a:lnTo>
                    <a:lnTo>
                      <a:pt x="34" y="1239"/>
                    </a:lnTo>
                    <a:lnTo>
                      <a:pt x="56" y="1239"/>
                    </a:lnTo>
                    <a:lnTo>
                      <a:pt x="924" y="12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3" name="Freeform 165"/>
              <p:cNvSpPr>
                <a:spLocks/>
              </p:cNvSpPr>
              <p:nvPr/>
            </p:nvSpPr>
            <p:spPr bwMode="auto">
              <a:xfrm>
                <a:off x="36060" y="12926"/>
                <a:ext cx="523" cy="1072"/>
              </a:xfrm>
              <a:custGeom>
                <a:avLst/>
                <a:gdLst/>
                <a:ahLst/>
                <a:cxnLst>
                  <a:cxn ang="0">
                    <a:pos x="323" y="45"/>
                  </a:cxn>
                  <a:cxn ang="0">
                    <a:pos x="323" y="11"/>
                  </a:cxn>
                  <a:cxn ang="0">
                    <a:pos x="312" y="0"/>
                  </a:cxn>
                  <a:cxn ang="0">
                    <a:pos x="289" y="0"/>
                  </a:cxn>
                  <a:cxn ang="0">
                    <a:pos x="211" y="67"/>
                  </a:cxn>
                  <a:cxn ang="0">
                    <a:pos x="122" y="89"/>
                  </a:cxn>
                  <a:cxn ang="0">
                    <a:pos x="56" y="100"/>
                  </a:cxn>
                  <a:cxn ang="0">
                    <a:pos x="0" y="112"/>
                  </a:cxn>
                  <a:cxn ang="0">
                    <a:pos x="0" y="156"/>
                  </a:cxn>
                  <a:cxn ang="0">
                    <a:pos x="45" y="156"/>
                  </a:cxn>
                  <a:cxn ang="0">
                    <a:pos x="122" y="145"/>
                  </a:cxn>
                  <a:cxn ang="0">
                    <a:pos x="211" y="112"/>
                  </a:cxn>
                  <a:cxn ang="0">
                    <a:pos x="211" y="972"/>
                  </a:cxn>
                  <a:cxn ang="0">
                    <a:pos x="200" y="983"/>
                  </a:cxn>
                  <a:cxn ang="0">
                    <a:pos x="189" y="1005"/>
                  </a:cxn>
                  <a:cxn ang="0">
                    <a:pos x="178" y="1005"/>
                  </a:cxn>
                  <a:cxn ang="0">
                    <a:pos x="156" y="1016"/>
                  </a:cxn>
                  <a:cxn ang="0">
                    <a:pos x="111" y="1016"/>
                  </a:cxn>
                  <a:cxn ang="0">
                    <a:pos x="56" y="1027"/>
                  </a:cxn>
                  <a:cxn ang="0">
                    <a:pos x="11" y="1027"/>
                  </a:cxn>
                  <a:cxn ang="0">
                    <a:pos x="11" y="1072"/>
                  </a:cxn>
                  <a:cxn ang="0">
                    <a:pos x="523" y="1072"/>
                  </a:cxn>
                  <a:cxn ang="0">
                    <a:pos x="523" y="1027"/>
                  </a:cxn>
                  <a:cxn ang="0">
                    <a:pos x="423" y="1027"/>
                  </a:cxn>
                  <a:cxn ang="0">
                    <a:pos x="378" y="1016"/>
                  </a:cxn>
                  <a:cxn ang="0">
                    <a:pos x="356" y="1016"/>
                  </a:cxn>
                  <a:cxn ang="0">
                    <a:pos x="334" y="1005"/>
                  </a:cxn>
                  <a:cxn ang="0">
                    <a:pos x="334" y="983"/>
                  </a:cxn>
                  <a:cxn ang="0">
                    <a:pos x="323" y="972"/>
                  </a:cxn>
                  <a:cxn ang="0">
                    <a:pos x="323" y="949"/>
                  </a:cxn>
                  <a:cxn ang="0">
                    <a:pos x="323" y="45"/>
                  </a:cxn>
                </a:cxnLst>
                <a:rect l="0" t="0" r="r" b="b"/>
                <a:pathLst>
                  <a:path w="523" h="1072">
                    <a:moveTo>
                      <a:pt x="323" y="45"/>
                    </a:moveTo>
                    <a:lnTo>
                      <a:pt x="323" y="11"/>
                    </a:lnTo>
                    <a:lnTo>
                      <a:pt x="312" y="0"/>
                    </a:lnTo>
                    <a:lnTo>
                      <a:pt x="289" y="0"/>
                    </a:lnTo>
                    <a:lnTo>
                      <a:pt x="211" y="67"/>
                    </a:lnTo>
                    <a:lnTo>
                      <a:pt x="122" y="89"/>
                    </a:lnTo>
                    <a:lnTo>
                      <a:pt x="56" y="100"/>
                    </a:lnTo>
                    <a:lnTo>
                      <a:pt x="0" y="112"/>
                    </a:lnTo>
                    <a:lnTo>
                      <a:pt x="0" y="156"/>
                    </a:lnTo>
                    <a:lnTo>
                      <a:pt x="45" y="156"/>
                    </a:lnTo>
                    <a:lnTo>
                      <a:pt x="122" y="145"/>
                    </a:lnTo>
                    <a:lnTo>
                      <a:pt x="211" y="112"/>
                    </a:lnTo>
                    <a:lnTo>
                      <a:pt x="211" y="972"/>
                    </a:lnTo>
                    <a:lnTo>
                      <a:pt x="200" y="983"/>
                    </a:lnTo>
                    <a:lnTo>
                      <a:pt x="189" y="1005"/>
                    </a:lnTo>
                    <a:lnTo>
                      <a:pt x="178" y="1005"/>
                    </a:lnTo>
                    <a:lnTo>
                      <a:pt x="156" y="1016"/>
                    </a:lnTo>
                    <a:lnTo>
                      <a:pt x="111" y="1016"/>
                    </a:lnTo>
                    <a:lnTo>
                      <a:pt x="56" y="1027"/>
                    </a:lnTo>
                    <a:lnTo>
                      <a:pt x="11" y="1027"/>
                    </a:lnTo>
                    <a:lnTo>
                      <a:pt x="11" y="1072"/>
                    </a:lnTo>
                    <a:lnTo>
                      <a:pt x="523" y="1072"/>
                    </a:lnTo>
                    <a:lnTo>
                      <a:pt x="523" y="1027"/>
                    </a:lnTo>
                    <a:lnTo>
                      <a:pt x="423" y="1027"/>
                    </a:lnTo>
                    <a:lnTo>
                      <a:pt x="378" y="1016"/>
                    </a:lnTo>
                    <a:lnTo>
                      <a:pt x="356" y="1016"/>
                    </a:lnTo>
                    <a:lnTo>
                      <a:pt x="334" y="1005"/>
                    </a:lnTo>
                    <a:lnTo>
                      <a:pt x="334" y="983"/>
                    </a:lnTo>
                    <a:lnTo>
                      <a:pt x="323" y="972"/>
                    </a:lnTo>
                    <a:lnTo>
                      <a:pt x="323" y="949"/>
                    </a:lnTo>
                    <a:lnTo>
                      <a:pt x="323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4" name="Freeform 166"/>
              <p:cNvSpPr>
                <a:spLocks/>
              </p:cNvSpPr>
              <p:nvPr/>
            </p:nvSpPr>
            <p:spPr bwMode="auto">
              <a:xfrm>
                <a:off x="36850" y="13831"/>
                <a:ext cx="167" cy="167"/>
              </a:xfrm>
              <a:custGeom>
                <a:avLst/>
                <a:gdLst/>
                <a:ahLst/>
                <a:cxnLst>
                  <a:cxn ang="0">
                    <a:pos x="167" y="78"/>
                  </a:cxn>
                  <a:cxn ang="0">
                    <a:pos x="167" y="44"/>
                  </a:cxn>
                  <a:cxn ang="0">
                    <a:pos x="122" y="0"/>
                  </a:cxn>
                  <a:cxn ang="0">
                    <a:pos x="56" y="0"/>
                  </a:cxn>
                  <a:cxn ang="0">
                    <a:pos x="22" y="22"/>
                  </a:cxn>
                  <a:cxn ang="0">
                    <a:pos x="11" y="44"/>
                  </a:cxn>
                  <a:cxn ang="0">
                    <a:pos x="0" y="78"/>
                  </a:cxn>
                  <a:cxn ang="0">
                    <a:pos x="22" y="145"/>
                  </a:cxn>
                  <a:cxn ang="0">
                    <a:pos x="89" y="167"/>
                  </a:cxn>
                  <a:cxn ang="0">
                    <a:pos x="122" y="156"/>
                  </a:cxn>
                  <a:cxn ang="0">
                    <a:pos x="145" y="145"/>
                  </a:cxn>
                  <a:cxn ang="0">
                    <a:pos x="167" y="111"/>
                  </a:cxn>
                  <a:cxn ang="0">
                    <a:pos x="167" y="78"/>
                  </a:cxn>
                </a:cxnLst>
                <a:rect l="0" t="0" r="r" b="b"/>
                <a:pathLst>
                  <a:path w="167" h="167">
                    <a:moveTo>
                      <a:pt x="167" y="78"/>
                    </a:moveTo>
                    <a:lnTo>
                      <a:pt x="167" y="44"/>
                    </a:lnTo>
                    <a:lnTo>
                      <a:pt x="122" y="0"/>
                    </a:lnTo>
                    <a:lnTo>
                      <a:pt x="56" y="0"/>
                    </a:lnTo>
                    <a:lnTo>
                      <a:pt x="22" y="22"/>
                    </a:lnTo>
                    <a:lnTo>
                      <a:pt x="11" y="44"/>
                    </a:lnTo>
                    <a:lnTo>
                      <a:pt x="0" y="78"/>
                    </a:lnTo>
                    <a:lnTo>
                      <a:pt x="22" y="145"/>
                    </a:lnTo>
                    <a:lnTo>
                      <a:pt x="89" y="167"/>
                    </a:lnTo>
                    <a:lnTo>
                      <a:pt x="122" y="156"/>
                    </a:lnTo>
                    <a:lnTo>
                      <a:pt x="145" y="145"/>
                    </a:lnTo>
                    <a:lnTo>
                      <a:pt x="167" y="111"/>
                    </a:lnTo>
                    <a:lnTo>
                      <a:pt x="16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5" name="Freeform 167"/>
              <p:cNvSpPr>
                <a:spLocks/>
              </p:cNvSpPr>
              <p:nvPr/>
            </p:nvSpPr>
            <p:spPr bwMode="auto">
              <a:xfrm>
                <a:off x="884" y="14791"/>
                <a:ext cx="969" cy="1162"/>
              </a:xfrm>
              <a:custGeom>
                <a:avLst/>
                <a:gdLst/>
                <a:ahLst/>
                <a:cxnLst>
                  <a:cxn ang="0">
                    <a:pos x="969" y="34"/>
                  </a:cxn>
                  <a:cxn ang="0">
                    <a:pos x="969" y="0"/>
                  </a:cxn>
                  <a:cxn ang="0">
                    <a:pos x="946" y="0"/>
                  </a:cxn>
                  <a:cxn ang="0">
                    <a:pos x="935" y="22"/>
                  </a:cxn>
                  <a:cxn ang="0">
                    <a:pos x="846" y="134"/>
                  </a:cxn>
                  <a:cxn ang="0">
                    <a:pos x="802" y="89"/>
                  </a:cxn>
                  <a:cxn ang="0">
                    <a:pos x="735" y="45"/>
                  </a:cxn>
                  <a:cxn ang="0">
                    <a:pos x="657" y="11"/>
                  </a:cxn>
                  <a:cxn ang="0">
                    <a:pos x="557" y="0"/>
                  </a:cxn>
                  <a:cxn ang="0">
                    <a:pos x="379" y="34"/>
                  </a:cxn>
                  <a:cxn ang="0">
                    <a:pos x="234" y="112"/>
                  </a:cxn>
                  <a:cxn ang="0">
                    <a:pos x="112" y="235"/>
                  </a:cxn>
                  <a:cxn ang="0">
                    <a:pos x="34" y="391"/>
                  </a:cxn>
                  <a:cxn ang="0">
                    <a:pos x="0" y="581"/>
                  </a:cxn>
                  <a:cxn ang="0">
                    <a:pos x="34" y="771"/>
                  </a:cxn>
                  <a:cxn ang="0">
                    <a:pos x="112" y="927"/>
                  </a:cxn>
                  <a:cxn ang="0">
                    <a:pos x="234" y="1050"/>
                  </a:cxn>
                  <a:cxn ang="0">
                    <a:pos x="390" y="1139"/>
                  </a:cxn>
                  <a:cxn ang="0">
                    <a:pos x="557" y="1162"/>
                  </a:cxn>
                  <a:cxn ang="0">
                    <a:pos x="701" y="1139"/>
                  </a:cxn>
                  <a:cxn ang="0">
                    <a:pos x="813" y="1072"/>
                  </a:cxn>
                  <a:cxn ang="0">
                    <a:pos x="902" y="983"/>
                  </a:cxn>
                  <a:cxn ang="0">
                    <a:pos x="957" y="871"/>
                  </a:cxn>
                  <a:cxn ang="0">
                    <a:pos x="969" y="759"/>
                  </a:cxn>
                  <a:cxn ang="0">
                    <a:pos x="969" y="726"/>
                  </a:cxn>
                  <a:cxn ang="0">
                    <a:pos x="946" y="726"/>
                  </a:cxn>
                  <a:cxn ang="0">
                    <a:pos x="935" y="737"/>
                  </a:cxn>
                  <a:cxn ang="0">
                    <a:pos x="935" y="748"/>
                  </a:cxn>
                  <a:cxn ang="0">
                    <a:pos x="913" y="871"/>
                  </a:cxn>
                  <a:cxn ang="0">
                    <a:pos x="857" y="983"/>
                  </a:cxn>
                  <a:cxn ang="0">
                    <a:pos x="768" y="1050"/>
                  </a:cxn>
                  <a:cxn ang="0">
                    <a:pos x="679" y="1095"/>
                  </a:cxn>
                  <a:cxn ang="0">
                    <a:pos x="579" y="1117"/>
                  </a:cxn>
                  <a:cxn ang="0">
                    <a:pos x="535" y="1117"/>
                  </a:cxn>
                  <a:cxn ang="0">
                    <a:pos x="401" y="1072"/>
                  </a:cxn>
                  <a:cxn ang="0">
                    <a:pos x="334" y="1028"/>
                  </a:cxn>
                  <a:cxn ang="0">
                    <a:pos x="267" y="961"/>
                  </a:cxn>
                  <a:cxn ang="0">
                    <a:pos x="212" y="871"/>
                  </a:cxn>
                  <a:cxn ang="0">
                    <a:pos x="178" y="737"/>
                  </a:cxn>
                  <a:cxn ang="0">
                    <a:pos x="167" y="581"/>
                  </a:cxn>
                  <a:cxn ang="0">
                    <a:pos x="178" y="424"/>
                  </a:cxn>
                  <a:cxn ang="0">
                    <a:pos x="212" y="290"/>
                  </a:cxn>
                  <a:cxn ang="0">
                    <a:pos x="267" y="201"/>
                  </a:cxn>
                  <a:cxn ang="0">
                    <a:pos x="334" y="134"/>
                  </a:cxn>
                  <a:cxn ang="0">
                    <a:pos x="401" y="89"/>
                  </a:cxn>
                  <a:cxn ang="0">
                    <a:pos x="468" y="67"/>
                  </a:cxn>
                  <a:cxn ang="0">
                    <a:pos x="579" y="45"/>
                  </a:cxn>
                  <a:cxn ang="0">
                    <a:pos x="701" y="78"/>
                  </a:cxn>
                  <a:cxn ang="0">
                    <a:pos x="802" y="145"/>
                  </a:cxn>
                  <a:cxn ang="0">
                    <a:pos x="879" y="268"/>
                  </a:cxn>
                  <a:cxn ang="0">
                    <a:pos x="924" y="424"/>
                  </a:cxn>
                  <a:cxn ang="0">
                    <a:pos x="924" y="447"/>
                  </a:cxn>
                  <a:cxn ang="0">
                    <a:pos x="935" y="458"/>
                  </a:cxn>
                  <a:cxn ang="0">
                    <a:pos x="969" y="458"/>
                  </a:cxn>
                  <a:cxn ang="0">
                    <a:pos x="969" y="413"/>
                  </a:cxn>
                  <a:cxn ang="0">
                    <a:pos x="969" y="34"/>
                  </a:cxn>
                </a:cxnLst>
                <a:rect l="0" t="0" r="r" b="b"/>
                <a:pathLst>
                  <a:path w="969" h="1162">
                    <a:moveTo>
                      <a:pt x="969" y="34"/>
                    </a:moveTo>
                    <a:lnTo>
                      <a:pt x="969" y="0"/>
                    </a:lnTo>
                    <a:lnTo>
                      <a:pt x="946" y="0"/>
                    </a:lnTo>
                    <a:lnTo>
                      <a:pt x="935" y="22"/>
                    </a:lnTo>
                    <a:lnTo>
                      <a:pt x="846" y="134"/>
                    </a:lnTo>
                    <a:lnTo>
                      <a:pt x="802" y="89"/>
                    </a:lnTo>
                    <a:lnTo>
                      <a:pt x="735" y="45"/>
                    </a:lnTo>
                    <a:lnTo>
                      <a:pt x="657" y="11"/>
                    </a:lnTo>
                    <a:lnTo>
                      <a:pt x="557" y="0"/>
                    </a:lnTo>
                    <a:lnTo>
                      <a:pt x="379" y="34"/>
                    </a:lnTo>
                    <a:lnTo>
                      <a:pt x="234" y="112"/>
                    </a:lnTo>
                    <a:lnTo>
                      <a:pt x="112" y="235"/>
                    </a:lnTo>
                    <a:lnTo>
                      <a:pt x="34" y="391"/>
                    </a:lnTo>
                    <a:lnTo>
                      <a:pt x="0" y="581"/>
                    </a:lnTo>
                    <a:lnTo>
                      <a:pt x="34" y="771"/>
                    </a:lnTo>
                    <a:lnTo>
                      <a:pt x="112" y="927"/>
                    </a:lnTo>
                    <a:lnTo>
                      <a:pt x="234" y="1050"/>
                    </a:lnTo>
                    <a:lnTo>
                      <a:pt x="390" y="1139"/>
                    </a:lnTo>
                    <a:lnTo>
                      <a:pt x="557" y="1162"/>
                    </a:lnTo>
                    <a:lnTo>
                      <a:pt x="701" y="1139"/>
                    </a:lnTo>
                    <a:lnTo>
                      <a:pt x="813" y="1072"/>
                    </a:lnTo>
                    <a:lnTo>
                      <a:pt x="902" y="983"/>
                    </a:lnTo>
                    <a:lnTo>
                      <a:pt x="957" y="871"/>
                    </a:lnTo>
                    <a:lnTo>
                      <a:pt x="969" y="759"/>
                    </a:lnTo>
                    <a:lnTo>
                      <a:pt x="969" y="726"/>
                    </a:lnTo>
                    <a:lnTo>
                      <a:pt x="946" y="726"/>
                    </a:lnTo>
                    <a:lnTo>
                      <a:pt x="935" y="737"/>
                    </a:lnTo>
                    <a:lnTo>
                      <a:pt x="935" y="748"/>
                    </a:lnTo>
                    <a:lnTo>
                      <a:pt x="913" y="871"/>
                    </a:lnTo>
                    <a:lnTo>
                      <a:pt x="857" y="983"/>
                    </a:lnTo>
                    <a:lnTo>
                      <a:pt x="768" y="1050"/>
                    </a:lnTo>
                    <a:lnTo>
                      <a:pt x="679" y="1095"/>
                    </a:lnTo>
                    <a:lnTo>
                      <a:pt x="579" y="1117"/>
                    </a:lnTo>
                    <a:lnTo>
                      <a:pt x="535" y="1117"/>
                    </a:lnTo>
                    <a:lnTo>
                      <a:pt x="401" y="1072"/>
                    </a:lnTo>
                    <a:lnTo>
                      <a:pt x="334" y="1028"/>
                    </a:lnTo>
                    <a:lnTo>
                      <a:pt x="267" y="961"/>
                    </a:lnTo>
                    <a:lnTo>
                      <a:pt x="212" y="871"/>
                    </a:lnTo>
                    <a:lnTo>
                      <a:pt x="178" y="737"/>
                    </a:lnTo>
                    <a:lnTo>
                      <a:pt x="167" y="581"/>
                    </a:lnTo>
                    <a:lnTo>
                      <a:pt x="178" y="424"/>
                    </a:lnTo>
                    <a:lnTo>
                      <a:pt x="212" y="290"/>
                    </a:lnTo>
                    <a:lnTo>
                      <a:pt x="267" y="201"/>
                    </a:lnTo>
                    <a:lnTo>
                      <a:pt x="334" y="134"/>
                    </a:lnTo>
                    <a:lnTo>
                      <a:pt x="401" y="89"/>
                    </a:lnTo>
                    <a:lnTo>
                      <a:pt x="468" y="67"/>
                    </a:lnTo>
                    <a:lnTo>
                      <a:pt x="579" y="45"/>
                    </a:lnTo>
                    <a:lnTo>
                      <a:pt x="701" y="78"/>
                    </a:lnTo>
                    <a:lnTo>
                      <a:pt x="802" y="145"/>
                    </a:lnTo>
                    <a:lnTo>
                      <a:pt x="879" y="268"/>
                    </a:lnTo>
                    <a:lnTo>
                      <a:pt x="924" y="424"/>
                    </a:lnTo>
                    <a:lnTo>
                      <a:pt x="924" y="447"/>
                    </a:lnTo>
                    <a:lnTo>
                      <a:pt x="935" y="458"/>
                    </a:lnTo>
                    <a:lnTo>
                      <a:pt x="969" y="458"/>
                    </a:lnTo>
                    <a:lnTo>
                      <a:pt x="969" y="413"/>
                    </a:lnTo>
                    <a:lnTo>
                      <a:pt x="969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6" name="Freeform 168"/>
              <p:cNvSpPr>
                <a:spLocks/>
              </p:cNvSpPr>
              <p:nvPr/>
            </p:nvSpPr>
            <p:spPr bwMode="auto">
              <a:xfrm>
                <a:off x="1997" y="14802"/>
                <a:ext cx="356" cy="1117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3" y="101"/>
                  </a:cxn>
                  <a:cxn ang="0">
                    <a:pos x="123" y="123"/>
                  </a:cxn>
                  <a:cxn ang="0">
                    <a:pos x="134" y="157"/>
                  </a:cxn>
                  <a:cxn ang="0">
                    <a:pos x="134" y="1028"/>
                  </a:cxn>
                  <a:cxn ang="0">
                    <a:pos x="123" y="1050"/>
                  </a:cxn>
                  <a:cxn ang="0">
                    <a:pos x="100" y="1061"/>
                  </a:cxn>
                  <a:cxn ang="0">
                    <a:pos x="56" y="1061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56" y="1117"/>
                  </a:cxn>
                  <a:cxn ang="0">
                    <a:pos x="356" y="1072"/>
                  </a:cxn>
                  <a:cxn ang="0">
                    <a:pos x="301" y="1072"/>
                  </a:cxn>
                  <a:cxn ang="0">
                    <a:pos x="267" y="1061"/>
                  </a:cxn>
                  <a:cxn ang="0">
                    <a:pos x="245" y="1050"/>
                  </a:cxn>
                  <a:cxn ang="0">
                    <a:pos x="234" y="1028"/>
                  </a:cxn>
                  <a:cxn ang="0">
                    <a:pos x="234" y="994"/>
                  </a:cxn>
                  <a:cxn ang="0">
                    <a:pos x="234" y="0"/>
                  </a:cxn>
                </a:cxnLst>
                <a:rect l="0" t="0" r="r" b="b"/>
                <a:pathLst>
                  <a:path w="356" h="1117">
                    <a:moveTo>
                      <a:pt x="234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3" y="101"/>
                    </a:lnTo>
                    <a:lnTo>
                      <a:pt x="123" y="123"/>
                    </a:lnTo>
                    <a:lnTo>
                      <a:pt x="134" y="157"/>
                    </a:lnTo>
                    <a:lnTo>
                      <a:pt x="134" y="1028"/>
                    </a:lnTo>
                    <a:lnTo>
                      <a:pt x="123" y="1050"/>
                    </a:lnTo>
                    <a:lnTo>
                      <a:pt x="100" y="1061"/>
                    </a:lnTo>
                    <a:lnTo>
                      <a:pt x="56" y="1061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56" y="1117"/>
                    </a:lnTo>
                    <a:lnTo>
                      <a:pt x="356" y="1072"/>
                    </a:lnTo>
                    <a:lnTo>
                      <a:pt x="301" y="1072"/>
                    </a:lnTo>
                    <a:lnTo>
                      <a:pt x="267" y="1061"/>
                    </a:lnTo>
                    <a:lnTo>
                      <a:pt x="245" y="1050"/>
                    </a:lnTo>
                    <a:lnTo>
                      <a:pt x="234" y="1028"/>
                    </a:lnTo>
                    <a:lnTo>
                      <a:pt x="234" y="99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7" name="Freeform 169"/>
              <p:cNvSpPr>
                <a:spLocks noEditPoints="1"/>
              </p:cNvSpPr>
              <p:nvPr/>
            </p:nvSpPr>
            <p:spPr bwMode="auto">
              <a:xfrm>
                <a:off x="2442" y="15204"/>
                <a:ext cx="612" cy="737"/>
              </a:xfrm>
              <a:custGeom>
                <a:avLst/>
                <a:gdLst/>
                <a:ahLst/>
                <a:cxnLst>
                  <a:cxn ang="0">
                    <a:pos x="579" y="346"/>
                  </a:cxn>
                  <a:cxn ang="0">
                    <a:pos x="601" y="346"/>
                  </a:cxn>
                  <a:cxn ang="0">
                    <a:pos x="612" y="335"/>
                  </a:cxn>
                  <a:cxn ang="0">
                    <a:pos x="612" y="313"/>
                  </a:cxn>
                  <a:cxn ang="0">
                    <a:pos x="601" y="224"/>
                  </a:cxn>
                  <a:cxn ang="0">
                    <a:pos x="568" y="134"/>
                  </a:cxn>
                  <a:cxn ang="0">
                    <a:pos x="512" y="67"/>
                  </a:cxn>
                  <a:cxn ang="0">
                    <a:pos x="434" y="11"/>
                  </a:cxn>
                  <a:cxn ang="0">
                    <a:pos x="323" y="0"/>
                  </a:cxn>
                  <a:cxn ang="0">
                    <a:pos x="201" y="23"/>
                  </a:cxn>
                  <a:cxn ang="0">
                    <a:pos x="89" y="101"/>
                  </a:cxn>
                  <a:cxn ang="0">
                    <a:pos x="23" y="224"/>
                  </a:cxn>
                  <a:cxn ang="0">
                    <a:pos x="0" y="358"/>
                  </a:cxn>
                  <a:cxn ang="0">
                    <a:pos x="23" y="514"/>
                  </a:cxn>
                  <a:cxn ang="0">
                    <a:pos x="100" y="626"/>
                  </a:cxn>
                  <a:cxn ang="0">
                    <a:pos x="212" y="704"/>
                  </a:cxn>
                  <a:cxn ang="0">
                    <a:pos x="345" y="737"/>
                  </a:cxn>
                  <a:cxn ang="0">
                    <a:pos x="445" y="715"/>
                  </a:cxn>
                  <a:cxn ang="0">
                    <a:pos x="523" y="670"/>
                  </a:cxn>
                  <a:cxn ang="0">
                    <a:pos x="579" y="615"/>
                  </a:cxn>
                  <a:cxn ang="0">
                    <a:pos x="601" y="559"/>
                  </a:cxn>
                  <a:cxn ang="0">
                    <a:pos x="612" y="525"/>
                  </a:cxn>
                  <a:cxn ang="0">
                    <a:pos x="612" y="514"/>
                  </a:cxn>
                  <a:cxn ang="0">
                    <a:pos x="601" y="503"/>
                  </a:cxn>
                  <a:cxn ang="0">
                    <a:pos x="579" y="503"/>
                  </a:cxn>
                  <a:cxn ang="0">
                    <a:pos x="579" y="514"/>
                  </a:cxn>
                  <a:cxn ang="0">
                    <a:pos x="568" y="525"/>
                  </a:cxn>
                  <a:cxn ang="0">
                    <a:pos x="523" y="603"/>
                  </a:cxn>
                  <a:cxn ang="0">
                    <a:pos x="479" y="659"/>
                  </a:cxn>
                  <a:cxn ang="0">
                    <a:pos x="423" y="682"/>
                  </a:cxn>
                  <a:cxn ang="0">
                    <a:pos x="379" y="693"/>
                  </a:cxn>
                  <a:cxn ang="0">
                    <a:pos x="356" y="693"/>
                  </a:cxn>
                  <a:cxn ang="0">
                    <a:pos x="279" y="682"/>
                  </a:cxn>
                  <a:cxn ang="0">
                    <a:pos x="223" y="637"/>
                  </a:cxn>
                  <a:cxn ang="0">
                    <a:pos x="178" y="581"/>
                  </a:cxn>
                  <a:cxn ang="0">
                    <a:pos x="145" y="503"/>
                  </a:cxn>
                  <a:cxn ang="0">
                    <a:pos x="134" y="414"/>
                  </a:cxn>
                  <a:cxn ang="0">
                    <a:pos x="134" y="346"/>
                  </a:cxn>
                  <a:cxn ang="0">
                    <a:pos x="579" y="346"/>
                  </a:cxn>
                  <a:cxn ang="0">
                    <a:pos x="134" y="313"/>
                  </a:cxn>
                  <a:cxn ang="0">
                    <a:pos x="156" y="190"/>
                  </a:cxn>
                  <a:cxn ang="0">
                    <a:pos x="189" y="112"/>
                  </a:cxn>
                  <a:cxn ang="0">
                    <a:pos x="234" y="56"/>
                  </a:cxn>
                  <a:cxn ang="0">
                    <a:pos x="290" y="34"/>
                  </a:cxn>
                  <a:cxn ang="0">
                    <a:pos x="323" y="34"/>
                  </a:cxn>
                  <a:cxn ang="0">
                    <a:pos x="401" y="45"/>
                  </a:cxn>
                  <a:cxn ang="0">
                    <a:pos x="445" y="90"/>
                  </a:cxn>
                  <a:cxn ang="0">
                    <a:pos x="479" y="145"/>
                  </a:cxn>
                  <a:cxn ang="0">
                    <a:pos x="501" y="212"/>
                  </a:cxn>
                  <a:cxn ang="0">
                    <a:pos x="501" y="268"/>
                  </a:cxn>
                  <a:cxn ang="0">
                    <a:pos x="512" y="313"/>
                  </a:cxn>
                  <a:cxn ang="0">
                    <a:pos x="134" y="313"/>
                  </a:cxn>
                </a:cxnLst>
                <a:rect l="0" t="0" r="r" b="b"/>
                <a:pathLst>
                  <a:path w="612" h="737">
                    <a:moveTo>
                      <a:pt x="579" y="346"/>
                    </a:moveTo>
                    <a:lnTo>
                      <a:pt x="601" y="346"/>
                    </a:lnTo>
                    <a:lnTo>
                      <a:pt x="612" y="335"/>
                    </a:lnTo>
                    <a:lnTo>
                      <a:pt x="612" y="313"/>
                    </a:lnTo>
                    <a:lnTo>
                      <a:pt x="601" y="224"/>
                    </a:lnTo>
                    <a:lnTo>
                      <a:pt x="568" y="134"/>
                    </a:lnTo>
                    <a:lnTo>
                      <a:pt x="512" y="67"/>
                    </a:lnTo>
                    <a:lnTo>
                      <a:pt x="434" y="11"/>
                    </a:lnTo>
                    <a:lnTo>
                      <a:pt x="323" y="0"/>
                    </a:lnTo>
                    <a:lnTo>
                      <a:pt x="201" y="23"/>
                    </a:lnTo>
                    <a:lnTo>
                      <a:pt x="89" y="101"/>
                    </a:lnTo>
                    <a:lnTo>
                      <a:pt x="23" y="224"/>
                    </a:lnTo>
                    <a:lnTo>
                      <a:pt x="0" y="358"/>
                    </a:lnTo>
                    <a:lnTo>
                      <a:pt x="23" y="514"/>
                    </a:lnTo>
                    <a:lnTo>
                      <a:pt x="100" y="626"/>
                    </a:lnTo>
                    <a:lnTo>
                      <a:pt x="212" y="704"/>
                    </a:lnTo>
                    <a:lnTo>
                      <a:pt x="345" y="737"/>
                    </a:lnTo>
                    <a:lnTo>
                      <a:pt x="445" y="715"/>
                    </a:lnTo>
                    <a:lnTo>
                      <a:pt x="523" y="670"/>
                    </a:lnTo>
                    <a:lnTo>
                      <a:pt x="579" y="615"/>
                    </a:lnTo>
                    <a:lnTo>
                      <a:pt x="601" y="559"/>
                    </a:lnTo>
                    <a:lnTo>
                      <a:pt x="612" y="525"/>
                    </a:lnTo>
                    <a:lnTo>
                      <a:pt x="612" y="514"/>
                    </a:lnTo>
                    <a:lnTo>
                      <a:pt x="601" y="503"/>
                    </a:lnTo>
                    <a:lnTo>
                      <a:pt x="579" y="503"/>
                    </a:lnTo>
                    <a:lnTo>
                      <a:pt x="579" y="514"/>
                    </a:lnTo>
                    <a:lnTo>
                      <a:pt x="568" y="525"/>
                    </a:lnTo>
                    <a:lnTo>
                      <a:pt x="523" y="603"/>
                    </a:lnTo>
                    <a:lnTo>
                      <a:pt x="479" y="659"/>
                    </a:lnTo>
                    <a:lnTo>
                      <a:pt x="423" y="682"/>
                    </a:lnTo>
                    <a:lnTo>
                      <a:pt x="379" y="693"/>
                    </a:lnTo>
                    <a:lnTo>
                      <a:pt x="356" y="693"/>
                    </a:lnTo>
                    <a:lnTo>
                      <a:pt x="279" y="682"/>
                    </a:lnTo>
                    <a:lnTo>
                      <a:pt x="223" y="637"/>
                    </a:lnTo>
                    <a:lnTo>
                      <a:pt x="178" y="581"/>
                    </a:lnTo>
                    <a:lnTo>
                      <a:pt x="145" y="503"/>
                    </a:lnTo>
                    <a:lnTo>
                      <a:pt x="134" y="414"/>
                    </a:lnTo>
                    <a:lnTo>
                      <a:pt x="134" y="346"/>
                    </a:lnTo>
                    <a:lnTo>
                      <a:pt x="579" y="346"/>
                    </a:lnTo>
                    <a:close/>
                    <a:moveTo>
                      <a:pt x="134" y="313"/>
                    </a:moveTo>
                    <a:lnTo>
                      <a:pt x="156" y="190"/>
                    </a:lnTo>
                    <a:lnTo>
                      <a:pt x="189" y="112"/>
                    </a:lnTo>
                    <a:lnTo>
                      <a:pt x="234" y="56"/>
                    </a:lnTo>
                    <a:lnTo>
                      <a:pt x="290" y="34"/>
                    </a:lnTo>
                    <a:lnTo>
                      <a:pt x="323" y="34"/>
                    </a:lnTo>
                    <a:lnTo>
                      <a:pt x="401" y="45"/>
                    </a:lnTo>
                    <a:lnTo>
                      <a:pt x="445" y="90"/>
                    </a:lnTo>
                    <a:lnTo>
                      <a:pt x="479" y="145"/>
                    </a:lnTo>
                    <a:lnTo>
                      <a:pt x="501" y="212"/>
                    </a:lnTo>
                    <a:lnTo>
                      <a:pt x="501" y="268"/>
                    </a:lnTo>
                    <a:lnTo>
                      <a:pt x="512" y="313"/>
                    </a:lnTo>
                    <a:lnTo>
                      <a:pt x="134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8" name="Freeform 170"/>
              <p:cNvSpPr>
                <a:spLocks noEditPoints="1"/>
              </p:cNvSpPr>
              <p:nvPr/>
            </p:nvSpPr>
            <p:spPr bwMode="auto">
              <a:xfrm>
                <a:off x="3166" y="15204"/>
                <a:ext cx="723" cy="737"/>
              </a:xfrm>
              <a:custGeom>
                <a:avLst/>
                <a:gdLst/>
                <a:ahLst/>
                <a:cxnLst>
                  <a:cxn ang="0">
                    <a:pos x="489" y="659"/>
                  </a:cxn>
                  <a:cxn ang="0">
                    <a:pos x="534" y="704"/>
                  </a:cxn>
                  <a:cxn ang="0">
                    <a:pos x="589" y="726"/>
                  </a:cxn>
                  <a:cxn ang="0">
                    <a:pos x="623" y="715"/>
                  </a:cxn>
                  <a:cxn ang="0">
                    <a:pos x="667" y="693"/>
                  </a:cxn>
                  <a:cxn ang="0">
                    <a:pos x="712" y="648"/>
                  </a:cxn>
                  <a:cxn ang="0">
                    <a:pos x="723" y="481"/>
                  </a:cxn>
                  <a:cxn ang="0">
                    <a:pos x="690" y="615"/>
                  </a:cxn>
                  <a:cxn ang="0">
                    <a:pos x="645" y="670"/>
                  </a:cxn>
                  <a:cxn ang="0">
                    <a:pos x="589" y="659"/>
                  </a:cxn>
                  <a:cxn ang="0">
                    <a:pos x="567" y="212"/>
                  </a:cxn>
                  <a:cxn ang="0">
                    <a:pos x="512" y="90"/>
                  </a:cxn>
                  <a:cxn ang="0">
                    <a:pos x="289" y="0"/>
                  </a:cxn>
                  <a:cxn ang="0">
                    <a:pos x="122" y="45"/>
                  </a:cxn>
                  <a:cxn ang="0">
                    <a:pos x="55" y="179"/>
                  </a:cxn>
                  <a:cxn ang="0">
                    <a:pos x="78" y="235"/>
                  </a:cxn>
                  <a:cxn ang="0">
                    <a:pos x="155" y="246"/>
                  </a:cxn>
                  <a:cxn ang="0">
                    <a:pos x="189" y="212"/>
                  </a:cxn>
                  <a:cxn ang="0">
                    <a:pos x="200" y="168"/>
                  </a:cxn>
                  <a:cxn ang="0">
                    <a:pos x="189" y="134"/>
                  </a:cxn>
                  <a:cxn ang="0">
                    <a:pos x="111" y="101"/>
                  </a:cxn>
                  <a:cxn ang="0">
                    <a:pos x="222" y="45"/>
                  </a:cxn>
                  <a:cxn ang="0">
                    <a:pos x="289" y="34"/>
                  </a:cxn>
                  <a:cxn ang="0">
                    <a:pos x="400" y="78"/>
                  </a:cxn>
                  <a:cxn ang="0">
                    <a:pos x="456" y="235"/>
                  </a:cxn>
                  <a:cxn ang="0">
                    <a:pos x="322" y="313"/>
                  </a:cxn>
                  <a:cxn ang="0">
                    <a:pos x="66" y="414"/>
                  </a:cxn>
                  <a:cxn ang="0">
                    <a:pos x="0" y="559"/>
                  </a:cxn>
                  <a:cxn ang="0">
                    <a:pos x="66" y="682"/>
                  </a:cxn>
                  <a:cxn ang="0">
                    <a:pos x="200" y="726"/>
                  </a:cxn>
                  <a:cxn ang="0">
                    <a:pos x="356" y="715"/>
                  </a:cxn>
                  <a:cxn ang="0">
                    <a:pos x="467" y="592"/>
                  </a:cxn>
                  <a:cxn ang="0">
                    <a:pos x="456" y="492"/>
                  </a:cxn>
                  <a:cxn ang="0">
                    <a:pos x="389" y="648"/>
                  </a:cxn>
                  <a:cxn ang="0">
                    <a:pos x="267" y="693"/>
                  </a:cxn>
                  <a:cxn ang="0">
                    <a:pos x="155" y="648"/>
                  </a:cxn>
                  <a:cxn ang="0">
                    <a:pos x="122" y="559"/>
                  </a:cxn>
                  <a:cxn ang="0">
                    <a:pos x="167" y="447"/>
                  </a:cxn>
                  <a:cxn ang="0">
                    <a:pos x="322" y="346"/>
                  </a:cxn>
                </a:cxnLst>
                <a:rect l="0" t="0" r="r" b="b"/>
                <a:pathLst>
                  <a:path w="723" h="737">
                    <a:moveTo>
                      <a:pt x="467" y="592"/>
                    </a:moveTo>
                    <a:lnTo>
                      <a:pt x="489" y="659"/>
                    </a:lnTo>
                    <a:lnTo>
                      <a:pt x="500" y="682"/>
                    </a:lnTo>
                    <a:lnTo>
                      <a:pt x="534" y="704"/>
                    </a:lnTo>
                    <a:lnTo>
                      <a:pt x="556" y="715"/>
                    </a:lnTo>
                    <a:lnTo>
                      <a:pt x="589" y="726"/>
                    </a:lnTo>
                    <a:lnTo>
                      <a:pt x="601" y="726"/>
                    </a:lnTo>
                    <a:lnTo>
                      <a:pt x="623" y="715"/>
                    </a:lnTo>
                    <a:lnTo>
                      <a:pt x="645" y="715"/>
                    </a:lnTo>
                    <a:lnTo>
                      <a:pt x="667" y="693"/>
                    </a:lnTo>
                    <a:lnTo>
                      <a:pt x="690" y="682"/>
                    </a:lnTo>
                    <a:lnTo>
                      <a:pt x="712" y="648"/>
                    </a:lnTo>
                    <a:lnTo>
                      <a:pt x="723" y="615"/>
                    </a:lnTo>
                    <a:lnTo>
                      <a:pt x="723" y="481"/>
                    </a:lnTo>
                    <a:lnTo>
                      <a:pt x="690" y="481"/>
                    </a:lnTo>
                    <a:lnTo>
                      <a:pt x="690" y="615"/>
                    </a:lnTo>
                    <a:lnTo>
                      <a:pt x="667" y="659"/>
                    </a:lnTo>
                    <a:lnTo>
                      <a:pt x="645" y="670"/>
                    </a:lnTo>
                    <a:lnTo>
                      <a:pt x="601" y="670"/>
                    </a:lnTo>
                    <a:lnTo>
                      <a:pt x="589" y="659"/>
                    </a:lnTo>
                    <a:lnTo>
                      <a:pt x="567" y="615"/>
                    </a:lnTo>
                    <a:lnTo>
                      <a:pt x="567" y="212"/>
                    </a:lnTo>
                    <a:lnTo>
                      <a:pt x="556" y="145"/>
                    </a:lnTo>
                    <a:lnTo>
                      <a:pt x="512" y="90"/>
                    </a:lnTo>
                    <a:lnTo>
                      <a:pt x="411" y="23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45"/>
                    </a:lnTo>
                    <a:lnTo>
                      <a:pt x="66" y="101"/>
                    </a:lnTo>
                    <a:lnTo>
                      <a:pt x="55" y="179"/>
                    </a:lnTo>
                    <a:lnTo>
                      <a:pt x="55" y="212"/>
                    </a:lnTo>
                    <a:lnTo>
                      <a:pt x="78" y="235"/>
                    </a:lnTo>
                    <a:lnTo>
                      <a:pt x="122" y="257"/>
                    </a:lnTo>
                    <a:lnTo>
                      <a:pt x="155" y="246"/>
                    </a:lnTo>
                    <a:lnTo>
                      <a:pt x="178" y="235"/>
                    </a:lnTo>
                    <a:lnTo>
                      <a:pt x="189" y="212"/>
                    </a:lnTo>
                    <a:lnTo>
                      <a:pt x="200" y="179"/>
                    </a:lnTo>
                    <a:lnTo>
                      <a:pt x="200" y="168"/>
                    </a:lnTo>
                    <a:lnTo>
                      <a:pt x="189" y="157"/>
                    </a:lnTo>
                    <a:lnTo>
                      <a:pt x="189" y="134"/>
                    </a:lnTo>
                    <a:lnTo>
                      <a:pt x="144" y="112"/>
                    </a:lnTo>
                    <a:lnTo>
                      <a:pt x="111" y="101"/>
                    </a:lnTo>
                    <a:lnTo>
                      <a:pt x="178" y="56"/>
                    </a:lnTo>
                    <a:lnTo>
                      <a:pt x="222" y="45"/>
                    </a:lnTo>
                    <a:lnTo>
                      <a:pt x="256" y="34"/>
                    </a:lnTo>
                    <a:lnTo>
                      <a:pt x="289" y="34"/>
                    </a:lnTo>
                    <a:lnTo>
                      <a:pt x="345" y="45"/>
                    </a:lnTo>
                    <a:lnTo>
                      <a:pt x="400" y="78"/>
                    </a:lnTo>
                    <a:lnTo>
                      <a:pt x="445" y="145"/>
                    </a:lnTo>
                    <a:lnTo>
                      <a:pt x="456" y="235"/>
                    </a:lnTo>
                    <a:lnTo>
                      <a:pt x="456" y="302"/>
                    </a:lnTo>
                    <a:lnTo>
                      <a:pt x="322" y="313"/>
                    </a:lnTo>
                    <a:lnTo>
                      <a:pt x="167" y="358"/>
                    </a:lnTo>
                    <a:lnTo>
                      <a:pt x="66" y="414"/>
                    </a:lnTo>
                    <a:lnTo>
                      <a:pt x="22" y="492"/>
                    </a:lnTo>
                    <a:lnTo>
                      <a:pt x="0" y="559"/>
                    </a:lnTo>
                    <a:lnTo>
                      <a:pt x="22" y="626"/>
                    </a:lnTo>
                    <a:lnTo>
                      <a:pt x="66" y="682"/>
                    </a:lnTo>
                    <a:lnTo>
                      <a:pt x="122" y="715"/>
                    </a:lnTo>
                    <a:lnTo>
                      <a:pt x="200" y="726"/>
                    </a:lnTo>
                    <a:lnTo>
                      <a:pt x="256" y="737"/>
                    </a:lnTo>
                    <a:lnTo>
                      <a:pt x="356" y="715"/>
                    </a:lnTo>
                    <a:lnTo>
                      <a:pt x="422" y="659"/>
                    </a:lnTo>
                    <a:lnTo>
                      <a:pt x="467" y="592"/>
                    </a:lnTo>
                    <a:close/>
                    <a:moveTo>
                      <a:pt x="456" y="335"/>
                    </a:moveTo>
                    <a:lnTo>
                      <a:pt x="456" y="492"/>
                    </a:lnTo>
                    <a:lnTo>
                      <a:pt x="434" y="592"/>
                    </a:lnTo>
                    <a:lnTo>
                      <a:pt x="389" y="648"/>
                    </a:lnTo>
                    <a:lnTo>
                      <a:pt x="333" y="682"/>
                    </a:lnTo>
                    <a:lnTo>
                      <a:pt x="267" y="693"/>
                    </a:lnTo>
                    <a:lnTo>
                      <a:pt x="222" y="693"/>
                    </a:lnTo>
                    <a:lnTo>
                      <a:pt x="155" y="648"/>
                    </a:lnTo>
                    <a:lnTo>
                      <a:pt x="133" y="603"/>
                    </a:lnTo>
                    <a:lnTo>
                      <a:pt x="122" y="559"/>
                    </a:lnTo>
                    <a:lnTo>
                      <a:pt x="133" y="503"/>
                    </a:lnTo>
                    <a:lnTo>
                      <a:pt x="167" y="447"/>
                    </a:lnTo>
                    <a:lnTo>
                      <a:pt x="222" y="391"/>
                    </a:lnTo>
                    <a:lnTo>
                      <a:pt x="322" y="346"/>
                    </a:lnTo>
                    <a:lnTo>
                      <a:pt x="456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79" name="Freeform 171"/>
              <p:cNvSpPr>
                <a:spLocks/>
              </p:cNvSpPr>
              <p:nvPr/>
            </p:nvSpPr>
            <p:spPr bwMode="auto">
              <a:xfrm>
                <a:off x="3945" y="15215"/>
                <a:ext cx="534" cy="704"/>
              </a:xfrm>
              <a:custGeom>
                <a:avLst/>
                <a:gdLst/>
                <a:ahLst/>
                <a:cxnLst>
                  <a:cxn ang="0">
                    <a:pos x="233" y="581"/>
                  </a:cxn>
                  <a:cxn ang="0">
                    <a:pos x="233" y="335"/>
                  </a:cxn>
                  <a:cxn ang="0">
                    <a:pos x="244" y="224"/>
                  </a:cxn>
                  <a:cxn ang="0">
                    <a:pos x="278" y="123"/>
                  </a:cxn>
                  <a:cxn ang="0">
                    <a:pos x="345" y="56"/>
                  </a:cxn>
                  <a:cxn ang="0">
                    <a:pos x="422" y="34"/>
                  </a:cxn>
                  <a:cxn ang="0">
                    <a:pos x="434" y="34"/>
                  </a:cxn>
                  <a:cxn ang="0">
                    <a:pos x="422" y="45"/>
                  </a:cxn>
                  <a:cxn ang="0">
                    <a:pos x="400" y="90"/>
                  </a:cxn>
                  <a:cxn ang="0">
                    <a:pos x="411" y="123"/>
                  </a:cxn>
                  <a:cxn ang="0">
                    <a:pos x="422" y="146"/>
                  </a:cxn>
                  <a:cxn ang="0">
                    <a:pos x="467" y="168"/>
                  </a:cxn>
                  <a:cxn ang="0">
                    <a:pos x="489" y="168"/>
                  </a:cxn>
                  <a:cxn ang="0">
                    <a:pos x="500" y="157"/>
                  </a:cxn>
                  <a:cxn ang="0">
                    <a:pos x="523" y="146"/>
                  </a:cxn>
                  <a:cxn ang="0">
                    <a:pos x="534" y="123"/>
                  </a:cxn>
                  <a:cxn ang="0">
                    <a:pos x="534" y="56"/>
                  </a:cxn>
                  <a:cxn ang="0">
                    <a:pos x="489" y="12"/>
                  </a:cxn>
                  <a:cxn ang="0">
                    <a:pos x="456" y="0"/>
                  </a:cxn>
                  <a:cxn ang="0">
                    <a:pos x="422" y="0"/>
                  </a:cxn>
                  <a:cxn ang="0">
                    <a:pos x="345" y="12"/>
                  </a:cxn>
                  <a:cxn ang="0">
                    <a:pos x="289" y="56"/>
                  </a:cxn>
                  <a:cxn ang="0">
                    <a:pos x="244" y="112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12"/>
                  </a:cxn>
                  <a:cxn ang="0">
                    <a:pos x="0" y="67"/>
                  </a:cxn>
                  <a:cxn ang="0">
                    <a:pos x="77" y="67"/>
                  </a:cxn>
                  <a:cxn ang="0">
                    <a:pos x="111" y="79"/>
                  </a:cxn>
                  <a:cxn ang="0">
                    <a:pos x="122" y="90"/>
                  </a:cxn>
                  <a:cxn ang="0">
                    <a:pos x="122" y="615"/>
                  </a:cxn>
                  <a:cxn ang="0">
                    <a:pos x="111" y="637"/>
                  </a:cxn>
                  <a:cxn ang="0">
                    <a:pos x="100" y="648"/>
                  </a:cxn>
                  <a:cxn ang="0">
                    <a:pos x="77" y="648"/>
                  </a:cxn>
                  <a:cxn ang="0">
                    <a:pos x="44" y="659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89" y="704"/>
                  </a:cxn>
                  <a:cxn ang="0">
                    <a:pos x="389" y="659"/>
                  </a:cxn>
                  <a:cxn ang="0">
                    <a:pos x="300" y="659"/>
                  </a:cxn>
                  <a:cxn ang="0">
                    <a:pos x="267" y="648"/>
                  </a:cxn>
                  <a:cxn ang="0">
                    <a:pos x="244" y="637"/>
                  </a:cxn>
                  <a:cxn ang="0">
                    <a:pos x="233" y="626"/>
                  </a:cxn>
                  <a:cxn ang="0">
                    <a:pos x="233" y="581"/>
                  </a:cxn>
                </a:cxnLst>
                <a:rect l="0" t="0" r="r" b="b"/>
                <a:pathLst>
                  <a:path w="534" h="704">
                    <a:moveTo>
                      <a:pt x="233" y="581"/>
                    </a:moveTo>
                    <a:lnTo>
                      <a:pt x="233" y="335"/>
                    </a:lnTo>
                    <a:lnTo>
                      <a:pt x="244" y="224"/>
                    </a:lnTo>
                    <a:lnTo>
                      <a:pt x="278" y="123"/>
                    </a:lnTo>
                    <a:lnTo>
                      <a:pt x="345" y="56"/>
                    </a:lnTo>
                    <a:lnTo>
                      <a:pt x="422" y="34"/>
                    </a:lnTo>
                    <a:lnTo>
                      <a:pt x="434" y="34"/>
                    </a:lnTo>
                    <a:lnTo>
                      <a:pt x="422" y="45"/>
                    </a:lnTo>
                    <a:lnTo>
                      <a:pt x="400" y="90"/>
                    </a:lnTo>
                    <a:lnTo>
                      <a:pt x="411" y="123"/>
                    </a:lnTo>
                    <a:lnTo>
                      <a:pt x="422" y="146"/>
                    </a:lnTo>
                    <a:lnTo>
                      <a:pt x="467" y="168"/>
                    </a:lnTo>
                    <a:lnTo>
                      <a:pt x="489" y="168"/>
                    </a:lnTo>
                    <a:lnTo>
                      <a:pt x="500" y="157"/>
                    </a:lnTo>
                    <a:lnTo>
                      <a:pt x="523" y="146"/>
                    </a:lnTo>
                    <a:lnTo>
                      <a:pt x="534" y="123"/>
                    </a:lnTo>
                    <a:lnTo>
                      <a:pt x="534" y="56"/>
                    </a:lnTo>
                    <a:lnTo>
                      <a:pt x="489" y="12"/>
                    </a:lnTo>
                    <a:lnTo>
                      <a:pt x="456" y="0"/>
                    </a:lnTo>
                    <a:lnTo>
                      <a:pt x="422" y="0"/>
                    </a:lnTo>
                    <a:lnTo>
                      <a:pt x="345" y="12"/>
                    </a:lnTo>
                    <a:lnTo>
                      <a:pt x="289" y="56"/>
                    </a:lnTo>
                    <a:lnTo>
                      <a:pt x="244" y="112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12"/>
                    </a:lnTo>
                    <a:lnTo>
                      <a:pt x="0" y="67"/>
                    </a:lnTo>
                    <a:lnTo>
                      <a:pt x="77" y="67"/>
                    </a:lnTo>
                    <a:lnTo>
                      <a:pt x="111" y="79"/>
                    </a:lnTo>
                    <a:lnTo>
                      <a:pt x="122" y="90"/>
                    </a:lnTo>
                    <a:lnTo>
                      <a:pt x="122" y="615"/>
                    </a:lnTo>
                    <a:lnTo>
                      <a:pt x="111" y="637"/>
                    </a:lnTo>
                    <a:lnTo>
                      <a:pt x="100" y="648"/>
                    </a:lnTo>
                    <a:lnTo>
                      <a:pt x="77" y="648"/>
                    </a:lnTo>
                    <a:lnTo>
                      <a:pt x="44" y="659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89" y="704"/>
                    </a:lnTo>
                    <a:lnTo>
                      <a:pt x="389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4" y="637"/>
                    </a:lnTo>
                    <a:lnTo>
                      <a:pt x="233" y="626"/>
                    </a:lnTo>
                    <a:lnTo>
                      <a:pt x="233" y="5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0" name="Freeform 172"/>
              <p:cNvSpPr>
                <a:spLocks/>
              </p:cNvSpPr>
              <p:nvPr/>
            </p:nvSpPr>
            <p:spPr bwMode="auto">
              <a:xfrm>
                <a:off x="4579" y="14802"/>
                <a:ext cx="356" cy="1117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22" y="101"/>
                  </a:cxn>
                  <a:cxn ang="0">
                    <a:pos x="122" y="1028"/>
                  </a:cxn>
                  <a:cxn ang="0">
                    <a:pos x="111" y="1050"/>
                  </a:cxn>
                  <a:cxn ang="0">
                    <a:pos x="100" y="1061"/>
                  </a:cxn>
                  <a:cxn ang="0">
                    <a:pos x="78" y="1061"/>
                  </a:cxn>
                  <a:cxn ang="0">
                    <a:pos x="44" y="1072"/>
                  </a:cxn>
                  <a:cxn ang="0">
                    <a:pos x="0" y="1072"/>
                  </a:cxn>
                  <a:cxn ang="0">
                    <a:pos x="0" y="1117"/>
                  </a:cxn>
                  <a:cxn ang="0">
                    <a:pos x="356" y="1117"/>
                  </a:cxn>
                  <a:cxn ang="0">
                    <a:pos x="356" y="1072"/>
                  </a:cxn>
                  <a:cxn ang="0">
                    <a:pos x="311" y="1072"/>
                  </a:cxn>
                  <a:cxn ang="0">
                    <a:pos x="278" y="1061"/>
                  </a:cxn>
                  <a:cxn ang="0">
                    <a:pos x="256" y="1061"/>
                  </a:cxn>
                  <a:cxn ang="0">
                    <a:pos x="245" y="1050"/>
                  </a:cxn>
                  <a:cxn ang="0">
                    <a:pos x="234" y="1028"/>
                  </a:cxn>
                  <a:cxn ang="0">
                    <a:pos x="234" y="994"/>
                  </a:cxn>
                  <a:cxn ang="0">
                    <a:pos x="234" y="0"/>
                  </a:cxn>
                </a:cxnLst>
                <a:rect l="0" t="0" r="r" b="b"/>
                <a:pathLst>
                  <a:path w="356" h="1117">
                    <a:moveTo>
                      <a:pt x="234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22" y="101"/>
                    </a:lnTo>
                    <a:lnTo>
                      <a:pt x="122" y="1028"/>
                    </a:lnTo>
                    <a:lnTo>
                      <a:pt x="111" y="1050"/>
                    </a:lnTo>
                    <a:lnTo>
                      <a:pt x="100" y="1061"/>
                    </a:lnTo>
                    <a:lnTo>
                      <a:pt x="78" y="1061"/>
                    </a:lnTo>
                    <a:lnTo>
                      <a:pt x="44" y="1072"/>
                    </a:lnTo>
                    <a:lnTo>
                      <a:pt x="0" y="1072"/>
                    </a:lnTo>
                    <a:lnTo>
                      <a:pt x="0" y="1117"/>
                    </a:lnTo>
                    <a:lnTo>
                      <a:pt x="356" y="1117"/>
                    </a:lnTo>
                    <a:lnTo>
                      <a:pt x="356" y="1072"/>
                    </a:lnTo>
                    <a:lnTo>
                      <a:pt x="311" y="1072"/>
                    </a:lnTo>
                    <a:lnTo>
                      <a:pt x="278" y="1061"/>
                    </a:lnTo>
                    <a:lnTo>
                      <a:pt x="256" y="1061"/>
                    </a:lnTo>
                    <a:lnTo>
                      <a:pt x="245" y="1050"/>
                    </a:lnTo>
                    <a:lnTo>
                      <a:pt x="234" y="1028"/>
                    </a:lnTo>
                    <a:lnTo>
                      <a:pt x="234" y="99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1" name="Freeform 173"/>
              <p:cNvSpPr>
                <a:spLocks/>
              </p:cNvSpPr>
              <p:nvPr/>
            </p:nvSpPr>
            <p:spPr bwMode="auto">
              <a:xfrm>
                <a:off x="5002" y="15227"/>
                <a:ext cx="779" cy="1016"/>
              </a:xfrm>
              <a:custGeom>
                <a:avLst/>
                <a:gdLst/>
                <a:ahLst/>
                <a:cxnLst>
                  <a:cxn ang="0">
                    <a:pos x="679" y="89"/>
                  </a:cxn>
                  <a:cxn ang="0">
                    <a:pos x="723" y="55"/>
                  </a:cxn>
                  <a:cxn ang="0">
                    <a:pos x="779" y="0"/>
                  </a:cxn>
                  <a:cxn ang="0">
                    <a:pos x="656" y="11"/>
                  </a:cxn>
                  <a:cxn ang="0">
                    <a:pos x="590" y="0"/>
                  </a:cxn>
                  <a:cxn ang="0">
                    <a:pos x="523" y="55"/>
                  </a:cxn>
                  <a:cxn ang="0">
                    <a:pos x="578" y="67"/>
                  </a:cxn>
                  <a:cxn ang="0">
                    <a:pos x="601" y="122"/>
                  </a:cxn>
                  <a:cxn ang="0">
                    <a:pos x="590" y="145"/>
                  </a:cxn>
                  <a:cxn ang="0">
                    <a:pos x="423" y="558"/>
                  </a:cxn>
                  <a:cxn ang="0">
                    <a:pos x="245" y="78"/>
                  </a:cxn>
                  <a:cxn ang="0">
                    <a:pos x="278" y="55"/>
                  </a:cxn>
                  <a:cxn ang="0">
                    <a:pos x="334" y="0"/>
                  </a:cxn>
                  <a:cxn ang="0">
                    <a:pos x="156" y="11"/>
                  </a:cxn>
                  <a:cxn ang="0">
                    <a:pos x="55" y="0"/>
                  </a:cxn>
                  <a:cxn ang="0">
                    <a:pos x="0" y="55"/>
                  </a:cxn>
                  <a:cxn ang="0">
                    <a:pos x="100" y="67"/>
                  </a:cxn>
                  <a:cxn ang="0">
                    <a:pos x="133" y="111"/>
                  </a:cxn>
                  <a:cxn ang="0">
                    <a:pos x="345" y="737"/>
                  </a:cxn>
                  <a:cxn ang="0">
                    <a:pos x="334" y="781"/>
                  </a:cxn>
                  <a:cxn ang="0">
                    <a:pos x="211" y="971"/>
                  </a:cxn>
                  <a:cxn ang="0">
                    <a:pos x="122" y="982"/>
                  </a:cxn>
                  <a:cxn ang="0">
                    <a:pos x="67" y="960"/>
                  </a:cxn>
                  <a:cxn ang="0">
                    <a:pos x="122" y="927"/>
                  </a:cxn>
                  <a:cxn ang="0">
                    <a:pos x="133" y="860"/>
                  </a:cxn>
                  <a:cxn ang="0">
                    <a:pos x="89" y="826"/>
                  </a:cxn>
                  <a:cxn ang="0">
                    <a:pos x="33" y="837"/>
                  </a:cxn>
                  <a:cxn ang="0">
                    <a:pos x="0" y="871"/>
                  </a:cxn>
                  <a:cxn ang="0">
                    <a:pos x="11" y="938"/>
                  </a:cxn>
                  <a:cxn ang="0">
                    <a:pos x="55" y="994"/>
                  </a:cxn>
                  <a:cxn ang="0">
                    <a:pos x="144" y="1016"/>
                  </a:cxn>
                  <a:cxn ang="0">
                    <a:pos x="300" y="927"/>
                  </a:cxn>
                  <a:cxn ang="0">
                    <a:pos x="634" y="156"/>
                  </a:cxn>
                </a:cxnLst>
                <a:rect l="0" t="0" r="r" b="b"/>
                <a:pathLst>
                  <a:path w="779" h="1016">
                    <a:moveTo>
                      <a:pt x="634" y="156"/>
                    </a:moveTo>
                    <a:lnTo>
                      <a:pt x="679" y="89"/>
                    </a:lnTo>
                    <a:lnTo>
                      <a:pt x="701" y="67"/>
                    </a:lnTo>
                    <a:lnTo>
                      <a:pt x="723" y="55"/>
                    </a:lnTo>
                    <a:lnTo>
                      <a:pt x="779" y="55"/>
                    </a:lnTo>
                    <a:lnTo>
                      <a:pt x="779" y="0"/>
                    </a:lnTo>
                    <a:lnTo>
                      <a:pt x="723" y="0"/>
                    </a:lnTo>
                    <a:lnTo>
                      <a:pt x="656" y="11"/>
                    </a:lnTo>
                    <a:lnTo>
                      <a:pt x="634" y="11"/>
                    </a:lnTo>
                    <a:lnTo>
                      <a:pt x="590" y="0"/>
                    </a:lnTo>
                    <a:lnTo>
                      <a:pt x="523" y="0"/>
                    </a:lnTo>
                    <a:lnTo>
                      <a:pt x="523" y="55"/>
                    </a:lnTo>
                    <a:lnTo>
                      <a:pt x="556" y="55"/>
                    </a:lnTo>
                    <a:lnTo>
                      <a:pt x="578" y="67"/>
                    </a:lnTo>
                    <a:lnTo>
                      <a:pt x="590" y="89"/>
                    </a:lnTo>
                    <a:lnTo>
                      <a:pt x="601" y="122"/>
                    </a:lnTo>
                    <a:lnTo>
                      <a:pt x="601" y="134"/>
                    </a:lnTo>
                    <a:lnTo>
                      <a:pt x="590" y="145"/>
                    </a:lnTo>
                    <a:lnTo>
                      <a:pt x="590" y="156"/>
                    </a:lnTo>
                    <a:lnTo>
                      <a:pt x="423" y="558"/>
                    </a:lnTo>
                    <a:lnTo>
                      <a:pt x="245" y="122"/>
                    </a:lnTo>
                    <a:lnTo>
                      <a:pt x="245" y="78"/>
                    </a:lnTo>
                    <a:lnTo>
                      <a:pt x="256" y="67"/>
                    </a:lnTo>
                    <a:lnTo>
                      <a:pt x="278" y="55"/>
                    </a:lnTo>
                    <a:lnTo>
                      <a:pt x="334" y="55"/>
                    </a:lnTo>
                    <a:lnTo>
                      <a:pt x="334" y="0"/>
                    </a:lnTo>
                    <a:lnTo>
                      <a:pt x="200" y="0"/>
                    </a:lnTo>
                    <a:lnTo>
                      <a:pt x="156" y="11"/>
                    </a:lnTo>
                    <a:lnTo>
                      <a:pt x="111" y="11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67" y="55"/>
                    </a:lnTo>
                    <a:lnTo>
                      <a:pt x="100" y="67"/>
                    </a:lnTo>
                    <a:lnTo>
                      <a:pt x="111" y="78"/>
                    </a:lnTo>
                    <a:lnTo>
                      <a:pt x="133" y="111"/>
                    </a:lnTo>
                    <a:lnTo>
                      <a:pt x="367" y="692"/>
                    </a:lnTo>
                    <a:lnTo>
                      <a:pt x="345" y="737"/>
                    </a:lnTo>
                    <a:lnTo>
                      <a:pt x="334" y="770"/>
                    </a:lnTo>
                    <a:lnTo>
                      <a:pt x="334" y="781"/>
                    </a:lnTo>
                    <a:lnTo>
                      <a:pt x="267" y="915"/>
                    </a:lnTo>
                    <a:lnTo>
                      <a:pt x="211" y="971"/>
                    </a:lnTo>
                    <a:lnTo>
                      <a:pt x="144" y="982"/>
                    </a:lnTo>
                    <a:lnTo>
                      <a:pt x="122" y="982"/>
                    </a:lnTo>
                    <a:lnTo>
                      <a:pt x="100" y="971"/>
                    </a:lnTo>
                    <a:lnTo>
                      <a:pt x="67" y="960"/>
                    </a:lnTo>
                    <a:lnTo>
                      <a:pt x="100" y="949"/>
                    </a:lnTo>
                    <a:lnTo>
                      <a:pt x="122" y="927"/>
                    </a:lnTo>
                    <a:lnTo>
                      <a:pt x="133" y="904"/>
                    </a:lnTo>
                    <a:lnTo>
                      <a:pt x="133" y="860"/>
                    </a:lnTo>
                    <a:lnTo>
                      <a:pt x="111" y="837"/>
                    </a:lnTo>
                    <a:lnTo>
                      <a:pt x="89" y="826"/>
                    </a:lnTo>
                    <a:lnTo>
                      <a:pt x="44" y="826"/>
                    </a:lnTo>
                    <a:lnTo>
                      <a:pt x="33" y="837"/>
                    </a:lnTo>
                    <a:lnTo>
                      <a:pt x="11" y="848"/>
                    </a:lnTo>
                    <a:lnTo>
                      <a:pt x="0" y="871"/>
                    </a:lnTo>
                    <a:lnTo>
                      <a:pt x="0" y="893"/>
                    </a:lnTo>
                    <a:lnTo>
                      <a:pt x="11" y="938"/>
                    </a:lnTo>
                    <a:lnTo>
                      <a:pt x="33" y="971"/>
                    </a:lnTo>
                    <a:lnTo>
                      <a:pt x="55" y="994"/>
                    </a:lnTo>
                    <a:lnTo>
                      <a:pt x="100" y="1016"/>
                    </a:lnTo>
                    <a:lnTo>
                      <a:pt x="144" y="1016"/>
                    </a:lnTo>
                    <a:lnTo>
                      <a:pt x="233" y="994"/>
                    </a:lnTo>
                    <a:lnTo>
                      <a:pt x="300" y="927"/>
                    </a:lnTo>
                    <a:lnTo>
                      <a:pt x="356" y="837"/>
                    </a:lnTo>
                    <a:lnTo>
                      <a:pt x="634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2" name="Freeform 174"/>
              <p:cNvSpPr>
                <a:spLocks/>
              </p:cNvSpPr>
              <p:nvPr/>
            </p:nvSpPr>
            <p:spPr bwMode="auto">
              <a:xfrm>
                <a:off x="5814" y="15752"/>
                <a:ext cx="189" cy="480"/>
              </a:xfrm>
              <a:custGeom>
                <a:avLst/>
                <a:gdLst/>
                <a:ahLst/>
                <a:cxnLst>
                  <a:cxn ang="0">
                    <a:pos x="156" y="145"/>
                  </a:cxn>
                  <a:cxn ang="0">
                    <a:pos x="156" y="167"/>
                  </a:cxn>
                  <a:cxn ang="0">
                    <a:pos x="123" y="312"/>
                  </a:cxn>
                  <a:cxn ang="0">
                    <a:pos x="45" y="446"/>
                  </a:cxn>
                  <a:cxn ang="0">
                    <a:pos x="33" y="446"/>
                  </a:cxn>
                  <a:cxn ang="0">
                    <a:pos x="33" y="480"/>
                  </a:cxn>
                  <a:cxn ang="0">
                    <a:pos x="45" y="480"/>
                  </a:cxn>
                  <a:cxn ang="0">
                    <a:pos x="78" y="457"/>
                  </a:cxn>
                  <a:cxn ang="0">
                    <a:pos x="123" y="390"/>
                  </a:cxn>
                  <a:cxn ang="0">
                    <a:pos x="167" y="290"/>
                  </a:cxn>
                  <a:cxn ang="0">
                    <a:pos x="189" y="167"/>
                  </a:cxn>
                  <a:cxn ang="0">
                    <a:pos x="189" y="111"/>
                  </a:cxn>
                  <a:cxn ang="0">
                    <a:pos x="178" y="67"/>
                  </a:cxn>
                  <a:cxn ang="0">
                    <a:pos x="156" y="22"/>
                  </a:cxn>
                  <a:cxn ang="0">
                    <a:pos x="123" y="0"/>
                  </a:cxn>
                  <a:cxn ang="0">
                    <a:pos x="56" y="0"/>
                  </a:cxn>
                  <a:cxn ang="0">
                    <a:pos x="33" y="11"/>
                  </a:cxn>
                  <a:cxn ang="0">
                    <a:pos x="0" y="78"/>
                  </a:cxn>
                  <a:cxn ang="0">
                    <a:pos x="0" y="100"/>
                  </a:cxn>
                  <a:cxn ang="0">
                    <a:pos x="11" y="134"/>
                  </a:cxn>
                  <a:cxn ang="0">
                    <a:pos x="33" y="145"/>
                  </a:cxn>
                  <a:cxn ang="0">
                    <a:pos x="56" y="167"/>
                  </a:cxn>
                  <a:cxn ang="0">
                    <a:pos x="111" y="167"/>
                  </a:cxn>
                  <a:cxn ang="0">
                    <a:pos x="134" y="156"/>
                  </a:cxn>
                  <a:cxn ang="0">
                    <a:pos x="145" y="145"/>
                  </a:cxn>
                  <a:cxn ang="0">
                    <a:pos x="156" y="145"/>
                  </a:cxn>
                </a:cxnLst>
                <a:rect l="0" t="0" r="r" b="b"/>
                <a:pathLst>
                  <a:path w="189" h="480">
                    <a:moveTo>
                      <a:pt x="156" y="145"/>
                    </a:moveTo>
                    <a:lnTo>
                      <a:pt x="156" y="167"/>
                    </a:lnTo>
                    <a:lnTo>
                      <a:pt x="123" y="312"/>
                    </a:lnTo>
                    <a:lnTo>
                      <a:pt x="45" y="446"/>
                    </a:lnTo>
                    <a:lnTo>
                      <a:pt x="33" y="446"/>
                    </a:lnTo>
                    <a:lnTo>
                      <a:pt x="33" y="480"/>
                    </a:lnTo>
                    <a:lnTo>
                      <a:pt x="45" y="480"/>
                    </a:lnTo>
                    <a:lnTo>
                      <a:pt x="78" y="457"/>
                    </a:lnTo>
                    <a:lnTo>
                      <a:pt x="123" y="390"/>
                    </a:lnTo>
                    <a:lnTo>
                      <a:pt x="167" y="290"/>
                    </a:lnTo>
                    <a:lnTo>
                      <a:pt x="189" y="167"/>
                    </a:lnTo>
                    <a:lnTo>
                      <a:pt x="189" y="111"/>
                    </a:lnTo>
                    <a:lnTo>
                      <a:pt x="178" y="67"/>
                    </a:lnTo>
                    <a:lnTo>
                      <a:pt x="156" y="22"/>
                    </a:lnTo>
                    <a:lnTo>
                      <a:pt x="123" y="0"/>
                    </a:lnTo>
                    <a:lnTo>
                      <a:pt x="56" y="0"/>
                    </a:lnTo>
                    <a:lnTo>
                      <a:pt x="33" y="11"/>
                    </a:lnTo>
                    <a:lnTo>
                      <a:pt x="0" y="78"/>
                    </a:lnTo>
                    <a:lnTo>
                      <a:pt x="0" y="100"/>
                    </a:lnTo>
                    <a:lnTo>
                      <a:pt x="11" y="134"/>
                    </a:lnTo>
                    <a:lnTo>
                      <a:pt x="33" y="145"/>
                    </a:lnTo>
                    <a:lnTo>
                      <a:pt x="56" y="167"/>
                    </a:lnTo>
                    <a:lnTo>
                      <a:pt x="111" y="167"/>
                    </a:lnTo>
                    <a:lnTo>
                      <a:pt x="134" y="156"/>
                    </a:lnTo>
                    <a:lnTo>
                      <a:pt x="145" y="145"/>
                    </a:lnTo>
                    <a:lnTo>
                      <a:pt x="156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3" name="Freeform 175"/>
              <p:cNvSpPr>
                <a:spLocks noEditPoints="1"/>
              </p:cNvSpPr>
              <p:nvPr/>
            </p:nvSpPr>
            <p:spPr bwMode="auto">
              <a:xfrm>
                <a:off x="3744" y="19839"/>
                <a:ext cx="946" cy="1095"/>
              </a:xfrm>
              <a:custGeom>
                <a:avLst/>
                <a:gdLst/>
                <a:ahLst/>
                <a:cxnLst>
                  <a:cxn ang="0">
                    <a:pos x="312" y="592"/>
                  </a:cxn>
                  <a:cxn ang="0">
                    <a:pos x="579" y="592"/>
                  </a:cxn>
                  <a:cxn ang="0">
                    <a:pos x="712" y="570"/>
                  </a:cxn>
                  <a:cxn ang="0">
                    <a:pos x="835" y="503"/>
                  </a:cxn>
                  <a:cxn ang="0">
                    <a:pos x="913" y="413"/>
                  </a:cxn>
                  <a:cxn ang="0">
                    <a:pos x="946" y="302"/>
                  </a:cxn>
                  <a:cxn ang="0">
                    <a:pos x="913" y="190"/>
                  </a:cxn>
                  <a:cxn ang="0">
                    <a:pos x="835" y="89"/>
                  </a:cxn>
                  <a:cxn ang="0">
                    <a:pos x="712" y="22"/>
                  </a:cxn>
                  <a:cxn ang="0">
                    <a:pos x="568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78" y="45"/>
                  </a:cxn>
                  <a:cxn ang="0">
                    <a:pos x="112" y="56"/>
                  </a:cxn>
                  <a:cxn ang="0">
                    <a:pos x="134" y="56"/>
                  </a:cxn>
                  <a:cxn ang="0">
                    <a:pos x="156" y="67"/>
                  </a:cxn>
                  <a:cxn ang="0">
                    <a:pos x="156" y="89"/>
                  </a:cxn>
                  <a:cxn ang="0">
                    <a:pos x="167" y="101"/>
                  </a:cxn>
                  <a:cxn ang="0">
                    <a:pos x="167" y="1005"/>
                  </a:cxn>
                  <a:cxn ang="0">
                    <a:pos x="156" y="1028"/>
                  </a:cxn>
                  <a:cxn ang="0">
                    <a:pos x="145" y="1039"/>
                  </a:cxn>
                  <a:cxn ang="0">
                    <a:pos x="89" y="1039"/>
                  </a:cxn>
                  <a:cxn ang="0">
                    <a:pos x="34" y="1050"/>
                  </a:cxn>
                  <a:cxn ang="0">
                    <a:pos x="0" y="1050"/>
                  </a:cxn>
                  <a:cxn ang="0">
                    <a:pos x="0" y="1095"/>
                  </a:cxn>
                  <a:cxn ang="0">
                    <a:pos x="468" y="1095"/>
                  </a:cxn>
                  <a:cxn ang="0">
                    <a:pos x="468" y="1050"/>
                  </a:cxn>
                  <a:cxn ang="0">
                    <a:pos x="379" y="1050"/>
                  </a:cxn>
                  <a:cxn ang="0">
                    <a:pos x="345" y="1039"/>
                  </a:cxn>
                  <a:cxn ang="0">
                    <a:pos x="323" y="1028"/>
                  </a:cxn>
                  <a:cxn ang="0">
                    <a:pos x="312" y="1016"/>
                  </a:cxn>
                  <a:cxn ang="0">
                    <a:pos x="312" y="972"/>
                  </a:cxn>
                  <a:cxn ang="0">
                    <a:pos x="312" y="592"/>
                  </a:cxn>
                  <a:cxn ang="0">
                    <a:pos x="301" y="547"/>
                  </a:cxn>
                  <a:cxn ang="0">
                    <a:pos x="301" y="89"/>
                  </a:cxn>
                  <a:cxn ang="0">
                    <a:pos x="312" y="67"/>
                  </a:cxn>
                  <a:cxn ang="0">
                    <a:pos x="323" y="56"/>
                  </a:cxn>
                  <a:cxn ang="0">
                    <a:pos x="345" y="56"/>
                  </a:cxn>
                  <a:cxn ang="0">
                    <a:pos x="379" y="45"/>
                  </a:cxn>
                  <a:cxn ang="0">
                    <a:pos x="523" y="45"/>
                  </a:cxn>
                  <a:cxn ang="0">
                    <a:pos x="635" y="56"/>
                  </a:cxn>
                  <a:cxn ang="0">
                    <a:pos x="701" y="89"/>
                  </a:cxn>
                  <a:cxn ang="0">
                    <a:pos x="746" y="145"/>
                  </a:cxn>
                  <a:cxn ang="0">
                    <a:pos x="768" y="201"/>
                  </a:cxn>
                  <a:cxn ang="0">
                    <a:pos x="779" y="257"/>
                  </a:cxn>
                  <a:cxn ang="0">
                    <a:pos x="779" y="346"/>
                  </a:cxn>
                  <a:cxn ang="0">
                    <a:pos x="768" y="402"/>
                  </a:cxn>
                  <a:cxn ang="0">
                    <a:pos x="746" y="447"/>
                  </a:cxn>
                  <a:cxn ang="0">
                    <a:pos x="701" y="503"/>
                  </a:cxn>
                  <a:cxn ang="0">
                    <a:pos x="635" y="536"/>
                  </a:cxn>
                  <a:cxn ang="0">
                    <a:pos x="523" y="547"/>
                  </a:cxn>
                  <a:cxn ang="0">
                    <a:pos x="301" y="547"/>
                  </a:cxn>
                </a:cxnLst>
                <a:rect l="0" t="0" r="r" b="b"/>
                <a:pathLst>
                  <a:path w="946" h="1095">
                    <a:moveTo>
                      <a:pt x="312" y="592"/>
                    </a:moveTo>
                    <a:lnTo>
                      <a:pt x="579" y="592"/>
                    </a:lnTo>
                    <a:lnTo>
                      <a:pt x="712" y="570"/>
                    </a:lnTo>
                    <a:lnTo>
                      <a:pt x="835" y="503"/>
                    </a:lnTo>
                    <a:lnTo>
                      <a:pt x="913" y="413"/>
                    </a:lnTo>
                    <a:lnTo>
                      <a:pt x="946" y="302"/>
                    </a:lnTo>
                    <a:lnTo>
                      <a:pt x="913" y="190"/>
                    </a:lnTo>
                    <a:lnTo>
                      <a:pt x="835" y="89"/>
                    </a:lnTo>
                    <a:lnTo>
                      <a:pt x="712" y="22"/>
                    </a:lnTo>
                    <a:lnTo>
                      <a:pt x="568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78" y="45"/>
                    </a:lnTo>
                    <a:lnTo>
                      <a:pt x="112" y="56"/>
                    </a:lnTo>
                    <a:lnTo>
                      <a:pt x="134" y="56"/>
                    </a:lnTo>
                    <a:lnTo>
                      <a:pt x="156" y="67"/>
                    </a:lnTo>
                    <a:lnTo>
                      <a:pt x="156" y="89"/>
                    </a:lnTo>
                    <a:lnTo>
                      <a:pt x="167" y="101"/>
                    </a:lnTo>
                    <a:lnTo>
                      <a:pt x="167" y="1005"/>
                    </a:lnTo>
                    <a:lnTo>
                      <a:pt x="156" y="1028"/>
                    </a:lnTo>
                    <a:lnTo>
                      <a:pt x="145" y="1039"/>
                    </a:lnTo>
                    <a:lnTo>
                      <a:pt x="89" y="1039"/>
                    </a:lnTo>
                    <a:lnTo>
                      <a:pt x="34" y="1050"/>
                    </a:lnTo>
                    <a:lnTo>
                      <a:pt x="0" y="1050"/>
                    </a:lnTo>
                    <a:lnTo>
                      <a:pt x="0" y="1095"/>
                    </a:lnTo>
                    <a:lnTo>
                      <a:pt x="468" y="1095"/>
                    </a:lnTo>
                    <a:lnTo>
                      <a:pt x="468" y="1050"/>
                    </a:lnTo>
                    <a:lnTo>
                      <a:pt x="379" y="1050"/>
                    </a:lnTo>
                    <a:lnTo>
                      <a:pt x="345" y="1039"/>
                    </a:lnTo>
                    <a:lnTo>
                      <a:pt x="323" y="1028"/>
                    </a:lnTo>
                    <a:lnTo>
                      <a:pt x="312" y="1016"/>
                    </a:lnTo>
                    <a:lnTo>
                      <a:pt x="312" y="972"/>
                    </a:lnTo>
                    <a:lnTo>
                      <a:pt x="312" y="592"/>
                    </a:lnTo>
                    <a:close/>
                    <a:moveTo>
                      <a:pt x="301" y="547"/>
                    </a:moveTo>
                    <a:lnTo>
                      <a:pt x="301" y="89"/>
                    </a:lnTo>
                    <a:lnTo>
                      <a:pt x="312" y="67"/>
                    </a:lnTo>
                    <a:lnTo>
                      <a:pt x="323" y="56"/>
                    </a:lnTo>
                    <a:lnTo>
                      <a:pt x="345" y="56"/>
                    </a:lnTo>
                    <a:lnTo>
                      <a:pt x="379" y="45"/>
                    </a:lnTo>
                    <a:lnTo>
                      <a:pt x="523" y="45"/>
                    </a:lnTo>
                    <a:lnTo>
                      <a:pt x="635" y="56"/>
                    </a:lnTo>
                    <a:lnTo>
                      <a:pt x="701" y="89"/>
                    </a:lnTo>
                    <a:lnTo>
                      <a:pt x="746" y="145"/>
                    </a:lnTo>
                    <a:lnTo>
                      <a:pt x="768" y="201"/>
                    </a:lnTo>
                    <a:lnTo>
                      <a:pt x="779" y="257"/>
                    </a:lnTo>
                    <a:lnTo>
                      <a:pt x="779" y="346"/>
                    </a:lnTo>
                    <a:lnTo>
                      <a:pt x="768" y="402"/>
                    </a:lnTo>
                    <a:lnTo>
                      <a:pt x="746" y="447"/>
                    </a:lnTo>
                    <a:lnTo>
                      <a:pt x="701" y="503"/>
                    </a:lnTo>
                    <a:lnTo>
                      <a:pt x="635" y="536"/>
                    </a:lnTo>
                    <a:lnTo>
                      <a:pt x="523" y="547"/>
                    </a:lnTo>
                    <a:lnTo>
                      <a:pt x="301" y="5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4" name="Freeform 176"/>
              <p:cNvSpPr>
                <a:spLocks/>
              </p:cNvSpPr>
              <p:nvPr/>
            </p:nvSpPr>
            <p:spPr bwMode="auto">
              <a:xfrm>
                <a:off x="4824" y="20230"/>
                <a:ext cx="534" cy="704"/>
              </a:xfrm>
              <a:custGeom>
                <a:avLst/>
                <a:gdLst/>
                <a:ahLst/>
                <a:cxnLst>
                  <a:cxn ang="0">
                    <a:pos x="222" y="581"/>
                  </a:cxn>
                  <a:cxn ang="0">
                    <a:pos x="222" y="335"/>
                  </a:cxn>
                  <a:cxn ang="0">
                    <a:pos x="233" y="223"/>
                  </a:cxn>
                  <a:cxn ang="0">
                    <a:pos x="278" y="123"/>
                  </a:cxn>
                  <a:cxn ang="0">
                    <a:pos x="334" y="56"/>
                  </a:cxn>
                  <a:cxn ang="0">
                    <a:pos x="411" y="33"/>
                  </a:cxn>
                  <a:cxn ang="0">
                    <a:pos x="434" y="33"/>
                  </a:cxn>
                  <a:cxn ang="0">
                    <a:pos x="423" y="33"/>
                  </a:cxn>
                  <a:cxn ang="0">
                    <a:pos x="411" y="45"/>
                  </a:cxn>
                  <a:cxn ang="0">
                    <a:pos x="400" y="67"/>
                  </a:cxn>
                  <a:cxn ang="0">
                    <a:pos x="400" y="112"/>
                  </a:cxn>
                  <a:cxn ang="0">
                    <a:pos x="423" y="156"/>
                  </a:cxn>
                  <a:cxn ang="0">
                    <a:pos x="445" y="156"/>
                  </a:cxn>
                  <a:cxn ang="0">
                    <a:pos x="467" y="168"/>
                  </a:cxn>
                  <a:cxn ang="0">
                    <a:pos x="489" y="168"/>
                  </a:cxn>
                  <a:cxn ang="0">
                    <a:pos x="500" y="156"/>
                  </a:cxn>
                  <a:cxn ang="0">
                    <a:pos x="523" y="145"/>
                  </a:cxn>
                  <a:cxn ang="0">
                    <a:pos x="534" y="123"/>
                  </a:cxn>
                  <a:cxn ang="0">
                    <a:pos x="534" y="89"/>
                  </a:cxn>
                  <a:cxn ang="0">
                    <a:pos x="523" y="56"/>
                  </a:cxn>
                  <a:cxn ang="0">
                    <a:pos x="512" y="33"/>
                  </a:cxn>
                  <a:cxn ang="0">
                    <a:pos x="489" y="11"/>
                  </a:cxn>
                  <a:cxn ang="0">
                    <a:pos x="456" y="0"/>
                  </a:cxn>
                  <a:cxn ang="0">
                    <a:pos x="411" y="0"/>
                  </a:cxn>
                  <a:cxn ang="0">
                    <a:pos x="334" y="11"/>
                  </a:cxn>
                  <a:cxn ang="0">
                    <a:pos x="278" y="56"/>
                  </a:cxn>
                  <a:cxn ang="0">
                    <a:pos x="245" y="112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3"/>
                  </a:cxn>
                  <a:cxn ang="0">
                    <a:pos x="122" y="614"/>
                  </a:cxn>
                  <a:cxn ang="0">
                    <a:pos x="111" y="637"/>
                  </a:cxn>
                  <a:cxn ang="0">
                    <a:pos x="89" y="648"/>
                  </a:cxn>
                  <a:cxn ang="0">
                    <a:pos x="55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78" y="704"/>
                  </a:cxn>
                  <a:cxn ang="0">
                    <a:pos x="378" y="659"/>
                  </a:cxn>
                  <a:cxn ang="0">
                    <a:pos x="300" y="659"/>
                  </a:cxn>
                  <a:cxn ang="0">
                    <a:pos x="267" y="648"/>
                  </a:cxn>
                  <a:cxn ang="0">
                    <a:pos x="245" y="637"/>
                  </a:cxn>
                  <a:cxn ang="0">
                    <a:pos x="233" y="625"/>
                  </a:cxn>
                  <a:cxn ang="0">
                    <a:pos x="222" y="603"/>
                  </a:cxn>
                  <a:cxn ang="0">
                    <a:pos x="222" y="581"/>
                  </a:cxn>
                </a:cxnLst>
                <a:rect l="0" t="0" r="r" b="b"/>
                <a:pathLst>
                  <a:path w="534" h="704">
                    <a:moveTo>
                      <a:pt x="222" y="581"/>
                    </a:moveTo>
                    <a:lnTo>
                      <a:pt x="222" y="335"/>
                    </a:lnTo>
                    <a:lnTo>
                      <a:pt x="233" y="223"/>
                    </a:lnTo>
                    <a:lnTo>
                      <a:pt x="278" y="123"/>
                    </a:lnTo>
                    <a:lnTo>
                      <a:pt x="334" y="56"/>
                    </a:lnTo>
                    <a:lnTo>
                      <a:pt x="411" y="33"/>
                    </a:lnTo>
                    <a:lnTo>
                      <a:pt x="434" y="33"/>
                    </a:lnTo>
                    <a:lnTo>
                      <a:pt x="423" y="33"/>
                    </a:lnTo>
                    <a:lnTo>
                      <a:pt x="411" y="45"/>
                    </a:lnTo>
                    <a:lnTo>
                      <a:pt x="400" y="67"/>
                    </a:lnTo>
                    <a:lnTo>
                      <a:pt x="400" y="112"/>
                    </a:lnTo>
                    <a:lnTo>
                      <a:pt x="423" y="156"/>
                    </a:lnTo>
                    <a:lnTo>
                      <a:pt x="445" y="156"/>
                    </a:lnTo>
                    <a:lnTo>
                      <a:pt x="467" y="168"/>
                    </a:lnTo>
                    <a:lnTo>
                      <a:pt x="489" y="168"/>
                    </a:lnTo>
                    <a:lnTo>
                      <a:pt x="500" y="156"/>
                    </a:lnTo>
                    <a:lnTo>
                      <a:pt x="523" y="145"/>
                    </a:lnTo>
                    <a:lnTo>
                      <a:pt x="534" y="123"/>
                    </a:lnTo>
                    <a:lnTo>
                      <a:pt x="534" y="89"/>
                    </a:lnTo>
                    <a:lnTo>
                      <a:pt x="523" y="56"/>
                    </a:lnTo>
                    <a:lnTo>
                      <a:pt x="512" y="33"/>
                    </a:lnTo>
                    <a:lnTo>
                      <a:pt x="489" y="11"/>
                    </a:lnTo>
                    <a:lnTo>
                      <a:pt x="456" y="0"/>
                    </a:lnTo>
                    <a:lnTo>
                      <a:pt x="411" y="0"/>
                    </a:lnTo>
                    <a:lnTo>
                      <a:pt x="334" y="11"/>
                    </a:lnTo>
                    <a:lnTo>
                      <a:pt x="278" y="56"/>
                    </a:lnTo>
                    <a:lnTo>
                      <a:pt x="245" y="112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3"/>
                    </a:lnTo>
                    <a:lnTo>
                      <a:pt x="122" y="614"/>
                    </a:lnTo>
                    <a:lnTo>
                      <a:pt x="111" y="637"/>
                    </a:lnTo>
                    <a:lnTo>
                      <a:pt x="89" y="648"/>
                    </a:lnTo>
                    <a:lnTo>
                      <a:pt x="55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78" y="704"/>
                    </a:lnTo>
                    <a:lnTo>
                      <a:pt x="378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5" y="637"/>
                    </a:lnTo>
                    <a:lnTo>
                      <a:pt x="233" y="625"/>
                    </a:lnTo>
                    <a:lnTo>
                      <a:pt x="222" y="603"/>
                    </a:lnTo>
                    <a:lnTo>
                      <a:pt x="222" y="5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5" name="Freeform 177"/>
              <p:cNvSpPr>
                <a:spLocks/>
              </p:cNvSpPr>
              <p:nvPr/>
            </p:nvSpPr>
            <p:spPr bwMode="auto">
              <a:xfrm>
                <a:off x="5592" y="19727"/>
                <a:ext cx="222" cy="1609"/>
              </a:xfrm>
              <a:custGeom>
                <a:avLst/>
                <a:gdLst/>
                <a:ahLst/>
                <a:cxnLst>
                  <a:cxn ang="0">
                    <a:pos x="222" y="1609"/>
                  </a:cxn>
                  <a:cxn ang="0">
                    <a:pos x="222" y="1542"/>
                  </a:cxn>
                  <a:cxn ang="0">
                    <a:pos x="66" y="1542"/>
                  </a:cxn>
                  <a:cxn ang="0">
                    <a:pos x="66" y="67"/>
                  </a:cxn>
                  <a:cxn ang="0">
                    <a:pos x="222" y="67"/>
                  </a:cxn>
                  <a:cxn ang="0">
                    <a:pos x="222" y="0"/>
                  </a:cxn>
                  <a:cxn ang="0">
                    <a:pos x="0" y="0"/>
                  </a:cxn>
                  <a:cxn ang="0">
                    <a:pos x="0" y="1609"/>
                  </a:cxn>
                  <a:cxn ang="0">
                    <a:pos x="222" y="1609"/>
                  </a:cxn>
                </a:cxnLst>
                <a:rect l="0" t="0" r="r" b="b"/>
                <a:pathLst>
                  <a:path w="222" h="1609">
                    <a:moveTo>
                      <a:pt x="222" y="1609"/>
                    </a:moveTo>
                    <a:lnTo>
                      <a:pt x="222" y="1542"/>
                    </a:lnTo>
                    <a:lnTo>
                      <a:pt x="66" y="1542"/>
                    </a:lnTo>
                    <a:lnTo>
                      <a:pt x="66" y="67"/>
                    </a:lnTo>
                    <a:lnTo>
                      <a:pt x="222" y="67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1609"/>
                    </a:lnTo>
                    <a:lnTo>
                      <a:pt x="222" y="16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6" name="Freeform 178"/>
              <p:cNvSpPr>
                <a:spLocks/>
              </p:cNvSpPr>
              <p:nvPr/>
            </p:nvSpPr>
            <p:spPr bwMode="auto">
              <a:xfrm>
                <a:off x="5925" y="19806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1" y="22"/>
                  </a:cxn>
                  <a:cxn ang="0">
                    <a:pos x="980" y="145"/>
                  </a:cxn>
                  <a:cxn ang="0">
                    <a:pos x="957" y="111"/>
                  </a:cxn>
                  <a:cxn ang="0">
                    <a:pos x="913" y="55"/>
                  </a:cxn>
                  <a:cxn ang="0">
                    <a:pos x="835" y="22"/>
                  </a:cxn>
                  <a:cxn ang="0">
                    <a:pos x="713" y="0"/>
                  </a:cxn>
                  <a:cxn ang="0">
                    <a:pos x="535" y="22"/>
                  </a:cxn>
                  <a:cxn ang="0">
                    <a:pos x="368" y="100"/>
                  </a:cxn>
                  <a:cxn ang="0">
                    <a:pos x="223" y="223"/>
                  </a:cxn>
                  <a:cxn ang="0">
                    <a:pos x="112" y="368"/>
                  </a:cxn>
                  <a:cxn ang="0">
                    <a:pos x="34" y="536"/>
                  </a:cxn>
                  <a:cxn ang="0">
                    <a:pos x="0" y="726"/>
                  </a:cxn>
                  <a:cxn ang="0">
                    <a:pos x="23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1" y="1139"/>
                  </a:cxn>
                  <a:cxn ang="0">
                    <a:pos x="434" y="1161"/>
                  </a:cxn>
                  <a:cxn ang="0">
                    <a:pos x="568" y="1139"/>
                  </a:cxn>
                  <a:cxn ang="0">
                    <a:pos x="679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4" y="837"/>
                  </a:cxn>
                  <a:cxn ang="0">
                    <a:pos x="946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4" y="726"/>
                  </a:cxn>
                  <a:cxn ang="0">
                    <a:pos x="913" y="748"/>
                  </a:cxn>
                  <a:cxn ang="0">
                    <a:pos x="891" y="815"/>
                  </a:cxn>
                  <a:cxn ang="0">
                    <a:pos x="846" y="904"/>
                  </a:cxn>
                  <a:cxn ang="0">
                    <a:pos x="757" y="994"/>
                  </a:cxn>
                  <a:cxn ang="0">
                    <a:pos x="646" y="1061"/>
                  </a:cxn>
                  <a:cxn ang="0">
                    <a:pos x="546" y="1105"/>
                  </a:cxn>
                  <a:cxn ang="0">
                    <a:pos x="457" y="1116"/>
                  </a:cxn>
                  <a:cxn ang="0">
                    <a:pos x="368" y="1105"/>
                  </a:cxn>
                  <a:cxn ang="0">
                    <a:pos x="290" y="1072"/>
                  </a:cxn>
                  <a:cxn ang="0">
                    <a:pos x="212" y="1005"/>
                  </a:cxn>
                  <a:cxn ang="0">
                    <a:pos x="167" y="915"/>
                  </a:cxn>
                  <a:cxn ang="0">
                    <a:pos x="145" y="781"/>
                  </a:cxn>
                  <a:cxn ang="0">
                    <a:pos x="156" y="681"/>
                  </a:cxn>
                  <a:cxn ang="0">
                    <a:pos x="190" y="547"/>
                  </a:cxn>
                  <a:cxn ang="0">
                    <a:pos x="245" y="390"/>
                  </a:cxn>
                  <a:cxn ang="0">
                    <a:pos x="345" y="245"/>
                  </a:cxn>
                  <a:cxn ang="0">
                    <a:pos x="457" y="145"/>
                  </a:cxn>
                  <a:cxn ang="0">
                    <a:pos x="590" y="67"/>
                  </a:cxn>
                  <a:cxn ang="0">
                    <a:pos x="735" y="44"/>
                  </a:cxn>
                  <a:cxn ang="0">
                    <a:pos x="846" y="67"/>
                  </a:cxn>
                  <a:cxn ang="0">
                    <a:pos x="924" y="134"/>
                  </a:cxn>
                  <a:cxn ang="0">
                    <a:pos x="969" y="234"/>
                  </a:cxn>
                  <a:cxn ang="0">
                    <a:pos x="991" y="357"/>
                  </a:cxn>
                  <a:cxn ang="0">
                    <a:pos x="991" y="413"/>
                  </a:cxn>
                  <a:cxn ang="0">
                    <a:pos x="980" y="424"/>
                  </a:cxn>
                  <a:cxn ang="0">
                    <a:pos x="980" y="435"/>
                  </a:cxn>
                  <a:cxn ang="0">
                    <a:pos x="1002" y="457"/>
                  </a:cxn>
                  <a:cxn ang="0">
                    <a:pos x="1013" y="457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1" y="22"/>
                    </a:lnTo>
                    <a:lnTo>
                      <a:pt x="980" y="145"/>
                    </a:lnTo>
                    <a:lnTo>
                      <a:pt x="957" y="111"/>
                    </a:lnTo>
                    <a:lnTo>
                      <a:pt x="913" y="55"/>
                    </a:lnTo>
                    <a:lnTo>
                      <a:pt x="835" y="22"/>
                    </a:lnTo>
                    <a:lnTo>
                      <a:pt x="713" y="0"/>
                    </a:lnTo>
                    <a:lnTo>
                      <a:pt x="535" y="22"/>
                    </a:lnTo>
                    <a:lnTo>
                      <a:pt x="368" y="100"/>
                    </a:lnTo>
                    <a:lnTo>
                      <a:pt x="223" y="223"/>
                    </a:lnTo>
                    <a:lnTo>
                      <a:pt x="112" y="368"/>
                    </a:lnTo>
                    <a:lnTo>
                      <a:pt x="34" y="536"/>
                    </a:lnTo>
                    <a:lnTo>
                      <a:pt x="0" y="726"/>
                    </a:lnTo>
                    <a:lnTo>
                      <a:pt x="23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1" y="1139"/>
                    </a:lnTo>
                    <a:lnTo>
                      <a:pt x="434" y="1161"/>
                    </a:lnTo>
                    <a:lnTo>
                      <a:pt x="568" y="1139"/>
                    </a:lnTo>
                    <a:lnTo>
                      <a:pt x="679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4" y="837"/>
                    </a:lnTo>
                    <a:lnTo>
                      <a:pt x="946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4" y="726"/>
                    </a:lnTo>
                    <a:lnTo>
                      <a:pt x="913" y="748"/>
                    </a:lnTo>
                    <a:lnTo>
                      <a:pt x="891" y="815"/>
                    </a:lnTo>
                    <a:lnTo>
                      <a:pt x="846" y="904"/>
                    </a:lnTo>
                    <a:lnTo>
                      <a:pt x="757" y="994"/>
                    </a:lnTo>
                    <a:lnTo>
                      <a:pt x="646" y="1061"/>
                    </a:lnTo>
                    <a:lnTo>
                      <a:pt x="546" y="1105"/>
                    </a:lnTo>
                    <a:lnTo>
                      <a:pt x="457" y="1116"/>
                    </a:lnTo>
                    <a:lnTo>
                      <a:pt x="368" y="1105"/>
                    </a:lnTo>
                    <a:lnTo>
                      <a:pt x="290" y="1072"/>
                    </a:lnTo>
                    <a:lnTo>
                      <a:pt x="212" y="1005"/>
                    </a:lnTo>
                    <a:lnTo>
                      <a:pt x="167" y="915"/>
                    </a:lnTo>
                    <a:lnTo>
                      <a:pt x="145" y="781"/>
                    </a:lnTo>
                    <a:lnTo>
                      <a:pt x="156" y="681"/>
                    </a:lnTo>
                    <a:lnTo>
                      <a:pt x="190" y="547"/>
                    </a:lnTo>
                    <a:lnTo>
                      <a:pt x="245" y="390"/>
                    </a:lnTo>
                    <a:lnTo>
                      <a:pt x="345" y="245"/>
                    </a:lnTo>
                    <a:lnTo>
                      <a:pt x="457" y="145"/>
                    </a:lnTo>
                    <a:lnTo>
                      <a:pt x="590" y="67"/>
                    </a:lnTo>
                    <a:lnTo>
                      <a:pt x="735" y="44"/>
                    </a:lnTo>
                    <a:lnTo>
                      <a:pt x="846" y="67"/>
                    </a:lnTo>
                    <a:lnTo>
                      <a:pt x="924" y="134"/>
                    </a:lnTo>
                    <a:lnTo>
                      <a:pt x="969" y="234"/>
                    </a:lnTo>
                    <a:lnTo>
                      <a:pt x="991" y="357"/>
                    </a:lnTo>
                    <a:lnTo>
                      <a:pt x="991" y="413"/>
                    </a:lnTo>
                    <a:lnTo>
                      <a:pt x="980" y="424"/>
                    </a:lnTo>
                    <a:lnTo>
                      <a:pt x="980" y="435"/>
                    </a:lnTo>
                    <a:lnTo>
                      <a:pt x="1002" y="457"/>
                    </a:lnTo>
                    <a:lnTo>
                      <a:pt x="1013" y="457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7" name="Freeform 179"/>
              <p:cNvSpPr>
                <a:spLocks/>
              </p:cNvSpPr>
              <p:nvPr/>
            </p:nvSpPr>
            <p:spPr bwMode="auto">
              <a:xfrm>
                <a:off x="7149" y="20230"/>
                <a:ext cx="657" cy="726"/>
              </a:xfrm>
              <a:custGeom>
                <a:avLst/>
                <a:gdLst/>
                <a:ahLst/>
                <a:cxnLst>
                  <a:cxn ang="0">
                    <a:pos x="89" y="637"/>
                  </a:cxn>
                  <a:cxn ang="0">
                    <a:pos x="78" y="670"/>
                  </a:cxn>
                  <a:cxn ang="0">
                    <a:pos x="89" y="704"/>
                  </a:cxn>
                  <a:cxn ang="0">
                    <a:pos x="134" y="726"/>
                  </a:cxn>
                  <a:cxn ang="0">
                    <a:pos x="190" y="681"/>
                  </a:cxn>
                  <a:cxn ang="0">
                    <a:pos x="212" y="592"/>
                  </a:cxn>
                  <a:cxn ang="0">
                    <a:pos x="256" y="424"/>
                  </a:cxn>
                  <a:cxn ang="0">
                    <a:pos x="290" y="279"/>
                  </a:cxn>
                  <a:cxn ang="0">
                    <a:pos x="312" y="201"/>
                  </a:cxn>
                  <a:cxn ang="0">
                    <a:pos x="357" y="123"/>
                  </a:cxn>
                  <a:cxn ang="0">
                    <a:pos x="401" y="67"/>
                  </a:cxn>
                  <a:cxn ang="0">
                    <a:pos x="479" y="33"/>
                  </a:cxn>
                  <a:cxn ang="0">
                    <a:pos x="568" y="45"/>
                  </a:cxn>
                  <a:cxn ang="0">
                    <a:pos x="557" y="56"/>
                  </a:cxn>
                  <a:cxn ang="0">
                    <a:pos x="512" y="112"/>
                  </a:cxn>
                  <a:cxn ang="0">
                    <a:pos x="501" y="156"/>
                  </a:cxn>
                  <a:cxn ang="0">
                    <a:pos x="535" y="190"/>
                  </a:cxn>
                  <a:cxn ang="0">
                    <a:pos x="613" y="179"/>
                  </a:cxn>
                  <a:cxn ang="0">
                    <a:pos x="646" y="134"/>
                  </a:cxn>
                  <a:cxn ang="0">
                    <a:pos x="635" y="33"/>
                  </a:cxn>
                  <a:cxn ang="0">
                    <a:pos x="568" y="0"/>
                  </a:cxn>
                  <a:cxn ang="0">
                    <a:pos x="423" y="22"/>
                  </a:cxn>
                  <a:cxn ang="0">
                    <a:pos x="312" y="123"/>
                  </a:cxn>
                  <a:cxn ang="0">
                    <a:pos x="279" y="45"/>
                  </a:cxn>
                  <a:cxn ang="0">
                    <a:pos x="134" y="0"/>
                  </a:cxn>
                  <a:cxn ang="0">
                    <a:pos x="89" y="33"/>
                  </a:cxn>
                  <a:cxn ang="0">
                    <a:pos x="56" y="67"/>
                  </a:cxn>
                  <a:cxn ang="0">
                    <a:pos x="45" y="123"/>
                  </a:cxn>
                  <a:cxn ang="0">
                    <a:pos x="12" y="179"/>
                  </a:cxn>
                  <a:cxn ang="0">
                    <a:pos x="0" y="235"/>
                  </a:cxn>
                  <a:cxn ang="0">
                    <a:pos x="34" y="257"/>
                  </a:cxn>
                  <a:cxn ang="0">
                    <a:pos x="45" y="223"/>
                  </a:cxn>
                  <a:cxn ang="0">
                    <a:pos x="112" y="56"/>
                  </a:cxn>
                  <a:cxn ang="0">
                    <a:pos x="179" y="33"/>
                  </a:cxn>
                  <a:cxn ang="0">
                    <a:pos x="212" y="78"/>
                  </a:cxn>
                  <a:cxn ang="0">
                    <a:pos x="190" y="235"/>
                  </a:cxn>
                </a:cxnLst>
                <a:rect l="0" t="0" r="r" b="b"/>
                <a:pathLst>
                  <a:path w="657" h="726">
                    <a:moveTo>
                      <a:pt x="101" y="614"/>
                    </a:moveTo>
                    <a:lnTo>
                      <a:pt x="89" y="637"/>
                    </a:lnTo>
                    <a:lnTo>
                      <a:pt x="89" y="648"/>
                    </a:lnTo>
                    <a:lnTo>
                      <a:pt x="78" y="670"/>
                    </a:lnTo>
                    <a:lnTo>
                      <a:pt x="78" y="681"/>
                    </a:lnTo>
                    <a:lnTo>
                      <a:pt x="89" y="704"/>
                    </a:lnTo>
                    <a:lnTo>
                      <a:pt x="101" y="715"/>
                    </a:lnTo>
                    <a:lnTo>
                      <a:pt x="134" y="726"/>
                    </a:lnTo>
                    <a:lnTo>
                      <a:pt x="145" y="726"/>
                    </a:lnTo>
                    <a:lnTo>
                      <a:pt x="190" y="681"/>
                    </a:lnTo>
                    <a:lnTo>
                      <a:pt x="201" y="648"/>
                    </a:lnTo>
                    <a:lnTo>
                      <a:pt x="212" y="592"/>
                    </a:lnTo>
                    <a:lnTo>
                      <a:pt x="223" y="525"/>
                    </a:lnTo>
                    <a:lnTo>
                      <a:pt x="256" y="424"/>
                    </a:lnTo>
                    <a:lnTo>
                      <a:pt x="268" y="357"/>
                    </a:lnTo>
                    <a:lnTo>
                      <a:pt x="290" y="279"/>
                    </a:lnTo>
                    <a:lnTo>
                      <a:pt x="301" y="212"/>
                    </a:lnTo>
                    <a:lnTo>
                      <a:pt x="312" y="201"/>
                    </a:lnTo>
                    <a:lnTo>
                      <a:pt x="334" y="156"/>
                    </a:lnTo>
                    <a:lnTo>
                      <a:pt x="357" y="123"/>
                    </a:lnTo>
                    <a:lnTo>
                      <a:pt x="368" y="100"/>
                    </a:lnTo>
                    <a:lnTo>
                      <a:pt x="401" y="67"/>
                    </a:lnTo>
                    <a:lnTo>
                      <a:pt x="446" y="45"/>
                    </a:lnTo>
                    <a:lnTo>
                      <a:pt x="479" y="33"/>
                    </a:lnTo>
                    <a:lnTo>
                      <a:pt x="546" y="33"/>
                    </a:lnTo>
                    <a:lnTo>
                      <a:pt x="568" y="45"/>
                    </a:lnTo>
                    <a:lnTo>
                      <a:pt x="590" y="45"/>
                    </a:lnTo>
                    <a:lnTo>
                      <a:pt x="557" y="56"/>
                    </a:lnTo>
                    <a:lnTo>
                      <a:pt x="523" y="78"/>
                    </a:lnTo>
                    <a:lnTo>
                      <a:pt x="512" y="112"/>
                    </a:lnTo>
                    <a:lnTo>
                      <a:pt x="501" y="134"/>
                    </a:lnTo>
                    <a:lnTo>
                      <a:pt x="501" y="156"/>
                    </a:lnTo>
                    <a:lnTo>
                      <a:pt x="512" y="179"/>
                    </a:lnTo>
                    <a:lnTo>
                      <a:pt x="535" y="190"/>
                    </a:lnTo>
                    <a:lnTo>
                      <a:pt x="590" y="190"/>
                    </a:lnTo>
                    <a:lnTo>
                      <a:pt x="613" y="179"/>
                    </a:lnTo>
                    <a:lnTo>
                      <a:pt x="635" y="156"/>
                    </a:lnTo>
                    <a:lnTo>
                      <a:pt x="646" y="134"/>
                    </a:lnTo>
                    <a:lnTo>
                      <a:pt x="657" y="100"/>
                    </a:lnTo>
                    <a:lnTo>
                      <a:pt x="635" y="33"/>
                    </a:lnTo>
                    <a:lnTo>
                      <a:pt x="601" y="11"/>
                    </a:lnTo>
                    <a:lnTo>
                      <a:pt x="568" y="0"/>
                    </a:lnTo>
                    <a:lnTo>
                      <a:pt x="523" y="0"/>
                    </a:lnTo>
                    <a:lnTo>
                      <a:pt x="423" y="22"/>
                    </a:lnTo>
                    <a:lnTo>
                      <a:pt x="357" y="67"/>
                    </a:lnTo>
                    <a:lnTo>
                      <a:pt x="312" y="123"/>
                    </a:lnTo>
                    <a:lnTo>
                      <a:pt x="301" y="78"/>
                    </a:lnTo>
                    <a:lnTo>
                      <a:pt x="279" y="45"/>
                    </a:lnTo>
                    <a:lnTo>
                      <a:pt x="212" y="0"/>
                    </a:lnTo>
                    <a:lnTo>
                      <a:pt x="134" y="0"/>
                    </a:lnTo>
                    <a:lnTo>
                      <a:pt x="112" y="11"/>
                    </a:lnTo>
                    <a:lnTo>
                      <a:pt x="89" y="33"/>
                    </a:lnTo>
                    <a:lnTo>
                      <a:pt x="67" y="45"/>
                    </a:lnTo>
                    <a:lnTo>
                      <a:pt x="56" y="67"/>
                    </a:lnTo>
                    <a:lnTo>
                      <a:pt x="56" y="89"/>
                    </a:lnTo>
                    <a:lnTo>
                      <a:pt x="45" y="123"/>
                    </a:lnTo>
                    <a:lnTo>
                      <a:pt x="23" y="145"/>
                    </a:lnTo>
                    <a:lnTo>
                      <a:pt x="12" y="179"/>
                    </a:lnTo>
                    <a:lnTo>
                      <a:pt x="12" y="212"/>
                    </a:lnTo>
                    <a:lnTo>
                      <a:pt x="0" y="235"/>
                    </a:lnTo>
                    <a:lnTo>
                      <a:pt x="0" y="257"/>
                    </a:lnTo>
                    <a:lnTo>
                      <a:pt x="34" y="257"/>
                    </a:lnTo>
                    <a:lnTo>
                      <a:pt x="45" y="246"/>
                    </a:lnTo>
                    <a:lnTo>
                      <a:pt x="45" y="223"/>
                    </a:lnTo>
                    <a:lnTo>
                      <a:pt x="78" y="123"/>
                    </a:lnTo>
                    <a:lnTo>
                      <a:pt x="112" y="56"/>
                    </a:lnTo>
                    <a:lnTo>
                      <a:pt x="167" y="33"/>
                    </a:lnTo>
                    <a:lnTo>
                      <a:pt x="179" y="33"/>
                    </a:lnTo>
                    <a:lnTo>
                      <a:pt x="201" y="56"/>
                    </a:lnTo>
                    <a:lnTo>
                      <a:pt x="212" y="78"/>
                    </a:lnTo>
                    <a:lnTo>
                      <a:pt x="212" y="168"/>
                    </a:lnTo>
                    <a:lnTo>
                      <a:pt x="190" y="235"/>
                    </a:lnTo>
                    <a:lnTo>
                      <a:pt x="101" y="6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8" name="Freeform 180"/>
              <p:cNvSpPr>
                <a:spLocks noEditPoints="1"/>
              </p:cNvSpPr>
              <p:nvPr/>
            </p:nvSpPr>
            <p:spPr bwMode="auto">
              <a:xfrm>
                <a:off x="8407" y="20342"/>
                <a:ext cx="1068" cy="379"/>
              </a:xfrm>
              <a:custGeom>
                <a:avLst/>
                <a:gdLst/>
                <a:ahLst/>
                <a:cxnLst>
                  <a:cxn ang="0">
                    <a:pos x="1013" y="67"/>
                  </a:cxn>
                  <a:cxn ang="0">
                    <a:pos x="1035" y="67"/>
                  </a:cxn>
                  <a:cxn ang="0">
                    <a:pos x="1046" y="56"/>
                  </a:cxn>
                  <a:cxn ang="0">
                    <a:pos x="1057" y="56"/>
                  </a:cxn>
                  <a:cxn ang="0">
                    <a:pos x="1068" y="33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4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6" y="67"/>
                  </a:cxn>
                  <a:cxn ang="0">
                    <a:pos x="1013" y="67"/>
                  </a:cxn>
                  <a:cxn ang="0">
                    <a:pos x="1013" y="379"/>
                  </a:cxn>
                  <a:cxn ang="0">
                    <a:pos x="1035" y="379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4" y="312"/>
                  </a:cxn>
                  <a:cxn ang="0">
                    <a:pos x="22" y="312"/>
                  </a:cxn>
                  <a:cxn ang="0">
                    <a:pos x="0" y="335"/>
                  </a:cxn>
                  <a:cxn ang="0">
                    <a:pos x="0" y="357"/>
                  </a:cxn>
                  <a:cxn ang="0">
                    <a:pos x="22" y="379"/>
                  </a:cxn>
                  <a:cxn ang="0">
                    <a:pos x="56" y="379"/>
                  </a:cxn>
                  <a:cxn ang="0">
                    <a:pos x="1013" y="379"/>
                  </a:cxn>
                </a:cxnLst>
                <a:rect l="0" t="0" r="r" b="b"/>
                <a:pathLst>
                  <a:path w="1068" h="379">
                    <a:moveTo>
                      <a:pt x="1013" y="67"/>
                    </a:moveTo>
                    <a:lnTo>
                      <a:pt x="1035" y="67"/>
                    </a:lnTo>
                    <a:lnTo>
                      <a:pt x="1046" y="56"/>
                    </a:lnTo>
                    <a:lnTo>
                      <a:pt x="1057" y="56"/>
                    </a:lnTo>
                    <a:lnTo>
                      <a:pt x="1068" y="33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4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6" y="67"/>
                    </a:lnTo>
                    <a:lnTo>
                      <a:pt x="1013" y="67"/>
                    </a:lnTo>
                    <a:close/>
                    <a:moveTo>
                      <a:pt x="1013" y="379"/>
                    </a:moveTo>
                    <a:lnTo>
                      <a:pt x="1035" y="379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4" y="312"/>
                    </a:lnTo>
                    <a:lnTo>
                      <a:pt x="22" y="312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22" y="379"/>
                    </a:lnTo>
                    <a:lnTo>
                      <a:pt x="56" y="379"/>
                    </a:lnTo>
                    <a:lnTo>
                      <a:pt x="1013" y="3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89" name="Freeform 181"/>
              <p:cNvSpPr>
                <a:spLocks noEditPoints="1"/>
              </p:cNvSpPr>
              <p:nvPr/>
            </p:nvSpPr>
            <p:spPr bwMode="auto">
              <a:xfrm>
                <a:off x="10076" y="19861"/>
                <a:ext cx="668" cy="1106"/>
              </a:xfrm>
              <a:custGeom>
                <a:avLst/>
                <a:gdLst/>
                <a:ahLst/>
                <a:cxnLst>
                  <a:cxn ang="0">
                    <a:pos x="668" y="559"/>
                  </a:cxn>
                  <a:cxn ang="0">
                    <a:pos x="657" y="369"/>
                  </a:cxn>
                  <a:cxn ang="0">
                    <a:pos x="601" y="179"/>
                  </a:cxn>
                  <a:cxn ang="0">
                    <a:pos x="534" y="90"/>
                  </a:cxn>
                  <a:cxn ang="0">
                    <a:pos x="468" y="34"/>
                  </a:cxn>
                  <a:cxn ang="0">
                    <a:pos x="390" y="12"/>
                  </a:cxn>
                  <a:cxn ang="0">
                    <a:pos x="334" y="0"/>
                  </a:cxn>
                  <a:cxn ang="0">
                    <a:pos x="256" y="12"/>
                  </a:cxn>
                  <a:cxn ang="0">
                    <a:pos x="178" y="45"/>
                  </a:cxn>
                  <a:cxn ang="0">
                    <a:pos x="111" y="101"/>
                  </a:cxn>
                  <a:cxn ang="0">
                    <a:pos x="56" y="190"/>
                  </a:cxn>
                  <a:cxn ang="0">
                    <a:pos x="11" y="369"/>
                  </a:cxn>
                  <a:cxn ang="0">
                    <a:pos x="0" y="559"/>
                  </a:cxn>
                  <a:cxn ang="0">
                    <a:pos x="0" y="682"/>
                  </a:cxn>
                  <a:cxn ang="0">
                    <a:pos x="22" y="816"/>
                  </a:cxn>
                  <a:cxn ang="0">
                    <a:pos x="67" y="950"/>
                  </a:cxn>
                  <a:cxn ang="0">
                    <a:pos x="123" y="1028"/>
                  </a:cxn>
                  <a:cxn ang="0">
                    <a:pos x="200" y="1073"/>
                  </a:cxn>
                  <a:cxn ang="0">
                    <a:pos x="267" y="1106"/>
                  </a:cxn>
                  <a:cxn ang="0">
                    <a:pos x="334" y="1106"/>
                  </a:cxn>
                  <a:cxn ang="0">
                    <a:pos x="401" y="1095"/>
                  </a:cxn>
                  <a:cxn ang="0">
                    <a:pos x="479" y="1073"/>
                  </a:cxn>
                  <a:cxn ang="0">
                    <a:pos x="545" y="1017"/>
                  </a:cxn>
                  <a:cxn ang="0">
                    <a:pos x="612" y="927"/>
                  </a:cxn>
                  <a:cxn ang="0">
                    <a:pos x="657" y="749"/>
                  </a:cxn>
                  <a:cxn ang="0">
                    <a:pos x="668" y="559"/>
                  </a:cxn>
                  <a:cxn ang="0">
                    <a:pos x="334" y="1073"/>
                  </a:cxn>
                  <a:cxn ang="0">
                    <a:pos x="278" y="1061"/>
                  </a:cxn>
                  <a:cxn ang="0">
                    <a:pos x="223" y="1028"/>
                  </a:cxn>
                  <a:cxn ang="0">
                    <a:pos x="178" y="972"/>
                  </a:cxn>
                  <a:cxn ang="0">
                    <a:pos x="145" y="883"/>
                  </a:cxn>
                  <a:cxn ang="0">
                    <a:pos x="134" y="771"/>
                  </a:cxn>
                  <a:cxn ang="0">
                    <a:pos x="134" y="391"/>
                  </a:cxn>
                  <a:cxn ang="0">
                    <a:pos x="145" y="246"/>
                  </a:cxn>
                  <a:cxn ang="0">
                    <a:pos x="167" y="146"/>
                  </a:cxn>
                  <a:cxn ang="0">
                    <a:pos x="212" y="90"/>
                  </a:cxn>
                  <a:cxn ang="0">
                    <a:pos x="256" y="56"/>
                  </a:cxn>
                  <a:cxn ang="0">
                    <a:pos x="301" y="45"/>
                  </a:cxn>
                  <a:cxn ang="0">
                    <a:pos x="378" y="45"/>
                  </a:cxn>
                  <a:cxn ang="0">
                    <a:pos x="434" y="79"/>
                  </a:cxn>
                  <a:cxn ang="0">
                    <a:pos x="490" y="134"/>
                  </a:cxn>
                  <a:cxn ang="0">
                    <a:pos x="523" y="224"/>
                  </a:cxn>
                  <a:cxn ang="0">
                    <a:pos x="534" y="380"/>
                  </a:cxn>
                  <a:cxn ang="0">
                    <a:pos x="534" y="715"/>
                  </a:cxn>
                  <a:cxn ang="0">
                    <a:pos x="523" y="872"/>
                  </a:cxn>
                  <a:cxn ang="0">
                    <a:pos x="490" y="972"/>
                  </a:cxn>
                  <a:cxn ang="0">
                    <a:pos x="445" y="1028"/>
                  </a:cxn>
                  <a:cxn ang="0">
                    <a:pos x="390" y="1061"/>
                  </a:cxn>
                  <a:cxn ang="0">
                    <a:pos x="334" y="1073"/>
                  </a:cxn>
                </a:cxnLst>
                <a:rect l="0" t="0" r="r" b="b"/>
                <a:pathLst>
                  <a:path w="668" h="1106">
                    <a:moveTo>
                      <a:pt x="668" y="559"/>
                    </a:moveTo>
                    <a:lnTo>
                      <a:pt x="657" y="369"/>
                    </a:lnTo>
                    <a:lnTo>
                      <a:pt x="601" y="179"/>
                    </a:lnTo>
                    <a:lnTo>
                      <a:pt x="534" y="90"/>
                    </a:lnTo>
                    <a:lnTo>
                      <a:pt x="468" y="34"/>
                    </a:lnTo>
                    <a:lnTo>
                      <a:pt x="390" y="12"/>
                    </a:lnTo>
                    <a:lnTo>
                      <a:pt x="334" y="0"/>
                    </a:lnTo>
                    <a:lnTo>
                      <a:pt x="256" y="12"/>
                    </a:lnTo>
                    <a:lnTo>
                      <a:pt x="178" y="45"/>
                    </a:lnTo>
                    <a:lnTo>
                      <a:pt x="111" y="101"/>
                    </a:lnTo>
                    <a:lnTo>
                      <a:pt x="56" y="190"/>
                    </a:lnTo>
                    <a:lnTo>
                      <a:pt x="11" y="369"/>
                    </a:lnTo>
                    <a:lnTo>
                      <a:pt x="0" y="559"/>
                    </a:lnTo>
                    <a:lnTo>
                      <a:pt x="0" y="682"/>
                    </a:lnTo>
                    <a:lnTo>
                      <a:pt x="22" y="816"/>
                    </a:lnTo>
                    <a:lnTo>
                      <a:pt x="67" y="950"/>
                    </a:lnTo>
                    <a:lnTo>
                      <a:pt x="123" y="1028"/>
                    </a:lnTo>
                    <a:lnTo>
                      <a:pt x="200" y="1073"/>
                    </a:lnTo>
                    <a:lnTo>
                      <a:pt x="267" y="1106"/>
                    </a:lnTo>
                    <a:lnTo>
                      <a:pt x="334" y="1106"/>
                    </a:lnTo>
                    <a:lnTo>
                      <a:pt x="401" y="1095"/>
                    </a:lnTo>
                    <a:lnTo>
                      <a:pt x="479" y="1073"/>
                    </a:lnTo>
                    <a:lnTo>
                      <a:pt x="545" y="1017"/>
                    </a:lnTo>
                    <a:lnTo>
                      <a:pt x="612" y="927"/>
                    </a:lnTo>
                    <a:lnTo>
                      <a:pt x="657" y="749"/>
                    </a:lnTo>
                    <a:lnTo>
                      <a:pt x="668" y="559"/>
                    </a:lnTo>
                    <a:close/>
                    <a:moveTo>
                      <a:pt x="334" y="1073"/>
                    </a:moveTo>
                    <a:lnTo>
                      <a:pt x="278" y="1061"/>
                    </a:lnTo>
                    <a:lnTo>
                      <a:pt x="223" y="1028"/>
                    </a:lnTo>
                    <a:lnTo>
                      <a:pt x="178" y="972"/>
                    </a:lnTo>
                    <a:lnTo>
                      <a:pt x="145" y="883"/>
                    </a:lnTo>
                    <a:lnTo>
                      <a:pt x="134" y="771"/>
                    </a:lnTo>
                    <a:lnTo>
                      <a:pt x="134" y="391"/>
                    </a:lnTo>
                    <a:lnTo>
                      <a:pt x="145" y="246"/>
                    </a:lnTo>
                    <a:lnTo>
                      <a:pt x="167" y="146"/>
                    </a:lnTo>
                    <a:lnTo>
                      <a:pt x="212" y="90"/>
                    </a:lnTo>
                    <a:lnTo>
                      <a:pt x="256" y="56"/>
                    </a:lnTo>
                    <a:lnTo>
                      <a:pt x="301" y="45"/>
                    </a:lnTo>
                    <a:lnTo>
                      <a:pt x="378" y="45"/>
                    </a:lnTo>
                    <a:lnTo>
                      <a:pt x="434" y="79"/>
                    </a:lnTo>
                    <a:lnTo>
                      <a:pt x="490" y="134"/>
                    </a:lnTo>
                    <a:lnTo>
                      <a:pt x="523" y="224"/>
                    </a:lnTo>
                    <a:lnTo>
                      <a:pt x="534" y="380"/>
                    </a:lnTo>
                    <a:lnTo>
                      <a:pt x="534" y="715"/>
                    </a:lnTo>
                    <a:lnTo>
                      <a:pt x="523" y="872"/>
                    </a:lnTo>
                    <a:lnTo>
                      <a:pt x="490" y="972"/>
                    </a:lnTo>
                    <a:lnTo>
                      <a:pt x="445" y="1028"/>
                    </a:lnTo>
                    <a:lnTo>
                      <a:pt x="390" y="1061"/>
                    </a:lnTo>
                    <a:lnTo>
                      <a:pt x="334" y="107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0" name="Freeform 182"/>
              <p:cNvSpPr>
                <a:spLocks/>
              </p:cNvSpPr>
              <p:nvPr/>
            </p:nvSpPr>
            <p:spPr bwMode="auto">
              <a:xfrm>
                <a:off x="11445" y="19727"/>
                <a:ext cx="67" cy="1609"/>
              </a:xfrm>
              <a:custGeom>
                <a:avLst/>
                <a:gdLst/>
                <a:ahLst/>
                <a:cxnLst>
                  <a:cxn ang="0">
                    <a:pos x="67" y="56"/>
                  </a:cxn>
                  <a:cxn ang="0">
                    <a:pos x="67" y="34"/>
                  </a:cxn>
                  <a:cxn ang="0">
                    <a:pos x="56" y="12"/>
                  </a:cxn>
                  <a:cxn ang="0">
                    <a:pos x="44" y="12"/>
                  </a:cxn>
                  <a:cxn ang="0">
                    <a:pos x="33" y="0"/>
                  </a:cxn>
                  <a:cxn ang="0">
                    <a:pos x="11" y="12"/>
                  </a:cxn>
                  <a:cxn ang="0">
                    <a:pos x="0" y="23"/>
                  </a:cxn>
                  <a:cxn ang="0">
                    <a:pos x="0" y="1586"/>
                  </a:cxn>
                  <a:cxn ang="0">
                    <a:pos x="22" y="1609"/>
                  </a:cxn>
                  <a:cxn ang="0">
                    <a:pos x="44" y="1609"/>
                  </a:cxn>
                  <a:cxn ang="0">
                    <a:pos x="67" y="1586"/>
                  </a:cxn>
                  <a:cxn ang="0">
                    <a:pos x="67" y="1553"/>
                  </a:cxn>
                  <a:cxn ang="0">
                    <a:pos x="67" y="56"/>
                  </a:cxn>
                </a:cxnLst>
                <a:rect l="0" t="0" r="r" b="b"/>
                <a:pathLst>
                  <a:path w="67" h="1609">
                    <a:moveTo>
                      <a:pt x="67" y="56"/>
                    </a:moveTo>
                    <a:lnTo>
                      <a:pt x="67" y="34"/>
                    </a:lnTo>
                    <a:lnTo>
                      <a:pt x="56" y="12"/>
                    </a:lnTo>
                    <a:lnTo>
                      <a:pt x="44" y="12"/>
                    </a:lnTo>
                    <a:lnTo>
                      <a:pt x="33" y="0"/>
                    </a:lnTo>
                    <a:lnTo>
                      <a:pt x="11" y="12"/>
                    </a:lnTo>
                    <a:lnTo>
                      <a:pt x="0" y="23"/>
                    </a:lnTo>
                    <a:lnTo>
                      <a:pt x="0" y="1586"/>
                    </a:lnTo>
                    <a:lnTo>
                      <a:pt x="22" y="1609"/>
                    </a:lnTo>
                    <a:lnTo>
                      <a:pt x="44" y="1609"/>
                    </a:lnTo>
                    <a:lnTo>
                      <a:pt x="67" y="1586"/>
                    </a:lnTo>
                    <a:lnTo>
                      <a:pt x="67" y="1553"/>
                    </a:lnTo>
                    <a:lnTo>
                      <a:pt x="67" y="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1" name="Freeform 183"/>
              <p:cNvSpPr>
                <a:spLocks/>
              </p:cNvSpPr>
              <p:nvPr/>
            </p:nvSpPr>
            <p:spPr bwMode="auto">
              <a:xfrm>
                <a:off x="12224" y="19806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3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1"/>
                  </a:cxn>
                  <a:cxn ang="0">
                    <a:pos x="912" y="55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0"/>
                  </a:cxn>
                  <a:cxn ang="0">
                    <a:pos x="222" y="223"/>
                  </a:cxn>
                  <a:cxn ang="0">
                    <a:pos x="111" y="368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1"/>
                  </a:cxn>
                  <a:cxn ang="0">
                    <a:pos x="567" y="1139"/>
                  </a:cxn>
                  <a:cxn ang="0">
                    <a:pos x="679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3" y="837"/>
                  </a:cxn>
                  <a:cxn ang="0">
                    <a:pos x="946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6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6" y="904"/>
                  </a:cxn>
                  <a:cxn ang="0">
                    <a:pos x="757" y="994"/>
                  </a:cxn>
                  <a:cxn ang="0">
                    <a:pos x="645" y="1061"/>
                  </a:cxn>
                  <a:cxn ang="0">
                    <a:pos x="545" y="1105"/>
                  </a:cxn>
                  <a:cxn ang="0">
                    <a:pos x="456" y="1116"/>
                  </a:cxn>
                  <a:cxn ang="0">
                    <a:pos x="367" y="1105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5"/>
                  </a:cxn>
                  <a:cxn ang="0">
                    <a:pos x="145" y="781"/>
                  </a:cxn>
                  <a:cxn ang="0">
                    <a:pos x="156" y="681"/>
                  </a:cxn>
                  <a:cxn ang="0">
                    <a:pos x="189" y="547"/>
                  </a:cxn>
                  <a:cxn ang="0">
                    <a:pos x="245" y="390"/>
                  </a:cxn>
                  <a:cxn ang="0">
                    <a:pos x="345" y="245"/>
                  </a:cxn>
                  <a:cxn ang="0">
                    <a:pos x="456" y="145"/>
                  </a:cxn>
                  <a:cxn ang="0">
                    <a:pos x="590" y="67"/>
                  </a:cxn>
                  <a:cxn ang="0">
                    <a:pos x="734" y="44"/>
                  </a:cxn>
                  <a:cxn ang="0">
                    <a:pos x="846" y="67"/>
                  </a:cxn>
                  <a:cxn ang="0">
                    <a:pos x="923" y="134"/>
                  </a:cxn>
                  <a:cxn ang="0">
                    <a:pos x="968" y="234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5"/>
                  </a:cxn>
                  <a:cxn ang="0">
                    <a:pos x="1001" y="457"/>
                  </a:cxn>
                  <a:cxn ang="0">
                    <a:pos x="1012" y="457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3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1"/>
                    </a:lnTo>
                    <a:lnTo>
                      <a:pt x="912" y="55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0"/>
                    </a:lnTo>
                    <a:lnTo>
                      <a:pt x="222" y="223"/>
                    </a:lnTo>
                    <a:lnTo>
                      <a:pt x="111" y="368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1"/>
                    </a:lnTo>
                    <a:lnTo>
                      <a:pt x="567" y="1139"/>
                    </a:lnTo>
                    <a:lnTo>
                      <a:pt x="679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3" y="837"/>
                    </a:lnTo>
                    <a:lnTo>
                      <a:pt x="946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6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6" y="904"/>
                    </a:lnTo>
                    <a:lnTo>
                      <a:pt x="757" y="994"/>
                    </a:lnTo>
                    <a:lnTo>
                      <a:pt x="645" y="1061"/>
                    </a:lnTo>
                    <a:lnTo>
                      <a:pt x="545" y="1105"/>
                    </a:lnTo>
                    <a:lnTo>
                      <a:pt x="456" y="1116"/>
                    </a:lnTo>
                    <a:lnTo>
                      <a:pt x="367" y="1105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5"/>
                    </a:lnTo>
                    <a:lnTo>
                      <a:pt x="145" y="781"/>
                    </a:lnTo>
                    <a:lnTo>
                      <a:pt x="156" y="681"/>
                    </a:lnTo>
                    <a:lnTo>
                      <a:pt x="189" y="547"/>
                    </a:lnTo>
                    <a:lnTo>
                      <a:pt x="245" y="390"/>
                    </a:lnTo>
                    <a:lnTo>
                      <a:pt x="345" y="245"/>
                    </a:lnTo>
                    <a:lnTo>
                      <a:pt x="456" y="145"/>
                    </a:lnTo>
                    <a:lnTo>
                      <a:pt x="590" y="67"/>
                    </a:lnTo>
                    <a:lnTo>
                      <a:pt x="734" y="44"/>
                    </a:lnTo>
                    <a:lnTo>
                      <a:pt x="846" y="67"/>
                    </a:lnTo>
                    <a:lnTo>
                      <a:pt x="923" y="134"/>
                    </a:lnTo>
                    <a:lnTo>
                      <a:pt x="968" y="234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5"/>
                    </a:lnTo>
                    <a:lnTo>
                      <a:pt x="1001" y="457"/>
                    </a:lnTo>
                    <a:lnTo>
                      <a:pt x="1012" y="457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2" name="Freeform 184"/>
              <p:cNvSpPr>
                <a:spLocks/>
              </p:cNvSpPr>
              <p:nvPr/>
            </p:nvSpPr>
            <p:spPr bwMode="auto">
              <a:xfrm>
                <a:off x="14071" y="19783"/>
                <a:ext cx="801" cy="1497"/>
              </a:xfrm>
              <a:custGeom>
                <a:avLst/>
                <a:gdLst/>
                <a:ahLst/>
                <a:cxnLst>
                  <a:cxn ang="0">
                    <a:pos x="790" y="67"/>
                  </a:cxn>
                  <a:cxn ang="0">
                    <a:pos x="790" y="45"/>
                  </a:cxn>
                  <a:cxn ang="0">
                    <a:pos x="801" y="45"/>
                  </a:cxn>
                  <a:cxn ang="0">
                    <a:pos x="801" y="23"/>
                  </a:cxn>
                  <a:cxn ang="0">
                    <a:pos x="790" y="11"/>
                  </a:cxn>
                  <a:cxn ang="0">
                    <a:pos x="779" y="11"/>
                  </a:cxn>
                  <a:cxn ang="0">
                    <a:pos x="768" y="0"/>
                  </a:cxn>
                  <a:cxn ang="0">
                    <a:pos x="757" y="0"/>
                  </a:cxn>
                  <a:cxn ang="0">
                    <a:pos x="735" y="11"/>
                  </a:cxn>
                  <a:cxn ang="0">
                    <a:pos x="735" y="34"/>
                  </a:cxn>
                  <a:cxn ang="0">
                    <a:pos x="11" y="1441"/>
                  </a:cxn>
                  <a:cxn ang="0">
                    <a:pos x="0" y="1452"/>
                  </a:cxn>
                  <a:cxn ang="0">
                    <a:pos x="0" y="1474"/>
                  </a:cxn>
                  <a:cxn ang="0">
                    <a:pos x="22" y="1497"/>
                  </a:cxn>
                  <a:cxn ang="0">
                    <a:pos x="33" y="1497"/>
                  </a:cxn>
                  <a:cxn ang="0">
                    <a:pos x="56" y="1486"/>
                  </a:cxn>
                  <a:cxn ang="0">
                    <a:pos x="67" y="1463"/>
                  </a:cxn>
                  <a:cxn ang="0">
                    <a:pos x="790" y="67"/>
                  </a:cxn>
                </a:cxnLst>
                <a:rect l="0" t="0" r="r" b="b"/>
                <a:pathLst>
                  <a:path w="801" h="1497">
                    <a:moveTo>
                      <a:pt x="790" y="67"/>
                    </a:moveTo>
                    <a:lnTo>
                      <a:pt x="790" y="45"/>
                    </a:lnTo>
                    <a:lnTo>
                      <a:pt x="801" y="45"/>
                    </a:lnTo>
                    <a:lnTo>
                      <a:pt x="801" y="23"/>
                    </a:lnTo>
                    <a:lnTo>
                      <a:pt x="790" y="11"/>
                    </a:lnTo>
                    <a:lnTo>
                      <a:pt x="779" y="11"/>
                    </a:lnTo>
                    <a:lnTo>
                      <a:pt x="768" y="0"/>
                    </a:lnTo>
                    <a:lnTo>
                      <a:pt x="757" y="0"/>
                    </a:lnTo>
                    <a:lnTo>
                      <a:pt x="735" y="11"/>
                    </a:lnTo>
                    <a:lnTo>
                      <a:pt x="735" y="34"/>
                    </a:lnTo>
                    <a:lnTo>
                      <a:pt x="11" y="1441"/>
                    </a:lnTo>
                    <a:lnTo>
                      <a:pt x="0" y="1452"/>
                    </a:lnTo>
                    <a:lnTo>
                      <a:pt x="0" y="1474"/>
                    </a:lnTo>
                    <a:lnTo>
                      <a:pt x="22" y="1497"/>
                    </a:lnTo>
                    <a:lnTo>
                      <a:pt x="33" y="1497"/>
                    </a:lnTo>
                    <a:lnTo>
                      <a:pt x="56" y="1486"/>
                    </a:lnTo>
                    <a:lnTo>
                      <a:pt x="67" y="1463"/>
                    </a:lnTo>
                    <a:lnTo>
                      <a:pt x="79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3" name="Freeform 185"/>
              <p:cNvSpPr>
                <a:spLocks noEditPoints="1"/>
              </p:cNvSpPr>
              <p:nvPr/>
            </p:nvSpPr>
            <p:spPr bwMode="auto">
              <a:xfrm>
                <a:off x="13938" y="20342"/>
                <a:ext cx="1068" cy="379"/>
              </a:xfrm>
              <a:custGeom>
                <a:avLst/>
                <a:gdLst/>
                <a:ahLst/>
                <a:cxnLst>
                  <a:cxn ang="0">
                    <a:pos x="1012" y="67"/>
                  </a:cxn>
                  <a:cxn ang="0">
                    <a:pos x="1034" y="67"/>
                  </a:cxn>
                  <a:cxn ang="0">
                    <a:pos x="1046" y="56"/>
                  </a:cxn>
                  <a:cxn ang="0">
                    <a:pos x="1057" y="56"/>
                  </a:cxn>
                  <a:cxn ang="0">
                    <a:pos x="1068" y="33"/>
                  </a:cxn>
                  <a:cxn ang="0">
                    <a:pos x="1057" y="11"/>
                  </a:cxn>
                  <a:cxn ang="0">
                    <a:pos x="1046" y="11"/>
                  </a:cxn>
                  <a:cxn ang="0">
                    <a:pos x="1023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5" y="67"/>
                  </a:cxn>
                  <a:cxn ang="0">
                    <a:pos x="1012" y="67"/>
                  </a:cxn>
                  <a:cxn ang="0">
                    <a:pos x="1012" y="379"/>
                  </a:cxn>
                  <a:cxn ang="0">
                    <a:pos x="1034" y="379"/>
                  </a:cxn>
                  <a:cxn ang="0">
                    <a:pos x="1068" y="346"/>
                  </a:cxn>
                  <a:cxn ang="0">
                    <a:pos x="1057" y="324"/>
                  </a:cxn>
                  <a:cxn ang="0">
                    <a:pos x="1046" y="324"/>
                  </a:cxn>
                  <a:cxn ang="0">
                    <a:pos x="1023" y="312"/>
                  </a:cxn>
                  <a:cxn ang="0">
                    <a:pos x="22" y="312"/>
                  </a:cxn>
                  <a:cxn ang="0">
                    <a:pos x="0" y="335"/>
                  </a:cxn>
                  <a:cxn ang="0">
                    <a:pos x="0" y="357"/>
                  </a:cxn>
                  <a:cxn ang="0">
                    <a:pos x="22" y="379"/>
                  </a:cxn>
                  <a:cxn ang="0">
                    <a:pos x="55" y="379"/>
                  </a:cxn>
                  <a:cxn ang="0">
                    <a:pos x="1012" y="379"/>
                  </a:cxn>
                </a:cxnLst>
                <a:rect l="0" t="0" r="r" b="b"/>
                <a:pathLst>
                  <a:path w="1068" h="379">
                    <a:moveTo>
                      <a:pt x="1012" y="67"/>
                    </a:moveTo>
                    <a:lnTo>
                      <a:pt x="1034" y="67"/>
                    </a:lnTo>
                    <a:lnTo>
                      <a:pt x="1046" y="56"/>
                    </a:lnTo>
                    <a:lnTo>
                      <a:pt x="1057" y="56"/>
                    </a:lnTo>
                    <a:lnTo>
                      <a:pt x="1068" y="33"/>
                    </a:lnTo>
                    <a:lnTo>
                      <a:pt x="1057" y="11"/>
                    </a:lnTo>
                    <a:lnTo>
                      <a:pt x="1046" y="11"/>
                    </a:lnTo>
                    <a:lnTo>
                      <a:pt x="1023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5" y="67"/>
                    </a:lnTo>
                    <a:lnTo>
                      <a:pt x="1012" y="67"/>
                    </a:lnTo>
                    <a:close/>
                    <a:moveTo>
                      <a:pt x="1012" y="379"/>
                    </a:moveTo>
                    <a:lnTo>
                      <a:pt x="1034" y="379"/>
                    </a:lnTo>
                    <a:lnTo>
                      <a:pt x="1068" y="346"/>
                    </a:lnTo>
                    <a:lnTo>
                      <a:pt x="1057" y="324"/>
                    </a:lnTo>
                    <a:lnTo>
                      <a:pt x="1046" y="324"/>
                    </a:lnTo>
                    <a:lnTo>
                      <a:pt x="1023" y="312"/>
                    </a:lnTo>
                    <a:lnTo>
                      <a:pt x="22" y="312"/>
                    </a:lnTo>
                    <a:lnTo>
                      <a:pt x="0" y="335"/>
                    </a:lnTo>
                    <a:lnTo>
                      <a:pt x="0" y="357"/>
                    </a:lnTo>
                    <a:lnTo>
                      <a:pt x="22" y="379"/>
                    </a:lnTo>
                    <a:lnTo>
                      <a:pt x="55" y="379"/>
                    </a:lnTo>
                    <a:lnTo>
                      <a:pt x="1012" y="3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4" name="Freeform 186"/>
              <p:cNvSpPr>
                <a:spLocks noEditPoints="1"/>
              </p:cNvSpPr>
              <p:nvPr/>
            </p:nvSpPr>
            <p:spPr bwMode="auto">
              <a:xfrm>
                <a:off x="15607" y="19861"/>
                <a:ext cx="667" cy="1106"/>
              </a:xfrm>
              <a:custGeom>
                <a:avLst/>
                <a:gdLst/>
                <a:ahLst/>
                <a:cxnLst>
                  <a:cxn ang="0">
                    <a:pos x="667" y="559"/>
                  </a:cxn>
                  <a:cxn ang="0">
                    <a:pos x="656" y="369"/>
                  </a:cxn>
                  <a:cxn ang="0">
                    <a:pos x="601" y="179"/>
                  </a:cxn>
                  <a:cxn ang="0">
                    <a:pos x="534" y="90"/>
                  </a:cxn>
                  <a:cxn ang="0">
                    <a:pos x="467" y="34"/>
                  </a:cxn>
                  <a:cxn ang="0">
                    <a:pos x="389" y="12"/>
                  </a:cxn>
                  <a:cxn ang="0">
                    <a:pos x="334" y="0"/>
                  </a:cxn>
                  <a:cxn ang="0">
                    <a:pos x="256" y="12"/>
                  </a:cxn>
                  <a:cxn ang="0">
                    <a:pos x="178" y="45"/>
                  </a:cxn>
                  <a:cxn ang="0">
                    <a:pos x="111" y="101"/>
                  </a:cxn>
                  <a:cxn ang="0">
                    <a:pos x="55" y="190"/>
                  </a:cxn>
                  <a:cxn ang="0">
                    <a:pos x="11" y="369"/>
                  </a:cxn>
                  <a:cxn ang="0">
                    <a:pos x="0" y="559"/>
                  </a:cxn>
                  <a:cxn ang="0">
                    <a:pos x="0" y="682"/>
                  </a:cxn>
                  <a:cxn ang="0">
                    <a:pos x="22" y="816"/>
                  </a:cxn>
                  <a:cxn ang="0">
                    <a:pos x="67" y="950"/>
                  </a:cxn>
                  <a:cxn ang="0">
                    <a:pos x="122" y="1028"/>
                  </a:cxn>
                  <a:cxn ang="0">
                    <a:pos x="200" y="1073"/>
                  </a:cxn>
                  <a:cxn ang="0">
                    <a:pos x="267" y="1106"/>
                  </a:cxn>
                  <a:cxn ang="0">
                    <a:pos x="334" y="1106"/>
                  </a:cxn>
                  <a:cxn ang="0">
                    <a:pos x="400" y="1095"/>
                  </a:cxn>
                  <a:cxn ang="0">
                    <a:pos x="478" y="1073"/>
                  </a:cxn>
                  <a:cxn ang="0">
                    <a:pos x="545" y="1017"/>
                  </a:cxn>
                  <a:cxn ang="0">
                    <a:pos x="612" y="927"/>
                  </a:cxn>
                  <a:cxn ang="0">
                    <a:pos x="656" y="749"/>
                  </a:cxn>
                  <a:cxn ang="0">
                    <a:pos x="667" y="559"/>
                  </a:cxn>
                  <a:cxn ang="0">
                    <a:pos x="334" y="1073"/>
                  </a:cxn>
                  <a:cxn ang="0">
                    <a:pos x="278" y="1061"/>
                  </a:cxn>
                  <a:cxn ang="0">
                    <a:pos x="222" y="1028"/>
                  </a:cxn>
                  <a:cxn ang="0">
                    <a:pos x="178" y="972"/>
                  </a:cxn>
                  <a:cxn ang="0">
                    <a:pos x="144" y="883"/>
                  </a:cxn>
                  <a:cxn ang="0">
                    <a:pos x="133" y="771"/>
                  </a:cxn>
                  <a:cxn ang="0">
                    <a:pos x="133" y="391"/>
                  </a:cxn>
                  <a:cxn ang="0">
                    <a:pos x="144" y="246"/>
                  </a:cxn>
                  <a:cxn ang="0">
                    <a:pos x="167" y="146"/>
                  </a:cxn>
                  <a:cxn ang="0">
                    <a:pos x="211" y="90"/>
                  </a:cxn>
                  <a:cxn ang="0">
                    <a:pos x="256" y="56"/>
                  </a:cxn>
                  <a:cxn ang="0">
                    <a:pos x="300" y="45"/>
                  </a:cxn>
                  <a:cxn ang="0">
                    <a:pos x="378" y="45"/>
                  </a:cxn>
                  <a:cxn ang="0">
                    <a:pos x="434" y="79"/>
                  </a:cxn>
                  <a:cxn ang="0">
                    <a:pos x="489" y="134"/>
                  </a:cxn>
                  <a:cxn ang="0">
                    <a:pos x="523" y="224"/>
                  </a:cxn>
                  <a:cxn ang="0">
                    <a:pos x="534" y="380"/>
                  </a:cxn>
                  <a:cxn ang="0">
                    <a:pos x="534" y="715"/>
                  </a:cxn>
                  <a:cxn ang="0">
                    <a:pos x="523" y="872"/>
                  </a:cxn>
                  <a:cxn ang="0">
                    <a:pos x="489" y="972"/>
                  </a:cxn>
                  <a:cxn ang="0">
                    <a:pos x="445" y="1028"/>
                  </a:cxn>
                  <a:cxn ang="0">
                    <a:pos x="389" y="1061"/>
                  </a:cxn>
                  <a:cxn ang="0">
                    <a:pos x="334" y="1073"/>
                  </a:cxn>
                </a:cxnLst>
                <a:rect l="0" t="0" r="r" b="b"/>
                <a:pathLst>
                  <a:path w="667" h="1106">
                    <a:moveTo>
                      <a:pt x="667" y="559"/>
                    </a:moveTo>
                    <a:lnTo>
                      <a:pt x="656" y="369"/>
                    </a:lnTo>
                    <a:lnTo>
                      <a:pt x="601" y="179"/>
                    </a:lnTo>
                    <a:lnTo>
                      <a:pt x="534" y="90"/>
                    </a:lnTo>
                    <a:lnTo>
                      <a:pt x="467" y="34"/>
                    </a:lnTo>
                    <a:lnTo>
                      <a:pt x="389" y="12"/>
                    </a:lnTo>
                    <a:lnTo>
                      <a:pt x="334" y="0"/>
                    </a:lnTo>
                    <a:lnTo>
                      <a:pt x="256" y="12"/>
                    </a:lnTo>
                    <a:lnTo>
                      <a:pt x="178" y="45"/>
                    </a:lnTo>
                    <a:lnTo>
                      <a:pt x="111" y="101"/>
                    </a:lnTo>
                    <a:lnTo>
                      <a:pt x="55" y="190"/>
                    </a:lnTo>
                    <a:lnTo>
                      <a:pt x="11" y="369"/>
                    </a:lnTo>
                    <a:lnTo>
                      <a:pt x="0" y="559"/>
                    </a:lnTo>
                    <a:lnTo>
                      <a:pt x="0" y="682"/>
                    </a:lnTo>
                    <a:lnTo>
                      <a:pt x="22" y="816"/>
                    </a:lnTo>
                    <a:lnTo>
                      <a:pt x="67" y="950"/>
                    </a:lnTo>
                    <a:lnTo>
                      <a:pt x="122" y="1028"/>
                    </a:lnTo>
                    <a:lnTo>
                      <a:pt x="200" y="1073"/>
                    </a:lnTo>
                    <a:lnTo>
                      <a:pt x="267" y="1106"/>
                    </a:lnTo>
                    <a:lnTo>
                      <a:pt x="334" y="1106"/>
                    </a:lnTo>
                    <a:lnTo>
                      <a:pt x="400" y="1095"/>
                    </a:lnTo>
                    <a:lnTo>
                      <a:pt x="478" y="1073"/>
                    </a:lnTo>
                    <a:lnTo>
                      <a:pt x="545" y="1017"/>
                    </a:lnTo>
                    <a:lnTo>
                      <a:pt x="612" y="927"/>
                    </a:lnTo>
                    <a:lnTo>
                      <a:pt x="656" y="749"/>
                    </a:lnTo>
                    <a:lnTo>
                      <a:pt x="667" y="559"/>
                    </a:lnTo>
                    <a:close/>
                    <a:moveTo>
                      <a:pt x="334" y="1073"/>
                    </a:moveTo>
                    <a:lnTo>
                      <a:pt x="278" y="1061"/>
                    </a:lnTo>
                    <a:lnTo>
                      <a:pt x="222" y="1028"/>
                    </a:lnTo>
                    <a:lnTo>
                      <a:pt x="178" y="972"/>
                    </a:lnTo>
                    <a:lnTo>
                      <a:pt x="144" y="883"/>
                    </a:lnTo>
                    <a:lnTo>
                      <a:pt x="133" y="771"/>
                    </a:lnTo>
                    <a:lnTo>
                      <a:pt x="133" y="391"/>
                    </a:lnTo>
                    <a:lnTo>
                      <a:pt x="144" y="246"/>
                    </a:lnTo>
                    <a:lnTo>
                      <a:pt x="167" y="146"/>
                    </a:lnTo>
                    <a:lnTo>
                      <a:pt x="211" y="90"/>
                    </a:lnTo>
                    <a:lnTo>
                      <a:pt x="256" y="56"/>
                    </a:lnTo>
                    <a:lnTo>
                      <a:pt x="300" y="45"/>
                    </a:lnTo>
                    <a:lnTo>
                      <a:pt x="378" y="45"/>
                    </a:lnTo>
                    <a:lnTo>
                      <a:pt x="434" y="79"/>
                    </a:lnTo>
                    <a:lnTo>
                      <a:pt x="489" y="134"/>
                    </a:lnTo>
                    <a:lnTo>
                      <a:pt x="523" y="224"/>
                    </a:lnTo>
                    <a:lnTo>
                      <a:pt x="534" y="380"/>
                    </a:lnTo>
                    <a:lnTo>
                      <a:pt x="534" y="715"/>
                    </a:lnTo>
                    <a:lnTo>
                      <a:pt x="523" y="872"/>
                    </a:lnTo>
                    <a:lnTo>
                      <a:pt x="489" y="972"/>
                    </a:lnTo>
                    <a:lnTo>
                      <a:pt x="445" y="1028"/>
                    </a:lnTo>
                    <a:lnTo>
                      <a:pt x="389" y="1061"/>
                    </a:lnTo>
                    <a:lnTo>
                      <a:pt x="334" y="107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5" name="Freeform 187"/>
              <p:cNvSpPr>
                <a:spLocks/>
              </p:cNvSpPr>
              <p:nvPr/>
            </p:nvSpPr>
            <p:spPr bwMode="auto">
              <a:xfrm>
                <a:off x="16375" y="19727"/>
                <a:ext cx="222" cy="1609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0" y="0"/>
                  </a:cxn>
                  <a:cxn ang="0">
                    <a:pos x="0" y="67"/>
                  </a:cxn>
                  <a:cxn ang="0">
                    <a:pos x="155" y="67"/>
                  </a:cxn>
                  <a:cxn ang="0">
                    <a:pos x="155" y="1542"/>
                  </a:cxn>
                  <a:cxn ang="0">
                    <a:pos x="0" y="1542"/>
                  </a:cxn>
                  <a:cxn ang="0">
                    <a:pos x="0" y="1609"/>
                  </a:cxn>
                  <a:cxn ang="0">
                    <a:pos x="222" y="1609"/>
                  </a:cxn>
                  <a:cxn ang="0">
                    <a:pos x="222" y="0"/>
                  </a:cxn>
                </a:cxnLst>
                <a:rect l="0" t="0" r="r" b="b"/>
                <a:pathLst>
                  <a:path w="222" h="1609">
                    <a:moveTo>
                      <a:pt x="222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155" y="67"/>
                    </a:lnTo>
                    <a:lnTo>
                      <a:pt x="155" y="1542"/>
                    </a:lnTo>
                    <a:lnTo>
                      <a:pt x="0" y="1542"/>
                    </a:lnTo>
                    <a:lnTo>
                      <a:pt x="0" y="1609"/>
                    </a:lnTo>
                    <a:lnTo>
                      <a:pt x="222" y="160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6" name="Freeform 188"/>
              <p:cNvSpPr>
                <a:spLocks noEditPoints="1"/>
              </p:cNvSpPr>
              <p:nvPr/>
            </p:nvSpPr>
            <p:spPr bwMode="auto">
              <a:xfrm>
                <a:off x="17365" y="19917"/>
                <a:ext cx="979" cy="1240"/>
              </a:xfrm>
              <a:custGeom>
                <a:avLst/>
                <a:gdLst/>
                <a:ahLst/>
                <a:cxnLst>
                  <a:cxn ang="0">
                    <a:pos x="946" y="67"/>
                  </a:cxn>
                  <a:cxn ang="0">
                    <a:pos x="979" y="34"/>
                  </a:cxn>
                  <a:cxn ang="0">
                    <a:pos x="968" y="11"/>
                  </a:cxn>
                  <a:cxn ang="0">
                    <a:pos x="957" y="0"/>
                  </a:cxn>
                  <a:cxn ang="0">
                    <a:pos x="935" y="0"/>
                  </a:cxn>
                  <a:cxn ang="0">
                    <a:pos x="912" y="11"/>
                  </a:cxn>
                  <a:cxn ang="0">
                    <a:pos x="33" y="425"/>
                  </a:cxn>
                  <a:cxn ang="0">
                    <a:pos x="11" y="436"/>
                  </a:cxn>
                  <a:cxn ang="0">
                    <a:pos x="0" y="447"/>
                  </a:cxn>
                  <a:cxn ang="0">
                    <a:pos x="0" y="481"/>
                  </a:cxn>
                  <a:cxn ang="0">
                    <a:pos x="11" y="492"/>
                  </a:cxn>
                  <a:cxn ang="0">
                    <a:pos x="33" y="492"/>
                  </a:cxn>
                  <a:cxn ang="0">
                    <a:pos x="912" y="916"/>
                  </a:cxn>
                  <a:cxn ang="0">
                    <a:pos x="924" y="927"/>
                  </a:cxn>
                  <a:cxn ang="0">
                    <a:pos x="946" y="927"/>
                  </a:cxn>
                  <a:cxn ang="0">
                    <a:pos x="979" y="894"/>
                  </a:cxn>
                  <a:cxn ang="0">
                    <a:pos x="946" y="860"/>
                  </a:cxn>
                  <a:cxn ang="0">
                    <a:pos x="111" y="458"/>
                  </a:cxn>
                  <a:cxn ang="0">
                    <a:pos x="946" y="67"/>
                  </a:cxn>
                  <a:cxn ang="0">
                    <a:pos x="924" y="1240"/>
                  </a:cxn>
                  <a:cxn ang="0">
                    <a:pos x="946" y="1240"/>
                  </a:cxn>
                  <a:cxn ang="0">
                    <a:pos x="968" y="1229"/>
                  </a:cxn>
                  <a:cxn ang="0">
                    <a:pos x="968" y="1218"/>
                  </a:cxn>
                  <a:cxn ang="0">
                    <a:pos x="979" y="1206"/>
                  </a:cxn>
                  <a:cxn ang="0">
                    <a:pos x="979" y="1184"/>
                  </a:cxn>
                  <a:cxn ang="0">
                    <a:pos x="968" y="1184"/>
                  </a:cxn>
                  <a:cxn ang="0">
                    <a:pos x="946" y="1173"/>
                  </a:cxn>
                  <a:cxn ang="0">
                    <a:pos x="22" y="1173"/>
                  </a:cxn>
                  <a:cxn ang="0">
                    <a:pos x="11" y="1184"/>
                  </a:cxn>
                  <a:cxn ang="0">
                    <a:pos x="0" y="1184"/>
                  </a:cxn>
                  <a:cxn ang="0">
                    <a:pos x="0" y="1218"/>
                  </a:cxn>
                  <a:cxn ang="0">
                    <a:pos x="11" y="1229"/>
                  </a:cxn>
                  <a:cxn ang="0">
                    <a:pos x="22" y="1229"/>
                  </a:cxn>
                  <a:cxn ang="0">
                    <a:pos x="33" y="1240"/>
                  </a:cxn>
                  <a:cxn ang="0">
                    <a:pos x="56" y="1240"/>
                  </a:cxn>
                  <a:cxn ang="0">
                    <a:pos x="924" y="1240"/>
                  </a:cxn>
                </a:cxnLst>
                <a:rect l="0" t="0" r="r" b="b"/>
                <a:pathLst>
                  <a:path w="979" h="1240">
                    <a:moveTo>
                      <a:pt x="946" y="67"/>
                    </a:moveTo>
                    <a:lnTo>
                      <a:pt x="979" y="34"/>
                    </a:lnTo>
                    <a:lnTo>
                      <a:pt x="968" y="11"/>
                    </a:lnTo>
                    <a:lnTo>
                      <a:pt x="957" y="0"/>
                    </a:lnTo>
                    <a:lnTo>
                      <a:pt x="935" y="0"/>
                    </a:lnTo>
                    <a:lnTo>
                      <a:pt x="912" y="11"/>
                    </a:lnTo>
                    <a:lnTo>
                      <a:pt x="33" y="425"/>
                    </a:lnTo>
                    <a:lnTo>
                      <a:pt x="11" y="436"/>
                    </a:lnTo>
                    <a:lnTo>
                      <a:pt x="0" y="447"/>
                    </a:lnTo>
                    <a:lnTo>
                      <a:pt x="0" y="481"/>
                    </a:lnTo>
                    <a:lnTo>
                      <a:pt x="11" y="492"/>
                    </a:lnTo>
                    <a:lnTo>
                      <a:pt x="33" y="492"/>
                    </a:lnTo>
                    <a:lnTo>
                      <a:pt x="912" y="916"/>
                    </a:lnTo>
                    <a:lnTo>
                      <a:pt x="924" y="927"/>
                    </a:lnTo>
                    <a:lnTo>
                      <a:pt x="946" y="927"/>
                    </a:lnTo>
                    <a:lnTo>
                      <a:pt x="979" y="894"/>
                    </a:lnTo>
                    <a:lnTo>
                      <a:pt x="946" y="860"/>
                    </a:lnTo>
                    <a:lnTo>
                      <a:pt x="111" y="458"/>
                    </a:lnTo>
                    <a:lnTo>
                      <a:pt x="946" y="67"/>
                    </a:lnTo>
                    <a:close/>
                    <a:moveTo>
                      <a:pt x="924" y="1240"/>
                    </a:moveTo>
                    <a:lnTo>
                      <a:pt x="946" y="1240"/>
                    </a:lnTo>
                    <a:lnTo>
                      <a:pt x="968" y="1229"/>
                    </a:lnTo>
                    <a:lnTo>
                      <a:pt x="968" y="1218"/>
                    </a:lnTo>
                    <a:lnTo>
                      <a:pt x="979" y="1206"/>
                    </a:lnTo>
                    <a:lnTo>
                      <a:pt x="979" y="1184"/>
                    </a:lnTo>
                    <a:lnTo>
                      <a:pt x="968" y="1184"/>
                    </a:lnTo>
                    <a:lnTo>
                      <a:pt x="946" y="1173"/>
                    </a:lnTo>
                    <a:lnTo>
                      <a:pt x="22" y="1173"/>
                    </a:lnTo>
                    <a:lnTo>
                      <a:pt x="11" y="1184"/>
                    </a:lnTo>
                    <a:lnTo>
                      <a:pt x="0" y="1184"/>
                    </a:lnTo>
                    <a:lnTo>
                      <a:pt x="0" y="1218"/>
                    </a:lnTo>
                    <a:lnTo>
                      <a:pt x="11" y="1229"/>
                    </a:lnTo>
                    <a:lnTo>
                      <a:pt x="22" y="1229"/>
                    </a:lnTo>
                    <a:lnTo>
                      <a:pt x="33" y="1240"/>
                    </a:lnTo>
                    <a:lnTo>
                      <a:pt x="56" y="1240"/>
                    </a:lnTo>
                    <a:lnTo>
                      <a:pt x="924" y="12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7" name="Freeform 189"/>
              <p:cNvSpPr>
                <a:spLocks noEditPoints="1"/>
              </p:cNvSpPr>
              <p:nvPr/>
            </p:nvSpPr>
            <p:spPr bwMode="auto">
              <a:xfrm>
                <a:off x="18979" y="19839"/>
                <a:ext cx="945" cy="1095"/>
              </a:xfrm>
              <a:custGeom>
                <a:avLst/>
                <a:gdLst/>
                <a:ahLst/>
                <a:cxnLst>
                  <a:cxn ang="0">
                    <a:pos x="311" y="592"/>
                  </a:cxn>
                  <a:cxn ang="0">
                    <a:pos x="578" y="592"/>
                  </a:cxn>
                  <a:cxn ang="0">
                    <a:pos x="712" y="570"/>
                  </a:cxn>
                  <a:cxn ang="0">
                    <a:pos x="834" y="503"/>
                  </a:cxn>
                  <a:cxn ang="0">
                    <a:pos x="912" y="413"/>
                  </a:cxn>
                  <a:cxn ang="0">
                    <a:pos x="945" y="302"/>
                  </a:cxn>
                  <a:cxn ang="0">
                    <a:pos x="912" y="190"/>
                  </a:cxn>
                  <a:cxn ang="0">
                    <a:pos x="834" y="89"/>
                  </a:cxn>
                  <a:cxn ang="0">
                    <a:pos x="712" y="22"/>
                  </a:cxn>
                  <a:cxn ang="0">
                    <a:pos x="567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77" y="45"/>
                  </a:cxn>
                  <a:cxn ang="0">
                    <a:pos x="111" y="56"/>
                  </a:cxn>
                  <a:cxn ang="0">
                    <a:pos x="133" y="56"/>
                  </a:cxn>
                  <a:cxn ang="0">
                    <a:pos x="155" y="67"/>
                  </a:cxn>
                  <a:cxn ang="0">
                    <a:pos x="155" y="89"/>
                  </a:cxn>
                  <a:cxn ang="0">
                    <a:pos x="166" y="101"/>
                  </a:cxn>
                  <a:cxn ang="0">
                    <a:pos x="166" y="1005"/>
                  </a:cxn>
                  <a:cxn ang="0">
                    <a:pos x="155" y="1028"/>
                  </a:cxn>
                  <a:cxn ang="0">
                    <a:pos x="144" y="1039"/>
                  </a:cxn>
                  <a:cxn ang="0">
                    <a:pos x="89" y="1039"/>
                  </a:cxn>
                  <a:cxn ang="0">
                    <a:pos x="33" y="1050"/>
                  </a:cxn>
                  <a:cxn ang="0">
                    <a:pos x="0" y="1050"/>
                  </a:cxn>
                  <a:cxn ang="0">
                    <a:pos x="0" y="1095"/>
                  </a:cxn>
                  <a:cxn ang="0">
                    <a:pos x="467" y="1095"/>
                  </a:cxn>
                  <a:cxn ang="0">
                    <a:pos x="467" y="1050"/>
                  </a:cxn>
                  <a:cxn ang="0">
                    <a:pos x="378" y="1050"/>
                  </a:cxn>
                  <a:cxn ang="0">
                    <a:pos x="344" y="1039"/>
                  </a:cxn>
                  <a:cxn ang="0">
                    <a:pos x="322" y="1028"/>
                  </a:cxn>
                  <a:cxn ang="0">
                    <a:pos x="311" y="1016"/>
                  </a:cxn>
                  <a:cxn ang="0">
                    <a:pos x="311" y="972"/>
                  </a:cxn>
                  <a:cxn ang="0">
                    <a:pos x="311" y="592"/>
                  </a:cxn>
                  <a:cxn ang="0">
                    <a:pos x="300" y="547"/>
                  </a:cxn>
                  <a:cxn ang="0">
                    <a:pos x="300" y="89"/>
                  </a:cxn>
                  <a:cxn ang="0">
                    <a:pos x="311" y="67"/>
                  </a:cxn>
                  <a:cxn ang="0">
                    <a:pos x="322" y="56"/>
                  </a:cxn>
                  <a:cxn ang="0">
                    <a:pos x="344" y="56"/>
                  </a:cxn>
                  <a:cxn ang="0">
                    <a:pos x="378" y="45"/>
                  </a:cxn>
                  <a:cxn ang="0">
                    <a:pos x="522" y="45"/>
                  </a:cxn>
                  <a:cxn ang="0">
                    <a:pos x="634" y="56"/>
                  </a:cxn>
                  <a:cxn ang="0">
                    <a:pos x="701" y="89"/>
                  </a:cxn>
                  <a:cxn ang="0">
                    <a:pos x="745" y="145"/>
                  </a:cxn>
                  <a:cxn ang="0">
                    <a:pos x="767" y="201"/>
                  </a:cxn>
                  <a:cxn ang="0">
                    <a:pos x="778" y="257"/>
                  </a:cxn>
                  <a:cxn ang="0">
                    <a:pos x="778" y="346"/>
                  </a:cxn>
                  <a:cxn ang="0">
                    <a:pos x="767" y="402"/>
                  </a:cxn>
                  <a:cxn ang="0">
                    <a:pos x="745" y="447"/>
                  </a:cxn>
                  <a:cxn ang="0">
                    <a:pos x="701" y="503"/>
                  </a:cxn>
                  <a:cxn ang="0">
                    <a:pos x="634" y="536"/>
                  </a:cxn>
                  <a:cxn ang="0">
                    <a:pos x="522" y="547"/>
                  </a:cxn>
                  <a:cxn ang="0">
                    <a:pos x="300" y="547"/>
                  </a:cxn>
                </a:cxnLst>
                <a:rect l="0" t="0" r="r" b="b"/>
                <a:pathLst>
                  <a:path w="945" h="1095">
                    <a:moveTo>
                      <a:pt x="311" y="592"/>
                    </a:moveTo>
                    <a:lnTo>
                      <a:pt x="578" y="592"/>
                    </a:lnTo>
                    <a:lnTo>
                      <a:pt x="712" y="570"/>
                    </a:lnTo>
                    <a:lnTo>
                      <a:pt x="834" y="503"/>
                    </a:lnTo>
                    <a:lnTo>
                      <a:pt x="912" y="413"/>
                    </a:lnTo>
                    <a:lnTo>
                      <a:pt x="945" y="302"/>
                    </a:lnTo>
                    <a:lnTo>
                      <a:pt x="912" y="190"/>
                    </a:lnTo>
                    <a:lnTo>
                      <a:pt x="834" y="89"/>
                    </a:lnTo>
                    <a:lnTo>
                      <a:pt x="712" y="22"/>
                    </a:lnTo>
                    <a:lnTo>
                      <a:pt x="567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77" y="45"/>
                    </a:lnTo>
                    <a:lnTo>
                      <a:pt x="111" y="56"/>
                    </a:lnTo>
                    <a:lnTo>
                      <a:pt x="133" y="56"/>
                    </a:lnTo>
                    <a:lnTo>
                      <a:pt x="155" y="67"/>
                    </a:lnTo>
                    <a:lnTo>
                      <a:pt x="155" y="89"/>
                    </a:lnTo>
                    <a:lnTo>
                      <a:pt x="166" y="101"/>
                    </a:lnTo>
                    <a:lnTo>
                      <a:pt x="166" y="1005"/>
                    </a:lnTo>
                    <a:lnTo>
                      <a:pt x="155" y="1028"/>
                    </a:lnTo>
                    <a:lnTo>
                      <a:pt x="144" y="1039"/>
                    </a:lnTo>
                    <a:lnTo>
                      <a:pt x="89" y="1039"/>
                    </a:lnTo>
                    <a:lnTo>
                      <a:pt x="33" y="1050"/>
                    </a:lnTo>
                    <a:lnTo>
                      <a:pt x="0" y="1050"/>
                    </a:lnTo>
                    <a:lnTo>
                      <a:pt x="0" y="1095"/>
                    </a:lnTo>
                    <a:lnTo>
                      <a:pt x="467" y="1095"/>
                    </a:lnTo>
                    <a:lnTo>
                      <a:pt x="467" y="1050"/>
                    </a:lnTo>
                    <a:lnTo>
                      <a:pt x="378" y="1050"/>
                    </a:lnTo>
                    <a:lnTo>
                      <a:pt x="344" y="1039"/>
                    </a:lnTo>
                    <a:lnTo>
                      <a:pt x="322" y="1028"/>
                    </a:lnTo>
                    <a:lnTo>
                      <a:pt x="311" y="1016"/>
                    </a:lnTo>
                    <a:lnTo>
                      <a:pt x="311" y="972"/>
                    </a:lnTo>
                    <a:lnTo>
                      <a:pt x="311" y="592"/>
                    </a:lnTo>
                    <a:close/>
                    <a:moveTo>
                      <a:pt x="300" y="547"/>
                    </a:moveTo>
                    <a:lnTo>
                      <a:pt x="300" y="89"/>
                    </a:lnTo>
                    <a:lnTo>
                      <a:pt x="311" y="67"/>
                    </a:lnTo>
                    <a:lnTo>
                      <a:pt x="322" y="56"/>
                    </a:lnTo>
                    <a:lnTo>
                      <a:pt x="344" y="56"/>
                    </a:lnTo>
                    <a:lnTo>
                      <a:pt x="378" y="45"/>
                    </a:lnTo>
                    <a:lnTo>
                      <a:pt x="522" y="45"/>
                    </a:lnTo>
                    <a:lnTo>
                      <a:pt x="634" y="56"/>
                    </a:lnTo>
                    <a:lnTo>
                      <a:pt x="701" y="89"/>
                    </a:lnTo>
                    <a:lnTo>
                      <a:pt x="745" y="145"/>
                    </a:lnTo>
                    <a:lnTo>
                      <a:pt x="767" y="201"/>
                    </a:lnTo>
                    <a:lnTo>
                      <a:pt x="778" y="257"/>
                    </a:lnTo>
                    <a:lnTo>
                      <a:pt x="778" y="346"/>
                    </a:lnTo>
                    <a:lnTo>
                      <a:pt x="767" y="402"/>
                    </a:lnTo>
                    <a:lnTo>
                      <a:pt x="745" y="447"/>
                    </a:lnTo>
                    <a:lnTo>
                      <a:pt x="701" y="503"/>
                    </a:lnTo>
                    <a:lnTo>
                      <a:pt x="634" y="536"/>
                    </a:lnTo>
                    <a:lnTo>
                      <a:pt x="522" y="547"/>
                    </a:lnTo>
                    <a:lnTo>
                      <a:pt x="300" y="5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8" name="Freeform 190"/>
              <p:cNvSpPr>
                <a:spLocks/>
              </p:cNvSpPr>
              <p:nvPr/>
            </p:nvSpPr>
            <p:spPr bwMode="auto">
              <a:xfrm>
                <a:off x="20058" y="20230"/>
                <a:ext cx="534" cy="704"/>
              </a:xfrm>
              <a:custGeom>
                <a:avLst/>
                <a:gdLst/>
                <a:ahLst/>
                <a:cxnLst>
                  <a:cxn ang="0">
                    <a:pos x="222" y="581"/>
                  </a:cxn>
                  <a:cxn ang="0">
                    <a:pos x="222" y="335"/>
                  </a:cxn>
                  <a:cxn ang="0">
                    <a:pos x="234" y="223"/>
                  </a:cxn>
                  <a:cxn ang="0">
                    <a:pos x="278" y="123"/>
                  </a:cxn>
                  <a:cxn ang="0">
                    <a:pos x="334" y="56"/>
                  </a:cxn>
                  <a:cxn ang="0">
                    <a:pos x="412" y="33"/>
                  </a:cxn>
                  <a:cxn ang="0">
                    <a:pos x="434" y="33"/>
                  </a:cxn>
                  <a:cxn ang="0">
                    <a:pos x="423" y="33"/>
                  </a:cxn>
                  <a:cxn ang="0">
                    <a:pos x="412" y="45"/>
                  </a:cxn>
                  <a:cxn ang="0">
                    <a:pos x="401" y="67"/>
                  </a:cxn>
                  <a:cxn ang="0">
                    <a:pos x="401" y="112"/>
                  </a:cxn>
                  <a:cxn ang="0">
                    <a:pos x="423" y="156"/>
                  </a:cxn>
                  <a:cxn ang="0">
                    <a:pos x="445" y="156"/>
                  </a:cxn>
                  <a:cxn ang="0">
                    <a:pos x="467" y="168"/>
                  </a:cxn>
                  <a:cxn ang="0">
                    <a:pos x="490" y="168"/>
                  </a:cxn>
                  <a:cxn ang="0">
                    <a:pos x="501" y="156"/>
                  </a:cxn>
                  <a:cxn ang="0">
                    <a:pos x="523" y="145"/>
                  </a:cxn>
                  <a:cxn ang="0">
                    <a:pos x="534" y="123"/>
                  </a:cxn>
                  <a:cxn ang="0">
                    <a:pos x="534" y="89"/>
                  </a:cxn>
                  <a:cxn ang="0">
                    <a:pos x="523" y="56"/>
                  </a:cxn>
                  <a:cxn ang="0">
                    <a:pos x="512" y="33"/>
                  </a:cxn>
                  <a:cxn ang="0">
                    <a:pos x="490" y="11"/>
                  </a:cxn>
                  <a:cxn ang="0">
                    <a:pos x="456" y="0"/>
                  </a:cxn>
                  <a:cxn ang="0">
                    <a:pos x="412" y="0"/>
                  </a:cxn>
                  <a:cxn ang="0">
                    <a:pos x="334" y="11"/>
                  </a:cxn>
                  <a:cxn ang="0">
                    <a:pos x="278" y="56"/>
                  </a:cxn>
                  <a:cxn ang="0">
                    <a:pos x="245" y="112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78" y="67"/>
                  </a:cxn>
                  <a:cxn ang="0">
                    <a:pos x="100" y="78"/>
                  </a:cxn>
                  <a:cxn ang="0">
                    <a:pos x="111" y="89"/>
                  </a:cxn>
                  <a:cxn ang="0">
                    <a:pos x="122" y="123"/>
                  </a:cxn>
                  <a:cxn ang="0">
                    <a:pos x="122" y="614"/>
                  </a:cxn>
                  <a:cxn ang="0">
                    <a:pos x="111" y="637"/>
                  </a:cxn>
                  <a:cxn ang="0">
                    <a:pos x="89" y="648"/>
                  </a:cxn>
                  <a:cxn ang="0">
                    <a:pos x="56" y="648"/>
                  </a:cxn>
                  <a:cxn ang="0">
                    <a:pos x="0" y="659"/>
                  </a:cxn>
                  <a:cxn ang="0">
                    <a:pos x="0" y="704"/>
                  </a:cxn>
                  <a:cxn ang="0">
                    <a:pos x="378" y="704"/>
                  </a:cxn>
                  <a:cxn ang="0">
                    <a:pos x="378" y="659"/>
                  </a:cxn>
                  <a:cxn ang="0">
                    <a:pos x="300" y="659"/>
                  </a:cxn>
                  <a:cxn ang="0">
                    <a:pos x="267" y="648"/>
                  </a:cxn>
                  <a:cxn ang="0">
                    <a:pos x="245" y="637"/>
                  </a:cxn>
                  <a:cxn ang="0">
                    <a:pos x="234" y="625"/>
                  </a:cxn>
                  <a:cxn ang="0">
                    <a:pos x="222" y="603"/>
                  </a:cxn>
                  <a:cxn ang="0">
                    <a:pos x="222" y="581"/>
                  </a:cxn>
                </a:cxnLst>
                <a:rect l="0" t="0" r="r" b="b"/>
                <a:pathLst>
                  <a:path w="534" h="704">
                    <a:moveTo>
                      <a:pt x="222" y="581"/>
                    </a:moveTo>
                    <a:lnTo>
                      <a:pt x="222" y="335"/>
                    </a:lnTo>
                    <a:lnTo>
                      <a:pt x="234" y="223"/>
                    </a:lnTo>
                    <a:lnTo>
                      <a:pt x="278" y="123"/>
                    </a:lnTo>
                    <a:lnTo>
                      <a:pt x="334" y="56"/>
                    </a:lnTo>
                    <a:lnTo>
                      <a:pt x="412" y="33"/>
                    </a:lnTo>
                    <a:lnTo>
                      <a:pt x="434" y="33"/>
                    </a:lnTo>
                    <a:lnTo>
                      <a:pt x="423" y="33"/>
                    </a:lnTo>
                    <a:lnTo>
                      <a:pt x="412" y="45"/>
                    </a:lnTo>
                    <a:lnTo>
                      <a:pt x="401" y="67"/>
                    </a:lnTo>
                    <a:lnTo>
                      <a:pt x="401" y="112"/>
                    </a:lnTo>
                    <a:lnTo>
                      <a:pt x="423" y="156"/>
                    </a:lnTo>
                    <a:lnTo>
                      <a:pt x="445" y="156"/>
                    </a:lnTo>
                    <a:lnTo>
                      <a:pt x="467" y="168"/>
                    </a:lnTo>
                    <a:lnTo>
                      <a:pt x="490" y="168"/>
                    </a:lnTo>
                    <a:lnTo>
                      <a:pt x="501" y="156"/>
                    </a:lnTo>
                    <a:lnTo>
                      <a:pt x="523" y="145"/>
                    </a:lnTo>
                    <a:lnTo>
                      <a:pt x="534" y="123"/>
                    </a:lnTo>
                    <a:lnTo>
                      <a:pt x="534" y="89"/>
                    </a:lnTo>
                    <a:lnTo>
                      <a:pt x="523" y="56"/>
                    </a:lnTo>
                    <a:lnTo>
                      <a:pt x="512" y="33"/>
                    </a:lnTo>
                    <a:lnTo>
                      <a:pt x="490" y="11"/>
                    </a:lnTo>
                    <a:lnTo>
                      <a:pt x="456" y="0"/>
                    </a:lnTo>
                    <a:lnTo>
                      <a:pt x="412" y="0"/>
                    </a:lnTo>
                    <a:lnTo>
                      <a:pt x="334" y="11"/>
                    </a:lnTo>
                    <a:lnTo>
                      <a:pt x="278" y="56"/>
                    </a:lnTo>
                    <a:lnTo>
                      <a:pt x="245" y="112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78" y="67"/>
                    </a:lnTo>
                    <a:lnTo>
                      <a:pt x="100" y="78"/>
                    </a:lnTo>
                    <a:lnTo>
                      <a:pt x="111" y="89"/>
                    </a:lnTo>
                    <a:lnTo>
                      <a:pt x="122" y="123"/>
                    </a:lnTo>
                    <a:lnTo>
                      <a:pt x="122" y="614"/>
                    </a:lnTo>
                    <a:lnTo>
                      <a:pt x="111" y="637"/>
                    </a:lnTo>
                    <a:lnTo>
                      <a:pt x="89" y="648"/>
                    </a:lnTo>
                    <a:lnTo>
                      <a:pt x="56" y="648"/>
                    </a:lnTo>
                    <a:lnTo>
                      <a:pt x="0" y="659"/>
                    </a:lnTo>
                    <a:lnTo>
                      <a:pt x="0" y="704"/>
                    </a:lnTo>
                    <a:lnTo>
                      <a:pt x="378" y="704"/>
                    </a:lnTo>
                    <a:lnTo>
                      <a:pt x="378" y="659"/>
                    </a:lnTo>
                    <a:lnTo>
                      <a:pt x="300" y="659"/>
                    </a:lnTo>
                    <a:lnTo>
                      <a:pt x="267" y="648"/>
                    </a:lnTo>
                    <a:lnTo>
                      <a:pt x="245" y="637"/>
                    </a:lnTo>
                    <a:lnTo>
                      <a:pt x="234" y="625"/>
                    </a:lnTo>
                    <a:lnTo>
                      <a:pt x="222" y="603"/>
                    </a:lnTo>
                    <a:lnTo>
                      <a:pt x="222" y="58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9999" name="Freeform 191"/>
              <p:cNvSpPr>
                <a:spLocks/>
              </p:cNvSpPr>
              <p:nvPr/>
            </p:nvSpPr>
            <p:spPr bwMode="auto">
              <a:xfrm>
                <a:off x="21304" y="18130"/>
                <a:ext cx="479" cy="4814"/>
              </a:xfrm>
              <a:custGeom>
                <a:avLst/>
                <a:gdLst/>
                <a:ahLst/>
                <a:cxnLst>
                  <a:cxn ang="0">
                    <a:pos x="0" y="4814"/>
                  </a:cxn>
                  <a:cxn ang="0">
                    <a:pos x="479" y="4814"/>
                  </a:cxn>
                  <a:cxn ang="0">
                    <a:pos x="479" y="4713"/>
                  </a:cxn>
                  <a:cxn ang="0">
                    <a:pos x="100" y="4713"/>
                  </a:cxn>
                  <a:cxn ang="0">
                    <a:pos x="100" y="101"/>
                  </a:cxn>
                  <a:cxn ang="0">
                    <a:pos x="479" y="101"/>
                  </a:cxn>
                  <a:cxn ang="0">
                    <a:pos x="479" y="0"/>
                  </a:cxn>
                  <a:cxn ang="0">
                    <a:pos x="0" y="0"/>
                  </a:cxn>
                  <a:cxn ang="0">
                    <a:pos x="0" y="4814"/>
                  </a:cxn>
                </a:cxnLst>
                <a:rect l="0" t="0" r="r" b="b"/>
                <a:pathLst>
                  <a:path w="479" h="4814">
                    <a:moveTo>
                      <a:pt x="0" y="4814"/>
                    </a:moveTo>
                    <a:lnTo>
                      <a:pt x="479" y="4814"/>
                    </a:lnTo>
                    <a:lnTo>
                      <a:pt x="479" y="4713"/>
                    </a:lnTo>
                    <a:lnTo>
                      <a:pt x="100" y="4713"/>
                    </a:lnTo>
                    <a:lnTo>
                      <a:pt x="100" y="101"/>
                    </a:lnTo>
                    <a:lnTo>
                      <a:pt x="479" y="101"/>
                    </a:lnTo>
                    <a:lnTo>
                      <a:pt x="479" y="0"/>
                    </a:lnTo>
                    <a:lnTo>
                      <a:pt x="0" y="0"/>
                    </a:lnTo>
                    <a:lnTo>
                      <a:pt x="0" y="48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0" name="Freeform 192"/>
              <p:cNvSpPr>
                <a:spLocks noEditPoints="1"/>
              </p:cNvSpPr>
              <p:nvPr/>
            </p:nvSpPr>
            <p:spPr bwMode="auto">
              <a:xfrm>
                <a:off x="22717" y="18142"/>
                <a:ext cx="468" cy="804"/>
              </a:xfrm>
              <a:custGeom>
                <a:avLst/>
                <a:gdLst/>
                <a:ahLst/>
                <a:cxnLst>
                  <a:cxn ang="0">
                    <a:pos x="123" y="670"/>
                  </a:cxn>
                  <a:cxn ang="0">
                    <a:pos x="145" y="737"/>
                  </a:cxn>
                  <a:cxn ang="0">
                    <a:pos x="190" y="781"/>
                  </a:cxn>
                  <a:cxn ang="0">
                    <a:pos x="290" y="804"/>
                  </a:cxn>
                  <a:cxn ang="0">
                    <a:pos x="368" y="770"/>
                  </a:cxn>
                  <a:cxn ang="0">
                    <a:pos x="423" y="725"/>
                  </a:cxn>
                  <a:cxn ang="0">
                    <a:pos x="446" y="692"/>
                  </a:cxn>
                  <a:cxn ang="0">
                    <a:pos x="423" y="681"/>
                  </a:cxn>
                  <a:cxn ang="0">
                    <a:pos x="368" y="725"/>
                  </a:cxn>
                  <a:cxn ang="0">
                    <a:pos x="290" y="770"/>
                  </a:cxn>
                  <a:cxn ang="0">
                    <a:pos x="212" y="748"/>
                  </a:cxn>
                  <a:cxn ang="0">
                    <a:pos x="179" y="569"/>
                  </a:cxn>
                  <a:cxn ang="0">
                    <a:pos x="201" y="558"/>
                  </a:cxn>
                  <a:cxn ang="0">
                    <a:pos x="323" y="424"/>
                  </a:cxn>
                  <a:cxn ang="0">
                    <a:pos x="446" y="212"/>
                  </a:cxn>
                  <a:cxn ang="0">
                    <a:pos x="468" y="55"/>
                  </a:cxn>
                  <a:cxn ang="0">
                    <a:pos x="446" y="22"/>
                  </a:cxn>
                  <a:cxn ang="0">
                    <a:pos x="390" y="0"/>
                  </a:cxn>
                  <a:cxn ang="0">
                    <a:pos x="234" y="134"/>
                  </a:cxn>
                  <a:cxn ang="0">
                    <a:pos x="156" y="312"/>
                  </a:cxn>
                  <a:cxn ang="0">
                    <a:pos x="112" y="480"/>
                  </a:cxn>
                  <a:cxn ang="0">
                    <a:pos x="101" y="558"/>
                  </a:cxn>
                  <a:cxn ang="0">
                    <a:pos x="12" y="681"/>
                  </a:cxn>
                  <a:cxn ang="0">
                    <a:pos x="0" y="692"/>
                  </a:cxn>
                  <a:cxn ang="0">
                    <a:pos x="56" y="681"/>
                  </a:cxn>
                  <a:cxn ang="0">
                    <a:pos x="112" y="636"/>
                  </a:cxn>
                  <a:cxn ang="0">
                    <a:pos x="245" y="290"/>
                  </a:cxn>
                  <a:cxn ang="0">
                    <a:pos x="334" y="78"/>
                  </a:cxn>
                  <a:cxn ang="0">
                    <a:pos x="412" y="33"/>
                  </a:cxn>
                  <a:cxn ang="0">
                    <a:pos x="434" y="67"/>
                  </a:cxn>
                  <a:cxn ang="0">
                    <a:pos x="423" y="167"/>
                  </a:cxn>
                  <a:cxn ang="0">
                    <a:pos x="334" y="346"/>
                  </a:cxn>
                  <a:cxn ang="0">
                    <a:pos x="190" y="513"/>
                  </a:cxn>
                </a:cxnLst>
                <a:rect l="0" t="0" r="r" b="b"/>
                <a:pathLst>
                  <a:path w="468" h="804">
                    <a:moveTo>
                      <a:pt x="112" y="636"/>
                    </a:moveTo>
                    <a:lnTo>
                      <a:pt x="123" y="670"/>
                    </a:lnTo>
                    <a:lnTo>
                      <a:pt x="123" y="703"/>
                    </a:lnTo>
                    <a:lnTo>
                      <a:pt x="145" y="737"/>
                    </a:lnTo>
                    <a:lnTo>
                      <a:pt x="156" y="759"/>
                    </a:lnTo>
                    <a:lnTo>
                      <a:pt x="190" y="781"/>
                    </a:lnTo>
                    <a:lnTo>
                      <a:pt x="212" y="804"/>
                    </a:lnTo>
                    <a:lnTo>
                      <a:pt x="290" y="804"/>
                    </a:lnTo>
                    <a:lnTo>
                      <a:pt x="334" y="792"/>
                    </a:lnTo>
                    <a:lnTo>
                      <a:pt x="368" y="770"/>
                    </a:lnTo>
                    <a:lnTo>
                      <a:pt x="390" y="759"/>
                    </a:lnTo>
                    <a:lnTo>
                      <a:pt x="423" y="725"/>
                    </a:lnTo>
                    <a:lnTo>
                      <a:pt x="446" y="714"/>
                    </a:lnTo>
                    <a:lnTo>
                      <a:pt x="446" y="692"/>
                    </a:lnTo>
                    <a:lnTo>
                      <a:pt x="434" y="681"/>
                    </a:lnTo>
                    <a:lnTo>
                      <a:pt x="423" y="681"/>
                    </a:lnTo>
                    <a:lnTo>
                      <a:pt x="401" y="692"/>
                    </a:lnTo>
                    <a:lnTo>
                      <a:pt x="368" y="725"/>
                    </a:lnTo>
                    <a:lnTo>
                      <a:pt x="334" y="748"/>
                    </a:lnTo>
                    <a:lnTo>
                      <a:pt x="290" y="770"/>
                    </a:lnTo>
                    <a:lnTo>
                      <a:pt x="234" y="770"/>
                    </a:lnTo>
                    <a:lnTo>
                      <a:pt x="212" y="748"/>
                    </a:lnTo>
                    <a:lnTo>
                      <a:pt x="179" y="681"/>
                    </a:lnTo>
                    <a:lnTo>
                      <a:pt x="179" y="569"/>
                    </a:lnTo>
                    <a:lnTo>
                      <a:pt x="190" y="569"/>
                    </a:lnTo>
                    <a:lnTo>
                      <a:pt x="201" y="558"/>
                    </a:lnTo>
                    <a:lnTo>
                      <a:pt x="245" y="502"/>
                    </a:lnTo>
                    <a:lnTo>
                      <a:pt x="323" y="424"/>
                    </a:lnTo>
                    <a:lnTo>
                      <a:pt x="390" y="323"/>
                    </a:lnTo>
                    <a:lnTo>
                      <a:pt x="446" y="212"/>
                    </a:lnTo>
                    <a:lnTo>
                      <a:pt x="468" y="100"/>
                    </a:lnTo>
                    <a:lnTo>
                      <a:pt x="468" y="55"/>
                    </a:lnTo>
                    <a:lnTo>
                      <a:pt x="457" y="33"/>
                    </a:lnTo>
                    <a:lnTo>
                      <a:pt x="446" y="22"/>
                    </a:lnTo>
                    <a:lnTo>
                      <a:pt x="423" y="11"/>
                    </a:lnTo>
                    <a:lnTo>
                      <a:pt x="390" y="0"/>
                    </a:lnTo>
                    <a:lnTo>
                      <a:pt x="323" y="22"/>
                    </a:lnTo>
                    <a:lnTo>
                      <a:pt x="234" y="134"/>
                    </a:lnTo>
                    <a:lnTo>
                      <a:pt x="212" y="178"/>
                    </a:lnTo>
                    <a:lnTo>
                      <a:pt x="156" y="312"/>
                    </a:lnTo>
                    <a:lnTo>
                      <a:pt x="123" y="424"/>
                    </a:lnTo>
                    <a:lnTo>
                      <a:pt x="112" y="480"/>
                    </a:lnTo>
                    <a:lnTo>
                      <a:pt x="112" y="513"/>
                    </a:lnTo>
                    <a:lnTo>
                      <a:pt x="101" y="558"/>
                    </a:lnTo>
                    <a:lnTo>
                      <a:pt x="101" y="591"/>
                    </a:lnTo>
                    <a:lnTo>
                      <a:pt x="12" y="681"/>
                    </a:lnTo>
                    <a:lnTo>
                      <a:pt x="0" y="681"/>
                    </a:lnTo>
                    <a:lnTo>
                      <a:pt x="0" y="692"/>
                    </a:lnTo>
                    <a:lnTo>
                      <a:pt x="23" y="714"/>
                    </a:lnTo>
                    <a:lnTo>
                      <a:pt x="56" y="681"/>
                    </a:lnTo>
                    <a:lnTo>
                      <a:pt x="67" y="681"/>
                    </a:lnTo>
                    <a:lnTo>
                      <a:pt x="112" y="636"/>
                    </a:lnTo>
                    <a:close/>
                    <a:moveTo>
                      <a:pt x="190" y="513"/>
                    </a:moveTo>
                    <a:lnTo>
                      <a:pt x="245" y="290"/>
                    </a:lnTo>
                    <a:lnTo>
                      <a:pt x="290" y="167"/>
                    </a:lnTo>
                    <a:lnTo>
                      <a:pt x="334" y="78"/>
                    </a:lnTo>
                    <a:lnTo>
                      <a:pt x="390" y="33"/>
                    </a:lnTo>
                    <a:lnTo>
                      <a:pt x="412" y="33"/>
                    </a:lnTo>
                    <a:lnTo>
                      <a:pt x="423" y="44"/>
                    </a:lnTo>
                    <a:lnTo>
                      <a:pt x="434" y="67"/>
                    </a:lnTo>
                    <a:lnTo>
                      <a:pt x="434" y="111"/>
                    </a:lnTo>
                    <a:lnTo>
                      <a:pt x="423" y="167"/>
                    </a:lnTo>
                    <a:lnTo>
                      <a:pt x="390" y="245"/>
                    </a:lnTo>
                    <a:lnTo>
                      <a:pt x="334" y="346"/>
                    </a:lnTo>
                    <a:lnTo>
                      <a:pt x="268" y="435"/>
                    </a:lnTo>
                    <a:lnTo>
                      <a:pt x="190" y="5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1" name="Freeform 193"/>
              <p:cNvSpPr>
                <a:spLocks/>
              </p:cNvSpPr>
              <p:nvPr/>
            </p:nvSpPr>
            <p:spPr bwMode="auto">
              <a:xfrm>
                <a:off x="21894" y="19415"/>
                <a:ext cx="2125" cy="2245"/>
              </a:xfrm>
              <a:custGeom>
                <a:avLst/>
                <a:gdLst/>
                <a:ahLst/>
                <a:cxnLst>
                  <a:cxn ang="0">
                    <a:pos x="1936" y="2245"/>
                  </a:cxn>
                  <a:cxn ang="0">
                    <a:pos x="2125" y="1731"/>
                  </a:cxn>
                  <a:cxn ang="0">
                    <a:pos x="2092" y="1731"/>
                  </a:cxn>
                  <a:cxn ang="0">
                    <a:pos x="2025" y="1842"/>
                  </a:cxn>
                  <a:cxn ang="0">
                    <a:pos x="1925" y="1943"/>
                  </a:cxn>
                  <a:cxn ang="0">
                    <a:pos x="1803" y="2010"/>
                  </a:cxn>
                  <a:cxn ang="0">
                    <a:pos x="1669" y="2055"/>
                  </a:cxn>
                  <a:cxn ang="0">
                    <a:pos x="1625" y="2066"/>
                  </a:cxn>
                  <a:cxn ang="0">
                    <a:pos x="1525" y="2088"/>
                  </a:cxn>
                  <a:cxn ang="0">
                    <a:pos x="1380" y="2099"/>
                  </a:cxn>
                  <a:cxn ang="0">
                    <a:pos x="1180" y="2110"/>
                  </a:cxn>
                  <a:cxn ang="0">
                    <a:pos x="211" y="2110"/>
                  </a:cxn>
                  <a:cxn ang="0">
                    <a:pos x="1024" y="1150"/>
                  </a:cxn>
                  <a:cxn ang="0">
                    <a:pos x="1035" y="1139"/>
                  </a:cxn>
                  <a:cxn ang="0">
                    <a:pos x="1035" y="1105"/>
                  </a:cxn>
                  <a:cxn ang="0">
                    <a:pos x="1024" y="1094"/>
                  </a:cxn>
                  <a:cxn ang="0">
                    <a:pos x="278" y="78"/>
                  </a:cxn>
                  <a:cxn ang="0">
                    <a:pos x="1302" y="78"/>
                  </a:cxn>
                  <a:cxn ang="0">
                    <a:pos x="1424" y="89"/>
                  </a:cxn>
                  <a:cxn ang="0">
                    <a:pos x="1502" y="100"/>
                  </a:cxn>
                  <a:cxn ang="0">
                    <a:pos x="1536" y="100"/>
                  </a:cxn>
                  <a:cxn ang="0">
                    <a:pos x="1636" y="123"/>
                  </a:cxn>
                  <a:cxn ang="0">
                    <a:pos x="1758" y="156"/>
                  </a:cxn>
                  <a:cxn ang="0">
                    <a:pos x="1881" y="223"/>
                  </a:cxn>
                  <a:cxn ang="0">
                    <a:pos x="1936" y="268"/>
                  </a:cxn>
                  <a:cxn ang="0">
                    <a:pos x="2014" y="335"/>
                  </a:cxn>
                  <a:cxn ang="0">
                    <a:pos x="2092" y="446"/>
                  </a:cxn>
                  <a:cxn ang="0">
                    <a:pos x="2125" y="446"/>
                  </a:cxn>
                  <a:cxn ang="0">
                    <a:pos x="1936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46" y="1228"/>
                  </a:cxn>
                  <a:cxn ang="0">
                    <a:pos x="22" y="2200"/>
                  </a:cxn>
                  <a:cxn ang="0">
                    <a:pos x="0" y="2222"/>
                  </a:cxn>
                  <a:cxn ang="0">
                    <a:pos x="0" y="2233"/>
                  </a:cxn>
                  <a:cxn ang="0">
                    <a:pos x="11" y="2245"/>
                  </a:cxn>
                  <a:cxn ang="0">
                    <a:pos x="45" y="2245"/>
                  </a:cxn>
                  <a:cxn ang="0">
                    <a:pos x="1936" y="2245"/>
                  </a:cxn>
                </a:cxnLst>
                <a:rect l="0" t="0" r="r" b="b"/>
                <a:pathLst>
                  <a:path w="2125" h="2245">
                    <a:moveTo>
                      <a:pt x="1936" y="2245"/>
                    </a:moveTo>
                    <a:lnTo>
                      <a:pt x="2125" y="1731"/>
                    </a:lnTo>
                    <a:lnTo>
                      <a:pt x="2092" y="1731"/>
                    </a:lnTo>
                    <a:lnTo>
                      <a:pt x="2025" y="1842"/>
                    </a:lnTo>
                    <a:lnTo>
                      <a:pt x="1925" y="1943"/>
                    </a:lnTo>
                    <a:lnTo>
                      <a:pt x="1803" y="2010"/>
                    </a:lnTo>
                    <a:lnTo>
                      <a:pt x="1669" y="2055"/>
                    </a:lnTo>
                    <a:lnTo>
                      <a:pt x="1625" y="2066"/>
                    </a:lnTo>
                    <a:lnTo>
                      <a:pt x="1525" y="2088"/>
                    </a:lnTo>
                    <a:lnTo>
                      <a:pt x="1380" y="2099"/>
                    </a:lnTo>
                    <a:lnTo>
                      <a:pt x="1180" y="2110"/>
                    </a:lnTo>
                    <a:lnTo>
                      <a:pt x="211" y="2110"/>
                    </a:lnTo>
                    <a:lnTo>
                      <a:pt x="1024" y="1150"/>
                    </a:lnTo>
                    <a:lnTo>
                      <a:pt x="1035" y="1139"/>
                    </a:lnTo>
                    <a:lnTo>
                      <a:pt x="1035" y="1105"/>
                    </a:lnTo>
                    <a:lnTo>
                      <a:pt x="1024" y="1094"/>
                    </a:lnTo>
                    <a:lnTo>
                      <a:pt x="278" y="78"/>
                    </a:lnTo>
                    <a:lnTo>
                      <a:pt x="1302" y="78"/>
                    </a:lnTo>
                    <a:lnTo>
                      <a:pt x="1424" y="89"/>
                    </a:lnTo>
                    <a:lnTo>
                      <a:pt x="1502" y="100"/>
                    </a:lnTo>
                    <a:lnTo>
                      <a:pt x="1536" y="100"/>
                    </a:lnTo>
                    <a:lnTo>
                      <a:pt x="1636" y="123"/>
                    </a:lnTo>
                    <a:lnTo>
                      <a:pt x="1758" y="156"/>
                    </a:lnTo>
                    <a:lnTo>
                      <a:pt x="1881" y="223"/>
                    </a:lnTo>
                    <a:lnTo>
                      <a:pt x="1936" y="268"/>
                    </a:lnTo>
                    <a:lnTo>
                      <a:pt x="2014" y="335"/>
                    </a:lnTo>
                    <a:lnTo>
                      <a:pt x="2092" y="446"/>
                    </a:lnTo>
                    <a:lnTo>
                      <a:pt x="2125" y="446"/>
                    </a:lnTo>
                    <a:lnTo>
                      <a:pt x="1936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46" y="1228"/>
                    </a:lnTo>
                    <a:lnTo>
                      <a:pt x="22" y="2200"/>
                    </a:lnTo>
                    <a:lnTo>
                      <a:pt x="0" y="2222"/>
                    </a:lnTo>
                    <a:lnTo>
                      <a:pt x="0" y="2233"/>
                    </a:lnTo>
                    <a:lnTo>
                      <a:pt x="11" y="2245"/>
                    </a:lnTo>
                    <a:lnTo>
                      <a:pt x="45" y="2245"/>
                    </a:lnTo>
                    <a:lnTo>
                      <a:pt x="1936" y="22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2" name="Freeform 194"/>
              <p:cNvSpPr>
                <a:spLocks/>
              </p:cNvSpPr>
              <p:nvPr/>
            </p:nvSpPr>
            <p:spPr bwMode="auto">
              <a:xfrm>
                <a:off x="21894" y="22084"/>
                <a:ext cx="545" cy="793"/>
              </a:xfrm>
              <a:custGeom>
                <a:avLst/>
                <a:gdLst/>
                <a:ahLst/>
                <a:cxnLst>
                  <a:cxn ang="0">
                    <a:pos x="267" y="22"/>
                  </a:cxn>
                  <a:cxn ang="0">
                    <a:pos x="256" y="11"/>
                  </a:cxn>
                  <a:cxn ang="0">
                    <a:pos x="200" y="0"/>
                  </a:cxn>
                  <a:cxn ang="0">
                    <a:pos x="100" y="11"/>
                  </a:cxn>
                  <a:cxn ang="0">
                    <a:pos x="78" y="22"/>
                  </a:cxn>
                  <a:cxn ang="0">
                    <a:pos x="89" y="56"/>
                  </a:cxn>
                  <a:cxn ang="0">
                    <a:pos x="156" y="67"/>
                  </a:cxn>
                  <a:cxn ang="0">
                    <a:pos x="167" y="78"/>
                  </a:cxn>
                  <a:cxn ang="0">
                    <a:pos x="0" y="737"/>
                  </a:cxn>
                  <a:cxn ang="0">
                    <a:pos x="11" y="793"/>
                  </a:cxn>
                  <a:cxn ang="0">
                    <a:pos x="67" y="782"/>
                  </a:cxn>
                  <a:cxn ang="0">
                    <a:pos x="89" y="748"/>
                  </a:cxn>
                  <a:cxn ang="0">
                    <a:pos x="100" y="670"/>
                  </a:cxn>
                  <a:cxn ang="0">
                    <a:pos x="134" y="558"/>
                  </a:cxn>
                  <a:cxn ang="0">
                    <a:pos x="178" y="536"/>
                  </a:cxn>
                  <a:cxn ang="0">
                    <a:pos x="245" y="558"/>
                  </a:cxn>
                  <a:cxn ang="0">
                    <a:pos x="278" y="592"/>
                  </a:cxn>
                  <a:cxn ang="0">
                    <a:pos x="300" y="748"/>
                  </a:cxn>
                  <a:cxn ang="0">
                    <a:pos x="345" y="782"/>
                  </a:cxn>
                  <a:cxn ang="0">
                    <a:pos x="390" y="793"/>
                  </a:cxn>
                  <a:cxn ang="0">
                    <a:pos x="501" y="726"/>
                  </a:cxn>
                  <a:cxn ang="0">
                    <a:pos x="534" y="648"/>
                  </a:cxn>
                  <a:cxn ang="0">
                    <a:pos x="523" y="614"/>
                  </a:cxn>
                  <a:cxn ang="0">
                    <a:pos x="512" y="603"/>
                  </a:cxn>
                  <a:cxn ang="0">
                    <a:pos x="501" y="636"/>
                  </a:cxn>
                  <a:cxn ang="0">
                    <a:pos x="479" y="692"/>
                  </a:cxn>
                  <a:cxn ang="0">
                    <a:pos x="423" y="759"/>
                  </a:cxn>
                  <a:cxn ang="0">
                    <a:pos x="367" y="748"/>
                  </a:cxn>
                  <a:cxn ang="0">
                    <a:pos x="356" y="670"/>
                  </a:cxn>
                  <a:cxn ang="0">
                    <a:pos x="367" y="581"/>
                  </a:cxn>
                  <a:cxn ang="0">
                    <a:pos x="300" y="525"/>
                  </a:cxn>
                  <a:cxn ang="0">
                    <a:pos x="189" y="502"/>
                  </a:cxn>
                  <a:cxn ang="0">
                    <a:pos x="245" y="458"/>
                  </a:cxn>
                  <a:cxn ang="0">
                    <a:pos x="367" y="346"/>
                  </a:cxn>
                  <a:cxn ang="0">
                    <a:pos x="479" y="324"/>
                  </a:cxn>
                  <a:cxn ang="0">
                    <a:pos x="467" y="346"/>
                  </a:cxn>
                  <a:cxn ang="0">
                    <a:pos x="434" y="391"/>
                  </a:cxn>
                  <a:cxn ang="0">
                    <a:pos x="501" y="435"/>
                  </a:cxn>
                  <a:cxn ang="0">
                    <a:pos x="545" y="368"/>
                  </a:cxn>
                  <a:cxn ang="0">
                    <a:pos x="534" y="324"/>
                  </a:cxn>
                  <a:cxn ang="0">
                    <a:pos x="490" y="290"/>
                  </a:cxn>
                  <a:cxn ang="0">
                    <a:pos x="367" y="313"/>
                  </a:cxn>
                  <a:cxn ang="0">
                    <a:pos x="278" y="391"/>
                  </a:cxn>
                  <a:cxn ang="0">
                    <a:pos x="156" y="480"/>
                  </a:cxn>
                </a:cxnLst>
                <a:rect l="0" t="0" r="r" b="b"/>
                <a:pathLst>
                  <a:path w="545" h="793">
                    <a:moveTo>
                      <a:pt x="256" y="33"/>
                    </a:moveTo>
                    <a:lnTo>
                      <a:pt x="267" y="22"/>
                    </a:lnTo>
                    <a:lnTo>
                      <a:pt x="267" y="11"/>
                    </a:lnTo>
                    <a:lnTo>
                      <a:pt x="256" y="1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156" y="11"/>
                    </a:lnTo>
                    <a:lnTo>
                      <a:pt x="100" y="11"/>
                    </a:lnTo>
                    <a:lnTo>
                      <a:pt x="89" y="22"/>
                    </a:lnTo>
                    <a:lnTo>
                      <a:pt x="78" y="22"/>
                    </a:lnTo>
                    <a:lnTo>
                      <a:pt x="78" y="45"/>
                    </a:lnTo>
                    <a:lnTo>
                      <a:pt x="89" y="56"/>
                    </a:lnTo>
                    <a:lnTo>
                      <a:pt x="156" y="56"/>
                    </a:lnTo>
                    <a:lnTo>
                      <a:pt x="156" y="67"/>
                    </a:lnTo>
                    <a:lnTo>
                      <a:pt x="167" y="67"/>
                    </a:lnTo>
                    <a:lnTo>
                      <a:pt x="167" y="78"/>
                    </a:lnTo>
                    <a:lnTo>
                      <a:pt x="156" y="100"/>
                    </a:lnTo>
                    <a:lnTo>
                      <a:pt x="0" y="737"/>
                    </a:lnTo>
                    <a:lnTo>
                      <a:pt x="0" y="771"/>
                    </a:lnTo>
                    <a:lnTo>
                      <a:pt x="11" y="793"/>
                    </a:lnTo>
                    <a:lnTo>
                      <a:pt x="56" y="793"/>
                    </a:lnTo>
                    <a:lnTo>
                      <a:pt x="67" y="782"/>
                    </a:lnTo>
                    <a:lnTo>
                      <a:pt x="78" y="759"/>
                    </a:lnTo>
                    <a:lnTo>
                      <a:pt x="89" y="748"/>
                    </a:lnTo>
                    <a:lnTo>
                      <a:pt x="89" y="726"/>
                    </a:lnTo>
                    <a:lnTo>
                      <a:pt x="100" y="670"/>
                    </a:lnTo>
                    <a:lnTo>
                      <a:pt x="122" y="614"/>
                    </a:lnTo>
                    <a:lnTo>
                      <a:pt x="134" y="558"/>
                    </a:lnTo>
                    <a:lnTo>
                      <a:pt x="145" y="525"/>
                    </a:lnTo>
                    <a:lnTo>
                      <a:pt x="178" y="536"/>
                    </a:lnTo>
                    <a:lnTo>
                      <a:pt x="211" y="536"/>
                    </a:lnTo>
                    <a:lnTo>
                      <a:pt x="245" y="558"/>
                    </a:lnTo>
                    <a:lnTo>
                      <a:pt x="267" y="569"/>
                    </a:lnTo>
                    <a:lnTo>
                      <a:pt x="278" y="592"/>
                    </a:lnTo>
                    <a:lnTo>
                      <a:pt x="278" y="715"/>
                    </a:lnTo>
                    <a:lnTo>
                      <a:pt x="300" y="748"/>
                    </a:lnTo>
                    <a:lnTo>
                      <a:pt x="312" y="771"/>
                    </a:lnTo>
                    <a:lnTo>
                      <a:pt x="345" y="782"/>
                    </a:lnTo>
                    <a:lnTo>
                      <a:pt x="367" y="793"/>
                    </a:lnTo>
                    <a:lnTo>
                      <a:pt x="390" y="793"/>
                    </a:lnTo>
                    <a:lnTo>
                      <a:pt x="456" y="771"/>
                    </a:lnTo>
                    <a:lnTo>
                      <a:pt x="501" y="726"/>
                    </a:lnTo>
                    <a:lnTo>
                      <a:pt x="512" y="692"/>
                    </a:lnTo>
                    <a:lnTo>
                      <a:pt x="534" y="648"/>
                    </a:lnTo>
                    <a:lnTo>
                      <a:pt x="534" y="614"/>
                    </a:lnTo>
                    <a:lnTo>
                      <a:pt x="523" y="614"/>
                    </a:lnTo>
                    <a:lnTo>
                      <a:pt x="523" y="603"/>
                    </a:lnTo>
                    <a:lnTo>
                      <a:pt x="512" y="603"/>
                    </a:lnTo>
                    <a:lnTo>
                      <a:pt x="501" y="614"/>
                    </a:lnTo>
                    <a:lnTo>
                      <a:pt x="501" y="636"/>
                    </a:lnTo>
                    <a:lnTo>
                      <a:pt x="490" y="659"/>
                    </a:lnTo>
                    <a:lnTo>
                      <a:pt x="479" y="692"/>
                    </a:lnTo>
                    <a:lnTo>
                      <a:pt x="467" y="715"/>
                    </a:lnTo>
                    <a:lnTo>
                      <a:pt x="423" y="759"/>
                    </a:lnTo>
                    <a:lnTo>
                      <a:pt x="378" y="759"/>
                    </a:lnTo>
                    <a:lnTo>
                      <a:pt x="367" y="748"/>
                    </a:lnTo>
                    <a:lnTo>
                      <a:pt x="356" y="726"/>
                    </a:lnTo>
                    <a:lnTo>
                      <a:pt x="356" y="670"/>
                    </a:lnTo>
                    <a:lnTo>
                      <a:pt x="367" y="648"/>
                    </a:lnTo>
                    <a:lnTo>
                      <a:pt x="367" y="581"/>
                    </a:lnTo>
                    <a:lnTo>
                      <a:pt x="323" y="536"/>
                    </a:lnTo>
                    <a:lnTo>
                      <a:pt x="300" y="525"/>
                    </a:lnTo>
                    <a:lnTo>
                      <a:pt x="234" y="502"/>
                    </a:lnTo>
                    <a:lnTo>
                      <a:pt x="189" y="502"/>
                    </a:lnTo>
                    <a:lnTo>
                      <a:pt x="211" y="480"/>
                    </a:lnTo>
                    <a:lnTo>
                      <a:pt x="245" y="458"/>
                    </a:lnTo>
                    <a:lnTo>
                      <a:pt x="278" y="424"/>
                    </a:lnTo>
                    <a:lnTo>
                      <a:pt x="367" y="346"/>
                    </a:lnTo>
                    <a:lnTo>
                      <a:pt x="456" y="313"/>
                    </a:lnTo>
                    <a:lnTo>
                      <a:pt x="479" y="324"/>
                    </a:lnTo>
                    <a:lnTo>
                      <a:pt x="490" y="335"/>
                    </a:lnTo>
                    <a:lnTo>
                      <a:pt x="467" y="346"/>
                    </a:lnTo>
                    <a:lnTo>
                      <a:pt x="434" y="380"/>
                    </a:lnTo>
                    <a:lnTo>
                      <a:pt x="434" y="391"/>
                    </a:lnTo>
                    <a:lnTo>
                      <a:pt x="456" y="435"/>
                    </a:lnTo>
                    <a:lnTo>
                      <a:pt x="501" y="435"/>
                    </a:lnTo>
                    <a:lnTo>
                      <a:pt x="523" y="413"/>
                    </a:lnTo>
                    <a:lnTo>
                      <a:pt x="545" y="368"/>
                    </a:lnTo>
                    <a:lnTo>
                      <a:pt x="545" y="346"/>
                    </a:lnTo>
                    <a:lnTo>
                      <a:pt x="534" y="324"/>
                    </a:lnTo>
                    <a:lnTo>
                      <a:pt x="512" y="301"/>
                    </a:lnTo>
                    <a:lnTo>
                      <a:pt x="490" y="290"/>
                    </a:lnTo>
                    <a:lnTo>
                      <a:pt x="456" y="290"/>
                    </a:lnTo>
                    <a:lnTo>
                      <a:pt x="367" y="313"/>
                    </a:lnTo>
                    <a:lnTo>
                      <a:pt x="323" y="346"/>
                    </a:lnTo>
                    <a:lnTo>
                      <a:pt x="278" y="391"/>
                    </a:lnTo>
                    <a:lnTo>
                      <a:pt x="189" y="458"/>
                    </a:lnTo>
                    <a:lnTo>
                      <a:pt x="156" y="480"/>
                    </a:lnTo>
                    <a:lnTo>
                      <a:pt x="25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3" name="Freeform 195"/>
              <p:cNvSpPr>
                <a:spLocks noEditPoints="1"/>
              </p:cNvSpPr>
              <p:nvPr/>
            </p:nvSpPr>
            <p:spPr bwMode="auto">
              <a:xfrm>
                <a:off x="22584" y="22430"/>
                <a:ext cx="823" cy="302"/>
              </a:xfrm>
              <a:custGeom>
                <a:avLst/>
                <a:gdLst/>
                <a:ahLst/>
                <a:cxnLst>
                  <a:cxn ang="0">
                    <a:pos x="779" y="56"/>
                  </a:cxn>
                  <a:cxn ang="0">
                    <a:pos x="812" y="56"/>
                  </a:cxn>
                  <a:cxn ang="0">
                    <a:pos x="823" y="45"/>
                  </a:cxn>
                  <a:cxn ang="0">
                    <a:pos x="823" y="11"/>
                  </a:cxn>
                  <a:cxn ang="0">
                    <a:pos x="812" y="11"/>
                  </a:cxn>
                  <a:cxn ang="0">
                    <a:pos x="790" y="0"/>
                  </a:cxn>
                  <a:cxn ang="0">
                    <a:pos x="33" y="0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0" y="45"/>
                  </a:cxn>
                  <a:cxn ang="0">
                    <a:pos x="11" y="56"/>
                  </a:cxn>
                  <a:cxn ang="0">
                    <a:pos x="44" y="56"/>
                  </a:cxn>
                  <a:cxn ang="0">
                    <a:pos x="779" y="56"/>
                  </a:cxn>
                  <a:cxn ang="0">
                    <a:pos x="779" y="302"/>
                  </a:cxn>
                  <a:cxn ang="0">
                    <a:pos x="812" y="302"/>
                  </a:cxn>
                  <a:cxn ang="0">
                    <a:pos x="823" y="290"/>
                  </a:cxn>
                  <a:cxn ang="0">
                    <a:pos x="823" y="268"/>
                  </a:cxn>
                  <a:cxn ang="0">
                    <a:pos x="812" y="257"/>
                  </a:cxn>
                  <a:cxn ang="0">
                    <a:pos x="790" y="246"/>
                  </a:cxn>
                  <a:cxn ang="0">
                    <a:pos x="33" y="246"/>
                  </a:cxn>
                  <a:cxn ang="0">
                    <a:pos x="11" y="257"/>
                  </a:cxn>
                  <a:cxn ang="0">
                    <a:pos x="0" y="257"/>
                  </a:cxn>
                  <a:cxn ang="0">
                    <a:pos x="0" y="290"/>
                  </a:cxn>
                  <a:cxn ang="0">
                    <a:pos x="11" y="302"/>
                  </a:cxn>
                  <a:cxn ang="0">
                    <a:pos x="44" y="302"/>
                  </a:cxn>
                  <a:cxn ang="0">
                    <a:pos x="779" y="302"/>
                  </a:cxn>
                </a:cxnLst>
                <a:rect l="0" t="0" r="r" b="b"/>
                <a:pathLst>
                  <a:path w="823" h="302">
                    <a:moveTo>
                      <a:pt x="779" y="56"/>
                    </a:moveTo>
                    <a:lnTo>
                      <a:pt x="812" y="56"/>
                    </a:lnTo>
                    <a:lnTo>
                      <a:pt x="823" y="45"/>
                    </a:lnTo>
                    <a:lnTo>
                      <a:pt x="823" y="11"/>
                    </a:lnTo>
                    <a:lnTo>
                      <a:pt x="812" y="11"/>
                    </a:lnTo>
                    <a:lnTo>
                      <a:pt x="790" y="0"/>
                    </a:lnTo>
                    <a:lnTo>
                      <a:pt x="33" y="0"/>
                    </a:lnTo>
                    <a:lnTo>
                      <a:pt x="11" y="11"/>
                    </a:lnTo>
                    <a:lnTo>
                      <a:pt x="0" y="11"/>
                    </a:lnTo>
                    <a:lnTo>
                      <a:pt x="0" y="45"/>
                    </a:lnTo>
                    <a:lnTo>
                      <a:pt x="11" y="56"/>
                    </a:lnTo>
                    <a:lnTo>
                      <a:pt x="44" y="56"/>
                    </a:lnTo>
                    <a:lnTo>
                      <a:pt x="779" y="56"/>
                    </a:lnTo>
                    <a:close/>
                    <a:moveTo>
                      <a:pt x="779" y="302"/>
                    </a:moveTo>
                    <a:lnTo>
                      <a:pt x="812" y="302"/>
                    </a:lnTo>
                    <a:lnTo>
                      <a:pt x="823" y="290"/>
                    </a:lnTo>
                    <a:lnTo>
                      <a:pt x="823" y="268"/>
                    </a:lnTo>
                    <a:lnTo>
                      <a:pt x="812" y="257"/>
                    </a:lnTo>
                    <a:lnTo>
                      <a:pt x="790" y="246"/>
                    </a:lnTo>
                    <a:lnTo>
                      <a:pt x="33" y="246"/>
                    </a:lnTo>
                    <a:lnTo>
                      <a:pt x="11" y="257"/>
                    </a:lnTo>
                    <a:lnTo>
                      <a:pt x="0" y="257"/>
                    </a:lnTo>
                    <a:lnTo>
                      <a:pt x="0" y="290"/>
                    </a:lnTo>
                    <a:lnTo>
                      <a:pt x="11" y="302"/>
                    </a:lnTo>
                    <a:lnTo>
                      <a:pt x="44" y="302"/>
                    </a:lnTo>
                    <a:lnTo>
                      <a:pt x="779" y="3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4" name="Freeform 196"/>
              <p:cNvSpPr>
                <a:spLocks/>
              </p:cNvSpPr>
              <p:nvPr/>
            </p:nvSpPr>
            <p:spPr bwMode="auto">
              <a:xfrm>
                <a:off x="23608" y="22117"/>
                <a:ext cx="411" cy="749"/>
              </a:xfrm>
              <a:custGeom>
                <a:avLst/>
                <a:gdLst/>
                <a:ahLst/>
                <a:cxnLst>
                  <a:cxn ang="0">
                    <a:pos x="256" y="34"/>
                  </a:cxn>
                  <a:cxn ang="0">
                    <a:pos x="256" y="12"/>
                  </a:cxn>
                  <a:cxn ang="0">
                    <a:pos x="245" y="0"/>
                  </a:cxn>
                  <a:cxn ang="0">
                    <a:pos x="222" y="0"/>
                  </a:cxn>
                  <a:cxn ang="0">
                    <a:pos x="144" y="56"/>
                  </a:cxn>
                  <a:cxn ang="0">
                    <a:pos x="67" y="67"/>
                  </a:cxn>
                  <a:cxn ang="0">
                    <a:pos x="0" y="79"/>
                  </a:cxn>
                  <a:cxn ang="0">
                    <a:pos x="0" y="112"/>
                  </a:cxn>
                  <a:cxn ang="0">
                    <a:pos x="67" y="112"/>
                  </a:cxn>
                  <a:cxn ang="0">
                    <a:pos x="111" y="101"/>
                  </a:cxn>
                  <a:cxn ang="0">
                    <a:pos x="167" y="90"/>
                  </a:cxn>
                  <a:cxn ang="0">
                    <a:pos x="167" y="671"/>
                  </a:cxn>
                  <a:cxn ang="0">
                    <a:pos x="156" y="693"/>
                  </a:cxn>
                  <a:cxn ang="0">
                    <a:pos x="144" y="693"/>
                  </a:cxn>
                  <a:cxn ang="0">
                    <a:pos x="133" y="704"/>
                  </a:cxn>
                  <a:cxn ang="0">
                    <a:pos x="11" y="704"/>
                  </a:cxn>
                  <a:cxn ang="0">
                    <a:pos x="11" y="749"/>
                  </a:cxn>
                  <a:cxn ang="0">
                    <a:pos x="411" y="749"/>
                  </a:cxn>
                  <a:cxn ang="0">
                    <a:pos x="411" y="704"/>
                  </a:cxn>
                  <a:cxn ang="0">
                    <a:pos x="289" y="704"/>
                  </a:cxn>
                  <a:cxn ang="0">
                    <a:pos x="267" y="693"/>
                  </a:cxn>
                  <a:cxn ang="0">
                    <a:pos x="256" y="682"/>
                  </a:cxn>
                  <a:cxn ang="0">
                    <a:pos x="256" y="659"/>
                  </a:cxn>
                  <a:cxn ang="0">
                    <a:pos x="256" y="34"/>
                  </a:cxn>
                </a:cxnLst>
                <a:rect l="0" t="0" r="r" b="b"/>
                <a:pathLst>
                  <a:path w="411" h="749">
                    <a:moveTo>
                      <a:pt x="256" y="34"/>
                    </a:moveTo>
                    <a:lnTo>
                      <a:pt x="256" y="12"/>
                    </a:lnTo>
                    <a:lnTo>
                      <a:pt x="245" y="0"/>
                    </a:lnTo>
                    <a:lnTo>
                      <a:pt x="222" y="0"/>
                    </a:lnTo>
                    <a:lnTo>
                      <a:pt x="144" y="56"/>
                    </a:lnTo>
                    <a:lnTo>
                      <a:pt x="67" y="67"/>
                    </a:lnTo>
                    <a:lnTo>
                      <a:pt x="0" y="79"/>
                    </a:lnTo>
                    <a:lnTo>
                      <a:pt x="0" y="112"/>
                    </a:lnTo>
                    <a:lnTo>
                      <a:pt x="67" y="112"/>
                    </a:lnTo>
                    <a:lnTo>
                      <a:pt x="111" y="101"/>
                    </a:lnTo>
                    <a:lnTo>
                      <a:pt x="167" y="90"/>
                    </a:lnTo>
                    <a:lnTo>
                      <a:pt x="167" y="671"/>
                    </a:lnTo>
                    <a:lnTo>
                      <a:pt x="156" y="693"/>
                    </a:lnTo>
                    <a:lnTo>
                      <a:pt x="144" y="693"/>
                    </a:lnTo>
                    <a:lnTo>
                      <a:pt x="133" y="704"/>
                    </a:lnTo>
                    <a:lnTo>
                      <a:pt x="11" y="704"/>
                    </a:lnTo>
                    <a:lnTo>
                      <a:pt x="11" y="749"/>
                    </a:lnTo>
                    <a:lnTo>
                      <a:pt x="411" y="749"/>
                    </a:lnTo>
                    <a:lnTo>
                      <a:pt x="411" y="704"/>
                    </a:lnTo>
                    <a:lnTo>
                      <a:pt x="289" y="704"/>
                    </a:lnTo>
                    <a:lnTo>
                      <a:pt x="267" y="693"/>
                    </a:lnTo>
                    <a:lnTo>
                      <a:pt x="256" y="682"/>
                    </a:lnTo>
                    <a:lnTo>
                      <a:pt x="256" y="659"/>
                    </a:lnTo>
                    <a:lnTo>
                      <a:pt x="256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5" name="Freeform 197"/>
              <p:cNvSpPr>
                <a:spLocks/>
              </p:cNvSpPr>
              <p:nvPr/>
            </p:nvSpPr>
            <p:spPr bwMode="auto">
              <a:xfrm>
                <a:off x="24465" y="19806"/>
                <a:ext cx="1135" cy="1161"/>
              </a:xfrm>
              <a:custGeom>
                <a:avLst/>
                <a:gdLst/>
                <a:ahLst/>
                <a:cxnLst>
                  <a:cxn ang="0">
                    <a:pos x="1135" y="11"/>
                  </a:cxn>
                  <a:cxn ang="0">
                    <a:pos x="1135" y="0"/>
                  </a:cxn>
                  <a:cxn ang="0">
                    <a:pos x="1112" y="0"/>
                  </a:cxn>
                  <a:cxn ang="0">
                    <a:pos x="1090" y="22"/>
                  </a:cxn>
                  <a:cxn ang="0">
                    <a:pos x="979" y="145"/>
                  </a:cxn>
                  <a:cxn ang="0">
                    <a:pos x="957" y="111"/>
                  </a:cxn>
                  <a:cxn ang="0">
                    <a:pos x="912" y="55"/>
                  </a:cxn>
                  <a:cxn ang="0">
                    <a:pos x="834" y="22"/>
                  </a:cxn>
                  <a:cxn ang="0">
                    <a:pos x="712" y="0"/>
                  </a:cxn>
                  <a:cxn ang="0">
                    <a:pos x="534" y="22"/>
                  </a:cxn>
                  <a:cxn ang="0">
                    <a:pos x="367" y="100"/>
                  </a:cxn>
                  <a:cxn ang="0">
                    <a:pos x="222" y="223"/>
                  </a:cxn>
                  <a:cxn ang="0">
                    <a:pos x="111" y="368"/>
                  </a:cxn>
                  <a:cxn ang="0">
                    <a:pos x="33" y="536"/>
                  </a:cxn>
                  <a:cxn ang="0">
                    <a:pos x="0" y="726"/>
                  </a:cxn>
                  <a:cxn ang="0">
                    <a:pos x="22" y="871"/>
                  </a:cxn>
                  <a:cxn ang="0">
                    <a:pos x="89" y="994"/>
                  </a:cxn>
                  <a:cxn ang="0">
                    <a:pos x="178" y="1083"/>
                  </a:cxn>
                  <a:cxn ang="0">
                    <a:pos x="300" y="1139"/>
                  </a:cxn>
                  <a:cxn ang="0">
                    <a:pos x="434" y="1161"/>
                  </a:cxn>
                  <a:cxn ang="0">
                    <a:pos x="567" y="1139"/>
                  </a:cxn>
                  <a:cxn ang="0">
                    <a:pos x="678" y="1094"/>
                  </a:cxn>
                  <a:cxn ang="0">
                    <a:pos x="779" y="1027"/>
                  </a:cxn>
                  <a:cxn ang="0">
                    <a:pos x="868" y="927"/>
                  </a:cxn>
                  <a:cxn ang="0">
                    <a:pos x="923" y="837"/>
                  </a:cxn>
                  <a:cxn ang="0">
                    <a:pos x="945" y="770"/>
                  </a:cxn>
                  <a:cxn ang="0">
                    <a:pos x="957" y="748"/>
                  </a:cxn>
                  <a:cxn ang="0">
                    <a:pos x="957" y="737"/>
                  </a:cxn>
                  <a:cxn ang="0">
                    <a:pos x="945" y="726"/>
                  </a:cxn>
                  <a:cxn ang="0">
                    <a:pos x="923" y="726"/>
                  </a:cxn>
                  <a:cxn ang="0">
                    <a:pos x="912" y="748"/>
                  </a:cxn>
                  <a:cxn ang="0">
                    <a:pos x="890" y="815"/>
                  </a:cxn>
                  <a:cxn ang="0">
                    <a:pos x="845" y="904"/>
                  </a:cxn>
                  <a:cxn ang="0">
                    <a:pos x="756" y="994"/>
                  </a:cxn>
                  <a:cxn ang="0">
                    <a:pos x="645" y="1061"/>
                  </a:cxn>
                  <a:cxn ang="0">
                    <a:pos x="545" y="1105"/>
                  </a:cxn>
                  <a:cxn ang="0">
                    <a:pos x="456" y="1116"/>
                  </a:cxn>
                  <a:cxn ang="0">
                    <a:pos x="367" y="1105"/>
                  </a:cxn>
                  <a:cxn ang="0">
                    <a:pos x="289" y="1072"/>
                  </a:cxn>
                  <a:cxn ang="0">
                    <a:pos x="211" y="1005"/>
                  </a:cxn>
                  <a:cxn ang="0">
                    <a:pos x="167" y="915"/>
                  </a:cxn>
                  <a:cxn ang="0">
                    <a:pos x="144" y="781"/>
                  </a:cxn>
                  <a:cxn ang="0">
                    <a:pos x="155" y="681"/>
                  </a:cxn>
                  <a:cxn ang="0">
                    <a:pos x="189" y="547"/>
                  </a:cxn>
                  <a:cxn ang="0">
                    <a:pos x="244" y="390"/>
                  </a:cxn>
                  <a:cxn ang="0">
                    <a:pos x="345" y="245"/>
                  </a:cxn>
                  <a:cxn ang="0">
                    <a:pos x="456" y="145"/>
                  </a:cxn>
                  <a:cxn ang="0">
                    <a:pos x="589" y="67"/>
                  </a:cxn>
                  <a:cxn ang="0">
                    <a:pos x="734" y="44"/>
                  </a:cxn>
                  <a:cxn ang="0">
                    <a:pos x="845" y="67"/>
                  </a:cxn>
                  <a:cxn ang="0">
                    <a:pos x="923" y="134"/>
                  </a:cxn>
                  <a:cxn ang="0">
                    <a:pos x="968" y="234"/>
                  </a:cxn>
                  <a:cxn ang="0">
                    <a:pos x="990" y="357"/>
                  </a:cxn>
                  <a:cxn ang="0">
                    <a:pos x="990" y="413"/>
                  </a:cxn>
                  <a:cxn ang="0">
                    <a:pos x="979" y="424"/>
                  </a:cxn>
                  <a:cxn ang="0">
                    <a:pos x="979" y="435"/>
                  </a:cxn>
                  <a:cxn ang="0">
                    <a:pos x="1001" y="457"/>
                  </a:cxn>
                  <a:cxn ang="0">
                    <a:pos x="1012" y="457"/>
                  </a:cxn>
                  <a:cxn ang="0">
                    <a:pos x="1035" y="435"/>
                  </a:cxn>
                  <a:cxn ang="0">
                    <a:pos x="1035" y="424"/>
                  </a:cxn>
                  <a:cxn ang="0">
                    <a:pos x="1135" y="11"/>
                  </a:cxn>
                </a:cxnLst>
                <a:rect l="0" t="0" r="r" b="b"/>
                <a:pathLst>
                  <a:path w="1135" h="1161">
                    <a:moveTo>
                      <a:pt x="1135" y="11"/>
                    </a:moveTo>
                    <a:lnTo>
                      <a:pt x="1135" y="0"/>
                    </a:lnTo>
                    <a:lnTo>
                      <a:pt x="1112" y="0"/>
                    </a:lnTo>
                    <a:lnTo>
                      <a:pt x="1090" y="22"/>
                    </a:lnTo>
                    <a:lnTo>
                      <a:pt x="979" y="145"/>
                    </a:lnTo>
                    <a:lnTo>
                      <a:pt x="957" y="111"/>
                    </a:lnTo>
                    <a:lnTo>
                      <a:pt x="912" y="55"/>
                    </a:lnTo>
                    <a:lnTo>
                      <a:pt x="834" y="22"/>
                    </a:lnTo>
                    <a:lnTo>
                      <a:pt x="712" y="0"/>
                    </a:lnTo>
                    <a:lnTo>
                      <a:pt x="534" y="22"/>
                    </a:lnTo>
                    <a:lnTo>
                      <a:pt x="367" y="100"/>
                    </a:lnTo>
                    <a:lnTo>
                      <a:pt x="222" y="223"/>
                    </a:lnTo>
                    <a:lnTo>
                      <a:pt x="111" y="368"/>
                    </a:lnTo>
                    <a:lnTo>
                      <a:pt x="33" y="536"/>
                    </a:lnTo>
                    <a:lnTo>
                      <a:pt x="0" y="726"/>
                    </a:lnTo>
                    <a:lnTo>
                      <a:pt x="22" y="871"/>
                    </a:lnTo>
                    <a:lnTo>
                      <a:pt x="89" y="994"/>
                    </a:lnTo>
                    <a:lnTo>
                      <a:pt x="178" y="1083"/>
                    </a:lnTo>
                    <a:lnTo>
                      <a:pt x="300" y="1139"/>
                    </a:lnTo>
                    <a:lnTo>
                      <a:pt x="434" y="1161"/>
                    </a:lnTo>
                    <a:lnTo>
                      <a:pt x="567" y="1139"/>
                    </a:lnTo>
                    <a:lnTo>
                      <a:pt x="678" y="1094"/>
                    </a:lnTo>
                    <a:lnTo>
                      <a:pt x="779" y="1027"/>
                    </a:lnTo>
                    <a:lnTo>
                      <a:pt x="868" y="927"/>
                    </a:lnTo>
                    <a:lnTo>
                      <a:pt x="923" y="837"/>
                    </a:lnTo>
                    <a:lnTo>
                      <a:pt x="945" y="770"/>
                    </a:lnTo>
                    <a:lnTo>
                      <a:pt x="957" y="748"/>
                    </a:lnTo>
                    <a:lnTo>
                      <a:pt x="957" y="737"/>
                    </a:lnTo>
                    <a:lnTo>
                      <a:pt x="945" y="726"/>
                    </a:lnTo>
                    <a:lnTo>
                      <a:pt x="923" y="726"/>
                    </a:lnTo>
                    <a:lnTo>
                      <a:pt x="912" y="748"/>
                    </a:lnTo>
                    <a:lnTo>
                      <a:pt x="890" y="815"/>
                    </a:lnTo>
                    <a:lnTo>
                      <a:pt x="845" y="904"/>
                    </a:lnTo>
                    <a:lnTo>
                      <a:pt x="756" y="994"/>
                    </a:lnTo>
                    <a:lnTo>
                      <a:pt x="645" y="1061"/>
                    </a:lnTo>
                    <a:lnTo>
                      <a:pt x="545" y="1105"/>
                    </a:lnTo>
                    <a:lnTo>
                      <a:pt x="456" y="1116"/>
                    </a:lnTo>
                    <a:lnTo>
                      <a:pt x="367" y="1105"/>
                    </a:lnTo>
                    <a:lnTo>
                      <a:pt x="289" y="1072"/>
                    </a:lnTo>
                    <a:lnTo>
                      <a:pt x="211" y="1005"/>
                    </a:lnTo>
                    <a:lnTo>
                      <a:pt x="167" y="915"/>
                    </a:lnTo>
                    <a:lnTo>
                      <a:pt x="144" y="781"/>
                    </a:lnTo>
                    <a:lnTo>
                      <a:pt x="155" y="681"/>
                    </a:lnTo>
                    <a:lnTo>
                      <a:pt x="189" y="547"/>
                    </a:lnTo>
                    <a:lnTo>
                      <a:pt x="244" y="390"/>
                    </a:lnTo>
                    <a:lnTo>
                      <a:pt x="345" y="245"/>
                    </a:lnTo>
                    <a:lnTo>
                      <a:pt x="456" y="145"/>
                    </a:lnTo>
                    <a:lnTo>
                      <a:pt x="589" y="67"/>
                    </a:lnTo>
                    <a:lnTo>
                      <a:pt x="734" y="44"/>
                    </a:lnTo>
                    <a:lnTo>
                      <a:pt x="845" y="67"/>
                    </a:lnTo>
                    <a:lnTo>
                      <a:pt x="923" y="134"/>
                    </a:lnTo>
                    <a:lnTo>
                      <a:pt x="968" y="234"/>
                    </a:lnTo>
                    <a:lnTo>
                      <a:pt x="990" y="357"/>
                    </a:lnTo>
                    <a:lnTo>
                      <a:pt x="990" y="413"/>
                    </a:lnTo>
                    <a:lnTo>
                      <a:pt x="979" y="424"/>
                    </a:lnTo>
                    <a:lnTo>
                      <a:pt x="979" y="435"/>
                    </a:lnTo>
                    <a:lnTo>
                      <a:pt x="1001" y="457"/>
                    </a:lnTo>
                    <a:lnTo>
                      <a:pt x="1012" y="457"/>
                    </a:lnTo>
                    <a:lnTo>
                      <a:pt x="1035" y="435"/>
                    </a:lnTo>
                    <a:lnTo>
                      <a:pt x="1035" y="424"/>
                    </a:lnTo>
                    <a:lnTo>
                      <a:pt x="113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6" name="Freeform 198"/>
              <p:cNvSpPr>
                <a:spLocks noEditPoints="1"/>
              </p:cNvSpPr>
              <p:nvPr/>
            </p:nvSpPr>
            <p:spPr bwMode="auto">
              <a:xfrm>
                <a:off x="25589" y="20431"/>
                <a:ext cx="333" cy="759"/>
              </a:xfrm>
              <a:custGeom>
                <a:avLst/>
                <a:gdLst/>
                <a:ahLst/>
                <a:cxnLst>
                  <a:cxn ang="0">
                    <a:pos x="311" y="34"/>
                  </a:cxn>
                  <a:cxn ang="0">
                    <a:pos x="278" y="11"/>
                  </a:cxn>
                  <a:cxn ang="0">
                    <a:pos x="222" y="22"/>
                  </a:cxn>
                  <a:cxn ang="0">
                    <a:pos x="200" y="78"/>
                  </a:cxn>
                  <a:cxn ang="0">
                    <a:pos x="244" y="112"/>
                  </a:cxn>
                  <a:cxn ang="0">
                    <a:pos x="300" y="78"/>
                  </a:cxn>
                  <a:cxn ang="0">
                    <a:pos x="77" y="614"/>
                  </a:cxn>
                  <a:cxn ang="0">
                    <a:pos x="66" y="659"/>
                  </a:cxn>
                  <a:cxn ang="0">
                    <a:pos x="100" y="726"/>
                  </a:cxn>
                  <a:cxn ang="0">
                    <a:pos x="178" y="759"/>
                  </a:cxn>
                  <a:cxn ang="0">
                    <a:pos x="278" y="715"/>
                  </a:cxn>
                  <a:cxn ang="0">
                    <a:pos x="311" y="648"/>
                  </a:cxn>
                  <a:cxn ang="0">
                    <a:pos x="333" y="581"/>
                  </a:cxn>
                  <a:cxn ang="0">
                    <a:pos x="322" y="570"/>
                  </a:cxn>
                  <a:cxn ang="0">
                    <a:pos x="300" y="581"/>
                  </a:cxn>
                  <a:cxn ang="0">
                    <a:pos x="255" y="681"/>
                  </a:cxn>
                  <a:cxn ang="0">
                    <a:pos x="200" y="726"/>
                  </a:cxn>
                  <a:cxn ang="0">
                    <a:pos x="155" y="715"/>
                  </a:cxn>
                  <a:cxn ang="0">
                    <a:pos x="144" y="692"/>
                  </a:cxn>
                  <a:cxn ang="0">
                    <a:pos x="166" y="614"/>
                  </a:cxn>
                  <a:cxn ang="0">
                    <a:pos x="222" y="480"/>
                  </a:cxn>
                  <a:cxn ang="0">
                    <a:pos x="255" y="402"/>
                  </a:cxn>
                  <a:cxn ang="0">
                    <a:pos x="267" y="369"/>
                  </a:cxn>
                  <a:cxn ang="0">
                    <a:pos x="255" y="313"/>
                  </a:cxn>
                  <a:cxn ang="0">
                    <a:pos x="200" y="257"/>
                  </a:cxn>
                  <a:cxn ang="0">
                    <a:pos x="55" y="302"/>
                  </a:cxn>
                  <a:cxn ang="0">
                    <a:pos x="22" y="357"/>
                  </a:cxn>
                  <a:cxn ang="0">
                    <a:pos x="0" y="413"/>
                  </a:cxn>
                  <a:cxn ang="0">
                    <a:pos x="33" y="436"/>
                  </a:cxn>
                  <a:cxn ang="0">
                    <a:pos x="55" y="369"/>
                  </a:cxn>
                  <a:cxn ang="0">
                    <a:pos x="133" y="290"/>
                  </a:cxn>
                  <a:cxn ang="0">
                    <a:pos x="178" y="302"/>
                  </a:cxn>
                  <a:cxn ang="0">
                    <a:pos x="189" y="335"/>
                  </a:cxn>
                  <a:cxn ang="0">
                    <a:pos x="178" y="369"/>
                  </a:cxn>
                  <a:cxn ang="0">
                    <a:pos x="144" y="436"/>
                  </a:cxn>
                </a:cxnLst>
                <a:rect l="0" t="0" r="r" b="b"/>
                <a:pathLst>
                  <a:path w="333" h="759">
                    <a:moveTo>
                      <a:pt x="311" y="45"/>
                    </a:moveTo>
                    <a:lnTo>
                      <a:pt x="311" y="34"/>
                    </a:lnTo>
                    <a:lnTo>
                      <a:pt x="300" y="22"/>
                    </a:lnTo>
                    <a:lnTo>
                      <a:pt x="278" y="11"/>
                    </a:lnTo>
                    <a:lnTo>
                      <a:pt x="267" y="0"/>
                    </a:lnTo>
                    <a:lnTo>
                      <a:pt x="222" y="22"/>
                    </a:lnTo>
                    <a:lnTo>
                      <a:pt x="200" y="45"/>
                    </a:lnTo>
                    <a:lnTo>
                      <a:pt x="200" y="78"/>
                    </a:lnTo>
                    <a:lnTo>
                      <a:pt x="222" y="101"/>
                    </a:lnTo>
                    <a:lnTo>
                      <a:pt x="244" y="112"/>
                    </a:lnTo>
                    <a:lnTo>
                      <a:pt x="278" y="101"/>
                    </a:lnTo>
                    <a:lnTo>
                      <a:pt x="300" y="78"/>
                    </a:lnTo>
                    <a:lnTo>
                      <a:pt x="311" y="45"/>
                    </a:lnTo>
                    <a:close/>
                    <a:moveTo>
                      <a:pt x="77" y="614"/>
                    </a:moveTo>
                    <a:lnTo>
                      <a:pt x="66" y="637"/>
                    </a:lnTo>
                    <a:lnTo>
                      <a:pt x="66" y="659"/>
                    </a:lnTo>
                    <a:lnTo>
                      <a:pt x="77" y="704"/>
                    </a:lnTo>
                    <a:lnTo>
                      <a:pt x="100" y="726"/>
                    </a:lnTo>
                    <a:lnTo>
                      <a:pt x="133" y="748"/>
                    </a:lnTo>
                    <a:lnTo>
                      <a:pt x="178" y="759"/>
                    </a:lnTo>
                    <a:lnTo>
                      <a:pt x="244" y="737"/>
                    </a:lnTo>
                    <a:lnTo>
                      <a:pt x="278" y="715"/>
                    </a:lnTo>
                    <a:lnTo>
                      <a:pt x="300" y="681"/>
                    </a:lnTo>
                    <a:lnTo>
                      <a:pt x="311" y="648"/>
                    </a:lnTo>
                    <a:lnTo>
                      <a:pt x="333" y="603"/>
                    </a:lnTo>
                    <a:lnTo>
                      <a:pt x="333" y="581"/>
                    </a:lnTo>
                    <a:lnTo>
                      <a:pt x="322" y="581"/>
                    </a:lnTo>
                    <a:lnTo>
                      <a:pt x="322" y="570"/>
                    </a:lnTo>
                    <a:lnTo>
                      <a:pt x="311" y="570"/>
                    </a:lnTo>
                    <a:lnTo>
                      <a:pt x="300" y="581"/>
                    </a:lnTo>
                    <a:lnTo>
                      <a:pt x="300" y="592"/>
                    </a:lnTo>
                    <a:lnTo>
                      <a:pt x="255" y="681"/>
                    </a:lnTo>
                    <a:lnTo>
                      <a:pt x="233" y="704"/>
                    </a:lnTo>
                    <a:lnTo>
                      <a:pt x="200" y="726"/>
                    </a:lnTo>
                    <a:lnTo>
                      <a:pt x="166" y="726"/>
                    </a:lnTo>
                    <a:lnTo>
                      <a:pt x="155" y="715"/>
                    </a:lnTo>
                    <a:lnTo>
                      <a:pt x="155" y="704"/>
                    </a:lnTo>
                    <a:lnTo>
                      <a:pt x="144" y="692"/>
                    </a:lnTo>
                    <a:lnTo>
                      <a:pt x="155" y="648"/>
                    </a:lnTo>
                    <a:lnTo>
                      <a:pt x="166" y="614"/>
                    </a:lnTo>
                    <a:lnTo>
                      <a:pt x="200" y="525"/>
                    </a:lnTo>
                    <a:lnTo>
                      <a:pt x="222" y="480"/>
                    </a:lnTo>
                    <a:lnTo>
                      <a:pt x="233" y="447"/>
                    </a:lnTo>
                    <a:lnTo>
                      <a:pt x="255" y="402"/>
                    </a:lnTo>
                    <a:lnTo>
                      <a:pt x="255" y="380"/>
                    </a:lnTo>
                    <a:lnTo>
                      <a:pt x="267" y="369"/>
                    </a:lnTo>
                    <a:lnTo>
                      <a:pt x="267" y="346"/>
                    </a:lnTo>
                    <a:lnTo>
                      <a:pt x="255" y="313"/>
                    </a:lnTo>
                    <a:lnTo>
                      <a:pt x="233" y="279"/>
                    </a:lnTo>
                    <a:lnTo>
                      <a:pt x="200" y="257"/>
                    </a:lnTo>
                    <a:lnTo>
                      <a:pt x="122" y="257"/>
                    </a:lnTo>
                    <a:lnTo>
                      <a:pt x="55" y="302"/>
                    </a:lnTo>
                    <a:lnTo>
                      <a:pt x="33" y="335"/>
                    </a:lnTo>
                    <a:lnTo>
                      <a:pt x="22" y="357"/>
                    </a:lnTo>
                    <a:lnTo>
                      <a:pt x="11" y="391"/>
                    </a:lnTo>
                    <a:lnTo>
                      <a:pt x="0" y="413"/>
                    </a:lnTo>
                    <a:lnTo>
                      <a:pt x="0" y="436"/>
                    </a:lnTo>
                    <a:lnTo>
                      <a:pt x="33" y="436"/>
                    </a:lnTo>
                    <a:lnTo>
                      <a:pt x="33" y="424"/>
                    </a:lnTo>
                    <a:lnTo>
                      <a:pt x="55" y="369"/>
                    </a:lnTo>
                    <a:lnTo>
                      <a:pt x="100" y="302"/>
                    </a:lnTo>
                    <a:lnTo>
                      <a:pt x="133" y="290"/>
                    </a:lnTo>
                    <a:lnTo>
                      <a:pt x="155" y="279"/>
                    </a:lnTo>
                    <a:lnTo>
                      <a:pt x="178" y="302"/>
                    </a:lnTo>
                    <a:lnTo>
                      <a:pt x="189" y="324"/>
                    </a:lnTo>
                    <a:lnTo>
                      <a:pt x="189" y="335"/>
                    </a:lnTo>
                    <a:lnTo>
                      <a:pt x="178" y="357"/>
                    </a:lnTo>
                    <a:lnTo>
                      <a:pt x="178" y="369"/>
                    </a:lnTo>
                    <a:lnTo>
                      <a:pt x="166" y="402"/>
                    </a:lnTo>
                    <a:lnTo>
                      <a:pt x="144" y="436"/>
                    </a:lnTo>
                    <a:lnTo>
                      <a:pt x="77" y="6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7" name="Freeform 199"/>
              <p:cNvSpPr>
                <a:spLocks/>
              </p:cNvSpPr>
              <p:nvPr/>
            </p:nvSpPr>
            <p:spPr bwMode="auto">
              <a:xfrm>
                <a:off x="26112" y="21045"/>
                <a:ext cx="144" cy="346"/>
              </a:xfrm>
              <a:custGeom>
                <a:avLst/>
                <a:gdLst/>
                <a:ahLst/>
                <a:cxnLst>
                  <a:cxn ang="0">
                    <a:pos x="111" y="112"/>
                  </a:cxn>
                  <a:cxn ang="0">
                    <a:pos x="100" y="179"/>
                  </a:cxn>
                  <a:cxn ang="0">
                    <a:pos x="77" y="246"/>
                  </a:cxn>
                  <a:cxn ang="0">
                    <a:pos x="22" y="324"/>
                  </a:cxn>
                  <a:cxn ang="0">
                    <a:pos x="11" y="324"/>
                  </a:cxn>
                  <a:cxn ang="0">
                    <a:pos x="11" y="335"/>
                  </a:cxn>
                  <a:cxn ang="0">
                    <a:pos x="22" y="346"/>
                  </a:cxn>
                  <a:cxn ang="0">
                    <a:pos x="33" y="346"/>
                  </a:cxn>
                  <a:cxn ang="0">
                    <a:pos x="55" y="335"/>
                  </a:cxn>
                  <a:cxn ang="0">
                    <a:pos x="89" y="291"/>
                  </a:cxn>
                  <a:cxn ang="0">
                    <a:pos x="122" y="224"/>
                  </a:cxn>
                  <a:cxn ang="0">
                    <a:pos x="144" y="123"/>
                  </a:cxn>
                  <a:cxn ang="0">
                    <a:pos x="144" y="90"/>
                  </a:cxn>
                  <a:cxn ang="0">
                    <a:pos x="133" y="56"/>
                  </a:cxn>
                  <a:cxn ang="0">
                    <a:pos x="111" y="23"/>
                  </a:cxn>
                  <a:cxn ang="0">
                    <a:pos x="66" y="0"/>
                  </a:cxn>
                  <a:cxn ang="0">
                    <a:pos x="33" y="11"/>
                  </a:cxn>
                  <a:cxn ang="0">
                    <a:pos x="0" y="45"/>
                  </a:cxn>
                  <a:cxn ang="0">
                    <a:pos x="0" y="90"/>
                  </a:cxn>
                  <a:cxn ang="0">
                    <a:pos x="11" y="112"/>
                  </a:cxn>
                  <a:cxn ang="0">
                    <a:pos x="33" y="134"/>
                  </a:cxn>
                  <a:cxn ang="0">
                    <a:pos x="77" y="134"/>
                  </a:cxn>
                  <a:cxn ang="0">
                    <a:pos x="100" y="123"/>
                  </a:cxn>
                  <a:cxn ang="0">
                    <a:pos x="111" y="112"/>
                  </a:cxn>
                </a:cxnLst>
                <a:rect l="0" t="0" r="r" b="b"/>
                <a:pathLst>
                  <a:path w="144" h="346">
                    <a:moveTo>
                      <a:pt x="111" y="112"/>
                    </a:moveTo>
                    <a:lnTo>
                      <a:pt x="100" y="179"/>
                    </a:lnTo>
                    <a:lnTo>
                      <a:pt x="77" y="246"/>
                    </a:lnTo>
                    <a:lnTo>
                      <a:pt x="22" y="324"/>
                    </a:lnTo>
                    <a:lnTo>
                      <a:pt x="11" y="324"/>
                    </a:lnTo>
                    <a:lnTo>
                      <a:pt x="11" y="335"/>
                    </a:lnTo>
                    <a:lnTo>
                      <a:pt x="22" y="346"/>
                    </a:lnTo>
                    <a:lnTo>
                      <a:pt x="33" y="346"/>
                    </a:lnTo>
                    <a:lnTo>
                      <a:pt x="55" y="335"/>
                    </a:lnTo>
                    <a:lnTo>
                      <a:pt x="89" y="291"/>
                    </a:lnTo>
                    <a:lnTo>
                      <a:pt x="122" y="224"/>
                    </a:lnTo>
                    <a:lnTo>
                      <a:pt x="144" y="123"/>
                    </a:lnTo>
                    <a:lnTo>
                      <a:pt x="144" y="90"/>
                    </a:lnTo>
                    <a:lnTo>
                      <a:pt x="133" y="56"/>
                    </a:lnTo>
                    <a:lnTo>
                      <a:pt x="111" y="23"/>
                    </a:lnTo>
                    <a:lnTo>
                      <a:pt x="66" y="0"/>
                    </a:lnTo>
                    <a:lnTo>
                      <a:pt x="33" y="11"/>
                    </a:lnTo>
                    <a:lnTo>
                      <a:pt x="0" y="45"/>
                    </a:lnTo>
                    <a:lnTo>
                      <a:pt x="0" y="90"/>
                    </a:lnTo>
                    <a:lnTo>
                      <a:pt x="11" y="112"/>
                    </a:lnTo>
                    <a:lnTo>
                      <a:pt x="33" y="134"/>
                    </a:lnTo>
                    <a:lnTo>
                      <a:pt x="77" y="134"/>
                    </a:lnTo>
                    <a:lnTo>
                      <a:pt x="100" y="123"/>
                    </a:lnTo>
                    <a:lnTo>
                      <a:pt x="111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8" name="Freeform 200"/>
              <p:cNvSpPr>
                <a:spLocks noEditPoints="1"/>
              </p:cNvSpPr>
              <p:nvPr/>
            </p:nvSpPr>
            <p:spPr bwMode="auto">
              <a:xfrm>
                <a:off x="26367" y="20431"/>
                <a:ext cx="490" cy="983"/>
              </a:xfrm>
              <a:custGeom>
                <a:avLst/>
                <a:gdLst/>
                <a:ahLst/>
                <a:cxnLst>
                  <a:cxn ang="0">
                    <a:pos x="490" y="45"/>
                  </a:cxn>
                  <a:cxn ang="0">
                    <a:pos x="490" y="34"/>
                  </a:cxn>
                  <a:cxn ang="0">
                    <a:pos x="468" y="11"/>
                  </a:cxn>
                  <a:cxn ang="0">
                    <a:pos x="446" y="0"/>
                  </a:cxn>
                  <a:cxn ang="0">
                    <a:pos x="412" y="11"/>
                  </a:cxn>
                  <a:cxn ang="0">
                    <a:pos x="390" y="34"/>
                  </a:cxn>
                  <a:cxn ang="0">
                    <a:pos x="379" y="67"/>
                  </a:cxn>
                  <a:cxn ang="0">
                    <a:pos x="379" y="78"/>
                  </a:cxn>
                  <a:cxn ang="0">
                    <a:pos x="401" y="101"/>
                  </a:cxn>
                  <a:cxn ang="0">
                    <a:pos x="423" y="112"/>
                  </a:cxn>
                  <a:cxn ang="0">
                    <a:pos x="468" y="89"/>
                  </a:cxn>
                  <a:cxn ang="0">
                    <a:pos x="490" y="45"/>
                  </a:cxn>
                  <a:cxn ang="0">
                    <a:pos x="256" y="804"/>
                  </a:cxn>
                  <a:cxn ang="0">
                    <a:pos x="234" y="849"/>
                  </a:cxn>
                  <a:cxn ang="0">
                    <a:pos x="212" y="882"/>
                  </a:cxn>
                  <a:cxn ang="0">
                    <a:pos x="179" y="916"/>
                  </a:cxn>
                  <a:cxn ang="0">
                    <a:pos x="145" y="938"/>
                  </a:cxn>
                  <a:cxn ang="0">
                    <a:pos x="112" y="949"/>
                  </a:cxn>
                  <a:cxn ang="0">
                    <a:pos x="90" y="949"/>
                  </a:cxn>
                  <a:cxn ang="0">
                    <a:pos x="67" y="938"/>
                  </a:cxn>
                  <a:cxn ang="0">
                    <a:pos x="90" y="927"/>
                  </a:cxn>
                  <a:cxn ang="0">
                    <a:pos x="101" y="916"/>
                  </a:cxn>
                  <a:cxn ang="0">
                    <a:pos x="101" y="860"/>
                  </a:cxn>
                  <a:cxn ang="0">
                    <a:pos x="78" y="838"/>
                  </a:cxn>
                  <a:cxn ang="0">
                    <a:pos x="56" y="838"/>
                  </a:cxn>
                  <a:cxn ang="0">
                    <a:pos x="12" y="860"/>
                  </a:cxn>
                  <a:cxn ang="0">
                    <a:pos x="0" y="882"/>
                  </a:cxn>
                  <a:cxn ang="0">
                    <a:pos x="0" y="927"/>
                  </a:cxn>
                  <a:cxn ang="0">
                    <a:pos x="23" y="949"/>
                  </a:cxn>
                  <a:cxn ang="0">
                    <a:pos x="67" y="972"/>
                  </a:cxn>
                  <a:cxn ang="0">
                    <a:pos x="112" y="983"/>
                  </a:cxn>
                  <a:cxn ang="0">
                    <a:pos x="167" y="972"/>
                  </a:cxn>
                  <a:cxn ang="0">
                    <a:pos x="234" y="938"/>
                  </a:cxn>
                  <a:cxn ang="0">
                    <a:pos x="301" y="882"/>
                  </a:cxn>
                  <a:cxn ang="0">
                    <a:pos x="345" y="804"/>
                  </a:cxn>
                  <a:cxn ang="0">
                    <a:pos x="446" y="402"/>
                  </a:cxn>
                  <a:cxn ang="0">
                    <a:pos x="446" y="324"/>
                  </a:cxn>
                  <a:cxn ang="0">
                    <a:pos x="423" y="290"/>
                  </a:cxn>
                  <a:cxn ang="0">
                    <a:pos x="401" y="268"/>
                  </a:cxn>
                  <a:cxn ang="0">
                    <a:pos x="368" y="257"/>
                  </a:cxn>
                  <a:cxn ang="0">
                    <a:pos x="323" y="257"/>
                  </a:cxn>
                  <a:cxn ang="0">
                    <a:pos x="245" y="279"/>
                  </a:cxn>
                  <a:cxn ang="0">
                    <a:pos x="179" y="335"/>
                  </a:cxn>
                  <a:cxn ang="0">
                    <a:pos x="145" y="391"/>
                  </a:cxn>
                  <a:cxn ang="0">
                    <a:pos x="134" y="424"/>
                  </a:cxn>
                  <a:cxn ang="0">
                    <a:pos x="134" y="436"/>
                  </a:cxn>
                  <a:cxn ang="0">
                    <a:pos x="167" y="436"/>
                  </a:cxn>
                  <a:cxn ang="0">
                    <a:pos x="167" y="424"/>
                  </a:cxn>
                  <a:cxn ang="0">
                    <a:pos x="190" y="380"/>
                  </a:cxn>
                  <a:cxn ang="0">
                    <a:pos x="223" y="346"/>
                  </a:cxn>
                  <a:cxn ang="0">
                    <a:pos x="245" y="313"/>
                  </a:cxn>
                  <a:cxn ang="0">
                    <a:pos x="290" y="290"/>
                  </a:cxn>
                  <a:cxn ang="0">
                    <a:pos x="323" y="279"/>
                  </a:cxn>
                  <a:cxn ang="0">
                    <a:pos x="345" y="290"/>
                  </a:cxn>
                  <a:cxn ang="0">
                    <a:pos x="357" y="313"/>
                  </a:cxn>
                  <a:cxn ang="0">
                    <a:pos x="357" y="369"/>
                  </a:cxn>
                  <a:cxn ang="0">
                    <a:pos x="256" y="804"/>
                  </a:cxn>
                </a:cxnLst>
                <a:rect l="0" t="0" r="r" b="b"/>
                <a:pathLst>
                  <a:path w="490" h="983">
                    <a:moveTo>
                      <a:pt x="490" y="45"/>
                    </a:moveTo>
                    <a:lnTo>
                      <a:pt x="490" y="34"/>
                    </a:lnTo>
                    <a:lnTo>
                      <a:pt x="468" y="11"/>
                    </a:lnTo>
                    <a:lnTo>
                      <a:pt x="446" y="0"/>
                    </a:lnTo>
                    <a:lnTo>
                      <a:pt x="412" y="11"/>
                    </a:lnTo>
                    <a:lnTo>
                      <a:pt x="390" y="34"/>
                    </a:lnTo>
                    <a:lnTo>
                      <a:pt x="379" y="67"/>
                    </a:lnTo>
                    <a:lnTo>
                      <a:pt x="379" y="78"/>
                    </a:lnTo>
                    <a:lnTo>
                      <a:pt x="401" y="101"/>
                    </a:lnTo>
                    <a:lnTo>
                      <a:pt x="423" y="112"/>
                    </a:lnTo>
                    <a:lnTo>
                      <a:pt x="468" y="89"/>
                    </a:lnTo>
                    <a:lnTo>
                      <a:pt x="490" y="45"/>
                    </a:lnTo>
                    <a:close/>
                    <a:moveTo>
                      <a:pt x="256" y="804"/>
                    </a:moveTo>
                    <a:lnTo>
                      <a:pt x="234" y="849"/>
                    </a:lnTo>
                    <a:lnTo>
                      <a:pt x="212" y="882"/>
                    </a:lnTo>
                    <a:lnTo>
                      <a:pt x="179" y="916"/>
                    </a:lnTo>
                    <a:lnTo>
                      <a:pt x="145" y="938"/>
                    </a:lnTo>
                    <a:lnTo>
                      <a:pt x="112" y="949"/>
                    </a:lnTo>
                    <a:lnTo>
                      <a:pt x="90" y="949"/>
                    </a:lnTo>
                    <a:lnTo>
                      <a:pt x="67" y="938"/>
                    </a:lnTo>
                    <a:lnTo>
                      <a:pt x="90" y="927"/>
                    </a:lnTo>
                    <a:lnTo>
                      <a:pt x="101" y="916"/>
                    </a:lnTo>
                    <a:lnTo>
                      <a:pt x="101" y="860"/>
                    </a:lnTo>
                    <a:lnTo>
                      <a:pt x="78" y="838"/>
                    </a:lnTo>
                    <a:lnTo>
                      <a:pt x="56" y="838"/>
                    </a:lnTo>
                    <a:lnTo>
                      <a:pt x="12" y="860"/>
                    </a:lnTo>
                    <a:lnTo>
                      <a:pt x="0" y="882"/>
                    </a:lnTo>
                    <a:lnTo>
                      <a:pt x="0" y="927"/>
                    </a:lnTo>
                    <a:lnTo>
                      <a:pt x="23" y="949"/>
                    </a:lnTo>
                    <a:lnTo>
                      <a:pt x="67" y="972"/>
                    </a:lnTo>
                    <a:lnTo>
                      <a:pt x="112" y="983"/>
                    </a:lnTo>
                    <a:lnTo>
                      <a:pt x="167" y="972"/>
                    </a:lnTo>
                    <a:lnTo>
                      <a:pt x="234" y="938"/>
                    </a:lnTo>
                    <a:lnTo>
                      <a:pt x="301" y="882"/>
                    </a:lnTo>
                    <a:lnTo>
                      <a:pt x="345" y="804"/>
                    </a:lnTo>
                    <a:lnTo>
                      <a:pt x="446" y="402"/>
                    </a:lnTo>
                    <a:lnTo>
                      <a:pt x="446" y="324"/>
                    </a:lnTo>
                    <a:lnTo>
                      <a:pt x="423" y="290"/>
                    </a:lnTo>
                    <a:lnTo>
                      <a:pt x="401" y="268"/>
                    </a:lnTo>
                    <a:lnTo>
                      <a:pt x="368" y="257"/>
                    </a:lnTo>
                    <a:lnTo>
                      <a:pt x="323" y="257"/>
                    </a:lnTo>
                    <a:lnTo>
                      <a:pt x="245" y="279"/>
                    </a:lnTo>
                    <a:lnTo>
                      <a:pt x="179" y="335"/>
                    </a:lnTo>
                    <a:lnTo>
                      <a:pt x="145" y="391"/>
                    </a:lnTo>
                    <a:lnTo>
                      <a:pt x="134" y="424"/>
                    </a:lnTo>
                    <a:lnTo>
                      <a:pt x="134" y="436"/>
                    </a:lnTo>
                    <a:lnTo>
                      <a:pt x="167" y="436"/>
                    </a:lnTo>
                    <a:lnTo>
                      <a:pt x="167" y="424"/>
                    </a:lnTo>
                    <a:lnTo>
                      <a:pt x="190" y="380"/>
                    </a:lnTo>
                    <a:lnTo>
                      <a:pt x="223" y="346"/>
                    </a:lnTo>
                    <a:lnTo>
                      <a:pt x="245" y="313"/>
                    </a:lnTo>
                    <a:lnTo>
                      <a:pt x="290" y="290"/>
                    </a:lnTo>
                    <a:lnTo>
                      <a:pt x="323" y="279"/>
                    </a:lnTo>
                    <a:lnTo>
                      <a:pt x="345" y="290"/>
                    </a:lnTo>
                    <a:lnTo>
                      <a:pt x="357" y="313"/>
                    </a:lnTo>
                    <a:lnTo>
                      <a:pt x="357" y="369"/>
                    </a:lnTo>
                    <a:lnTo>
                      <a:pt x="256" y="80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09" name="Freeform 201"/>
              <p:cNvSpPr>
                <a:spLocks/>
              </p:cNvSpPr>
              <p:nvPr/>
            </p:nvSpPr>
            <p:spPr bwMode="auto">
              <a:xfrm>
                <a:off x="26991" y="20788"/>
                <a:ext cx="434" cy="570"/>
              </a:xfrm>
              <a:custGeom>
                <a:avLst/>
                <a:gdLst/>
                <a:ahLst/>
                <a:cxnLst>
                  <a:cxn ang="0">
                    <a:pos x="189" y="23"/>
                  </a:cxn>
                  <a:cxn ang="0">
                    <a:pos x="200" y="12"/>
                  </a:cxn>
                  <a:cxn ang="0">
                    <a:pos x="167" y="0"/>
                  </a:cxn>
                  <a:cxn ang="0">
                    <a:pos x="55" y="12"/>
                  </a:cxn>
                  <a:cxn ang="0">
                    <a:pos x="44" y="34"/>
                  </a:cxn>
                  <a:cxn ang="0">
                    <a:pos x="111" y="45"/>
                  </a:cxn>
                  <a:cxn ang="0">
                    <a:pos x="0" y="525"/>
                  </a:cxn>
                  <a:cxn ang="0">
                    <a:pos x="11" y="559"/>
                  </a:cxn>
                  <a:cxn ang="0">
                    <a:pos x="55" y="559"/>
                  </a:cxn>
                  <a:cxn ang="0">
                    <a:pos x="66" y="536"/>
                  </a:cxn>
                  <a:cxn ang="0">
                    <a:pos x="111" y="380"/>
                  </a:cxn>
                  <a:cxn ang="0">
                    <a:pos x="167" y="391"/>
                  </a:cxn>
                  <a:cxn ang="0">
                    <a:pos x="211" y="402"/>
                  </a:cxn>
                  <a:cxn ang="0">
                    <a:pos x="222" y="481"/>
                  </a:cxn>
                  <a:cxn ang="0">
                    <a:pos x="244" y="536"/>
                  </a:cxn>
                  <a:cxn ang="0">
                    <a:pos x="289" y="559"/>
                  </a:cxn>
                  <a:cxn ang="0">
                    <a:pos x="356" y="559"/>
                  </a:cxn>
                  <a:cxn ang="0">
                    <a:pos x="400" y="525"/>
                  </a:cxn>
                  <a:cxn ang="0">
                    <a:pos x="423" y="469"/>
                  </a:cxn>
                  <a:cxn ang="0">
                    <a:pos x="434" y="436"/>
                  </a:cxn>
                  <a:cxn ang="0">
                    <a:pos x="400" y="447"/>
                  </a:cxn>
                  <a:cxn ang="0">
                    <a:pos x="345" y="536"/>
                  </a:cxn>
                  <a:cxn ang="0">
                    <a:pos x="300" y="525"/>
                  </a:cxn>
                  <a:cxn ang="0">
                    <a:pos x="289" y="469"/>
                  </a:cxn>
                  <a:cxn ang="0">
                    <a:pos x="300" y="436"/>
                  </a:cxn>
                  <a:cxn ang="0">
                    <a:pos x="211" y="358"/>
                  </a:cxn>
                  <a:cxn ang="0">
                    <a:pos x="178" y="347"/>
                  </a:cxn>
                  <a:cxn ang="0">
                    <a:pos x="211" y="313"/>
                  </a:cxn>
                  <a:cxn ang="0">
                    <a:pos x="322" y="235"/>
                  </a:cxn>
                  <a:cxn ang="0">
                    <a:pos x="389" y="246"/>
                  </a:cxn>
                  <a:cxn ang="0">
                    <a:pos x="356" y="257"/>
                  </a:cxn>
                  <a:cxn ang="0">
                    <a:pos x="345" y="302"/>
                  </a:cxn>
                  <a:cxn ang="0">
                    <a:pos x="389" y="324"/>
                  </a:cxn>
                  <a:cxn ang="0">
                    <a:pos x="434" y="268"/>
                  </a:cxn>
                  <a:cxn ang="0">
                    <a:pos x="389" y="213"/>
                  </a:cxn>
                  <a:cxn ang="0">
                    <a:pos x="322" y="213"/>
                  </a:cxn>
                  <a:cxn ang="0">
                    <a:pos x="244" y="257"/>
                  </a:cxn>
                  <a:cxn ang="0">
                    <a:pos x="111" y="347"/>
                  </a:cxn>
                </a:cxnLst>
                <a:rect l="0" t="0" r="r" b="b"/>
                <a:pathLst>
                  <a:path w="434" h="570">
                    <a:moveTo>
                      <a:pt x="189" y="34"/>
                    </a:moveTo>
                    <a:lnTo>
                      <a:pt x="189" y="23"/>
                    </a:lnTo>
                    <a:lnTo>
                      <a:pt x="200" y="23"/>
                    </a:lnTo>
                    <a:lnTo>
                      <a:pt x="200" y="12"/>
                    </a:lnTo>
                    <a:lnTo>
                      <a:pt x="189" y="0"/>
                    </a:lnTo>
                    <a:lnTo>
                      <a:pt x="167" y="0"/>
                    </a:lnTo>
                    <a:lnTo>
                      <a:pt x="78" y="12"/>
                    </a:lnTo>
                    <a:lnTo>
                      <a:pt x="55" y="12"/>
                    </a:lnTo>
                    <a:lnTo>
                      <a:pt x="55" y="23"/>
                    </a:lnTo>
                    <a:lnTo>
                      <a:pt x="44" y="34"/>
                    </a:lnTo>
                    <a:lnTo>
                      <a:pt x="55" y="45"/>
                    </a:lnTo>
                    <a:lnTo>
                      <a:pt x="111" y="45"/>
                    </a:lnTo>
                    <a:lnTo>
                      <a:pt x="111" y="79"/>
                    </a:lnTo>
                    <a:lnTo>
                      <a:pt x="0" y="525"/>
                    </a:lnTo>
                    <a:lnTo>
                      <a:pt x="0" y="559"/>
                    </a:lnTo>
                    <a:lnTo>
                      <a:pt x="11" y="559"/>
                    </a:lnTo>
                    <a:lnTo>
                      <a:pt x="33" y="570"/>
                    </a:lnTo>
                    <a:lnTo>
                      <a:pt x="55" y="559"/>
                    </a:lnTo>
                    <a:lnTo>
                      <a:pt x="55" y="548"/>
                    </a:lnTo>
                    <a:lnTo>
                      <a:pt x="66" y="536"/>
                    </a:lnTo>
                    <a:lnTo>
                      <a:pt x="66" y="525"/>
                    </a:lnTo>
                    <a:lnTo>
                      <a:pt x="111" y="380"/>
                    </a:lnTo>
                    <a:lnTo>
                      <a:pt x="144" y="380"/>
                    </a:lnTo>
                    <a:lnTo>
                      <a:pt x="167" y="391"/>
                    </a:lnTo>
                    <a:lnTo>
                      <a:pt x="189" y="391"/>
                    </a:lnTo>
                    <a:lnTo>
                      <a:pt x="211" y="402"/>
                    </a:lnTo>
                    <a:lnTo>
                      <a:pt x="222" y="425"/>
                    </a:lnTo>
                    <a:lnTo>
                      <a:pt x="222" y="481"/>
                    </a:lnTo>
                    <a:lnTo>
                      <a:pt x="233" y="514"/>
                    </a:lnTo>
                    <a:lnTo>
                      <a:pt x="244" y="536"/>
                    </a:lnTo>
                    <a:lnTo>
                      <a:pt x="267" y="559"/>
                    </a:lnTo>
                    <a:lnTo>
                      <a:pt x="289" y="559"/>
                    </a:lnTo>
                    <a:lnTo>
                      <a:pt x="322" y="570"/>
                    </a:lnTo>
                    <a:lnTo>
                      <a:pt x="356" y="559"/>
                    </a:lnTo>
                    <a:lnTo>
                      <a:pt x="378" y="548"/>
                    </a:lnTo>
                    <a:lnTo>
                      <a:pt x="400" y="525"/>
                    </a:lnTo>
                    <a:lnTo>
                      <a:pt x="411" y="492"/>
                    </a:lnTo>
                    <a:lnTo>
                      <a:pt x="423" y="469"/>
                    </a:lnTo>
                    <a:lnTo>
                      <a:pt x="434" y="458"/>
                    </a:lnTo>
                    <a:lnTo>
                      <a:pt x="434" y="436"/>
                    </a:lnTo>
                    <a:lnTo>
                      <a:pt x="400" y="436"/>
                    </a:lnTo>
                    <a:lnTo>
                      <a:pt x="400" y="447"/>
                    </a:lnTo>
                    <a:lnTo>
                      <a:pt x="367" y="514"/>
                    </a:lnTo>
                    <a:lnTo>
                      <a:pt x="345" y="536"/>
                    </a:lnTo>
                    <a:lnTo>
                      <a:pt x="300" y="536"/>
                    </a:lnTo>
                    <a:lnTo>
                      <a:pt x="300" y="525"/>
                    </a:lnTo>
                    <a:lnTo>
                      <a:pt x="289" y="503"/>
                    </a:lnTo>
                    <a:lnTo>
                      <a:pt x="289" y="469"/>
                    </a:lnTo>
                    <a:lnTo>
                      <a:pt x="300" y="447"/>
                    </a:lnTo>
                    <a:lnTo>
                      <a:pt x="300" y="436"/>
                    </a:lnTo>
                    <a:lnTo>
                      <a:pt x="278" y="391"/>
                    </a:lnTo>
                    <a:lnTo>
                      <a:pt x="211" y="358"/>
                    </a:lnTo>
                    <a:lnTo>
                      <a:pt x="155" y="358"/>
                    </a:lnTo>
                    <a:lnTo>
                      <a:pt x="178" y="347"/>
                    </a:lnTo>
                    <a:lnTo>
                      <a:pt x="189" y="324"/>
                    </a:lnTo>
                    <a:lnTo>
                      <a:pt x="211" y="313"/>
                    </a:lnTo>
                    <a:lnTo>
                      <a:pt x="222" y="302"/>
                    </a:lnTo>
                    <a:lnTo>
                      <a:pt x="322" y="235"/>
                    </a:lnTo>
                    <a:lnTo>
                      <a:pt x="378" y="235"/>
                    </a:lnTo>
                    <a:lnTo>
                      <a:pt x="389" y="246"/>
                    </a:lnTo>
                    <a:lnTo>
                      <a:pt x="378" y="246"/>
                    </a:lnTo>
                    <a:lnTo>
                      <a:pt x="356" y="257"/>
                    </a:lnTo>
                    <a:lnTo>
                      <a:pt x="345" y="268"/>
                    </a:lnTo>
                    <a:lnTo>
                      <a:pt x="345" y="302"/>
                    </a:lnTo>
                    <a:lnTo>
                      <a:pt x="367" y="324"/>
                    </a:lnTo>
                    <a:lnTo>
                      <a:pt x="389" y="324"/>
                    </a:lnTo>
                    <a:lnTo>
                      <a:pt x="423" y="291"/>
                    </a:lnTo>
                    <a:lnTo>
                      <a:pt x="434" y="268"/>
                    </a:lnTo>
                    <a:lnTo>
                      <a:pt x="411" y="224"/>
                    </a:lnTo>
                    <a:lnTo>
                      <a:pt x="389" y="213"/>
                    </a:lnTo>
                    <a:lnTo>
                      <a:pt x="356" y="201"/>
                    </a:lnTo>
                    <a:lnTo>
                      <a:pt x="322" y="213"/>
                    </a:lnTo>
                    <a:lnTo>
                      <a:pt x="278" y="224"/>
                    </a:lnTo>
                    <a:lnTo>
                      <a:pt x="244" y="257"/>
                    </a:lnTo>
                    <a:lnTo>
                      <a:pt x="155" y="324"/>
                    </a:lnTo>
                    <a:lnTo>
                      <a:pt x="111" y="347"/>
                    </a:lnTo>
                    <a:lnTo>
                      <a:pt x="189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10" name="Freeform 202"/>
              <p:cNvSpPr>
                <a:spLocks/>
              </p:cNvSpPr>
              <p:nvPr/>
            </p:nvSpPr>
            <p:spPr bwMode="auto">
              <a:xfrm>
                <a:off x="27714" y="20230"/>
                <a:ext cx="657" cy="726"/>
              </a:xfrm>
              <a:custGeom>
                <a:avLst/>
                <a:gdLst/>
                <a:ahLst/>
                <a:cxnLst>
                  <a:cxn ang="0">
                    <a:pos x="89" y="637"/>
                  </a:cxn>
                  <a:cxn ang="0">
                    <a:pos x="78" y="670"/>
                  </a:cxn>
                  <a:cxn ang="0">
                    <a:pos x="89" y="704"/>
                  </a:cxn>
                  <a:cxn ang="0">
                    <a:pos x="134" y="726"/>
                  </a:cxn>
                  <a:cxn ang="0">
                    <a:pos x="189" y="681"/>
                  </a:cxn>
                  <a:cxn ang="0">
                    <a:pos x="211" y="592"/>
                  </a:cxn>
                  <a:cxn ang="0">
                    <a:pos x="256" y="424"/>
                  </a:cxn>
                  <a:cxn ang="0">
                    <a:pos x="289" y="279"/>
                  </a:cxn>
                  <a:cxn ang="0">
                    <a:pos x="312" y="201"/>
                  </a:cxn>
                  <a:cxn ang="0">
                    <a:pos x="356" y="123"/>
                  </a:cxn>
                  <a:cxn ang="0">
                    <a:pos x="401" y="67"/>
                  </a:cxn>
                  <a:cxn ang="0">
                    <a:pos x="478" y="33"/>
                  </a:cxn>
                  <a:cxn ang="0">
                    <a:pos x="568" y="45"/>
                  </a:cxn>
                  <a:cxn ang="0">
                    <a:pos x="556" y="56"/>
                  </a:cxn>
                  <a:cxn ang="0">
                    <a:pos x="512" y="112"/>
                  </a:cxn>
                  <a:cxn ang="0">
                    <a:pos x="501" y="156"/>
                  </a:cxn>
                  <a:cxn ang="0">
                    <a:pos x="534" y="190"/>
                  </a:cxn>
                  <a:cxn ang="0">
                    <a:pos x="612" y="179"/>
                  </a:cxn>
                  <a:cxn ang="0">
                    <a:pos x="645" y="134"/>
                  </a:cxn>
                  <a:cxn ang="0">
                    <a:pos x="634" y="33"/>
                  </a:cxn>
                  <a:cxn ang="0">
                    <a:pos x="568" y="0"/>
                  </a:cxn>
                  <a:cxn ang="0">
                    <a:pos x="423" y="22"/>
                  </a:cxn>
                  <a:cxn ang="0">
                    <a:pos x="312" y="123"/>
                  </a:cxn>
                  <a:cxn ang="0">
                    <a:pos x="278" y="45"/>
                  </a:cxn>
                  <a:cxn ang="0">
                    <a:pos x="134" y="0"/>
                  </a:cxn>
                  <a:cxn ang="0">
                    <a:pos x="89" y="33"/>
                  </a:cxn>
                  <a:cxn ang="0">
                    <a:pos x="56" y="67"/>
                  </a:cxn>
                  <a:cxn ang="0">
                    <a:pos x="44" y="123"/>
                  </a:cxn>
                  <a:cxn ang="0">
                    <a:pos x="11" y="179"/>
                  </a:cxn>
                  <a:cxn ang="0">
                    <a:pos x="0" y="235"/>
                  </a:cxn>
                  <a:cxn ang="0">
                    <a:pos x="33" y="257"/>
                  </a:cxn>
                  <a:cxn ang="0">
                    <a:pos x="44" y="223"/>
                  </a:cxn>
                  <a:cxn ang="0">
                    <a:pos x="111" y="56"/>
                  </a:cxn>
                  <a:cxn ang="0">
                    <a:pos x="178" y="33"/>
                  </a:cxn>
                  <a:cxn ang="0">
                    <a:pos x="211" y="78"/>
                  </a:cxn>
                  <a:cxn ang="0">
                    <a:pos x="189" y="235"/>
                  </a:cxn>
                </a:cxnLst>
                <a:rect l="0" t="0" r="r" b="b"/>
                <a:pathLst>
                  <a:path w="657" h="726">
                    <a:moveTo>
                      <a:pt x="100" y="614"/>
                    </a:moveTo>
                    <a:lnTo>
                      <a:pt x="89" y="637"/>
                    </a:lnTo>
                    <a:lnTo>
                      <a:pt x="89" y="648"/>
                    </a:lnTo>
                    <a:lnTo>
                      <a:pt x="78" y="670"/>
                    </a:lnTo>
                    <a:lnTo>
                      <a:pt x="78" y="681"/>
                    </a:lnTo>
                    <a:lnTo>
                      <a:pt x="89" y="704"/>
                    </a:lnTo>
                    <a:lnTo>
                      <a:pt x="100" y="715"/>
                    </a:lnTo>
                    <a:lnTo>
                      <a:pt x="134" y="726"/>
                    </a:lnTo>
                    <a:lnTo>
                      <a:pt x="145" y="726"/>
                    </a:lnTo>
                    <a:lnTo>
                      <a:pt x="189" y="681"/>
                    </a:lnTo>
                    <a:lnTo>
                      <a:pt x="200" y="648"/>
                    </a:lnTo>
                    <a:lnTo>
                      <a:pt x="211" y="592"/>
                    </a:lnTo>
                    <a:lnTo>
                      <a:pt x="223" y="525"/>
                    </a:lnTo>
                    <a:lnTo>
                      <a:pt x="256" y="424"/>
                    </a:lnTo>
                    <a:lnTo>
                      <a:pt x="267" y="357"/>
                    </a:lnTo>
                    <a:lnTo>
                      <a:pt x="289" y="279"/>
                    </a:lnTo>
                    <a:lnTo>
                      <a:pt x="300" y="212"/>
                    </a:lnTo>
                    <a:lnTo>
                      <a:pt x="312" y="201"/>
                    </a:lnTo>
                    <a:lnTo>
                      <a:pt x="334" y="156"/>
                    </a:lnTo>
                    <a:lnTo>
                      <a:pt x="356" y="123"/>
                    </a:lnTo>
                    <a:lnTo>
                      <a:pt x="367" y="100"/>
                    </a:lnTo>
                    <a:lnTo>
                      <a:pt x="401" y="67"/>
                    </a:lnTo>
                    <a:lnTo>
                      <a:pt x="445" y="45"/>
                    </a:lnTo>
                    <a:lnTo>
                      <a:pt x="478" y="33"/>
                    </a:lnTo>
                    <a:lnTo>
                      <a:pt x="545" y="33"/>
                    </a:lnTo>
                    <a:lnTo>
                      <a:pt x="568" y="45"/>
                    </a:lnTo>
                    <a:lnTo>
                      <a:pt x="590" y="45"/>
                    </a:lnTo>
                    <a:lnTo>
                      <a:pt x="556" y="56"/>
                    </a:lnTo>
                    <a:lnTo>
                      <a:pt x="523" y="78"/>
                    </a:lnTo>
                    <a:lnTo>
                      <a:pt x="512" y="112"/>
                    </a:lnTo>
                    <a:lnTo>
                      <a:pt x="501" y="134"/>
                    </a:lnTo>
                    <a:lnTo>
                      <a:pt x="501" y="156"/>
                    </a:lnTo>
                    <a:lnTo>
                      <a:pt x="512" y="179"/>
                    </a:lnTo>
                    <a:lnTo>
                      <a:pt x="534" y="190"/>
                    </a:lnTo>
                    <a:lnTo>
                      <a:pt x="590" y="190"/>
                    </a:lnTo>
                    <a:lnTo>
                      <a:pt x="612" y="179"/>
                    </a:lnTo>
                    <a:lnTo>
                      <a:pt x="634" y="156"/>
                    </a:lnTo>
                    <a:lnTo>
                      <a:pt x="645" y="134"/>
                    </a:lnTo>
                    <a:lnTo>
                      <a:pt x="657" y="100"/>
                    </a:lnTo>
                    <a:lnTo>
                      <a:pt x="634" y="33"/>
                    </a:lnTo>
                    <a:lnTo>
                      <a:pt x="601" y="11"/>
                    </a:lnTo>
                    <a:lnTo>
                      <a:pt x="568" y="0"/>
                    </a:lnTo>
                    <a:lnTo>
                      <a:pt x="523" y="0"/>
                    </a:lnTo>
                    <a:lnTo>
                      <a:pt x="423" y="22"/>
                    </a:lnTo>
                    <a:lnTo>
                      <a:pt x="356" y="67"/>
                    </a:lnTo>
                    <a:lnTo>
                      <a:pt x="312" y="123"/>
                    </a:lnTo>
                    <a:lnTo>
                      <a:pt x="300" y="78"/>
                    </a:lnTo>
                    <a:lnTo>
                      <a:pt x="278" y="45"/>
                    </a:lnTo>
                    <a:lnTo>
                      <a:pt x="211" y="0"/>
                    </a:lnTo>
                    <a:lnTo>
                      <a:pt x="134" y="0"/>
                    </a:lnTo>
                    <a:lnTo>
                      <a:pt x="111" y="11"/>
                    </a:lnTo>
                    <a:lnTo>
                      <a:pt x="89" y="33"/>
                    </a:lnTo>
                    <a:lnTo>
                      <a:pt x="67" y="45"/>
                    </a:lnTo>
                    <a:lnTo>
                      <a:pt x="56" y="67"/>
                    </a:lnTo>
                    <a:lnTo>
                      <a:pt x="56" y="89"/>
                    </a:lnTo>
                    <a:lnTo>
                      <a:pt x="44" y="123"/>
                    </a:lnTo>
                    <a:lnTo>
                      <a:pt x="22" y="145"/>
                    </a:lnTo>
                    <a:lnTo>
                      <a:pt x="11" y="179"/>
                    </a:lnTo>
                    <a:lnTo>
                      <a:pt x="11" y="212"/>
                    </a:lnTo>
                    <a:lnTo>
                      <a:pt x="0" y="235"/>
                    </a:lnTo>
                    <a:lnTo>
                      <a:pt x="0" y="257"/>
                    </a:lnTo>
                    <a:lnTo>
                      <a:pt x="33" y="257"/>
                    </a:lnTo>
                    <a:lnTo>
                      <a:pt x="44" y="246"/>
                    </a:lnTo>
                    <a:lnTo>
                      <a:pt x="44" y="223"/>
                    </a:lnTo>
                    <a:lnTo>
                      <a:pt x="78" y="123"/>
                    </a:lnTo>
                    <a:lnTo>
                      <a:pt x="111" y="56"/>
                    </a:lnTo>
                    <a:lnTo>
                      <a:pt x="167" y="33"/>
                    </a:lnTo>
                    <a:lnTo>
                      <a:pt x="178" y="33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68"/>
                    </a:lnTo>
                    <a:lnTo>
                      <a:pt x="189" y="235"/>
                    </a:lnTo>
                    <a:lnTo>
                      <a:pt x="100" y="6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20011" name="Freeform 203"/>
              <p:cNvSpPr>
                <a:spLocks noEditPoints="1"/>
              </p:cNvSpPr>
              <p:nvPr/>
            </p:nvSpPr>
            <p:spPr bwMode="auto">
              <a:xfrm>
                <a:off x="28393" y="20431"/>
                <a:ext cx="489" cy="983"/>
              </a:xfrm>
              <a:custGeom>
                <a:avLst/>
                <a:gdLst/>
                <a:ahLst/>
                <a:cxnLst>
                  <a:cxn ang="0">
                    <a:pos x="489" y="45"/>
                  </a:cxn>
                  <a:cxn ang="0">
                    <a:pos x="489" y="34"/>
                  </a:cxn>
                  <a:cxn ang="0">
                    <a:pos x="467" y="11"/>
                  </a:cxn>
                  <a:cxn ang="0">
                    <a:pos x="445" y="0"/>
                  </a:cxn>
                  <a:cxn ang="0">
                    <a:pos x="412" y="11"/>
                  </a:cxn>
                  <a:cxn ang="0">
                    <a:pos x="389" y="34"/>
                  </a:cxn>
                  <a:cxn ang="0">
                    <a:pos x="378" y="67"/>
                  </a:cxn>
                  <a:cxn ang="0">
                    <a:pos x="389" y="78"/>
                  </a:cxn>
                  <a:cxn ang="0">
                    <a:pos x="389" y="89"/>
                  </a:cxn>
                  <a:cxn ang="0">
                    <a:pos x="412" y="101"/>
                  </a:cxn>
                  <a:cxn ang="0">
                    <a:pos x="423" y="112"/>
                  </a:cxn>
                  <a:cxn ang="0">
                    <a:pos x="467" y="89"/>
                  </a:cxn>
                  <a:cxn ang="0">
                    <a:pos x="489" y="67"/>
                  </a:cxn>
                  <a:cxn ang="0">
                    <a:pos x="489" y="45"/>
                  </a:cxn>
                  <a:cxn ang="0">
                    <a:pos x="256" y="804"/>
                  </a:cxn>
                  <a:cxn ang="0">
                    <a:pos x="233" y="849"/>
                  </a:cxn>
                  <a:cxn ang="0">
                    <a:pos x="211" y="882"/>
                  </a:cxn>
                  <a:cxn ang="0">
                    <a:pos x="178" y="916"/>
                  </a:cxn>
                  <a:cxn ang="0">
                    <a:pos x="144" y="938"/>
                  </a:cxn>
                  <a:cxn ang="0">
                    <a:pos x="111" y="949"/>
                  </a:cxn>
                  <a:cxn ang="0">
                    <a:pos x="89" y="949"/>
                  </a:cxn>
                  <a:cxn ang="0">
                    <a:pos x="67" y="938"/>
                  </a:cxn>
                  <a:cxn ang="0">
                    <a:pos x="89" y="927"/>
                  </a:cxn>
                  <a:cxn ang="0">
                    <a:pos x="100" y="916"/>
                  </a:cxn>
                  <a:cxn ang="0">
                    <a:pos x="100" y="893"/>
                  </a:cxn>
                  <a:cxn ang="0">
                    <a:pos x="111" y="882"/>
                  </a:cxn>
                  <a:cxn ang="0">
                    <a:pos x="100" y="860"/>
                  </a:cxn>
                  <a:cxn ang="0">
                    <a:pos x="89" y="849"/>
                  </a:cxn>
                  <a:cxn ang="0">
                    <a:pos x="67" y="838"/>
                  </a:cxn>
                  <a:cxn ang="0">
                    <a:pos x="22" y="860"/>
                  </a:cxn>
                  <a:cxn ang="0">
                    <a:pos x="0" y="882"/>
                  </a:cxn>
                  <a:cxn ang="0">
                    <a:pos x="0" y="927"/>
                  </a:cxn>
                  <a:cxn ang="0">
                    <a:pos x="22" y="949"/>
                  </a:cxn>
                  <a:cxn ang="0">
                    <a:pos x="44" y="960"/>
                  </a:cxn>
                  <a:cxn ang="0">
                    <a:pos x="111" y="983"/>
                  </a:cxn>
                  <a:cxn ang="0">
                    <a:pos x="167" y="972"/>
                  </a:cxn>
                  <a:cxn ang="0">
                    <a:pos x="245" y="938"/>
                  </a:cxn>
                  <a:cxn ang="0">
                    <a:pos x="300" y="882"/>
                  </a:cxn>
                  <a:cxn ang="0">
                    <a:pos x="345" y="804"/>
                  </a:cxn>
                  <a:cxn ang="0">
                    <a:pos x="445" y="402"/>
                  </a:cxn>
                  <a:cxn ang="0">
                    <a:pos x="445" y="324"/>
                  </a:cxn>
                  <a:cxn ang="0">
                    <a:pos x="423" y="290"/>
                  </a:cxn>
                  <a:cxn ang="0">
                    <a:pos x="400" y="268"/>
                  </a:cxn>
                  <a:cxn ang="0">
                    <a:pos x="367" y="257"/>
                  </a:cxn>
                  <a:cxn ang="0">
                    <a:pos x="334" y="257"/>
                  </a:cxn>
                  <a:cxn ang="0">
                    <a:pos x="245" y="279"/>
                  </a:cxn>
                  <a:cxn ang="0">
                    <a:pos x="189" y="335"/>
                  </a:cxn>
                  <a:cxn ang="0">
                    <a:pos x="144" y="391"/>
                  </a:cxn>
                  <a:cxn ang="0">
                    <a:pos x="133" y="424"/>
                  </a:cxn>
                  <a:cxn ang="0">
                    <a:pos x="133" y="436"/>
                  </a:cxn>
                  <a:cxn ang="0">
                    <a:pos x="167" y="436"/>
                  </a:cxn>
                  <a:cxn ang="0">
                    <a:pos x="178" y="424"/>
                  </a:cxn>
                  <a:cxn ang="0">
                    <a:pos x="200" y="380"/>
                  </a:cxn>
                  <a:cxn ang="0">
                    <a:pos x="222" y="346"/>
                  </a:cxn>
                  <a:cxn ang="0">
                    <a:pos x="256" y="313"/>
                  </a:cxn>
                  <a:cxn ang="0">
                    <a:pos x="289" y="290"/>
                  </a:cxn>
                  <a:cxn ang="0">
                    <a:pos x="322" y="279"/>
                  </a:cxn>
                  <a:cxn ang="0">
                    <a:pos x="345" y="290"/>
                  </a:cxn>
                  <a:cxn ang="0">
                    <a:pos x="367" y="313"/>
                  </a:cxn>
                  <a:cxn ang="0">
                    <a:pos x="367" y="357"/>
                  </a:cxn>
                  <a:cxn ang="0">
                    <a:pos x="356" y="369"/>
                  </a:cxn>
                  <a:cxn ang="0">
                    <a:pos x="256" y="804"/>
                  </a:cxn>
                </a:cxnLst>
                <a:rect l="0" t="0" r="r" b="b"/>
                <a:pathLst>
                  <a:path w="489" h="983">
                    <a:moveTo>
                      <a:pt x="489" y="45"/>
                    </a:moveTo>
                    <a:lnTo>
                      <a:pt x="489" y="34"/>
                    </a:lnTo>
                    <a:lnTo>
                      <a:pt x="467" y="11"/>
                    </a:lnTo>
                    <a:lnTo>
                      <a:pt x="445" y="0"/>
                    </a:lnTo>
                    <a:lnTo>
                      <a:pt x="412" y="11"/>
                    </a:lnTo>
                    <a:lnTo>
                      <a:pt x="389" y="34"/>
                    </a:lnTo>
                    <a:lnTo>
                      <a:pt x="378" y="67"/>
                    </a:lnTo>
                    <a:lnTo>
                      <a:pt x="389" y="78"/>
                    </a:lnTo>
                    <a:lnTo>
                      <a:pt x="389" y="89"/>
                    </a:lnTo>
                    <a:lnTo>
                      <a:pt x="412" y="101"/>
                    </a:lnTo>
                    <a:lnTo>
                      <a:pt x="423" y="112"/>
                    </a:lnTo>
                    <a:lnTo>
                      <a:pt x="467" y="89"/>
                    </a:lnTo>
                    <a:lnTo>
                      <a:pt x="489" y="67"/>
                    </a:lnTo>
                    <a:lnTo>
                      <a:pt x="489" y="45"/>
                    </a:lnTo>
                    <a:close/>
                    <a:moveTo>
                      <a:pt x="256" y="804"/>
                    </a:moveTo>
                    <a:lnTo>
                      <a:pt x="233" y="849"/>
                    </a:lnTo>
                    <a:lnTo>
                      <a:pt x="211" y="882"/>
                    </a:lnTo>
                    <a:lnTo>
                      <a:pt x="178" y="916"/>
                    </a:lnTo>
                    <a:lnTo>
                      <a:pt x="144" y="938"/>
                    </a:lnTo>
                    <a:lnTo>
                      <a:pt x="111" y="949"/>
                    </a:lnTo>
                    <a:lnTo>
                      <a:pt x="89" y="949"/>
                    </a:lnTo>
                    <a:lnTo>
                      <a:pt x="67" y="938"/>
                    </a:lnTo>
                    <a:lnTo>
                      <a:pt x="89" y="927"/>
                    </a:lnTo>
                    <a:lnTo>
                      <a:pt x="100" y="916"/>
                    </a:lnTo>
                    <a:lnTo>
                      <a:pt x="100" y="893"/>
                    </a:lnTo>
                    <a:lnTo>
                      <a:pt x="111" y="882"/>
                    </a:lnTo>
                    <a:lnTo>
                      <a:pt x="100" y="860"/>
                    </a:lnTo>
                    <a:lnTo>
                      <a:pt x="89" y="849"/>
                    </a:lnTo>
                    <a:lnTo>
                      <a:pt x="67" y="838"/>
                    </a:lnTo>
                    <a:lnTo>
                      <a:pt x="22" y="860"/>
                    </a:lnTo>
                    <a:lnTo>
                      <a:pt x="0" y="882"/>
                    </a:lnTo>
                    <a:lnTo>
                      <a:pt x="0" y="927"/>
                    </a:lnTo>
                    <a:lnTo>
                      <a:pt x="22" y="949"/>
                    </a:lnTo>
                    <a:lnTo>
                      <a:pt x="44" y="960"/>
                    </a:lnTo>
                    <a:lnTo>
                      <a:pt x="111" y="983"/>
                    </a:lnTo>
                    <a:lnTo>
                      <a:pt x="167" y="972"/>
                    </a:lnTo>
                    <a:lnTo>
                      <a:pt x="245" y="938"/>
                    </a:lnTo>
                    <a:lnTo>
                      <a:pt x="300" y="882"/>
                    </a:lnTo>
                    <a:lnTo>
                      <a:pt x="345" y="804"/>
                    </a:lnTo>
                    <a:lnTo>
                      <a:pt x="445" y="402"/>
                    </a:lnTo>
                    <a:lnTo>
                      <a:pt x="445" y="324"/>
                    </a:lnTo>
                    <a:lnTo>
                      <a:pt x="423" y="290"/>
                    </a:lnTo>
                    <a:lnTo>
                      <a:pt x="400" y="268"/>
                    </a:lnTo>
                    <a:lnTo>
                      <a:pt x="367" y="257"/>
                    </a:lnTo>
                    <a:lnTo>
                      <a:pt x="334" y="257"/>
                    </a:lnTo>
                    <a:lnTo>
                      <a:pt x="245" y="279"/>
                    </a:lnTo>
                    <a:lnTo>
                      <a:pt x="189" y="335"/>
                    </a:lnTo>
                    <a:lnTo>
                      <a:pt x="144" y="391"/>
                    </a:lnTo>
                    <a:lnTo>
                      <a:pt x="133" y="424"/>
                    </a:lnTo>
                    <a:lnTo>
                      <a:pt x="133" y="436"/>
                    </a:lnTo>
                    <a:lnTo>
                      <a:pt x="167" y="436"/>
                    </a:lnTo>
                    <a:lnTo>
                      <a:pt x="178" y="424"/>
                    </a:lnTo>
                    <a:lnTo>
                      <a:pt x="200" y="380"/>
                    </a:lnTo>
                    <a:lnTo>
                      <a:pt x="222" y="346"/>
                    </a:lnTo>
                    <a:lnTo>
                      <a:pt x="256" y="313"/>
                    </a:lnTo>
                    <a:lnTo>
                      <a:pt x="289" y="290"/>
                    </a:lnTo>
                    <a:lnTo>
                      <a:pt x="322" y="279"/>
                    </a:lnTo>
                    <a:lnTo>
                      <a:pt x="345" y="290"/>
                    </a:lnTo>
                    <a:lnTo>
                      <a:pt x="367" y="313"/>
                    </a:lnTo>
                    <a:lnTo>
                      <a:pt x="367" y="357"/>
                    </a:lnTo>
                    <a:lnTo>
                      <a:pt x="356" y="369"/>
                    </a:lnTo>
                    <a:lnTo>
                      <a:pt x="256" y="80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20013" name="Freeform 205"/>
            <p:cNvSpPr>
              <a:spLocks/>
            </p:cNvSpPr>
            <p:nvPr/>
          </p:nvSpPr>
          <p:spPr bwMode="auto">
            <a:xfrm>
              <a:off x="29016" y="20788"/>
              <a:ext cx="434" cy="570"/>
            </a:xfrm>
            <a:custGeom>
              <a:avLst/>
              <a:gdLst/>
              <a:ahLst/>
              <a:cxnLst>
                <a:cxn ang="0">
                  <a:pos x="189" y="23"/>
                </a:cxn>
                <a:cxn ang="0">
                  <a:pos x="200" y="12"/>
                </a:cxn>
                <a:cxn ang="0">
                  <a:pos x="167" y="0"/>
                </a:cxn>
                <a:cxn ang="0">
                  <a:pos x="56" y="12"/>
                </a:cxn>
                <a:cxn ang="0">
                  <a:pos x="44" y="34"/>
                </a:cxn>
                <a:cxn ang="0">
                  <a:pos x="111" y="45"/>
                </a:cxn>
                <a:cxn ang="0">
                  <a:pos x="0" y="525"/>
                </a:cxn>
                <a:cxn ang="0">
                  <a:pos x="11" y="559"/>
                </a:cxn>
                <a:cxn ang="0">
                  <a:pos x="56" y="559"/>
                </a:cxn>
                <a:cxn ang="0">
                  <a:pos x="67" y="536"/>
                </a:cxn>
                <a:cxn ang="0">
                  <a:pos x="111" y="380"/>
                </a:cxn>
                <a:cxn ang="0">
                  <a:pos x="167" y="391"/>
                </a:cxn>
                <a:cxn ang="0">
                  <a:pos x="211" y="402"/>
                </a:cxn>
                <a:cxn ang="0">
                  <a:pos x="223" y="481"/>
                </a:cxn>
                <a:cxn ang="0">
                  <a:pos x="245" y="536"/>
                </a:cxn>
                <a:cxn ang="0">
                  <a:pos x="289" y="559"/>
                </a:cxn>
                <a:cxn ang="0">
                  <a:pos x="356" y="559"/>
                </a:cxn>
                <a:cxn ang="0">
                  <a:pos x="401" y="525"/>
                </a:cxn>
                <a:cxn ang="0">
                  <a:pos x="423" y="469"/>
                </a:cxn>
                <a:cxn ang="0">
                  <a:pos x="434" y="436"/>
                </a:cxn>
                <a:cxn ang="0">
                  <a:pos x="401" y="447"/>
                </a:cxn>
                <a:cxn ang="0">
                  <a:pos x="345" y="536"/>
                </a:cxn>
                <a:cxn ang="0">
                  <a:pos x="300" y="525"/>
                </a:cxn>
                <a:cxn ang="0">
                  <a:pos x="289" y="469"/>
                </a:cxn>
                <a:cxn ang="0">
                  <a:pos x="300" y="436"/>
                </a:cxn>
                <a:cxn ang="0">
                  <a:pos x="211" y="358"/>
                </a:cxn>
                <a:cxn ang="0">
                  <a:pos x="178" y="347"/>
                </a:cxn>
                <a:cxn ang="0">
                  <a:pos x="211" y="313"/>
                </a:cxn>
                <a:cxn ang="0">
                  <a:pos x="323" y="235"/>
                </a:cxn>
                <a:cxn ang="0">
                  <a:pos x="389" y="246"/>
                </a:cxn>
                <a:cxn ang="0">
                  <a:pos x="356" y="257"/>
                </a:cxn>
                <a:cxn ang="0">
                  <a:pos x="345" y="302"/>
                </a:cxn>
                <a:cxn ang="0">
                  <a:pos x="389" y="324"/>
                </a:cxn>
                <a:cxn ang="0">
                  <a:pos x="434" y="268"/>
                </a:cxn>
                <a:cxn ang="0">
                  <a:pos x="389" y="213"/>
                </a:cxn>
                <a:cxn ang="0">
                  <a:pos x="323" y="213"/>
                </a:cxn>
                <a:cxn ang="0">
                  <a:pos x="245" y="257"/>
                </a:cxn>
                <a:cxn ang="0">
                  <a:pos x="111" y="347"/>
                </a:cxn>
              </a:cxnLst>
              <a:rect l="0" t="0" r="r" b="b"/>
              <a:pathLst>
                <a:path w="434" h="570">
                  <a:moveTo>
                    <a:pt x="189" y="34"/>
                  </a:moveTo>
                  <a:lnTo>
                    <a:pt x="189" y="23"/>
                  </a:lnTo>
                  <a:lnTo>
                    <a:pt x="200" y="23"/>
                  </a:lnTo>
                  <a:lnTo>
                    <a:pt x="200" y="12"/>
                  </a:lnTo>
                  <a:lnTo>
                    <a:pt x="189" y="0"/>
                  </a:lnTo>
                  <a:lnTo>
                    <a:pt x="167" y="0"/>
                  </a:lnTo>
                  <a:lnTo>
                    <a:pt x="78" y="12"/>
                  </a:lnTo>
                  <a:lnTo>
                    <a:pt x="56" y="12"/>
                  </a:lnTo>
                  <a:lnTo>
                    <a:pt x="56" y="23"/>
                  </a:lnTo>
                  <a:lnTo>
                    <a:pt x="44" y="34"/>
                  </a:lnTo>
                  <a:lnTo>
                    <a:pt x="56" y="45"/>
                  </a:lnTo>
                  <a:lnTo>
                    <a:pt x="111" y="45"/>
                  </a:lnTo>
                  <a:lnTo>
                    <a:pt x="111" y="79"/>
                  </a:lnTo>
                  <a:lnTo>
                    <a:pt x="0" y="525"/>
                  </a:lnTo>
                  <a:lnTo>
                    <a:pt x="0" y="559"/>
                  </a:lnTo>
                  <a:lnTo>
                    <a:pt x="11" y="559"/>
                  </a:lnTo>
                  <a:lnTo>
                    <a:pt x="33" y="570"/>
                  </a:lnTo>
                  <a:lnTo>
                    <a:pt x="56" y="559"/>
                  </a:lnTo>
                  <a:lnTo>
                    <a:pt x="56" y="548"/>
                  </a:lnTo>
                  <a:lnTo>
                    <a:pt x="67" y="536"/>
                  </a:lnTo>
                  <a:lnTo>
                    <a:pt x="67" y="525"/>
                  </a:lnTo>
                  <a:lnTo>
                    <a:pt x="111" y="380"/>
                  </a:lnTo>
                  <a:lnTo>
                    <a:pt x="145" y="380"/>
                  </a:lnTo>
                  <a:lnTo>
                    <a:pt x="167" y="391"/>
                  </a:lnTo>
                  <a:lnTo>
                    <a:pt x="189" y="391"/>
                  </a:lnTo>
                  <a:lnTo>
                    <a:pt x="211" y="402"/>
                  </a:lnTo>
                  <a:lnTo>
                    <a:pt x="223" y="425"/>
                  </a:lnTo>
                  <a:lnTo>
                    <a:pt x="223" y="481"/>
                  </a:lnTo>
                  <a:lnTo>
                    <a:pt x="234" y="514"/>
                  </a:lnTo>
                  <a:lnTo>
                    <a:pt x="245" y="536"/>
                  </a:lnTo>
                  <a:lnTo>
                    <a:pt x="267" y="559"/>
                  </a:lnTo>
                  <a:lnTo>
                    <a:pt x="289" y="559"/>
                  </a:lnTo>
                  <a:lnTo>
                    <a:pt x="323" y="570"/>
                  </a:lnTo>
                  <a:lnTo>
                    <a:pt x="356" y="559"/>
                  </a:lnTo>
                  <a:lnTo>
                    <a:pt x="378" y="548"/>
                  </a:lnTo>
                  <a:lnTo>
                    <a:pt x="401" y="525"/>
                  </a:lnTo>
                  <a:lnTo>
                    <a:pt x="412" y="492"/>
                  </a:lnTo>
                  <a:lnTo>
                    <a:pt x="423" y="469"/>
                  </a:lnTo>
                  <a:lnTo>
                    <a:pt x="434" y="458"/>
                  </a:lnTo>
                  <a:lnTo>
                    <a:pt x="434" y="436"/>
                  </a:lnTo>
                  <a:lnTo>
                    <a:pt x="401" y="436"/>
                  </a:lnTo>
                  <a:lnTo>
                    <a:pt x="401" y="447"/>
                  </a:lnTo>
                  <a:lnTo>
                    <a:pt x="367" y="514"/>
                  </a:lnTo>
                  <a:lnTo>
                    <a:pt x="345" y="536"/>
                  </a:lnTo>
                  <a:lnTo>
                    <a:pt x="300" y="536"/>
                  </a:lnTo>
                  <a:lnTo>
                    <a:pt x="300" y="525"/>
                  </a:lnTo>
                  <a:lnTo>
                    <a:pt x="289" y="503"/>
                  </a:lnTo>
                  <a:lnTo>
                    <a:pt x="289" y="469"/>
                  </a:lnTo>
                  <a:lnTo>
                    <a:pt x="300" y="447"/>
                  </a:lnTo>
                  <a:lnTo>
                    <a:pt x="300" y="436"/>
                  </a:lnTo>
                  <a:lnTo>
                    <a:pt x="278" y="391"/>
                  </a:lnTo>
                  <a:lnTo>
                    <a:pt x="211" y="358"/>
                  </a:lnTo>
                  <a:lnTo>
                    <a:pt x="156" y="358"/>
                  </a:lnTo>
                  <a:lnTo>
                    <a:pt x="178" y="347"/>
                  </a:lnTo>
                  <a:lnTo>
                    <a:pt x="189" y="324"/>
                  </a:lnTo>
                  <a:lnTo>
                    <a:pt x="211" y="313"/>
                  </a:lnTo>
                  <a:lnTo>
                    <a:pt x="223" y="302"/>
                  </a:lnTo>
                  <a:lnTo>
                    <a:pt x="323" y="235"/>
                  </a:lnTo>
                  <a:lnTo>
                    <a:pt x="378" y="235"/>
                  </a:lnTo>
                  <a:lnTo>
                    <a:pt x="389" y="246"/>
                  </a:lnTo>
                  <a:lnTo>
                    <a:pt x="378" y="246"/>
                  </a:lnTo>
                  <a:lnTo>
                    <a:pt x="356" y="257"/>
                  </a:lnTo>
                  <a:lnTo>
                    <a:pt x="345" y="268"/>
                  </a:lnTo>
                  <a:lnTo>
                    <a:pt x="345" y="302"/>
                  </a:lnTo>
                  <a:lnTo>
                    <a:pt x="367" y="324"/>
                  </a:lnTo>
                  <a:lnTo>
                    <a:pt x="389" y="324"/>
                  </a:lnTo>
                  <a:lnTo>
                    <a:pt x="423" y="291"/>
                  </a:lnTo>
                  <a:lnTo>
                    <a:pt x="434" y="268"/>
                  </a:lnTo>
                  <a:lnTo>
                    <a:pt x="412" y="224"/>
                  </a:lnTo>
                  <a:lnTo>
                    <a:pt x="389" y="213"/>
                  </a:lnTo>
                  <a:lnTo>
                    <a:pt x="356" y="201"/>
                  </a:lnTo>
                  <a:lnTo>
                    <a:pt x="323" y="213"/>
                  </a:lnTo>
                  <a:lnTo>
                    <a:pt x="278" y="224"/>
                  </a:lnTo>
                  <a:lnTo>
                    <a:pt x="245" y="257"/>
                  </a:lnTo>
                  <a:lnTo>
                    <a:pt x="156" y="324"/>
                  </a:lnTo>
                  <a:lnTo>
                    <a:pt x="111" y="347"/>
                  </a:lnTo>
                  <a:lnTo>
                    <a:pt x="189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014" name="Freeform 206"/>
            <p:cNvSpPr>
              <a:spLocks noEditPoints="1"/>
            </p:cNvSpPr>
            <p:nvPr/>
          </p:nvSpPr>
          <p:spPr bwMode="auto">
            <a:xfrm>
              <a:off x="30229" y="20342"/>
              <a:ext cx="1068" cy="379"/>
            </a:xfrm>
            <a:custGeom>
              <a:avLst/>
              <a:gdLst/>
              <a:ahLst/>
              <a:cxnLst>
                <a:cxn ang="0">
                  <a:pos x="1013" y="67"/>
                </a:cxn>
                <a:cxn ang="0">
                  <a:pos x="1035" y="67"/>
                </a:cxn>
                <a:cxn ang="0">
                  <a:pos x="1046" y="56"/>
                </a:cxn>
                <a:cxn ang="0">
                  <a:pos x="1057" y="56"/>
                </a:cxn>
                <a:cxn ang="0">
                  <a:pos x="1068" y="33"/>
                </a:cxn>
                <a:cxn ang="0">
                  <a:pos x="1057" y="11"/>
                </a:cxn>
                <a:cxn ang="0">
                  <a:pos x="1046" y="11"/>
                </a:cxn>
                <a:cxn ang="0">
                  <a:pos x="1024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44"/>
                </a:cxn>
                <a:cxn ang="0">
                  <a:pos x="22" y="67"/>
                </a:cxn>
                <a:cxn ang="0">
                  <a:pos x="56" y="67"/>
                </a:cxn>
                <a:cxn ang="0">
                  <a:pos x="1013" y="67"/>
                </a:cxn>
                <a:cxn ang="0">
                  <a:pos x="1013" y="379"/>
                </a:cxn>
                <a:cxn ang="0">
                  <a:pos x="1035" y="379"/>
                </a:cxn>
                <a:cxn ang="0">
                  <a:pos x="1068" y="346"/>
                </a:cxn>
                <a:cxn ang="0">
                  <a:pos x="1057" y="324"/>
                </a:cxn>
                <a:cxn ang="0">
                  <a:pos x="1046" y="324"/>
                </a:cxn>
                <a:cxn ang="0">
                  <a:pos x="1024" y="312"/>
                </a:cxn>
                <a:cxn ang="0">
                  <a:pos x="22" y="312"/>
                </a:cxn>
                <a:cxn ang="0">
                  <a:pos x="0" y="335"/>
                </a:cxn>
                <a:cxn ang="0">
                  <a:pos x="0" y="357"/>
                </a:cxn>
                <a:cxn ang="0">
                  <a:pos x="22" y="379"/>
                </a:cxn>
                <a:cxn ang="0">
                  <a:pos x="56" y="379"/>
                </a:cxn>
                <a:cxn ang="0">
                  <a:pos x="1013" y="379"/>
                </a:cxn>
              </a:cxnLst>
              <a:rect l="0" t="0" r="r" b="b"/>
              <a:pathLst>
                <a:path w="1068" h="379">
                  <a:moveTo>
                    <a:pt x="1013" y="67"/>
                  </a:moveTo>
                  <a:lnTo>
                    <a:pt x="1035" y="67"/>
                  </a:lnTo>
                  <a:lnTo>
                    <a:pt x="1046" y="56"/>
                  </a:lnTo>
                  <a:lnTo>
                    <a:pt x="1057" y="56"/>
                  </a:lnTo>
                  <a:lnTo>
                    <a:pt x="1068" y="33"/>
                  </a:lnTo>
                  <a:lnTo>
                    <a:pt x="1057" y="11"/>
                  </a:lnTo>
                  <a:lnTo>
                    <a:pt x="1046" y="11"/>
                  </a:lnTo>
                  <a:lnTo>
                    <a:pt x="1024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44"/>
                  </a:lnTo>
                  <a:lnTo>
                    <a:pt x="22" y="67"/>
                  </a:lnTo>
                  <a:lnTo>
                    <a:pt x="56" y="67"/>
                  </a:lnTo>
                  <a:lnTo>
                    <a:pt x="1013" y="67"/>
                  </a:lnTo>
                  <a:close/>
                  <a:moveTo>
                    <a:pt x="1013" y="379"/>
                  </a:moveTo>
                  <a:lnTo>
                    <a:pt x="1035" y="379"/>
                  </a:lnTo>
                  <a:lnTo>
                    <a:pt x="1068" y="346"/>
                  </a:lnTo>
                  <a:lnTo>
                    <a:pt x="1057" y="324"/>
                  </a:lnTo>
                  <a:lnTo>
                    <a:pt x="1046" y="324"/>
                  </a:lnTo>
                  <a:lnTo>
                    <a:pt x="1024" y="312"/>
                  </a:lnTo>
                  <a:lnTo>
                    <a:pt x="22" y="312"/>
                  </a:lnTo>
                  <a:lnTo>
                    <a:pt x="0" y="335"/>
                  </a:lnTo>
                  <a:lnTo>
                    <a:pt x="0" y="357"/>
                  </a:lnTo>
                  <a:lnTo>
                    <a:pt x="22" y="379"/>
                  </a:lnTo>
                  <a:lnTo>
                    <a:pt x="56" y="379"/>
                  </a:lnTo>
                  <a:lnTo>
                    <a:pt x="1013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015" name="Freeform 207"/>
            <p:cNvSpPr>
              <a:spLocks noEditPoints="1"/>
            </p:cNvSpPr>
            <p:nvPr/>
          </p:nvSpPr>
          <p:spPr bwMode="auto">
            <a:xfrm>
              <a:off x="31898" y="19861"/>
              <a:ext cx="668" cy="1106"/>
            </a:xfrm>
            <a:custGeom>
              <a:avLst/>
              <a:gdLst/>
              <a:ahLst/>
              <a:cxnLst>
                <a:cxn ang="0">
                  <a:pos x="668" y="559"/>
                </a:cxn>
                <a:cxn ang="0">
                  <a:pos x="657" y="369"/>
                </a:cxn>
                <a:cxn ang="0">
                  <a:pos x="601" y="179"/>
                </a:cxn>
                <a:cxn ang="0">
                  <a:pos x="534" y="90"/>
                </a:cxn>
                <a:cxn ang="0">
                  <a:pos x="467" y="34"/>
                </a:cxn>
                <a:cxn ang="0">
                  <a:pos x="390" y="12"/>
                </a:cxn>
                <a:cxn ang="0">
                  <a:pos x="334" y="0"/>
                </a:cxn>
                <a:cxn ang="0">
                  <a:pos x="256" y="12"/>
                </a:cxn>
                <a:cxn ang="0">
                  <a:pos x="178" y="45"/>
                </a:cxn>
                <a:cxn ang="0">
                  <a:pos x="111" y="101"/>
                </a:cxn>
                <a:cxn ang="0">
                  <a:pos x="56" y="190"/>
                </a:cxn>
                <a:cxn ang="0">
                  <a:pos x="11" y="369"/>
                </a:cxn>
                <a:cxn ang="0">
                  <a:pos x="0" y="559"/>
                </a:cxn>
                <a:cxn ang="0">
                  <a:pos x="0" y="682"/>
                </a:cxn>
                <a:cxn ang="0">
                  <a:pos x="22" y="816"/>
                </a:cxn>
                <a:cxn ang="0">
                  <a:pos x="67" y="950"/>
                </a:cxn>
                <a:cxn ang="0">
                  <a:pos x="123" y="1028"/>
                </a:cxn>
                <a:cxn ang="0">
                  <a:pos x="200" y="1073"/>
                </a:cxn>
                <a:cxn ang="0">
                  <a:pos x="267" y="1106"/>
                </a:cxn>
                <a:cxn ang="0">
                  <a:pos x="334" y="1106"/>
                </a:cxn>
                <a:cxn ang="0">
                  <a:pos x="401" y="1095"/>
                </a:cxn>
                <a:cxn ang="0">
                  <a:pos x="479" y="1073"/>
                </a:cxn>
                <a:cxn ang="0">
                  <a:pos x="545" y="1017"/>
                </a:cxn>
                <a:cxn ang="0">
                  <a:pos x="612" y="927"/>
                </a:cxn>
                <a:cxn ang="0">
                  <a:pos x="657" y="749"/>
                </a:cxn>
                <a:cxn ang="0">
                  <a:pos x="668" y="559"/>
                </a:cxn>
                <a:cxn ang="0">
                  <a:pos x="334" y="1073"/>
                </a:cxn>
                <a:cxn ang="0">
                  <a:pos x="278" y="1061"/>
                </a:cxn>
                <a:cxn ang="0">
                  <a:pos x="223" y="1028"/>
                </a:cxn>
                <a:cxn ang="0">
                  <a:pos x="178" y="972"/>
                </a:cxn>
                <a:cxn ang="0">
                  <a:pos x="145" y="883"/>
                </a:cxn>
                <a:cxn ang="0">
                  <a:pos x="134" y="771"/>
                </a:cxn>
                <a:cxn ang="0">
                  <a:pos x="134" y="391"/>
                </a:cxn>
                <a:cxn ang="0">
                  <a:pos x="145" y="246"/>
                </a:cxn>
                <a:cxn ang="0">
                  <a:pos x="167" y="146"/>
                </a:cxn>
                <a:cxn ang="0">
                  <a:pos x="212" y="90"/>
                </a:cxn>
                <a:cxn ang="0">
                  <a:pos x="256" y="56"/>
                </a:cxn>
                <a:cxn ang="0">
                  <a:pos x="301" y="45"/>
                </a:cxn>
                <a:cxn ang="0">
                  <a:pos x="378" y="45"/>
                </a:cxn>
                <a:cxn ang="0">
                  <a:pos x="434" y="79"/>
                </a:cxn>
                <a:cxn ang="0">
                  <a:pos x="490" y="134"/>
                </a:cxn>
                <a:cxn ang="0">
                  <a:pos x="523" y="224"/>
                </a:cxn>
                <a:cxn ang="0">
                  <a:pos x="534" y="380"/>
                </a:cxn>
                <a:cxn ang="0">
                  <a:pos x="534" y="715"/>
                </a:cxn>
                <a:cxn ang="0">
                  <a:pos x="523" y="872"/>
                </a:cxn>
                <a:cxn ang="0">
                  <a:pos x="490" y="972"/>
                </a:cxn>
                <a:cxn ang="0">
                  <a:pos x="445" y="1028"/>
                </a:cxn>
                <a:cxn ang="0">
                  <a:pos x="390" y="1061"/>
                </a:cxn>
                <a:cxn ang="0">
                  <a:pos x="334" y="1073"/>
                </a:cxn>
              </a:cxnLst>
              <a:rect l="0" t="0" r="r" b="b"/>
              <a:pathLst>
                <a:path w="668" h="1106">
                  <a:moveTo>
                    <a:pt x="668" y="559"/>
                  </a:moveTo>
                  <a:lnTo>
                    <a:pt x="657" y="369"/>
                  </a:lnTo>
                  <a:lnTo>
                    <a:pt x="601" y="179"/>
                  </a:lnTo>
                  <a:lnTo>
                    <a:pt x="534" y="90"/>
                  </a:lnTo>
                  <a:lnTo>
                    <a:pt x="467" y="34"/>
                  </a:lnTo>
                  <a:lnTo>
                    <a:pt x="390" y="12"/>
                  </a:lnTo>
                  <a:lnTo>
                    <a:pt x="334" y="0"/>
                  </a:lnTo>
                  <a:lnTo>
                    <a:pt x="256" y="12"/>
                  </a:lnTo>
                  <a:lnTo>
                    <a:pt x="178" y="45"/>
                  </a:lnTo>
                  <a:lnTo>
                    <a:pt x="111" y="101"/>
                  </a:lnTo>
                  <a:lnTo>
                    <a:pt x="56" y="190"/>
                  </a:lnTo>
                  <a:lnTo>
                    <a:pt x="11" y="369"/>
                  </a:lnTo>
                  <a:lnTo>
                    <a:pt x="0" y="559"/>
                  </a:lnTo>
                  <a:lnTo>
                    <a:pt x="0" y="682"/>
                  </a:lnTo>
                  <a:lnTo>
                    <a:pt x="22" y="816"/>
                  </a:lnTo>
                  <a:lnTo>
                    <a:pt x="67" y="950"/>
                  </a:lnTo>
                  <a:lnTo>
                    <a:pt x="123" y="1028"/>
                  </a:lnTo>
                  <a:lnTo>
                    <a:pt x="200" y="1073"/>
                  </a:lnTo>
                  <a:lnTo>
                    <a:pt x="267" y="1106"/>
                  </a:lnTo>
                  <a:lnTo>
                    <a:pt x="334" y="1106"/>
                  </a:lnTo>
                  <a:lnTo>
                    <a:pt x="401" y="1095"/>
                  </a:lnTo>
                  <a:lnTo>
                    <a:pt x="479" y="1073"/>
                  </a:lnTo>
                  <a:lnTo>
                    <a:pt x="545" y="1017"/>
                  </a:lnTo>
                  <a:lnTo>
                    <a:pt x="612" y="927"/>
                  </a:lnTo>
                  <a:lnTo>
                    <a:pt x="657" y="749"/>
                  </a:lnTo>
                  <a:lnTo>
                    <a:pt x="668" y="559"/>
                  </a:lnTo>
                  <a:close/>
                  <a:moveTo>
                    <a:pt x="334" y="1073"/>
                  </a:moveTo>
                  <a:lnTo>
                    <a:pt x="278" y="1061"/>
                  </a:lnTo>
                  <a:lnTo>
                    <a:pt x="223" y="1028"/>
                  </a:lnTo>
                  <a:lnTo>
                    <a:pt x="178" y="972"/>
                  </a:lnTo>
                  <a:lnTo>
                    <a:pt x="145" y="883"/>
                  </a:lnTo>
                  <a:lnTo>
                    <a:pt x="134" y="771"/>
                  </a:lnTo>
                  <a:lnTo>
                    <a:pt x="134" y="391"/>
                  </a:lnTo>
                  <a:lnTo>
                    <a:pt x="145" y="246"/>
                  </a:lnTo>
                  <a:lnTo>
                    <a:pt x="167" y="146"/>
                  </a:lnTo>
                  <a:lnTo>
                    <a:pt x="212" y="90"/>
                  </a:lnTo>
                  <a:lnTo>
                    <a:pt x="256" y="56"/>
                  </a:lnTo>
                  <a:lnTo>
                    <a:pt x="301" y="45"/>
                  </a:lnTo>
                  <a:lnTo>
                    <a:pt x="378" y="45"/>
                  </a:lnTo>
                  <a:lnTo>
                    <a:pt x="434" y="79"/>
                  </a:lnTo>
                  <a:lnTo>
                    <a:pt x="490" y="134"/>
                  </a:lnTo>
                  <a:lnTo>
                    <a:pt x="523" y="224"/>
                  </a:lnTo>
                  <a:lnTo>
                    <a:pt x="534" y="380"/>
                  </a:lnTo>
                  <a:lnTo>
                    <a:pt x="534" y="715"/>
                  </a:lnTo>
                  <a:lnTo>
                    <a:pt x="523" y="872"/>
                  </a:lnTo>
                  <a:lnTo>
                    <a:pt x="490" y="972"/>
                  </a:lnTo>
                  <a:lnTo>
                    <a:pt x="445" y="1028"/>
                  </a:lnTo>
                  <a:lnTo>
                    <a:pt x="390" y="1061"/>
                  </a:lnTo>
                  <a:lnTo>
                    <a:pt x="334" y="10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016" name="Freeform 208"/>
            <p:cNvSpPr>
              <a:spLocks/>
            </p:cNvSpPr>
            <p:nvPr/>
          </p:nvSpPr>
          <p:spPr bwMode="auto">
            <a:xfrm>
              <a:off x="32644" y="18130"/>
              <a:ext cx="467" cy="4814"/>
            </a:xfrm>
            <a:custGeom>
              <a:avLst/>
              <a:gdLst/>
              <a:ahLst/>
              <a:cxnLst>
                <a:cxn ang="0">
                  <a:pos x="367" y="4713"/>
                </a:cxn>
                <a:cxn ang="0">
                  <a:pos x="0" y="4713"/>
                </a:cxn>
                <a:cxn ang="0">
                  <a:pos x="0" y="4814"/>
                </a:cxn>
                <a:cxn ang="0">
                  <a:pos x="467" y="4814"/>
                </a:cxn>
                <a:cxn ang="0">
                  <a:pos x="467" y="0"/>
                </a:cxn>
                <a:cxn ang="0">
                  <a:pos x="0" y="0"/>
                </a:cxn>
                <a:cxn ang="0">
                  <a:pos x="0" y="101"/>
                </a:cxn>
                <a:cxn ang="0">
                  <a:pos x="367" y="101"/>
                </a:cxn>
                <a:cxn ang="0">
                  <a:pos x="367" y="4713"/>
                </a:cxn>
              </a:cxnLst>
              <a:rect l="0" t="0" r="r" b="b"/>
              <a:pathLst>
                <a:path w="467" h="4814">
                  <a:moveTo>
                    <a:pt x="367" y="4713"/>
                  </a:moveTo>
                  <a:lnTo>
                    <a:pt x="0" y="4713"/>
                  </a:lnTo>
                  <a:lnTo>
                    <a:pt x="0" y="4814"/>
                  </a:lnTo>
                  <a:lnTo>
                    <a:pt x="467" y="4814"/>
                  </a:lnTo>
                  <a:lnTo>
                    <a:pt x="467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367" y="101"/>
                  </a:lnTo>
                  <a:lnTo>
                    <a:pt x="367" y="47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017" name="Freeform 209"/>
            <p:cNvSpPr>
              <a:spLocks/>
            </p:cNvSpPr>
            <p:nvPr/>
          </p:nvSpPr>
          <p:spPr bwMode="auto">
            <a:xfrm>
              <a:off x="33957" y="20766"/>
              <a:ext cx="178" cy="168"/>
            </a:xfrm>
            <a:custGeom>
              <a:avLst/>
              <a:gdLst/>
              <a:ahLst/>
              <a:cxnLst>
                <a:cxn ang="0">
                  <a:pos x="178" y="78"/>
                </a:cxn>
                <a:cxn ang="0">
                  <a:pos x="167" y="45"/>
                </a:cxn>
                <a:cxn ang="0">
                  <a:pos x="122" y="0"/>
                </a:cxn>
                <a:cxn ang="0">
                  <a:pos x="55" y="0"/>
                </a:cxn>
                <a:cxn ang="0">
                  <a:pos x="11" y="45"/>
                </a:cxn>
                <a:cxn ang="0">
                  <a:pos x="0" y="78"/>
                </a:cxn>
                <a:cxn ang="0">
                  <a:pos x="11" y="112"/>
                </a:cxn>
                <a:cxn ang="0">
                  <a:pos x="33" y="145"/>
                </a:cxn>
                <a:cxn ang="0">
                  <a:pos x="55" y="156"/>
                </a:cxn>
                <a:cxn ang="0">
                  <a:pos x="89" y="168"/>
                </a:cxn>
                <a:cxn ang="0">
                  <a:pos x="122" y="156"/>
                </a:cxn>
                <a:cxn ang="0">
                  <a:pos x="144" y="145"/>
                </a:cxn>
                <a:cxn ang="0">
                  <a:pos x="167" y="112"/>
                </a:cxn>
                <a:cxn ang="0">
                  <a:pos x="178" y="78"/>
                </a:cxn>
              </a:cxnLst>
              <a:rect l="0" t="0" r="r" b="b"/>
              <a:pathLst>
                <a:path w="178" h="168">
                  <a:moveTo>
                    <a:pt x="178" y="78"/>
                  </a:moveTo>
                  <a:lnTo>
                    <a:pt x="167" y="45"/>
                  </a:lnTo>
                  <a:lnTo>
                    <a:pt x="122" y="0"/>
                  </a:lnTo>
                  <a:lnTo>
                    <a:pt x="55" y="0"/>
                  </a:lnTo>
                  <a:lnTo>
                    <a:pt x="11" y="45"/>
                  </a:lnTo>
                  <a:lnTo>
                    <a:pt x="0" y="78"/>
                  </a:lnTo>
                  <a:lnTo>
                    <a:pt x="11" y="112"/>
                  </a:lnTo>
                  <a:lnTo>
                    <a:pt x="33" y="145"/>
                  </a:lnTo>
                  <a:lnTo>
                    <a:pt x="55" y="156"/>
                  </a:lnTo>
                  <a:lnTo>
                    <a:pt x="89" y="168"/>
                  </a:lnTo>
                  <a:lnTo>
                    <a:pt x="122" y="156"/>
                  </a:lnTo>
                  <a:lnTo>
                    <a:pt x="144" y="145"/>
                  </a:lnTo>
                  <a:lnTo>
                    <a:pt x="167" y="112"/>
                  </a:lnTo>
                  <a:lnTo>
                    <a:pt x="178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181F-C052-4BF8-BDF4-943F5C610385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Bounding the probability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85786" y="2214554"/>
            <a:ext cx="7643866" cy="4101913"/>
            <a:chOff x="817" y="1355"/>
            <a:chExt cx="36461" cy="19566"/>
          </a:xfrm>
        </p:grpSpPr>
        <p:grpSp>
          <p:nvGrpSpPr>
            <p:cNvPr id="3" name="Group 204"/>
            <p:cNvGrpSpPr>
              <a:grpSpLocks/>
            </p:cNvGrpSpPr>
            <p:nvPr/>
          </p:nvGrpSpPr>
          <p:grpSpPr bwMode="auto">
            <a:xfrm>
              <a:off x="817" y="1355"/>
              <a:ext cx="36461" cy="17494"/>
              <a:chOff x="817" y="1355"/>
              <a:chExt cx="36461" cy="17494"/>
            </a:xfrm>
          </p:grpSpPr>
          <p:sp>
            <p:nvSpPr>
              <p:cNvPr id="118789" name="Freeform 5"/>
              <p:cNvSpPr>
                <a:spLocks/>
              </p:cNvSpPr>
              <p:nvPr/>
            </p:nvSpPr>
            <p:spPr bwMode="auto">
              <a:xfrm>
                <a:off x="817" y="1400"/>
                <a:ext cx="1575" cy="1125"/>
              </a:xfrm>
              <a:custGeom>
                <a:avLst/>
                <a:gdLst/>
                <a:ahLst/>
                <a:cxnLst>
                  <a:cxn ang="0">
                    <a:pos x="1420" y="156"/>
                  </a:cxn>
                  <a:cxn ang="0">
                    <a:pos x="1442" y="111"/>
                  </a:cxn>
                  <a:cxn ang="0">
                    <a:pos x="1487" y="67"/>
                  </a:cxn>
                  <a:cxn ang="0">
                    <a:pos x="1553" y="45"/>
                  </a:cxn>
                  <a:cxn ang="0">
                    <a:pos x="1575" y="45"/>
                  </a:cxn>
                  <a:cxn ang="0">
                    <a:pos x="1575" y="0"/>
                  </a:cxn>
                  <a:cxn ang="0">
                    <a:pos x="1243" y="0"/>
                  </a:cxn>
                  <a:cxn ang="0">
                    <a:pos x="1243" y="45"/>
                  </a:cxn>
                  <a:cxn ang="0">
                    <a:pos x="1287" y="45"/>
                  </a:cxn>
                  <a:cxn ang="0">
                    <a:pos x="1331" y="56"/>
                  </a:cxn>
                  <a:cxn ang="0">
                    <a:pos x="1353" y="78"/>
                  </a:cxn>
                  <a:cxn ang="0">
                    <a:pos x="1376" y="89"/>
                  </a:cxn>
                  <a:cxn ang="0">
                    <a:pos x="1376" y="111"/>
                  </a:cxn>
                  <a:cxn ang="0">
                    <a:pos x="1387" y="134"/>
                  </a:cxn>
                  <a:cxn ang="0">
                    <a:pos x="1387" y="145"/>
                  </a:cxn>
                  <a:cxn ang="0">
                    <a:pos x="1376" y="167"/>
                  </a:cxn>
                  <a:cxn ang="0">
                    <a:pos x="1132" y="903"/>
                  </a:cxn>
                  <a:cxn ang="0">
                    <a:pos x="876" y="111"/>
                  </a:cxn>
                  <a:cxn ang="0">
                    <a:pos x="876" y="78"/>
                  </a:cxn>
                  <a:cxn ang="0">
                    <a:pos x="899" y="56"/>
                  </a:cxn>
                  <a:cxn ang="0">
                    <a:pos x="921" y="56"/>
                  </a:cxn>
                  <a:cxn ang="0">
                    <a:pos x="943" y="45"/>
                  </a:cxn>
                  <a:cxn ang="0">
                    <a:pos x="1010" y="45"/>
                  </a:cxn>
                  <a:cxn ang="0">
                    <a:pos x="1010" y="0"/>
                  </a:cxn>
                  <a:cxn ang="0">
                    <a:pos x="588" y="0"/>
                  </a:cxn>
                  <a:cxn ang="0">
                    <a:pos x="588" y="45"/>
                  </a:cxn>
                  <a:cxn ang="0">
                    <a:pos x="677" y="45"/>
                  </a:cxn>
                  <a:cxn ang="0">
                    <a:pos x="699" y="56"/>
                  </a:cxn>
                  <a:cxn ang="0">
                    <a:pos x="721" y="78"/>
                  </a:cxn>
                  <a:cxn ang="0">
                    <a:pos x="732" y="100"/>
                  </a:cxn>
                  <a:cxn ang="0">
                    <a:pos x="766" y="212"/>
                  </a:cxn>
                  <a:cxn ang="0">
                    <a:pos x="544" y="903"/>
                  </a:cxn>
                  <a:cxn ang="0">
                    <a:pos x="289" y="111"/>
                  </a:cxn>
                  <a:cxn ang="0">
                    <a:pos x="289" y="78"/>
                  </a:cxn>
                  <a:cxn ang="0">
                    <a:pos x="300" y="56"/>
                  </a:cxn>
                  <a:cxn ang="0">
                    <a:pos x="322" y="56"/>
                  </a:cxn>
                  <a:cxn ang="0">
                    <a:pos x="344" y="45"/>
                  </a:cxn>
                  <a:cxn ang="0">
                    <a:pos x="422" y="45"/>
                  </a:cxn>
                  <a:cxn ang="0">
                    <a:pos x="422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89" y="45"/>
                  </a:cxn>
                  <a:cxn ang="0">
                    <a:pos x="111" y="56"/>
                  </a:cxn>
                  <a:cxn ang="0">
                    <a:pos x="122" y="67"/>
                  </a:cxn>
                  <a:cxn ang="0">
                    <a:pos x="144" y="111"/>
                  </a:cxn>
                  <a:cxn ang="0">
                    <a:pos x="466" y="1092"/>
                  </a:cxn>
                  <a:cxn ang="0">
                    <a:pos x="466" y="1114"/>
                  </a:cxn>
                  <a:cxn ang="0">
                    <a:pos x="477" y="1125"/>
                  </a:cxn>
                  <a:cxn ang="0">
                    <a:pos x="499" y="1125"/>
                  </a:cxn>
                  <a:cxn ang="0">
                    <a:pos x="510" y="1114"/>
                  </a:cxn>
                  <a:cxn ang="0">
                    <a:pos x="522" y="1114"/>
                  </a:cxn>
                  <a:cxn ang="0">
                    <a:pos x="522" y="1092"/>
                  </a:cxn>
                  <a:cxn ang="0">
                    <a:pos x="788" y="279"/>
                  </a:cxn>
                  <a:cxn ang="0">
                    <a:pos x="1054" y="1092"/>
                  </a:cxn>
                  <a:cxn ang="0">
                    <a:pos x="1054" y="1114"/>
                  </a:cxn>
                  <a:cxn ang="0">
                    <a:pos x="1065" y="1125"/>
                  </a:cxn>
                  <a:cxn ang="0">
                    <a:pos x="1098" y="1125"/>
                  </a:cxn>
                  <a:cxn ang="0">
                    <a:pos x="1109" y="1114"/>
                  </a:cxn>
                  <a:cxn ang="0">
                    <a:pos x="1121" y="1092"/>
                  </a:cxn>
                  <a:cxn ang="0">
                    <a:pos x="1420" y="156"/>
                  </a:cxn>
                </a:cxnLst>
                <a:rect l="0" t="0" r="r" b="b"/>
                <a:pathLst>
                  <a:path w="1575" h="1125">
                    <a:moveTo>
                      <a:pt x="1420" y="156"/>
                    </a:moveTo>
                    <a:lnTo>
                      <a:pt x="1442" y="111"/>
                    </a:lnTo>
                    <a:lnTo>
                      <a:pt x="1487" y="67"/>
                    </a:lnTo>
                    <a:lnTo>
                      <a:pt x="1553" y="45"/>
                    </a:lnTo>
                    <a:lnTo>
                      <a:pt x="1575" y="45"/>
                    </a:lnTo>
                    <a:lnTo>
                      <a:pt x="1575" y="0"/>
                    </a:lnTo>
                    <a:lnTo>
                      <a:pt x="1243" y="0"/>
                    </a:lnTo>
                    <a:lnTo>
                      <a:pt x="1243" y="45"/>
                    </a:lnTo>
                    <a:lnTo>
                      <a:pt x="1287" y="45"/>
                    </a:lnTo>
                    <a:lnTo>
                      <a:pt x="1331" y="56"/>
                    </a:lnTo>
                    <a:lnTo>
                      <a:pt x="1353" y="78"/>
                    </a:lnTo>
                    <a:lnTo>
                      <a:pt x="1376" y="89"/>
                    </a:lnTo>
                    <a:lnTo>
                      <a:pt x="1376" y="111"/>
                    </a:lnTo>
                    <a:lnTo>
                      <a:pt x="1387" y="134"/>
                    </a:lnTo>
                    <a:lnTo>
                      <a:pt x="1387" y="145"/>
                    </a:lnTo>
                    <a:lnTo>
                      <a:pt x="1376" y="167"/>
                    </a:lnTo>
                    <a:lnTo>
                      <a:pt x="1132" y="903"/>
                    </a:lnTo>
                    <a:lnTo>
                      <a:pt x="876" y="111"/>
                    </a:lnTo>
                    <a:lnTo>
                      <a:pt x="876" y="78"/>
                    </a:lnTo>
                    <a:lnTo>
                      <a:pt x="899" y="56"/>
                    </a:lnTo>
                    <a:lnTo>
                      <a:pt x="921" y="56"/>
                    </a:lnTo>
                    <a:lnTo>
                      <a:pt x="943" y="45"/>
                    </a:lnTo>
                    <a:lnTo>
                      <a:pt x="1010" y="45"/>
                    </a:lnTo>
                    <a:lnTo>
                      <a:pt x="1010" y="0"/>
                    </a:lnTo>
                    <a:lnTo>
                      <a:pt x="588" y="0"/>
                    </a:lnTo>
                    <a:lnTo>
                      <a:pt x="588" y="45"/>
                    </a:lnTo>
                    <a:lnTo>
                      <a:pt x="677" y="45"/>
                    </a:lnTo>
                    <a:lnTo>
                      <a:pt x="699" y="56"/>
                    </a:lnTo>
                    <a:lnTo>
                      <a:pt x="721" y="78"/>
                    </a:lnTo>
                    <a:lnTo>
                      <a:pt x="732" y="100"/>
                    </a:lnTo>
                    <a:lnTo>
                      <a:pt x="766" y="212"/>
                    </a:lnTo>
                    <a:lnTo>
                      <a:pt x="544" y="903"/>
                    </a:lnTo>
                    <a:lnTo>
                      <a:pt x="289" y="111"/>
                    </a:lnTo>
                    <a:lnTo>
                      <a:pt x="289" y="78"/>
                    </a:lnTo>
                    <a:lnTo>
                      <a:pt x="300" y="56"/>
                    </a:lnTo>
                    <a:lnTo>
                      <a:pt x="322" y="56"/>
                    </a:lnTo>
                    <a:lnTo>
                      <a:pt x="344" y="45"/>
                    </a:lnTo>
                    <a:lnTo>
                      <a:pt x="422" y="45"/>
                    </a:lnTo>
                    <a:lnTo>
                      <a:pt x="422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89" y="45"/>
                    </a:lnTo>
                    <a:lnTo>
                      <a:pt x="111" y="56"/>
                    </a:lnTo>
                    <a:lnTo>
                      <a:pt x="122" y="67"/>
                    </a:lnTo>
                    <a:lnTo>
                      <a:pt x="144" y="111"/>
                    </a:lnTo>
                    <a:lnTo>
                      <a:pt x="466" y="1092"/>
                    </a:lnTo>
                    <a:lnTo>
                      <a:pt x="466" y="1114"/>
                    </a:lnTo>
                    <a:lnTo>
                      <a:pt x="477" y="1125"/>
                    </a:lnTo>
                    <a:lnTo>
                      <a:pt x="499" y="1125"/>
                    </a:lnTo>
                    <a:lnTo>
                      <a:pt x="510" y="1114"/>
                    </a:lnTo>
                    <a:lnTo>
                      <a:pt x="522" y="1114"/>
                    </a:lnTo>
                    <a:lnTo>
                      <a:pt x="522" y="1092"/>
                    </a:lnTo>
                    <a:lnTo>
                      <a:pt x="788" y="279"/>
                    </a:lnTo>
                    <a:lnTo>
                      <a:pt x="1054" y="1092"/>
                    </a:lnTo>
                    <a:lnTo>
                      <a:pt x="1054" y="1114"/>
                    </a:lnTo>
                    <a:lnTo>
                      <a:pt x="1065" y="1125"/>
                    </a:lnTo>
                    <a:lnTo>
                      <a:pt x="1098" y="1125"/>
                    </a:lnTo>
                    <a:lnTo>
                      <a:pt x="1109" y="1114"/>
                    </a:lnTo>
                    <a:lnTo>
                      <a:pt x="1121" y="1092"/>
                    </a:lnTo>
                    <a:lnTo>
                      <a:pt x="1420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0" name="Freeform 6"/>
              <p:cNvSpPr>
                <a:spLocks noEditPoints="1"/>
              </p:cNvSpPr>
              <p:nvPr/>
            </p:nvSpPr>
            <p:spPr bwMode="auto">
              <a:xfrm>
                <a:off x="2337" y="1768"/>
                <a:ext cx="621" cy="746"/>
              </a:xfrm>
              <a:custGeom>
                <a:avLst/>
                <a:gdLst/>
                <a:ahLst/>
                <a:cxnLst>
                  <a:cxn ang="0">
                    <a:pos x="577" y="356"/>
                  </a:cxn>
                  <a:cxn ang="0">
                    <a:pos x="599" y="356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199" y="33"/>
                  </a:cxn>
                  <a:cxn ang="0">
                    <a:pos x="100" y="111"/>
                  </a:cxn>
                  <a:cxn ang="0">
                    <a:pos x="22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2" y="679"/>
                  </a:cxn>
                  <a:cxn ang="0">
                    <a:pos x="577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77" y="523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77" y="668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22" y="646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7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88" y="122"/>
                  </a:cxn>
                  <a:cxn ang="0">
                    <a:pos x="244" y="67"/>
                  </a:cxn>
                  <a:cxn ang="0">
                    <a:pos x="288" y="44"/>
                  </a:cxn>
                  <a:cxn ang="0">
                    <a:pos x="333" y="44"/>
                  </a:cxn>
                  <a:cxn ang="0">
                    <a:pos x="399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499" y="223"/>
                  </a:cxn>
                  <a:cxn ang="0">
                    <a:pos x="510" y="278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77" y="356"/>
                    </a:moveTo>
                    <a:lnTo>
                      <a:pt x="599" y="356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199" y="33"/>
                    </a:lnTo>
                    <a:lnTo>
                      <a:pt x="100" y="111"/>
                    </a:lnTo>
                    <a:lnTo>
                      <a:pt x="22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2" y="679"/>
                    </a:lnTo>
                    <a:lnTo>
                      <a:pt x="577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77" y="523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77" y="668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22" y="646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7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88" y="122"/>
                    </a:lnTo>
                    <a:lnTo>
                      <a:pt x="244" y="67"/>
                    </a:lnTo>
                    <a:lnTo>
                      <a:pt x="288" y="44"/>
                    </a:lnTo>
                    <a:lnTo>
                      <a:pt x="333" y="44"/>
                    </a:lnTo>
                    <a:lnTo>
                      <a:pt x="399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499" y="223"/>
                    </a:lnTo>
                    <a:lnTo>
                      <a:pt x="510" y="278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1" name="Freeform 7"/>
              <p:cNvSpPr>
                <a:spLocks/>
              </p:cNvSpPr>
              <p:nvPr/>
            </p:nvSpPr>
            <p:spPr bwMode="auto">
              <a:xfrm>
                <a:off x="3557" y="1768"/>
                <a:ext cx="610" cy="746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66" y="122"/>
                  </a:cxn>
                  <a:cxn ang="0">
                    <a:pos x="455" y="133"/>
                  </a:cxn>
                  <a:cxn ang="0">
                    <a:pos x="444" y="156"/>
                  </a:cxn>
                  <a:cxn ang="0">
                    <a:pos x="444" y="211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66" y="234"/>
                  </a:cxn>
                  <a:cxn ang="0">
                    <a:pos x="588" y="211"/>
                  </a:cxn>
                  <a:cxn ang="0">
                    <a:pos x="588" y="178"/>
                  </a:cxn>
                  <a:cxn ang="0">
                    <a:pos x="566" y="100"/>
                  </a:cxn>
                  <a:cxn ang="0">
                    <a:pos x="510" y="44"/>
                  </a:cxn>
                  <a:cxn ang="0">
                    <a:pos x="433" y="11"/>
                  </a:cxn>
                  <a:cxn ang="0">
                    <a:pos x="344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22" y="523"/>
                  </a:cxn>
                  <a:cxn ang="0">
                    <a:pos x="100" y="635"/>
                  </a:cxn>
                  <a:cxn ang="0">
                    <a:pos x="211" y="713"/>
                  </a:cxn>
                  <a:cxn ang="0">
                    <a:pos x="344" y="746"/>
                  </a:cxn>
                  <a:cxn ang="0">
                    <a:pos x="455" y="724"/>
                  </a:cxn>
                  <a:cxn ang="0">
                    <a:pos x="532" y="668"/>
                  </a:cxn>
                  <a:cxn ang="0">
                    <a:pos x="577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3"/>
                  </a:cxn>
                  <a:cxn ang="0">
                    <a:pos x="599" y="512"/>
                  </a:cxn>
                  <a:cxn ang="0">
                    <a:pos x="588" y="512"/>
                  </a:cxn>
                  <a:cxn ang="0">
                    <a:pos x="566" y="535"/>
                  </a:cxn>
                  <a:cxn ang="0">
                    <a:pos x="521" y="624"/>
                  </a:cxn>
                  <a:cxn ang="0">
                    <a:pos x="466" y="668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9" y="601"/>
                  </a:cxn>
                  <a:cxn ang="0">
                    <a:pos x="144" y="512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9" y="145"/>
                  </a:cxn>
                  <a:cxn ang="0">
                    <a:pos x="233" y="89"/>
                  </a:cxn>
                  <a:cxn ang="0">
                    <a:pos x="288" y="55"/>
                  </a:cxn>
                  <a:cxn ang="0">
                    <a:pos x="344" y="44"/>
                  </a:cxn>
                  <a:cxn ang="0">
                    <a:pos x="388" y="44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6">
                    <a:moveTo>
                      <a:pt x="521" y="100"/>
                    </a:moveTo>
                    <a:lnTo>
                      <a:pt x="488" y="111"/>
                    </a:lnTo>
                    <a:lnTo>
                      <a:pt x="466" y="122"/>
                    </a:lnTo>
                    <a:lnTo>
                      <a:pt x="455" y="133"/>
                    </a:lnTo>
                    <a:lnTo>
                      <a:pt x="444" y="156"/>
                    </a:lnTo>
                    <a:lnTo>
                      <a:pt x="444" y="211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66" y="234"/>
                    </a:lnTo>
                    <a:lnTo>
                      <a:pt x="588" y="211"/>
                    </a:lnTo>
                    <a:lnTo>
                      <a:pt x="588" y="178"/>
                    </a:lnTo>
                    <a:lnTo>
                      <a:pt x="566" y="100"/>
                    </a:lnTo>
                    <a:lnTo>
                      <a:pt x="510" y="44"/>
                    </a:lnTo>
                    <a:lnTo>
                      <a:pt x="433" y="11"/>
                    </a:lnTo>
                    <a:lnTo>
                      <a:pt x="344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22" y="523"/>
                    </a:lnTo>
                    <a:lnTo>
                      <a:pt x="100" y="635"/>
                    </a:lnTo>
                    <a:lnTo>
                      <a:pt x="211" y="713"/>
                    </a:lnTo>
                    <a:lnTo>
                      <a:pt x="344" y="746"/>
                    </a:lnTo>
                    <a:lnTo>
                      <a:pt x="455" y="724"/>
                    </a:lnTo>
                    <a:lnTo>
                      <a:pt x="532" y="668"/>
                    </a:lnTo>
                    <a:lnTo>
                      <a:pt x="577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3"/>
                    </a:lnTo>
                    <a:lnTo>
                      <a:pt x="599" y="512"/>
                    </a:lnTo>
                    <a:lnTo>
                      <a:pt x="588" y="512"/>
                    </a:lnTo>
                    <a:lnTo>
                      <a:pt x="566" y="535"/>
                    </a:lnTo>
                    <a:lnTo>
                      <a:pt x="521" y="624"/>
                    </a:lnTo>
                    <a:lnTo>
                      <a:pt x="466" y="668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9" y="601"/>
                    </a:lnTo>
                    <a:lnTo>
                      <a:pt x="144" y="512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9" y="145"/>
                    </a:lnTo>
                    <a:lnTo>
                      <a:pt x="233" y="89"/>
                    </a:lnTo>
                    <a:lnTo>
                      <a:pt x="288" y="55"/>
                    </a:lnTo>
                    <a:lnTo>
                      <a:pt x="344" y="44"/>
                    </a:lnTo>
                    <a:lnTo>
                      <a:pt x="388" y="44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2" name="Freeform 8"/>
              <p:cNvSpPr>
                <a:spLocks noEditPoints="1"/>
              </p:cNvSpPr>
              <p:nvPr/>
            </p:nvSpPr>
            <p:spPr bwMode="auto">
              <a:xfrm>
                <a:off x="4278" y="1768"/>
                <a:ext cx="721" cy="746"/>
              </a:xfrm>
              <a:custGeom>
                <a:avLst/>
                <a:gdLst/>
                <a:ahLst/>
                <a:cxnLst>
                  <a:cxn ang="0">
                    <a:pos x="488" y="668"/>
                  </a:cxn>
                  <a:cxn ang="0">
                    <a:pos x="532" y="713"/>
                  </a:cxn>
                  <a:cxn ang="0">
                    <a:pos x="588" y="735"/>
                  </a:cxn>
                  <a:cxn ang="0">
                    <a:pos x="621" y="724"/>
                  </a:cxn>
                  <a:cxn ang="0">
                    <a:pos x="666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8" y="624"/>
                  </a:cxn>
                  <a:cxn ang="0">
                    <a:pos x="643" y="679"/>
                  </a:cxn>
                  <a:cxn ang="0">
                    <a:pos x="588" y="668"/>
                  </a:cxn>
                  <a:cxn ang="0">
                    <a:pos x="566" y="211"/>
                  </a:cxn>
                  <a:cxn ang="0">
                    <a:pos x="510" y="89"/>
                  </a:cxn>
                  <a:cxn ang="0">
                    <a:pos x="288" y="0"/>
                  </a:cxn>
                  <a:cxn ang="0">
                    <a:pos x="122" y="55"/>
                  </a:cxn>
                  <a:cxn ang="0">
                    <a:pos x="44" y="189"/>
                  </a:cxn>
                  <a:cxn ang="0">
                    <a:pos x="67" y="245"/>
                  </a:cxn>
                  <a:cxn ang="0">
                    <a:pos x="155" y="256"/>
                  </a:cxn>
                  <a:cxn ang="0">
                    <a:pos x="189" y="211"/>
                  </a:cxn>
                  <a:cxn ang="0">
                    <a:pos x="200" y="178"/>
                  </a:cxn>
                  <a:cxn ang="0">
                    <a:pos x="166" y="133"/>
                  </a:cxn>
                  <a:cxn ang="0">
                    <a:pos x="111" y="111"/>
                  </a:cxn>
                  <a:cxn ang="0">
                    <a:pos x="177" y="67"/>
                  </a:cxn>
                  <a:cxn ang="0">
                    <a:pos x="288" y="44"/>
                  </a:cxn>
                  <a:cxn ang="0">
                    <a:pos x="399" y="89"/>
                  </a:cxn>
                  <a:cxn ang="0">
                    <a:pos x="455" y="245"/>
                  </a:cxn>
                  <a:cxn ang="0">
                    <a:pos x="311" y="312"/>
                  </a:cxn>
                  <a:cxn ang="0">
                    <a:pos x="67" y="423"/>
                  </a:cxn>
                  <a:cxn ang="0">
                    <a:pos x="0" y="568"/>
                  </a:cxn>
                  <a:cxn ang="0">
                    <a:pos x="67" y="691"/>
                  </a:cxn>
                  <a:cxn ang="0">
                    <a:pos x="255" y="746"/>
                  </a:cxn>
                  <a:cxn ang="0">
                    <a:pos x="422" y="668"/>
                  </a:cxn>
                  <a:cxn ang="0">
                    <a:pos x="455" y="334"/>
                  </a:cxn>
                  <a:cxn ang="0">
                    <a:pos x="433" y="601"/>
                  </a:cxn>
                  <a:cxn ang="0">
                    <a:pos x="333" y="691"/>
                  </a:cxn>
                  <a:cxn ang="0">
                    <a:pos x="222" y="702"/>
                  </a:cxn>
                  <a:cxn ang="0">
                    <a:pos x="133" y="613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6">
                    <a:moveTo>
                      <a:pt x="466" y="601"/>
                    </a:moveTo>
                    <a:lnTo>
                      <a:pt x="488" y="668"/>
                    </a:lnTo>
                    <a:lnTo>
                      <a:pt x="499" y="691"/>
                    </a:lnTo>
                    <a:lnTo>
                      <a:pt x="532" y="713"/>
                    </a:lnTo>
                    <a:lnTo>
                      <a:pt x="555" y="724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1" y="724"/>
                    </a:lnTo>
                    <a:lnTo>
                      <a:pt x="643" y="724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8" y="490"/>
                    </a:lnTo>
                    <a:lnTo>
                      <a:pt x="688" y="624"/>
                    </a:lnTo>
                    <a:lnTo>
                      <a:pt x="666" y="668"/>
                    </a:lnTo>
                    <a:lnTo>
                      <a:pt x="643" y="679"/>
                    </a:lnTo>
                    <a:lnTo>
                      <a:pt x="599" y="679"/>
                    </a:lnTo>
                    <a:lnTo>
                      <a:pt x="588" y="668"/>
                    </a:lnTo>
                    <a:lnTo>
                      <a:pt x="566" y="624"/>
                    </a:lnTo>
                    <a:lnTo>
                      <a:pt x="566" y="211"/>
                    </a:lnTo>
                    <a:lnTo>
                      <a:pt x="555" y="156"/>
                    </a:lnTo>
                    <a:lnTo>
                      <a:pt x="510" y="89"/>
                    </a:lnTo>
                    <a:lnTo>
                      <a:pt x="399" y="22"/>
                    </a:lnTo>
                    <a:lnTo>
                      <a:pt x="288" y="0"/>
                    </a:lnTo>
                    <a:lnTo>
                      <a:pt x="200" y="11"/>
                    </a:lnTo>
                    <a:lnTo>
                      <a:pt x="122" y="55"/>
                    </a:lnTo>
                    <a:lnTo>
                      <a:pt x="67" y="111"/>
                    </a:lnTo>
                    <a:lnTo>
                      <a:pt x="44" y="189"/>
                    </a:lnTo>
                    <a:lnTo>
                      <a:pt x="55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55" y="256"/>
                    </a:lnTo>
                    <a:lnTo>
                      <a:pt x="177" y="245"/>
                    </a:lnTo>
                    <a:lnTo>
                      <a:pt x="189" y="211"/>
                    </a:lnTo>
                    <a:lnTo>
                      <a:pt x="200" y="189"/>
                    </a:lnTo>
                    <a:lnTo>
                      <a:pt x="200" y="178"/>
                    </a:lnTo>
                    <a:lnTo>
                      <a:pt x="189" y="156"/>
                    </a:lnTo>
                    <a:lnTo>
                      <a:pt x="166" y="133"/>
                    </a:lnTo>
                    <a:lnTo>
                      <a:pt x="144" y="122"/>
                    </a:lnTo>
                    <a:lnTo>
                      <a:pt x="111" y="111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1" y="44"/>
                    </a:lnTo>
                    <a:lnTo>
                      <a:pt x="288" y="44"/>
                    </a:lnTo>
                    <a:lnTo>
                      <a:pt x="344" y="55"/>
                    </a:lnTo>
                    <a:lnTo>
                      <a:pt x="399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1" y="312"/>
                    </a:lnTo>
                    <a:lnTo>
                      <a:pt x="166" y="367"/>
                    </a:lnTo>
                    <a:lnTo>
                      <a:pt x="67" y="423"/>
                    </a:lnTo>
                    <a:lnTo>
                      <a:pt x="11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7" y="691"/>
                    </a:lnTo>
                    <a:lnTo>
                      <a:pt x="122" y="724"/>
                    </a:lnTo>
                    <a:lnTo>
                      <a:pt x="255" y="746"/>
                    </a:lnTo>
                    <a:lnTo>
                      <a:pt x="355" y="724"/>
                    </a:lnTo>
                    <a:lnTo>
                      <a:pt x="422" y="668"/>
                    </a:lnTo>
                    <a:lnTo>
                      <a:pt x="466" y="601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1"/>
                    </a:lnTo>
                    <a:lnTo>
                      <a:pt x="388" y="657"/>
                    </a:lnTo>
                    <a:lnTo>
                      <a:pt x="333" y="691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55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2" y="356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3" name="Freeform 9"/>
              <p:cNvSpPr>
                <a:spLocks/>
              </p:cNvSpPr>
              <p:nvPr/>
            </p:nvSpPr>
            <p:spPr bwMode="auto">
              <a:xfrm>
                <a:off x="5066" y="1779"/>
                <a:ext cx="798" cy="71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0" y="646"/>
                  </a:cxn>
                  <a:cxn ang="0">
                    <a:pos x="88" y="657"/>
                  </a:cxn>
                  <a:cxn ang="0">
                    <a:pos x="55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55" y="713"/>
                  </a:cxn>
                  <a:cxn ang="0">
                    <a:pos x="355" y="668"/>
                  </a:cxn>
                  <a:cxn ang="0">
                    <a:pos x="299" y="668"/>
                  </a:cxn>
                  <a:cxn ang="0">
                    <a:pos x="266" y="657"/>
                  </a:cxn>
                  <a:cxn ang="0">
                    <a:pos x="244" y="646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5" y="189"/>
                  </a:cxn>
                  <a:cxn ang="0">
                    <a:pos x="299" y="100"/>
                  </a:cxn>
                  <a:cxn ang="0">
                    <a:pos x="377" y="56"/>
                  </a:cxn>
                  <a:cxn ang="0">
                    <a:pos x="443" y="33"/>
                  </a:cxn>
                  <a:cxn ang="0">
                    <a:pos x="510" y="56"/>
                  </a:cxn>
                  <a:cxn ang="0">
                    <a:pos x="543" y="89"/>
                  </a:cxn>
                  <a:cxn ang="0">
                    <a:pos x="565" y="145"/>
                  </a:cxn>
                  <a:cxn ang="0">
                    <a:pos x="565" y="624"/>
                  </a:cxn>
                  <a:cxn ang="0">
                    <a:pos x="554" y="646"/>
                  </a:cxn>
                  <a:cxn ang="0">
                    <a:pos x="532" y="657"/>
                  </a:cxn>
                  <a:cxn ang="0">
                    <a:pos x="499" y="657"/>
                  </a:cxn>
                  <a:cxn ang="0">
                    <a:pos x="443" y="668"/>
                  </a:cxn>
                  <a:cxn ang="0">
                    <a:pos x="443" y="713"/>
                  </a:cxn>
                  <a:cxn ang="0">
                    <a:pos x="798" y="713"/>
                  </a:cxn>
                  <a:cxn ang="0">
                    <a:pos x="798" y="668"/>
                  </a:cxn>
                  <a:cxn ang="0">
                    <a:pos x="754" y="668"/>
                  </a:cxn>
                  <a:cxn ang="0">
                    <a:pos x="721" y="657"/>
                  </a:cxn>
                  <a:cxn ang="0">
                    <a:pos x="698" y="657"/>
                  </a:cxn>
                  <a:cxn ang="0">
                    <a:pos x="676" y="613"/>
                  </a:cxn>
                  <a:cxn ang="0">
                    <a:pos x="676" y="200"/>
                  </a:cxn>
                  <a:cxn ang="0">
                    <a:pos x="665" y="122"/>
                  </a:cxn>
                  <a:cxn ang="0">
                    <a:pos x="632" y="67"/>
                  </a:cxn>
                  <a:cxn ang="0">
                    <a:pos x="610" y="44"/>
                  </a:cxn>
                  <a:cxn ang="0">
                    <a:pos x="587" y="33"/>
                  </a:cxn>
                  <a:cxn ang="0">
                    <a:pos x="554" y="11"/>
                  </a:cxn>
                  <a:cxn ang="0">
                    <a:pos x="510" y="11"/>
                  </a:cxn>
                  <a:cxn ang="0">
                    <a:pos x="454" y="0"/>
                  </a:cxn>
                  <a:cxn ang="0">
                    <a:pos x="355" y="22"/>
                  </a:cxn>
                  <a:cxn ang="0">
                    <a:pos x="277" y="78"/>
                  </a:cxn>
                  <a:cxn ang="0">
                    <a:pos x="221" y="167"/>
                  </a:cxn>
                  <a:cxn ang="0">
                    <a:pos x="221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99" y="89"/>
                  </a:cxn>
                  <a:cxn ang="0">
                    <a:pos x="110" y="100"/>
                  </a:cxn>
                  <a:cxn ang="0">
                    <a:pos x="122" y="122"/>
                  </a:cxn>
                  <a:cxn ang="0">
                    <a:pos x="122" y="156"/>
                  </a:cxn>
                </a:cxnLst>
                <a:rect l="0" t="0" r="r" b="b"/>
                <a:pathLst>
                  <a:path w="798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0" y="646"/>
                    </a:lnTo>
                    <a:lnTo>
                      <a:pt x="88" y="657"/>
                    </a:lnTo>
                    <a:lnTo>
                      <a:pt x="55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8"/>
                    </a:lnTo>
                    <a:lnTo>
                      <a:pt x="299" y="668"/>
                    </a:lnTo>
                    <a:lnTo>
                      <a:pt x="266" y="657"/>
                    </a:lnTo>
                    <a:lnTo>
                      <a:pt x="244" y="646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89"/>
                    </a:lnTo>
                    <a:lnTo>
                      <a:pt x="299" y="100"/>
                    </a:lnTo>
                    <a:lnTo>
                      <a:pt x="377" y="56"/>
                    </a:lnTo>
                    <a:lnTo>
                      <a:pt x="443" y="33"/>
                    </a:lnTo>
                    <a:lnTo>
                      <a:pt x="510" y="56"/>
                    </a:lnTo>
                    <a:lnTo>
                      <a:pt x="543" y="89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6"/>
                    </a:lnTo>
                    <a:lnTo>
                      <a:pt x="532" y="657"/>
                    </a:lnTo>
                    <a:lnTo>
                      <a:pt x="499" y="657"/>
                    </a:lnTo>
                    <a:lnTo>
                      <a:pt x="443" y="668"/>
                    </a:lnTo>
                    <a:lnTo>
                      <a:pt x="443" y="713"/>
                    </a:lnTo>
                    <a:lnTo>
                      <a:pt x="798" y="713"/>
                    </a:lnTo>
                    <a:lnTo>
                      <a:pt x="798" y="668"/>
                    </a:lnTo>
                    <a:lnTo>
                      <a:pt x="754" y="668"/>
                    </a:lnTo>
                    <a:lnTo>
                      <a:pt x="721" y="657"/>
                    </a:lnTo>
                    <a:lnTo>
                      <a:pt x="698" y="657"/>
                    </a:lnTo>
                    <a:lnTo>
                      <a:pt x="676" y="613"/>
                    </a:lnTo>
                    <a:lnTo>
                      <a:pt x="676" y="200"/>
                    </a:lnTo>
                    <a:lnTo>
                      <a:pt x="665" y="122"/>
                    </a:lnTo>
                    <a:lnTo>
                      <a:pt x="632" y="67"/>
                    </a:lnTo>
                    <a:lnTo>
                      <a:pt x="610" y="44"/>
                    </a:lnTo>
                    <a:lnTo>
                      <a:pt x="587" y="33"/>
                    </a:lnTo>
                    <a:lnTo>
                      <a:pt x="554" y="11"/>
                    </a:lnTo>
                    <a:lnTo>
                      <a:pt x="510" y="11"/>
                    </a:lnTo>
                    <a:lnTo>
                      <a:pt x="454" y="0"/>
                    </a:lnTo>
                    <a:lnTo>
                      <a:pt x="355" y="22"/>
                    </a:lnTo>
                    <a:lnTo>
                      <a:pt x="277" y="78"/>
                    </a:lnTo>
                    <a:lnTo>
                      <a:pt x="221" y="167"/>
                    </a:lnTo>
                    <a:lnTo>
                      <a:pt x="221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89"/>
                    </a:lnTo>
                    <a:lnTo>
                      <a:pt x="110" y="100"/>
                    </a:lnTo>
                    <a:lnTo>
                      <a:pt x="122" y="122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4" name="Freeform 10"/>
              <p:cNvSpPr>
                <a:spLocks noEditPoints="1"/>
              </p:cNvSpPr>
              <p:nvPr/>
            </p:nvSpPr>
            <p:spPr bwMode="auto">
              <a:xfrm>
                <a:off x="6441" y="1779"/>
                <a:ext cx="788" cy="1025"/>
              </a:xfrm>
              <a:custGeom>
                <a:avLst/>
                <a:gdLst/>
                <a:ahLst/>
                <a:cxnLst>
                  <a:cxn ang="0">
                    <a:pos x="233" y="167"/>
                  </a:cxn>
                  <a:cxn ang="0">
                    <a:pos x="288" y="100"/>
                  </a:cxn>
                  <a:cxn ang="0">
                    <a:pos x="366" y="56"/>
                  </a:cxn>
                  <a:cxn ang="0">
                    <a:pos x="444" y="44"/>
                  </a:cxn>
                  <a:cxn ang="0">
                    <a:pos x="521" y="67"/>
                  </a:cxn>
                  <a:cxn ang="0">
                    <a:pos x="588" y="134"/>
                  </a:cxn>
                  <a:cxn ang="0">
                    <a:pos x="643" y="234"/>
                  </a:cxn>
                  <a:cxn ang="0">
                    <a:pos x="654" y="368"/>
                  </a:cxn>
                  <a:cxn ang="0">
                    <a:pos x="632" y="501"/>
                  </a:cxn>
                  <a:cxn ang="0">
                    <a:pos x="588" y="602"/>
                  </a:cxn>
                  <a:cxn ang="0">
                    <a:pos x="510" y="668"/>
                  </a:cxn>
                  <a:cxn ang="0">
                    <a:pos x="422" y="691"/>
                  </a:cxn>
                  <a:cxn ang="0">
                    <a:pos x="377" y="691"/>
                  </a:cxn>
                  <a:cxn ang="0">
                    <a:pos x="333" y="668"/>
                  </a:cxn>
                  <a:cxn ang="0">
                    <a:pos x="288" y="635"/>
                  </a:cxn>
                  <a:cxn ang="0">
                    <a:pos x="255" y="602"/>
                  </a:cxn>
                  <a:cxn ang="0">
                    <a:pos x="244" y="579"/>
                  </a:cxn>
                  <a:cxn ang="0">
                    <a:pos x="233" y="568"/>
                  </a:cxn>
                  <a:cxn ang="0">
                    <a:pos x="233" y="535"/>
                  </a:cxn>
                  <a:cxn ang="0">
                    <a:pos x="233" y="167"/>
                  </a:cxn>
                  <a:cxn ang="0">
                    <a:pos x="233" y="613"/>
                  </a:cxn>
                  <a:cxn ang="0">
                    <a:pos x="255" y="646"/>
                  </a:cxn>
                  <a:cxn ang="0">
                    <a:pos x="288" y="680"/>
                  </a:cxn>
                  <a:cxn ang="0">
                    <a:pos x="355" y="713"/>
                  </a:cxn>
                  <a:cxn ang="0">
                    <a:pos x="433" y="735"/>
                  </a:cxn>
                  <a:cxn ang="0">
                    <a:pos x="566" y="702"/>
                  </a:cxn>
                  <a:cxn ang="0">
                    <a:pos x="677" y="624"/>
                  </a:cxn>
                  <a:cxn ang="0">
                    <a:pos x="765" y="512"/>
                  </a:cxn>
                  <a:cxn ang="0">
                    <a:pos x="788" y="368"/>
                  </a:cxn>
                  <a:cxn ang="0">
                    <a:pos x="765" y="223"/>
                  </a:cxn>
                  <a:cxn ang="0">
                    <a:pos x="688" y="111"/>
                  </a:cxn>
                  <a:cxn ang="0">
                    <a:pos x="588" y="33"/>
                  </a:cxn>
                  <a:cxn ang="0">
                    <a:pos x="455" y="0"/>
                  </a:cxn>
                  <a:cxn ang="0">
                    <a:pos x="344" y="22"/>
                  </a:cxn>
                  <a:cxn ang="0">
                    <a:pos x="277" y="67"/>
                  </a:cxn>
                  <a:cxn ang="0">
                    <a:pos x="233" y="111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22" y="100"/>
                  </a:cxn>
                  <a:cxn ang="0">
                    <a:pos x="122" y="936"/>
                  </a:cxn>
                  <a:cxn ang="0">
                    <a:pos x="111" y="958"/>
                  </a:cxn>
                  <a:cxn ang="0">
                    <a:pos x="100" y="969"/>
                  </a:cxn>
                  <a:cxn ang="0">
                    <a:pos x="44" y="969"/>
                  </a:cxn>
                  <a:cxn ang="0">
                    <a:pos x="0" y="980"/>
                  </a:cxn>
                  <a:cxn ang="0">
                    <a:pos x="0" y="1025"/>
                  </a:cxn>
                  <a:cxn ang="0">
                    <a:pos x="355" y="1025"/>
                  </a:cxn>
                  <a:cxn ang="0">
                    <a:pos x="355" y="980"/>
                  </a:cxn>
                  <a:cxn ang="0">
                    <a:pos x="300" y="980"/>
                  </a:cxn>
                  <a:cxn ang="0">
                    <a:pos x="266" y="969"/>
                  </a:cxn>
                  <a:cxn ang="0">
                    <a:pos x="244" y="958"/>
                  </a:cxn>
                  <a:cxn ang="0">
                    <a:pos x="233" y="936"/>
                  </a:cxn>
                  <a:cxn ang="0">
                    <a:pos x="233" y="635"/>
                  </a:cxn>
                  <a:cxn ang="0">
                    <a:pos x="233" y="613"/>
                  </a:cxn>
                </a:cxnLst>
                <a:rect l="0" t="0" r="r" b="b"/>
                <a:pathLst>
                  <a:path w="788" h="1025">
                    <a:moveTo>
                      <a:pt x="233" y="167"/>
                    </a:moveTo>
                    <a:lnTo>
                      <a:pt x="288" y="100"/>
                    </a:lnTo>
                    <a:lnTo>
                      <a:pt x="366" y="56"/>
                    </a:lnTo>
                    <a:lnTo>
                      <a:pt x="444" y="44"/>
                    </a:lnTo>
                    <a:lnTo>
                      <a:pt x="521" y="67"/>
                    </a:lnTo>
                    <a:lnTo>
                      <a:pt x="588" y="134"/>
                    </a:lnTo>
                    <a:lnTo>
                      <a:pt x="643" y="234"/>
                    </a:lnTo>
                    <a:lnTo>
                      <a:pt x="654" y="368"/>
                    </a:lnTo>
                    <a:lnTo>
                      <a:pt x="632" y="501"/>
                    </a:lnTo>
                    <a:lnTo>
                      <a:pt x="588" y="602"/>
                    </a:lnTo>
                    <a:lnTo>
                      <a:pt x="510" y="668"/>
                    </a:lnTo>
                    <a:lnTo>
                      <a:pt x="422" y="691"/>
                    </a:lnTo>
                    <a:lnTo>
                      <a:pt x="377" y="691"/>
                    </a:lnTo>
                    <a:lnTo>
                      <a:pt x="333" y="668"/>
                    </a:lnTo>
                    <a:lnTo>
                      <a:pt x="288" y="635"/>
                    </a:lnTo>
                    <a:lnTo>
                      <a:pt x="255" y="602"/>
                    </a:lnTo>
                    <a:lnTo>
                      <a:pt x="244" y="579"/>
                    </a:lnTo>
                    <a:lnTo>
                      <a:pt x="233" y="568"/>
                    </a:lnTo>
                    <a:lnTo>
                      <a:pt x="233" y="535"/>
                    </a:lnTo>
                    <a:lnTo>
                      <a:pt x="233" y="167"/>
                    </a:lnTo>
                    <a:close/>
                    <a:moveTo>
                      <a:pt x="233" y="613"/>
                    </a:moveTo>
                    <a:lnTo>
                      <a:pt x="255" y="646"/>
                    </a:lnTo>
                    <a:lnTo>
                      <a:pt x="288" y="680"/>
                    </a:lnTo>
                    <a:lnTo>
                      <a:pt x="355" y="713"/>
                    </a:lnTo>
                    <a:lnTo>
                      <a:pt x="433" y="735"/>
                    </a:lnTo>
                    <a:lnTo>
                      <a:pt x="566" y="702"/>
                    </a:lnTo>
                    <a:lnTo>
                      <a:pt x="677" y="624"/>
                    </a:lnTo>
                    <a:lnTo>
                      <a:pt x="765" y="512"/>
                    </a:lnTo>
                    <a:lnTo>
                      <a:pt x="788" y="368"/>
                    </a:lnTo>
                    <a:lnTo>
                      <a:pt x="765" y="223"/>
                    </a:lnTo>
                    <a:lnTo>
                      <a:pt x="688" y="111"/>
                    </a:lnTo>
                    <a:lnTo>
                      <a:pt x="588" y="33"/>
                    </a:lnTo>
                    <a:lnTo>
                      <a:pt x="455" y="0"/>
                    </a:lnTo>
                    <a:lnTo>
                      <a:pt x="344" y="22"/>
                    </a:lnTo>
                    <a:lnTo>
                      <a:pt x="277" y="67"/>
                    </a:lnTo>
                    <a:lnTo>
                      <a:pt x="233" y="111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22" y="100"/>
                    </a:lnTo>
                    <a:lnTo>
                      <a:pt x="122" y="936"/>
                    </a:lnTo>
                    <a:lnTo>
                      <a:pt x="111" y="958"/>
                    </a:lnTo>
                    <a:lnTo>
                      <a:pt x="100" y="969"/>
                    </a:lnTo>
                    <a:lnTo>
                      <a:pt x="44" y="969"/>
                    </a:lnTo>
                    <a:lnTo>
                      <a:pt x="0" y="980"/>
                    </a:lnTo>
                    <a:lnTo>
                      <a:pt x="0" y="1025"/>
                    </a:lnTo>
                    <a:lnTo>
                      <a:pt x="355" y="1025"/>
                    </a:lnTo>
                    <a:lnTo>
                      <a:pt x="355" y="980"/>
                    </a:lnTo>
                    <a:lnTo>
                      <a:pt x="300" y="980"/>
                    </a:lnTo>
                    <a:lnTo>
                      <a:pt x="266" y="969"/>
                    </a:lnTo>
                    <a:lnTo>
                      <a:pt x="244" y="958"/>
                    </a:lnTo>
                    <a:lnTo>
                      <a:pt x="233" y="936"/>
                    </a:lnTo>
                    <a:lnTo>
                      <a:pt x="233" y="635"/>
                    </a:lnTo>
                    <a:lnTo>
                      <a:pt x="233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5" name="Freeform 11"/>
              <p:cNvSpPr>
                <a:spLocks/>
              </p:cNvSpPr>
              <p:nvPr/>
            </p:nvSpPr>
            <p:spPr bwMode="auto">
              <a:xfrm>
                <a:off x="7328" y="1779"/>
                <a:ext cx="544" cy="713"/>
              </a:xfrm>
              <a:custGeom>
                <a:avLst/>
                <a:gdLst/>
                <a:ahLst/>
                <a:cxnLst>
                  <a:cxn ang="0">
                    <a:pos x="233" y="590"/>
                  </a:cxn>
                  <a:cxn ang="0">
                    <a:pos x="233" y="345"/>
                  </a:cxn>
                  <a:cxn ang="0">
                    <a:pos x="244" y="223"/>
                  </a:cxn>
                  <a:cxn ang="0">
                    <a:pos x="278" y="134"/>
                  </a:cxn>
                  <a:cxn ang="0">
                    <a:pos x="344" y="67"/>
                  </a:cxn>
                  <a:cxn ang="0">
                    <a:pos x="422" y="33"/>
                  </a:cxn>
                  <a:cxn ang="0">
                    <a:pos x="433" y="33"/>
                  </a:cxn>
                  <a:cxn ang="0">
                    <a:pos x="444" y="44"/>
                  </a:cxn>
                  <a:cxn ang="0">
                    <a:pos x="433" y="44"/>
                  </a:cxn>
                  <a:cxn ang="0">
                    <a:pos x="422" y="56"/>
                  </a:cxn>
                  <a:cxn ang="0">
                    <a:pos x="400" y="100"/>
                  </a:cxn>
                  <a:cxn ang="0">
                    <a:pos x="411" y="134"/>
                  </a:cxn>
                  <a:cxn ang="0">
                    <a:pos x="422" y="156"/>
                  </a:cxn>
                  <a:cxn ang="0">
                    <a:pos x="444" y="167"/>
                  </a:cxn>
                  <a:cxn ang="0">
                    <a:pos x="488" y="167"/>
                  </a:cxn>
                  <a:cxn ang="0">
                    <a:pos x="511" y="156"/>
                  </a:cxn>
                  <a:cxn ang="0">
                    <a:pos x="522" y="145"/>
                  </a:cxn>
                  <a:cxn ang="0">
                    <a:pos x="544" y="100"/>
                  </a:cxn>
                  <a:cxn ang="0">
                    <a:pos x="533" y="67"/>
                  </a:cxn>
                  <a:cxn ang="0">
                    <a:pos x="522" y="44"/>
                  </a:cxn>
                  <a:cxn ang="0">
                    <a:pos x="488" y="22"/>
                  </a:cxn>
                  <a:cxn ang="0">
                    <a:pos x="422" y="0"/>
                  </a:cxn>
                  <a:cxn ang="0">
                    <a:pos x="344" y="22"/>
                  </a:cxn>
                  <a:cxn ang="0">
                    <a:pos x="289" y="67"/>
                  </a:cxn>
                  <a:cxn ang="0">
                    <a:pos x="244" y="122"/>
                  </a:cxn>
                  <a:cxn ang="0">
                    <a:pos x="222" y="178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1" y="89"/>
                  </a:cxn>
                  <a:cxn ang="0">
                    <a:pos x="122" y="100"/>
                  </a:cxn>
                  <a:cxn ang="0">
                    <a:pos x="122" y="646"/>
                  </a:cxn>
                  <a:cxn ang="0">
                    <a:pos x="100" y="657"/>
                  </a:cxn>
                  <a:cxn ang="0">
                    <a:pos x="45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89" y="713"/>
                  </a:cxn>
                  <a:cxn ang="0">
                    <a:pos x="389" y="668"/>
                  </a:cxn>
                  <a:cxn ang="0">
                    <a:pos x="300" y="668"/>
                  </a:cxn>
                  <a:cxn ang="0">
                    <a:pos x="267" y="657"/>
                  </a:cxn>
                  <a:cxn ang="0">
                    <a:pos x="244" y="646"/>
                  </a:cxn>
                  <a:cxn ang="0">
                    <a:pos x="233" y="635"/>
                  </a:cxn>
                  <a:cxn ang="0">
                    <a:pos x="233" y="590"/>
                  </a:cxn>
                </a:cxnLst>
                <a:rect l="0" t="0" r="r" b="b"/>
                <a:pathLst>
                  <a:path w="544" h="713">
                    <a:moveTo>
                      <a:pt x="233" y="590"/>
                    </a:moveTo>
                    <a:lnTo>
                      <a:pt x="233" y="345"/>
                    </a:lnTo>
                    <a:lnTo>
                      <a:pt x="244" y="223"/>
                    </a:lnTo>
                    <a:lnTo>
                      <a:pt x="278" y="134"/>
                    </a:lnTo>
                    <a:lnTo>
                      <a:pt x="344" y="67"/>
                    </a:lnTo>
                    <a:lnTo>
                      <a:pt x="422" y="33"/>
                    </a:lnTo>
                    <a:lnTo>
                      <a:pt x="433" y="33"/>
                    </a:lnTo>
                    <a:lnTo>
                      <a:pt x="444" y="44"/>
                    </a:lnTo>
                    <a:lnTo>
                      <a:pt x="433" y="44"/>
                    </a:lnTo>
                    <a:lnTo>
                      <a:pt x="422" y="56"/>
                    </a:lnTo>
                    <a:lnTo>
                      <a:pt x="400" y="100"/>
                    </a:lnTo>
                    <a:lnTo>
                      <a:pt x="411" y="134"/>
                    </a:lnTo>
                    <a:lnTo>
                      <a:pt x="422" y="156"/>
                    </a:lnTo>
                    <a:lnTo>
                      <a:pt x="444" y="167"/>
                    </a:lnTo>
                    <a:lnTo>
                      <a:pt x="488" y="167"/>
                    </a:lnTo>
                    <a:lnTo>
                      <a:pt x="511" y="156"/>
                    </a:lnTo>
                    <a:lnTo>
                      <a:pt x="522" y="145"/>
                    </a:lnTo>
                    <a:lnTo>
                      <a:pt x="544" y="100"/>
                    </a:lnTo>
                    <a:lnTo>
                      <a:pt x="533" y="67"/>
                    </a:lnTo>
                    <a:lnTo>
                      <a:pt x="522" y="44"/>
                    </a:lnTo>
                    <a:lnTo>
                      <a:pt x="488" y="22"/>
                    </a:lnTo>
                    <a:lnTo>
                      <a:pt x="422" y="0"/>
                    </a:lnTo>
                    <a:lnTo>
                      <a:pt x="344" y="22"/>
                    </a:lnTo>
                    <a:lnTo>
                      <a:pt x="289" y="67"/>
                    </a:lnTo>
                    <a:lnTo>
                      <a:pt x="244" y="122"/>
                    </a:lnTo>
                    <a:lnTo>
                      <a:pt x="222" y="178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1" y="89"/>
                    </a:lnTo>
                    <a:lnTo>
                      <a:pt x="122" y="100"/>
                    </a:lnTo>
                    <a:lnTo>
                      <a:pt x="122" y="646"/>
                    </a:lnTo>
                    <a:lnTo>
                      <a:pt x="100" y="657"/>
                    </a:lnTo>
                    <a:lnTo>
                      <a:pt x="45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89" y="713"/>
                    </a:lnTo>
                    <a:lnTo>
                      <a:pt x="389" y="668"/>
                    </a:lnTo>
                    <a:lnTo>
                      <a:pt x="300" y="668"/>
                    </a:lnTo>
                    <a:lnTo>
                      <a:pt x="267" y="657"/>
                    </a:lnTo>
                    <a:lnTo>
                      <a:pt x="244" y="646"/>
                    </a:lnTo>
                    <a:lnTo>
                      <a:pt x="233" y="635"/>
                    </a:lnTo>
                    <a:lnTo>
                      <a:pt x="233" y="5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6" name="Freeform 12"/>
              <p:cNvSpPr>
                <a:spLocks noEditPoints="1"/>
              </p:cNvSpPr>
              <p:nvPr/>
            </p:nvSpPr>
            <p:spPr bwMode="auto">
              <a:xfrm>
                <a:off x="7961" y="1768"/>
                <a:ext cx="610" cy="746"/>
              </a:xfrm>
              <a:custGeom>
                <a:avLst/>
                <a:gdLst/>
                <a:ahLst/>
                <a:cxnLst>
                  <a:cxn ang="0">
                    <a:pos x="576" y="356"/>
                  </a:cxn>
                  <a:cxn ang="0">
                    <a:pos x="599" y="356"/>
                  </a:cxn>
                  <a:cxn ang="0">
                    <a:pos x="610" y="345"/>
                  </a:cxn>
                  <a:cxn ang="0">
                    <a:pos x="610" y="323"/>
                  </a:cxn>
                  <a:cxn ang="0">
                    <a:pos x="599" y="223"/>
                  </a:cxn>
                  <a:cxn ang="0">
                    <a:pos x="565" y="145"/>
                  </a:cxn>
                  <a:cxn ang="0">
                    <a:pos x="510" y="67"/>
                  </a:cxn>
                  <a:cxn ang="0">
                    <a:pos x="432" y="22"/>
                  </a:cxn>
                  <a:cxn ang="0">
                    <a:pos x="332" y="0"/>
                  </a:cxn>
                  <a:cxn ang="0">
                    <a:pos x="199" y="33"/>
                  </a:cxn>
                  <a:cxn ang="0">
                    <a:pos x="88" y="111"/>
                  </a:cxn>
                  <a:cxn ang="0">
                    <a:pos x="22" y="234"/>
                  </a:cxn>
                  <a:cxn ang="0">
                    <a:pos x="0" y="367"/>
                  </a:cxn>
                  <a:cxn ang="0">
                    <a:pos x="22" y="523"/>
                  </a:cxn>
                  <a:cxn ang="0">
                    <a:pos x="100" y="635"/>
                  </a:cxn>
                  <a:cxn ang="0">
                    <a:pos x="210" y="713"/>
                  </a:cxn>
                  <a:cxn ang="0">
                    <a:pos x="344" y="746"/>
                  </a:cxn>
                  <a:cxn ang="0">
                    <a:pos x="443" y="724"/>
                  </a:cxn>
                  <a:cxn ang="0">
                    <a:pos x="521" y="679"/>
                  </a:cxn>
                  <a:cxn ang="0">
                    <a:pos x="576" y="624"/>
                  </a:cxn>
                  <a:cxn ang="0">
                    <a:pos x="610" y="568"/>
                  </a:cxn>
                  <a:cxn ang="0">
                    <a:pos x="610" y="523"/>
                  </a:cxn>
                  <a:cxn ang="0">
                    <a:pos x="599" y="512"/>
                  </a:cxn>
                  <a:cxn ang="0">
                    <a:pos x="588" y="512"/>
                  </a:cxn>
                  <a:cxn ang="0">
                    <a:pos x="576" y="523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77" y="668"/>
                  </a:cxn>
                  <a:cxn ang="0">
                    <a:pos x="421" y="691"/>
                  </a:cxn>
                  <a:cxn ang="0">
                    <a:pos x="377" y="702"/>
                  </a:cxn>
                  <a:cxn ang="0">
                    <a:pos x="355" y="702"/>
                  </a:cxn>
                  <a:cxn ang="0">
                    <a:pos x="277" y="691"/>
                  </a:cxn>
                  <a:cxn ang="0">
                    <a:pos x="222" y="646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6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88" y="122"/>
                  </a:cxn>
                  <a:cxn ang="0">
                    <a:pos x="233" y="67"/>
                  </a:cxn>
                  <a:cxn ang="0">
                    <a:pos x="288" y="44"/>
                  </a:cxn>
                  <a:cxn ang="0">
                    <a:pos x="332" y="44"/>
                  </a:cxn>
                  <a:cxn ang="0">
                    <a:pos x="410" y="67"/>
                  </a:cxn>
                  <a:cxn ang="0">
                    <a:pos x="466" y="122"/>
                  </a:cxn>
                  <a:cxn ang="0">
                    <a:pos x="488" y="189"/>
                  </a:cxn>
                  <a:cxn ang="0">
                    <a:pos x="510" y="267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10" h="746">
                    <a:moveTo>
                      <a:pt x="576" y="356"/>
                    </a:moveTo>
                    <a:lnTo>
                      <a:pt x="599" y="356"/>
                    </a:lnTo>
                    <a:lnTo>
                      <a:pt x="610" y="345"/>
                    </a:lnTo>
                    <a:lnTo>
                      <a:pt x="610" y="323"/>
                    </a:lnTo>
                    <a:lnTo>
                      <a:pt x="599" y="223"/>
                    </a:lnTo>
                    <a:lnTo>
                      <a:pt x="565" y="145"/>
                    </a:lnTo>
                    <a:lnTo>
                      <a:pt x="510" y="67"/>
                    </a:lnTo>
                    <a:lnTo>
                      <a:pt x="432" y="22"/>
                    </a:lnTo>
                    <a:lnTo>
                      <a:pt x="332" y="0"/>
                    </a:lnTo>
                    <a:lnTo>
                      <a:pt x="199" y="33"/>
                    </a:lnTo>
                    <a:lnTo>
                      <a:pt x="88" y="111"/>
                    </a:lnTo>
                    <a:lnTo>
                      <a:pt x="22" y="234"/>
                    </a:lnTo>
                    <a:lnTo>
                      <a:pt x="0" y="367"/>
                    </a:lnTo>
                    <a:lnTo>
                      <a:pt x="22" y="523"/>
                    </a:lnTo>
                    <a:lnTo>
                      <a:pt x="100" y="635"/>
                    </a:lnTo>
                    <a:lnTo>
                      <a:pt x="210" y="713"/>
                    </a:lnTo>
                    <a:lnTo>
                      <a:pt x="344" y="746"/>
                    </a:lnTo>
                    <a:lnTo>
                      <a:pt x="443" y="724"/>
                    </a:lnTo>
                    <a:lnTo>
                      <a:pt x="521" y="679"/>
                    </a:lnTo>
                    <a:lnTo>
                      <a:pt x="576" y="624"/>
                    </a:lnTo>
                    <a:lnTo>
                      <a:pt x="610" y="568"/>
                    </a:lnTo>
                    <a:lnTo>
                      <a:pt x="610" y="523"/>
                    </a:lnTo>
                    <a:lnTo>
                      <a:pt x="599" y="512"/>
                    </a:lnTo>
                    <a:lnTo>
                      <a:pt x="588" y="512"/>
                    </a:lnTo>
                    <a:lnTo>
                      <a:pt x="576" y="523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77" y="668"/>
                    </a:lnTo>
                    <a:lnTo>
                      <a:pt x="421" y="691"/>
                    </a:lnTo>
                    <a:lnTo>
                      <a:pt x="377" y="702"/>
                    </a:lnTo>
                    <a:lnTo>
                      <a:pt x="355" y="702"/>
                    </a:lnTo>
                    <a:lnTo>
                      <a:pt x="277" y="691"/>
                    </a:lnTo>
                    <a:lnTo>
                      <a:pt x="222" y="646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6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88" y="122"/>
                    </a:lnTo>
                    <a:lnTo>
                      <a:pt x="233" y="67"/>
                    </a:lnTo>
                    <a:lnTo>
                      <a:pt x="288" y="44"/>
                    </a:lnTo>
                    <a:lnTo>
                      <a:pt x="332" y="44"/>
                    </a:lnTo>
                    <a:lnTo>
                      <a:pt x="410" y="67"/>
                    </a:lnTo>
                    <a:lnTo>
                      <a:pt x="466" y="122"/>
                    </a:lnTo>
                    <a:lnTo>
                      <a:pt x="488" y="189"/>
                    </a:lnTo>
                    <a:lnTo>
                      <a:pt x="510" y="267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7" name="Freeform 13"/>
              <p:cNvSpPr>
                <a:spLocks/>
              </p:cNvSpPr>
              <p:nvPr/>
            </p:nvSpPr>
            <p:spPr bwMode="auto">
              <a:xfrm>
                <a:off x="8648" y="1500"/>
                <a:ext cx="511" cy="1014"/>
              </a:xfrm>
              <a:custGeom>
                <a:avLst/>
                <a:gdLst/>
                <a:ahLst/>
                <a:cxnLst>
                  <a:cxn ang="0">
                    <a:pos x="256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56" y="301"/>
                  </a:cxn>
                  <a:cxn ang="0">
                    <a:pos x="256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45" y="234"/>
                  </a:cxn>
                  <a:cxn ang="0">
                    <a:pos x="89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45" y="346"/>
                  </a:cxn>
                  <a:cxn ang="0">
                    <a:pos x="145" y="791"/>
                  </a:cxn>
                  <a:cxn ang="0">
                    <a:pos x="156" y="892"/>
                  </a:cxn>
                  <a:cxn ang="0">
                    <a:pos x="200" y="959"/>
                  </a:cxn>
                  <a:cxn ang="0">
                    <a:pos x="256" y="992"/>
                  </a:cxn>
                  <a:cxn ang="0">
                    <a:pos x="344" y="1014"/>
                  </a:cxn>
                  <a:cxn ang="0">
                    <a:pos x="422" y="992"/>
                  </a:cxn>
                  <a:cxn ang="0">
                    <a:pos x="466" y="936"/>
                  </a:cxn>
                  <a:cxn ang="0">
                    <a:pos x="500" y="869"/>
                  </a:cxn>
                  <a:cxn ang="0">
                    <a:pos x="511" y="791"/>
                  </a:cxn>
                  <a:cxn ang="0">
                    <a:pos x="511" y="702"/>
                  </a:cxn>
                  <a:cxn ang="0">
                    <a:pos x="466" y="702"/>
                  </a:cxn>
                  <a:cxn ang="0">
                    <a:pos x="466" y="847"/>
                  </a:cxn>
                  <a:cxn ang="0">
                    <a:pos x="455" y="892"/>
                  </a:cxn>
                  <a:cxn ang="0">
                    <a:pos x="433" y="925"/>
                  </a:cxn>
                  <a:cxn ang="0">
                    <a:pos x="389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56" y="881"/>
                  </a:cxn>
                  <a:cxn ang="0">
                    <a:pos x="256" y="791"/>
                  </a:cxn>
                  <a:cxn ang="0">
                    <a:pos x="256" y="346"/>
                  </a:cxn>
                </a:cxnLst>
                <a:rect l="0" t="0" r="r" b="b"/>
                <a:pathLst>
                  <a:path w="511" h="1014">
                    <a:moveTo>
                      <a:pt x="256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56" y="301"/>
                    </a:lnTo>
                    <a:lnTo>
                      <a:pt x="256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45" y="234"/>
                    </a:lnTo>
                    <a:lnTo>
                      <a:pt x="89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45" y="346"/>
                    </a:lnTo>
                    <a:lnTo>
                      <a:pt x="145" y="791"/>
                    </a:lnTo>
                    <a:lnTo>
                      <a:pt x="156" y="892"/>
                    </a:lnTo>
                    <a:lnTo>
                      <a:pt x="200" y="959"/>
                    </a:lnTo>
                    <a:lnTo>
                      <a:pt x="256" y="992"/>
                    </a:lnTo>
                    <a:lnTo>
                      <a:pt x="344" y="1014"/>
                    </a:lnTo>
                    <a:lnTo>
                      <a:pt x="422" y="992"/>
                    </a:lnTo>
                    <a:lnTo>
                      <a:pt x="466" y="936"/>
                    </a:lnTo>
                    <a:lnTo>
                      <a:pt x="500" y="869"/>
                    </a:lnTo>
                    <a:lnTo>
                      <a:pt x="511" y="791"/>
                    </a:lnTo>
                    <a:lnTo>
                      <a:pt x="511" y="702"/>
                    </a:lnTo>
                    <a:lnTo>
                      <a:pt x="466" y="702"/>
                    </a:lnTo>
                    <a:lnTo>
                      <a:pt x="466" y="847"/>
                    </a:lnTo>
                    <a:lnTo>
                      <a:pt x="455" y="892"/>
                    </a:lnTo>
                    <a:lnTo>
                      <a:pt x="433" y="925"/>
                    </a:lnTo>
                    <a:lnTo>
                      <a:pt x="389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56" y="881"/>
                    </a:lnTo>
                    <a:lnTo>
                      <a:pt x="256" y="791"/>
                    </a:lnTo>
                    <a:lnTo>
                      <a:pt x="256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8" name="Freeform 14"/>
              <p:cNvSpPr>
                <a:spLocks noEditPoints="1"/>
              </p:cNvSpPr>
              <p:nvPr/>
            </p:nvSpPr>
            <p:spPr bwMode="auto">
              <a:xfrm>
                <a:off x="9292" y="1768"/>
                <a:ext cx="621" cy="746"/>
              </a:xfrm>
              <a:custGeom>
                <a:avLst/>
                <a:gdLst/>
                <a:ahLst/>
                <a:cxnLst>
                  <a:cxn ang="0">
                    <a:pos x="577" y="356"/>
                  </a:cxn>
                  <a:cxn ang="0">
                    <a:pos x="599" y="356"/>
                  </a:cxn>
                  <a:cxn ang="0">
                    <a:pos x="610" y="345"/>
                  </a:cxn>
                  <a:cxn ang="0">
                    <a:pos x="610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32" y="22"/>
                  </a:cxn>
                  <a:cxn ang="0">
                    <a:pos x="333" y="0"/>
                  </a:cxn>
                  <a:cxn ang="0">
                    <a:pos x="199" y="33"/>
                  </a:cxn>
                  <a:cxn ang="0">
                    <a:pos x="100" y="111"/>
                  </a:cxn>
                  <a:cxn ang="0">
                    <a:pos x="22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00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2" y="679"/>
                  </a:cxn>
                  <a:cxn ang="0">
                    <a:pos x="577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10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77" y="523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77" y="668"/>
                  </a:cxn>
                  <a:cxn ang="0">
                    <a:pos x="421" y="691"/>
                  </a:cxn>
                  <a:cxn ang="0">
                    <a:pos x="377" y="702"/>
                  </a:cxn>
                  <a:cxn ang="0">
                    <a:pos x="355" y="702"/>
                  </a:cxn>
                  <a:cxn ang="0">
                    <a:pos x="266" y="679"/>
                  </a:cxn>
                  <a:cxn ang="0">
                    <a:pos x="233" y="657"/>
                  </a:cxn>
                  <a:cxn ang="0">
                    <a:pos x="199" y="624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7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88" y="122"/>
                  </a:cxn>
                  <a:cxn ang="0">
                    <a:pos x="244" y="67"/>
                  </a:cxn>
                  <a:cxn ang="0">
                    <a:pos x="288" y="44"/>
                  </a:cxn>
                  <a:cxn ang="0">
                    <a:pos x="333" y="44"/>
                  </a:cxn>
                  <a:cxn ang="0">
                    <a:pos x="410" y="67"/>
                  </a:cxn>
                  <a:cxn ang="0">
                    <a:pos x="466" y="122"/>
                  </a:cxn>
                  <a:cxn ang="0">
                    <a:pos x="499" y="189"/>
                  </a:cxn>
                  <a:cxn ang="0">
                    <a:pos x="510" y="267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77" y="356"/>
                    </a:moveTo>
                    <a:lnTo>
                      <a:pt x="599" y="356"/>
                    </a:lnTo>
                    <a:lnTo>
                      <a:pt x="610" y="345"/>
                    </a:lnTo>
                    <a:lnTo>
                      <a:pt x="610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32" y="22"/>
                    </a:lnTo>
                    <a:lnTo>
                      <a:pt x="333" y="0"/>
                    </a:lnTo>
                    <a:lnTo>
                      <a:pt x="199" y="33"/>
                    </a:lnTo>
                    <a:lnTo>
                      <a:pt x="100" y="111"/>
                    </a:lnTo>
                    <a:lnTo>
                      <a:pt x="22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00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2" y="679"/>
                    </a:lnTo>
                    <a:lnTo>
                      <a:pt x="577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10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77" y="523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77" y="668"/>
                    </a:lnTo>
                    <a:lnTo>
                      <a:pt x="421" y="691"/>
                    </a:lnTo>
                    <a:lnTo>
                      <a:pt x="377" y="702"/>
                    </a:lnTo>
                    <a:lnTo>
                      <a:pt x="355" y="702"/>
                    </a:lnTo>
                    <a:lnTo>
                      <a:pt x="266" y="679"/>
                    </a:lnTo>
                    <a:lnTo>
                      <a:pt x="233" y="657"/>
                    </a:lnTo>
                    <a:lnTo>
                      <a:pt x="199" y="624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7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88" y="122"/>
                    </a:lnTo>
                    <a:lnTo>
                      <a:pt x="244" y="67"/>
                    </a:lnTo>
                    <a:lnTo>
                      <a:pt x="288" y="44"/>
                    </a:lnTo>
                    <a:lnTo>
                      <a:pt x="333" y="44"/>
                    </a:lnTo>
                    <a:lnTo>
                      <a:pt x="410" y="67"/>
                    </a:lnTo>
                    <a:lnTo>
                      <a:pt x="466" y="122"/>
                    </a:lnTo>
                    <a:lnTo>
                      <a:pt x="499" y="189"/>
                    </a:lnTo>
                    <a:lnTo>
                      <a:pt x="510" y="267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799" name="Freeform 15"/>
              <p:cNvSpPr>
                <a:spLocks/>
              </p:cNvSpPr>
              <p:nvPr/>
            </p:nvSpPr>
            <p:spPr bwMode="auto">
              <a:xfrm>
                <a:off x="10002" y="1779"/>
                <a:ext cx="809" cy="713"/>
              </a:xfrm>
              <a:custGeom>
                <a:avLst/>
                <a:gdLst/>
                <a:ahLst/>
                <a:cxnLst>
                  <a:cxn ang="0">
                    <a:pos x="133" y="156"/>
                  </a:cxn>
                  <a:cxn ang="0">
                    <a:pos x="133" y="624"/>
                  </a:cxn>
                  <a:cxn ang="0">
                    <a:pos x="122" y="646"/>
                  </a:cxn>
                  <a:cxn ang="0">
                    <a:pos x="100" y="657"/>
                  </a:cxn>
                  <a:cxn ang="0">
                    <a:pos x="55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66" y="713"/>
                  </a:cxn>
                  <a:cxn ang="0">
                    <a:pos x="366" y="668"/>
                  </a:cxn>
                  <a:cxn ang="0">
                    <a:pos x="321" y="668"/>
                  </a:cxn>
                  <a:cxn ang="0">
                    <a:pos x="288" y="657"/>
                  </a:cxn>
                  <a:cxn ang="0">
                    <a:pos x="266" y="657"/>
                  </a:cxn>
                  <a:cxn ang="0">
                    <a:pos x="244" y="646"/>
                  </a:cxn>
                  <a:cxn ang="0">
                    <a:pos x="244" y="301"/>
                  </a:cxn>
                  <a:cxn ang="0">
                    <a:pos x="266" y="189"/>
                  </a:cxn>
                  <a:cxn ang="0">
                    <a:pos x="310" y="100"/>
                  </a:cxn>
                  <a:cxn ang="0">
                    <a:pos x="377" y="56"/>
                  </a:cxn>
                  <a:cxn ang="0">
                    <a:pos x="454" y="33"/>
                  </a:cxn>
                  <a:cxn ang="0">
                    <a:pos x="521" y="56"/>
                  </a:cxn>
                  <a:cxn ang="0">
                    <a:pos x="554" y="89"/>
                  </a:cxn>
                  <a:cxn ang="0">
                    <a:pos x="565" y="145"/>
                  </a:cxn>
                  <a:cxn ang="0">
                    <a:pos x="576" y="212"/>
                  </a:cxn>
                  <a:cxn ang="0">
                    <a:pos x="576" y="624"/>
                  </a:cxn>
                  <a:cxn ang="0">
                    <a:pos x="565" y="646"/>
                  </a:cxn>
                  <a:cxn ang="0">
                    <a:pos x="543" y="657"/>
                  </a:cxn>
                  <a:cxn ang="0">
                    <a:pos x="499" y="657"/>
                  </a:cxn>
                  <a:cxn ang="0">
                    <a:pos x="454" y="668"/>
                  </a:cxn>
                  <a:cxn ang="0">
                    <a:pos x="454" y="713"/>
                  </a:cxn>
                  <a:cxn ang="0">
                    <a:pos x="809" y="713"/>
                  </a:cxn>
                  <a:cxn ang="0">
                    <a:pos x="809" y="668"/>
                  </a:cxn>
                  <a:cxn ang="0">
                    <a:pos x="765" y="668"/>
                  </a:cxn>
                  <a:cxn ang="0">
                    <a:pos x="732" y="657"/>
                  </a:cxn>
                  <a:cxn ang="0">
                    <a:pos x="710" y="657"/>
                  </a:cxn>
                  <a:cxn ang="0">
                    <a:pos x="687" y="635"/>
                  </a:cxn>
                  <a:cxn ang="0">
                    <a:pos x="687" y="200"/>
                  </a:cxn>
                  <a:cxn ang="0">
                    <a:pos x="665" y="122"/>
                  </a:cxn>
                  <a:cxn ang="0">
                    <a:pos x="632" y="67"/>
                  </a:cxn>
                  <a:cxn ang="0">
                    <a:pos x="621" y="44"/>
                  </a:cxn>
                  <a:cxn ang="0">
                    <a:pos x="588" y="33"/>
                  </a:cxn>
                  <a:cxn ang="0">
                    <a:pos x="554" y="11"/>
                  </a:cxn>
                  <a:cxn ang="0">
                    <a:pos x="521" y="11"/>
                  </a:cxn>
                  <a:cxn ang="0">
                    <a:pos x="466" y="0"/>
                  </a:cxn>
                  <a:cxn ang="0">
                    <a:pos x="366" y="22"/>
                  </a:cxn>
                  <a:cxn ang="0">
                    <a:pos x="288" y="78"/>
                  </a:cxn>
                  <a:cxn ang="0">
                    <a:pos x="233" y="167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55" y="67"/>
                  </a:cxn>
                  <a:cxn ang="0">
                    <a:pos x="88" y="78"/>
                  </a:cxn>
                  <a:cxn ang="0">
                    <a:pos x="111" y="89"/>
                  </a:cxn>
                  <a:cxn ang="0">
                    <a:pos x="122" y="100"/>
                  </a:cxn>
                  <a:cxn ang="0">
                    <a:pos x="133" y="122"/>
                  </a:cxn>
                  <a:cxn ang="0">
                    <a:pos x="133" y="156"/>
                  </a:cxn>
                </a:cxnLst>
                <a:rect l="0" t="0" r="r" b="b"/>
                <a:pathLst>
                  <a:path w="809" h="713">
                    <a:moveTo>
                      <a:pt x="133" y="156"/>
                    </a:moveTo>
                    <a:lnTo>
                      <a:pt x="133" y="624"/>
                    </a:lnTo>
                    <a:lnTo>
                      <a:pt x="122" y="646"/>
                    </a:lnTo>
                    <a:lnTo>
                      <a:pt x="100" y="657"/>
                    </a:lnTo>
                    <a:lnTo>
                      <a:pt x="55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66" y="713"/>
                    </a:lnTo>
                    <a:lnTo>
                      <a:pt x="366" y="668"/>
                    </a:lnTo>
                    <a:lnTo>
                      <a:pt x="321" y="668"/>
                    </a:lnTo>
                    <a:lnTo>
                      <a:pt x="288" y="657"/>
                    </a:lnTo>
                    <a:lnTo>
                      <a:pt x="266" y="657"/>
                    </a:lnTo>
                    <a:lnTo>
                      <a:pt x="244" y="646"/>
                    </a:lnTo>
                    <a:lnTo>
                      <a:pt x="244" y="301"/>
                    </a:lnTo>
                    <a:lnTo>
                      <a:pt x="266" y="189"/>
                    </a:lnTo>
                    <a:lnTo>
                      <a:pt x="310" y="100"/>
                    </a:lnTo>
                    <a:lnTo>
                      <a:pt x="377" y="56"/>
                    </a:lnTo>
                    <a:lnTo>
                      <a:pt x="454" y="33"/>
                    </a:lnTo>
                    <a:lnTo>
                      <a:pt x="521" y="56"/>
                    </a:lnTo>
                    <a:lnTo>
                      <a:pt x="554" y="89"/>
                    </a:lnTo>
                    <a:lnTo>
                      <a:pt x="565" y="145"/>
                    </a:lnTo>
                    <a:lnTo>
                      <a:pt x="576" y="212"/>
                    </a:lnTo>
                    <a:lnTo>
                      <a:pt x="576" y="624"/>
                    </a:lnTo>
                    <a:lnTo>
                      <a:pt x="565" y="646"/>
                    </a:lnTo>
                    <a:lnTo>
                      <a:pt x="543" y="657"/>
                    </a:lnTo>
                    <a:lnTo>
                      <a:pt x="499" y="657"/>
                    </a:lnTo>
                    <a:lnTo>
                      <a:pt x="454" y="668"/>
                    </a:lnTo>
                    <a:lnTo>
                      <a:pt x="454" y="713"/>
                    </a:lnTo>
                    <a:lnTo>
                      <a:pt x="809" y="713"/>
                    </a:lnTo>
                    <a:lnTo>
                      <a:pt x="809" y="668"/>
                    </a:lnTo>
                    <a:lnTo>
                      <a:pt x="765" y="668"/>
                    </a:lnTo>
                    <a:lnTo>
                      <a:pt x="732" y="657"/>
                    </a:lnTo>
                    <a:lnTo>
                      <a:pt x="710" y="657"/>
                    </a:lnTo>
                    <a:lnTo>
                      <a:pt x="687" y="635"/>
                    </a:lnTo>
                    <a:lnTo>
                      <a:pt x="687" y="200"/>
                    </a:lnTo>
                    <a:lnTo>
                      <a:pt x="665" y="122"/>
                    </a:lnTo>
                    <a:lnTo>
                      <a:pt x="632" y="67"/>
                    </a:lnTo>
                    <a:lnTo>
                      <a:pt x="621" y="44"/>
                    </a:lnTo>
                    <a:lnTo>
                      <a:pt x="588" y="33"/>
                    </a:lnTo>
                    <a:lnTo>
                      <a:pt x="554" y="11"/>
                    </a:lnTo>
                    <a:lnTo>
                      <a:pt x="521" y="11"/>
                    </a:lnTo>
                    <a:lnTo>
                      <a:pt x="466" y="0"/>
                    </a:lnTo>
                    <a:lnTo>
                      <a:pt x="366" y="22"/>
                    </a:lnTo>
                    <a:lnTo>
                      <a:pt x="288" y="78"/>
                    </a:lnTo>
                    <a:lnTo>
                      <a:pt x="233" y="167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55" y="67"/>
                    </a:lnTo>
                    <a:lnTo>
                      <a:pt x="88" y="78"/>
                    </a:lnTo>
                    <a:lnTo>
                      <a:pt x="111" y="89"/>
                    </a:lnTo>
                    <a:lnTo>
                      <a:pt x="122" y="100"/>
                    </a:lnTo>
                    <a:lnTo>
                      <a:pt x="133" y="122"/>
                    </a:lnTo>
                    <a:lnTo>
                      <a:pt x="13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0" name="Freeform 16"/>
              <p:cNvSpPr>
                <a:spLocks noEditPoints="1"/>
              </p:cNvSpPr>
              <p:nvPr/>
            </p:nvSpPr>
            <p:spPr bwMode="auto">
              <a:xfrm>
                <a:off x="10900" y="1378"/>
                <a:ext cx="788" cy="1136"/>
              </a:xfrm>
              <a:custGeom>
                <a:avLst/>
                <a:gdLst/>
                <a:ahLst/>
                <a:cxnLst>
                  <a:cxn ang="0">
                    <a:pos x="555" y="1025"/>
                  </a:cxn>
                  <a:cxn ang="0">
                    <a:pos x="555" y="1136"/>
                  </a:cxn>
                  <a:cxn ang="0">
                    <a:pos x="788" y="1114"/>
                  </a:cxn>
                  <a:cxn ang="0">
                    <a:pos x="788" y="1069"/>
                  </a:cxn>
                  <a:cxn ang="0">
                    <a:pos x="743" y="1069"/>
                  </a:cxn>
                  <a:cxn ang="0">
                    <a:pos x="710" y="1058"/>
                  </a:cxn>
                  <a:cxn ang="0">
                    <a:pos x="666" y="1036"/>
                  </a:cxn>
                  <a:cxn ang="0">
                    <a:pos x="666" y="0"/>
                  </a:cxn>
                  <a:cxn ang="0">
                    <a:pos x="433" y="22"/>
                  </a:cxn>
                  <a:cxn ang="0">
                    <a:pos x="433" y="67"/>
                  </a:cxn>
                  <a:cxn ang="0">
                    <a:pos x="477" y="67"/>
                  </a:cxn>
                  <a:cxn ang="0">
                    <a:pos x="510" y="78"/>
                  </a:cxn>
                  <a:cxn ang="0">
                    <a:pos x="533" y="78"/>
                  </a:cxn>
                  <a:cxn ang="0">
                    <a:pos x="555" y="100"/>
                  </a:cxn>
                  <a:cxn ang="0">
                    <a:pos x="555" y="501"/>
                  </a:cxn>
                  <a:cxn ang="0">
                    <a:pos x="499" y="457"/>
                  </a:cxn>
                  <a:cxn ang="0">
                    <a:pos x="433" y="412"/>
                  </a:cxn>
                  <a:cxn ang="0">
                    <a:pos x="355" y="401"/>
                  </a:cxn>
                  <a:cxn ang="0">
                    <a:pos x="222" y="434"/>
                  </a:cxn>
                  <a:cxn ang="0">
                    <a:pos x="111" y="512"/>
                  </a:cxn>
                  <a:cxn ang="0">
                    <a:pos x="22" y="624"/>
                  </a:cxn>
                  <a:cxn ang="0">
                    <a:pos x="0" y="769"/>
                  </a:cxn>
                  <a:cxn ang="0">
                    <a:pos x="22" y="913"/>
                  </a:cxn>
                  <a:cxn ang="0">
                    <a:pos x="100" y="1025"/>
                  </a:cxn>
                  <a:cxn ang="0">
                    <a:pos x="211" y="1103"/>
                  </a:cxn>
                  <a:cxn ang="0">
                    <a:pos x="333" y="1136"/>
                  </a:cxn>
                  <a:cxn ang="0">
                    <a:pos x="433" y="1114"/>
                  </a:cxn>
                  <a:cxn ang="0">
                    <a:pos x="499" y="1081"/>
                  </a:cxn>
                  <a:cxn ang="0">
                    <a:pos x="555" y="1025"/>
                  </a:cxn>
                  <a:cxn ang="0">
                    <a:pos x="555" y="590"/>
                  </a:cxn>
                  <a:cxn ang="0">
                    <a:pos x="555" y="958"/>
                  </a:cxn>
                  <a:cxn ang="0">
                    <a:pos x="533" y="980"/>
                  </a:cxn>
                  <a:cxn ang="0">
                    <a:pos x="477" y="1047"/>
                  </a:cxn>
                  <a:cxn ang="0">
                    <a:pos x="411" y="1081"/>
                  </a:cxn>
                  <a:cxn ang="0">
                    <a:pos x="344" y="1092"/>
                  </a:cxn>
                  <a:cxn ang="0">
                    <a:pos x="289" y="1092"/>
                  </a:cxn>
                  <a:cxn ang="0">
                    <a:pos x="244" y="1069"/>
                  </a:cxn>
                  <a:cxn ang="0">
                    <a:pos x="211" y="1036"/>
                  </a:cxn>
                  <a:cxn ang="0">
                    <a:pos x="178" y="991"/>
                  </a:cxn>
                  <a:cxn ang="0">
                    <a:pos x="144" y="925"/>
                  </a:cxn>
                  <a:cxn ang="0">
                    <a:pos x="133" y="847"/>
                  </a:cxn>
                  <a:cxn ang="0">
                    <a:pos x="133" y="702"/>
                  </a:cxn>
                  <a:cxn ang="0">
                    <a:pos x="144" y="624"/>
                  </a:cxn>
                  <a:cxn ang="0">
                    <a:pos x="178" y="546"/>
                  </a:cxn>
                  <a:cxn ang="0">
                    <a:pos x="222" y="490"/>
                  </a:cxn>
                  <a:cxn ang="0">
                    <a:pos x="289" y="457"/>
                  </a:cxn>
                  <a:cxn ang="0">
                    <a:pos x="366" y="434"/>
                  </a:cxn>
                  <a:cxn ang="0">
                    <a:pos x="399" y="434"/>
                  </a:cxn>
                  <a:cxn ang="0">
                    <a:pos x="433" y="457"/>
                  </a:cxn>
                  <a:cxn ang="0">
                    <a:pos x="466" y="468"/>
                  </a:cxn>
                  <a:cxn ang="0">
                    <a:pos x="533" y="535"/>
                  </a:cxn>
                  <a:cxn ang="0">
                    <a:pos x="544" y="557"/>
                  </a:cxn>
                  <a:cxn ang="0">
                    <a:pos x="555" y="568"/>
                  </a:cxn>
                  <a:cxn ang="0">
                    <a:pos x="555" y="590"/>
                  </a:cxn>
                </a:cxnLst>
                <a:rect l="0" t="0" r="r" b="b"/>
                <a:pathLst>
                  <a:path w="788" h="1136">
                    <a:moveTo>
                      <a:pt x="555" y="1025"/>
                    </a:moveTo>
                    <a:lnTo>
                      <a:pt x="555" y="1136"/>
                    </a:lnTo>
                    <a:lnTo>
                      <a:pt x="788" y="1114"/>
                    </a:lnTo>
                    <a:lnTo>
                      <a:pt x="788" y="1069"/>
                    </a:lnTo>
                    <a:lnTo>
                      <a:pt x="743" y="1069"/>
                    </a:lnTo>
                    <a:lnTo>
                      <a:pt x="710" y="1058"/>
                    </a:lnTo>
                    <a:lnTo>
                      <a:pt x="666" y="1036"/>
                    </a:lnTo>
                    <a:lnTo>
                      <a:pt x="666" y="0"/>
                    </a:lnTo>
                    <a:lnTo>
                      <a:pt x="433" y="22"/>
                    </a:lnTo>
                    <a:lnTo>
                      <a:pt x="433" y="67"/>
                    </a:lnTo>
                    <a:lnTo>
                      <a:pt x="477" y="67"/>
                    </a:lnTo>
                    <a:lnTo>
                      <a:pt x="510" y="78"/>
                    </a:lnTo>
                    <a:lnTo>
                      <a:pt x="533" y="78"/>
                    </a:lnTo>
                    <a:lnTo>
                      <a:pt x="555" y="100"/>
                    </a:lnTo>
                    <a:lnTo>
                      <a:pt x="555" y="501"/>
                    </a:lnTo>
                    <a:lnTo>
                      <a:pt x="499" y="457"/>
                    </a:lnTo>
                    <a:lnTo>
                      <a:pt x="433" y="412"/>
                    </a:lnTo>
                    <a:lnTo>
                      <a:pt x="355" y="401"/>
                    </a:lnTo>
                    <a:lnTo>
                      <a:pt x="222" y="434"/>
                    </a:lnTo>
                    <a:lnTo>
                      <a:pt x="111" y="512"/>
                    </a:lnTo>
                    <a:lnTo>
                      <a:pt x="22" y="624"/>
                    </a:lnTo>
                    <a:lnTo>
                      <a:pt x="0" y="769"/>
                    </a:lnTo>
                    <a:lnTo>
                      <a:pt x="22" y="913"/>
                    </a:lnTo>
                    <a:lnTo>
                      <a:pt x="100" y="1025"/>
                    </a:lnTo>
                    <a:lnTo>
                      <a:pt x="211" y="1103"/>
                    </a:lnTo>
                    <a:lnTo>
                      <a:pt x="333" y="1136"/>
                    </a:lnTo>
                    <a:lnTo>
                      <a:pt x="433" y="1114"/>
                    </a:lnTo>
                    <a:lnTo>
                      <a:pt x="499" y="1081"/>
                    </a:lnTo>
                    <a:lnTo>
                      <a:pt x="555" y="1025"/>
                    </a:lnTo>
                    <a:close/>
                    <a:moveTo>
                      <a:pt x="555" y="590"/>
                    </a:moveTo>
                    <a:lnTo>
                      <a:pt x="555" y="958"/>
                    </a:lnTo>
                    <a:lnTo>
                      <a:pt x="533" y="980"/>
                    </a:lnTo>
                    <a:lnTo>
                      <a:pt x="477" y="1047"/>
                    </a:lnTo>
                    <a:lnTo>
                      <a:pt x="411" y="1081"/>
                    </a:lnTo>
                    <a:lnTo>
                      <a:pt x="344" y="1092"/>
                    </a:lnTo>
                    <a:lnTo>
                      <a:pt x="289" y="1092"/>
                    </a:lnTo>
                    <a:lnTo>
                      <a:pt x="244" y="1069"/>
                    </a:lnTo>
                    <a:lnTo>
                      <a:pt x="211" y="1036"/>
                    </a:lnTo>
                    <a:lnTo>
                      <a:pt x="178" y="991"/>
                    </a:lnTo>
                    <a:lnTo>
                      <a:pt x="144" y="925"/>
                    </a:lnTo>
                    <a:lnTo>
                      <a:pt x="133" y="847"/>
                    </a:lnTo>
                    <a:lnTo>
                      <a:pt x="133" y="702"/>
                    </a:lnTo>
                    <a:lnTo>
                      <a:pt x="144" y="624"/>
                    </a:lnTo>
                    <a:lnTo>
                      <a:pt x="178" y="546"/>
                    </a:lnTo>
                    <a:lnTo>
                      <a:pt x="222" y="490"/>
                    </a:lnTo>
                    <a:lnTo>
                      <a:pt x="289" y="457"/>
                    </a:lnTo>
                    <a:lnTo>
                      <a:pt x="366" y="434"/>
                    </a:lnTo>
                    <a:lnTo>
                      <a:pt x="399" y="434"/>
                    </a:lnTo>
                    <a:lnTo>
                      <a:pt x="433" y="457"/>
                    </a:lnTo>
                    <a:lnTo>
                      <a:pt x="466" y="468"/>
                    </a:lnTo>
                    <a:lnTo>
                      <a:pt x="533" y="535"/>
                    </a:lnTo>
                    <a:lnTo>
                      <a:pt x="544" y="557"/>
                    </a:lnTo>
                    <a:lnTo>
                      <a:pt x="555" y="568"/>
                    </a:lnTo>
                    <a:lnTo>
                      <a:pt x="555" y="5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1" name="Freeform 17"/>
              <p:cNvSpPr>
                <a:spLocks/>
              </p:cNvSpPr>
              <p:nvPr/>
            </p:nvSpPr>
            <p:spPr bwMode="auto">
              <a:xfrm>
                <a:off x="12265" y="1500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199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44" y="892"/>
                  </a:cxn>
                  <a:cxn ang="0">
                    <a:pos x="188" y="959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3" y="1014"/>
                  </a:cxn>
                  <a:cxn ang="0">
                    <a:pos x="410" y="992"/>
                  </a:cxn>
                  <a:cxn ang="0">
                    <a:pos x="465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4" y="702"/>
                  </a:cxn>
                  <a:cxn ang="0">
                    <a:pos x="454" y="847"/>
                  </a:cxn>
                  <a:cxn ang="0">
                    <a:pos x="443" y="892"/>
                  </a:cxn>
                  <a:cxn ang="0">
                    <a:pos x="421" y="925"/>
                  </a:cxn>
                  <a:cxn ang="0">
                    <a:pos x="377" y="970"/>
                  </a:cxn>
                  <a:cxn ang="0">
                    <a:pos x="321" y="970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199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44" y="892"/>
                    </a:lnTo>
                    <a:lnTo>
                      <a:pt x="188" y="959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3" y="1014"/>
                    </a:lnTo>
                    <a:lnTo>
                      <a:pt x="410" y="992"/>
                    </a:lnTo>
                    <a:lnTo>
                      <a:pt x="465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4" y="702"/>
                    </a:lnTo>
                    <a:lnTo>
                      <a:pt x="454" y="847"/>
                    </a:lnTo>
                    <a:lnTo>
                      <a:pt x="443" y="892"/>
                    </a:lnTo>
                    <a:lnTo>
                      <a:pt x="421" y="925"/>
                    </a:lnTo>
                    <a:lnTo>
                      <a:pt x="377" y="970"/>
                    </a:lnTo>
                    <a:lnTo>
                      <a:pt x="321" y="970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2" name="Freeform 18"/>
              <p:cNvSpPr>
                <a:spLocks/>
              </p:cNvSpPr>
              <p:nvPr/>
            </p:nvSpPr>
            <p:spPr bwMode="auto">
              <a:xfrm>
                <a:off x="12908" y="1378"/>
                <a:ext cx="799" cy="1114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1"/>
                  </a:cxn>
                  <a:cxn ang="0">
                    <a:pos x="665" y="523"/>
                  </a:cxn>
                  <a:cxn ang="0">
                    <a:pos x="632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5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299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55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0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299" y="501"/>
                  </a:cxn>
                  <a:cxn ang="0">
                    <a:pos x="366" y="457"/>
                  </a:cxn>
                  <a:cxn ang="0">
                    <a:pos x="444" y="434"/>
                  </a:cxn>
                  <a:cxn ang="0">
                    <a:pos x="510" y="457"/>
                  </a:cxn>
                  <a:cxn ang="0">
                    <a:pos x="543" y="490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7"/>
                  </a:cxn>
                  <a:cxn ang="0">
                    <a:pos x="532" y="1058"/>
                  </a:cxn>
                  <a:cxn ang="0">
                    <a:pos x="499" y="1058"/>
                  </a:cxn>
                  <a:cxn ang="0">
                    <a:pos x="444" y="1069"/>
                  </a:cxn>
                  <a:cxn ang="0">
                    <a:pos x="444" y="1114"/>
                  </a:cxn>
                  <a:cxn ang="0">
                    <a:pos x="799" y="1114"/>
                  </a:cxn>
                  <a:cxn ang="0">
                    <a:pos x="799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9" y="1058"/>
                  </a:cxn>
                  <a:cxn ang="0">
                    <a:pos x="677" y="1036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4">
                    <a:moveTo>
                      <a:pt x="677" y="713"/>
                    </a:moveTo>
                    <a:lnTo>
                      <a:pt x="677" y="601"/>
                    </a:lnTo>
                    <a:lnTo>
                      <a:pt x="665" y="523"/>
                    </a:lnTo>
                    <a:lnTo>
                      <a:pt x="632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5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299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55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0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299" y="501"/>
                    </a:lnTo>
                    <a:lnTo>
                      <a:pt x="366" y="457"/>
                    </a:lnTo>
                    <a:lnTo>
                      <a:pt x="444" y="434"/>
                    </a:lnTo>
                    <a:lnTo>
                      <a:pt x="510" y="457"/>
                    </a:lnTo>
                    <a:lnTo>
                      <a:pt x="543" y="490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7"/>
                    </a:lnTo>
                    <a:lnTo>
                      <a:pt x="532" y="1058"/>
                    </a:lnTo>
                    <a:lnTo>
                      <a:pt x="499" y="1058"/>
                    </a:lnTo>
                    <a:lnTo>
                      <a:pt x="444" y="1069"/>
                    </a:lnTo>
                    <a:lnTo>
                      <a:pt x="444" y="1114"/>
                    </a:lnTo>
                    <a:lnTo>
                      <a:pt x="799" y="1114"/>
                    </a:lnTo>
                    <a:lnTo>
                      <a:pt x="799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9" y="1058"/>
                    </a:lnTo>
                    <a:lnTo>
                      <a:pt x="677" y="1036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3" name="Freeform 19"/>
              <p:cNvSpPr>
                <a:spLocks noEditPoints="1"/>
              </p:cNvSpPr>
              <p:nvPr/>
            </p:nvSpPr>
            <p:spPr bwMode="auto">
              <a:xfrm>
                <a:off x="13806" y="1768"/>
                <a:ext cx="721" cy="746"/>
              </a:xfrm>
              <a:custGeom>
                <a:avLst/>
                <a:gdLst/>
                <a:ahLst/>
                <a:cxnLst>
                  <a:cxn ang="0">
                    <a:pos x="488" y="668"/>
                  </a:cxn>
                  <a:cxn ang="0">
                    <a:pos x="533" y="713"/>
                  </a:cxn>
                  <a:cxn ang="0">
                    <a:pos x="588" y="735"/>
                  </a:cxn>
                  <a:cxn ang="0">
                    <a:pos x="622" y="724"/>
                  </a:cxn>
                  <a:cxn ang="0">
                    <a:pos x="666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8" y="624"/>
                  </a:cxn>
                  <a:cxn ang="0">
                    <a:pos x="655" y="679"/>
                  </a:cxn>
                  <a:cxn ang="0">
                    <a:pos x="588" y="668"/>
                  </a:cxn>
                  <a:cxn ang="0">
                    <a:pos x="566" y="211"/>
                  </a:cxn>
                  <a:cxn ang="0">
                    <a:pos x="511" y="89"/>
                  </a:cxn>
                  <a:cxn ang="0">
                    <a:pos x="289" y="0"/>
                  </a:cxn>
                  <a:cxn ang="0">
                    <a:pos x="122" y="55"/>
                  </a:cxn>
                  <a:cxn ang="0">
                    <a:pos x="45" y="189"/>
                  </a:cxn>
                  <a:cxn ang="0">
                    <a:pos x="67" y="245"/>
                  </a:cxn>
                  <a:cxn ang="0">
                    <a:pos x="156" y="256"/>
                  </a:cxn>
                  <a:cxn ang="0">
                    <a:pos x="189" y="211"/>
                  </a:cxn>
                  <a:cxn ang="0">
                    <a:pos x="200" y="178"/>
                  </a:cxn>
                  <a:cxn ang="0">
                    <a:pos x="189" y="145"/>
                  </a:cxn>
                  <a:cxn ang="0">
                    <a:pos x="111" y="111"/>
                  </a:cxn>
                  <a:cxn ang="0">
                    <a:pos x="178" y="67"/>
                  </a:cxn>
                  <a:cxn ang="0">
                    <a:pos x="289" y="44"/>
                  </a:cxn>
                  <a:cxn ang="0">
                    <a:pos x="400" y="89"/>
                  </a:cxn>
                  <a:cxn ang="0">
                    <a:pos x="455" y="245"/>
                  </a:cxn>
                  <a:cxn ang="0">
                    <a:pos x="322" y="312"/>
                  </a:cxn>
                  <a:cxn ang="0">
                    <a:pos x="67" y="423"/>
                  </a:cxn>
                  <a:cxn ang="0">
                    <a:pos x="0" y="568"/>
                  </a:cxn>
                  <a:cxn ang="0">
                    <a:pos x="67" y="691"/>
                  </a:cxn>
                  <a:cxn ang="0">
                    <a:pos x="256" y="746"/>
                  </a:cxn>
                  <a:cxn ang="0">
                    <a:pos x="422" y="668"/>
                  </a:cxn>
                  <a:cxn ang="0">
                    <a:pos x="455" y="334"/>
                  </a:cxn>
                  <a:cxn ang="0">
                    <a:pos x="433" y="601"/>
                  </a:cxn>
                  <a:cxn ang="0">
                    <a:pos x="333" y="691"/>
                  </a:cxn>
                  <a:cxn ang="0">
                    <a:pos x="222" y="702"/>
                  </a:cxn>
                  <a:cxn ang="0">
                    <a:pos x="133" y="613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6">
                    <a:moveTo>
                      <a:pt x="466" y="601"/>
                    </a:moveTo>
                    <a:lnTo>
                      <a:pt x="488" y="668"/>
                    </a:lnTo>
                    <a:lnTo>
                      <a:pt x="500" y="691"/>
                    </a:lnTo>
                    <a:lnTo>
                      <a:pt x="533" y="713"/>
                    </a:lnTo>
                    <a:lnTo>
                      <a:pt x="555" y="724"/>
                    </a:lnTo>
                    <a:lnTo>
                      <a:pt x="588" y="735"/>
                    </a:lnTo>
                    <a:lnTo>
                      <a:pt x="610" y="735"/>
                    </a:lnTo>
                    <a:lnTo>
                      <a:pt x="622" y="724"/>
                    </a:lnTo>
                    <a:lnTo>
                      <a:pt x="644" y="724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8" y="490"/>
                    </a:lnTo>
                    <a:lnTo>
                      <a:pt x="688" y="624"/>
                    </a:lnTo>
                    <a:lnTo>
                      <a:pt x="666" y="668"/>
                    </a:lnTo>
                    <a:lnTo>
                      <a:pt x="655" y="679"/>
                    </a:lnTo>
                    <a:lnTo>
                      <a:pt x="599" y="679"/>
                    </a:lnTo>
                    <a:lnTo>
                      <a:pt x="588" y="668"/>
                    </a:lnTo>
                    <a:lnTo>
                      <a:pt x="566" y="624"/>
                    </a:lnTo>
                    <a:lnTo>
                      <a:pt x="566" y="211"/>
                    </a:lnTo>
                    <a:lnTo>
                      <a:pt x="555" y="156"/>
                    </a:lnTo>
                    <a:lnTo>
                      <a:pt x="511" y="89"/>
                    </a:lnTo>
                    <a:lnTo>
                      <a:pt x="411" y="22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55"/>
                    </a:lnTo>
                    <a:lnTo>
                      <a:pt x="67" y="111"/>
                    </a:lnTo>
                    <a:lnTo>
                      <a:pt x="45" y="189"/>
                    </a:lnTo>
                    <a:lnTo>
                      <a:pt x="56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56" y="256"/>
                    </a:lnTo>
                    <a:lnTo>
                      <a:pt x="178" y="245"/>
                    </a:lnTo>
                    <a:lnTo>
                      <a:pt x="189" y="211"/>
                    </a:lnTo>
                    <a:lnTo>
                      <a:pt x="200" y="189"/>
                    </a:lnTo>
                    <a:lnTo>
                      <a:pt x="200" y="178"/>
                    </a:lnTo>
                    <a:lnTo>
                      <a:pt x="189" y="156"/>
                    </a:lnTo>
                    <a:lnTo>
                      <a:pt x="189" y="145"/>
                    </a:lnTo>
                    <a:lnTo>
                      <a:pt x="145" y="122"/>
                    </a:lnTo>
                    <a:lnTo>
                      <a:pt x="111" y="111"/>
                    </a:lnTo>
                    <a:lnTo>
                      <a:pt x="145" y="78"/>
                    </a:lnTo>
                    <a:lnTo>
                      <a:pt x="178" y="67"/>
                    </a:lnTo>
                    <a:lnTo>
                      <a:pt x="222" y="44"/>
                    </a:lnTo>
                    <a:lnTo>
                      <a:pt x="289" y="44"/>
                    </a:lnTo>
                    <a:lnTo>
                      <a:pt x="344" y="55"/>
                    </a:lnTo>
                    <a:lnTo>
                      <a:pt x="400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22" y="312"/>
                    </a:lnTo>
                    <a:lnTo>
                      <a:pt x="167" y="367"/>
                    </a:lnTo>
                    <a:lnTo>
                      <a:pt x="67" y="423"/>
                    </a:lnTo>
                    <a:lnTo>
                      <a:pt x="23" y="501"/>
                    </a:lnTo>
                    <a:lnTo>
                      <a:pt x="0" y="568"/>
                    </a:lnTo>
                    <a:lnTo>
                      <a:pt x="23" y="635"/>
                    </a:lnTo>
                    <a:lnTo>
                      <a:pt x="67" y="691"/>
                    </a:lnTo>
                    <a:lnTo>
                      <a:pt x="122" y="724"/>
                    </a:lnTo>
                    <a:lnTo>
                      <a:pt x="256" y="746"/>
                    </a:lnTo>
                    <a:lnTo>
                      <a:pt x="355" y="724"/>
                    </a:lnTo>
                    <a:lnTo>
                      <a:pt x="422" y="668"/>
                    </a:lnTo>
                    <a:lnTo>
                      <a:pt x="466" y="601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1"/>
                    </a:lnTo>
                    <a:lnTo>
                      <a:pt x="389" y="657"/>
                    </a:lnTo>
                    <a:lnTo>
                      <a:pt x="333" y="691"/>
                    </a:lnTo>
                    <a:lnTo>
                      <a:pt x="267" y="702"/>
                    </a:lnTo>
                    <a:lnTo>
                      <a:pt x="222" y="702"/>
                    </a:lnTo>
                    <a:lnTo>
                      <a:pt x="156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67" y="457"/>
                    </a:lnTo>
                    <a:lnTo>
                      <a:pt x="222" y="401"/>
                    </a:lnTo>
                    <a:lnTo>
                      <a:pt x="322" y="356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4" name="Freeform 20"/>
              <p:cNvSpPr>
                <a:spLocks/>
              </p:cNvSpPr>
              <p:nvPr/>
            </p:nvSpPr>
            <p:spPr bwMode="auto">
              <a:xfrm>
                <a:off x="14572" y="1500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44" y="234"/>
                  </a:cxn>
                  <a:cxn ang="0">
                    <a:pos x="77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55" y="892"/>
                  </a:cxn>
                  <a:cxn ang="0">
                    <a:pos x="188" y="959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4" y="1014"/>
                  </a:cxn>
                  <a:cxn ang="0">
                    <a:pos x="410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66" y="702"/>
                  </a:cxn>
                  <a:cxn ang="0">
                    <a:pos x="466" y="791"/>
                  </a:cxn>
                  <a:cxn ang="0">
                    <a:pos x="455" y="847"/>
                  </a:cxn>
                  <a:cxn ang="0">
                    <a:pos x="443" y="892"/>
                  </a:cxn>
                  <a:cxn ang="0">
                    <a:pos x="432" y="925"/>
                  </a:cxn>
                  <a:cxn ang="0">
                    <a:pos x="410" y="947"/>
                  </a:cxn>
                  <a:cxn ang="0">
                    <a:pos x="377" y="970"/>
                  </a:cxn>
                  <a:cxn ang="0">
                    <a:pos x="321" y="970"/>
                  </a:cxn>
                  <a:cxn ang="0">
                    <a:pos x="277" y="925"/>
                  </a:cxn>
                  <a:cxn ang="0">
                    <a:pos x="255" y="881"/>
                  </a:cxn>
                  <a:cxn ang="0">
                    <a:pos x="255" y="858"/>
                  </a:cxn>
                  <a:cxn ang="0">
                    <a:pos x="244" y="825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44" y="234"/>
                    </a:lnTo>
                    <a:lnTo>
                      <a:pt x="77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55" y="892"/>
                    </a:lnTo>
                    <a:lnTo>
                      <a:pt x="188" y="959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4" y="1014"/>
                    </a:lnTo>
                    <a:lnTo>
                      <a:pt x="410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66" y="702"/>
                    </a:lnTo>
                    <a:lnTo>
                      <a:pt x="466" y="791"/>
                    </a:lnTo>
                    <a:lnTo>
                      <a:pt x="455" y="847"/>
                    </a:lnTo>
                    <a:lnTo>
                      <a:pt x="443" y="892"/>
                    </a:lnTo>
                    <a:lnTo>
                      <a:pt x="432" y="925"/>
                    </a:lnTo>
                    <a:lnTo>
                      <a:pt x="410" y="947"/>
                    </a:lnTo>
                    <a:lnTo>
                      <a:pt x="377" y="970"/>
                    </a:lnTo>
                    <a:lnTo>
                      <a:pt x="321" y="970"/>
                    </a:lnTo>
                    <a:lnTo>
                      <a:pt x="277" y="925"/>
                    </a:lnTo>
                    <a:lnTo>
                      <a:pt x="255" y="881"/>
                    </a:lnTo>
                    <a:lnTo>
                      <a:pt x="255" y="858"/>
                    </a:lnTo>
                    <a:lnTo>
                      <a:pt x="244" y="825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5" name="Freeform 21"/>
              <p:cNvSpPr>
                <a:spLocks/>
              </p:cNvSpPr>
              <p:nvPr/>
            </p:nvSpPr>
            <p:spPr bwMode="auto">
              <a:xfrm>
                <a:off x="15703" y="1779"/>
                <a:ext cx="655" cy="735"/>
              </a:xfrm>
              <a:custGeom>
                <a:avLst/>
                <a:gdLst/>
                <a:ahLst/>
                <a:cxnLst>
                  <a:cxn ang="0">
                    <a:pos x="89" y="635"/>
                  </a:cxn>
                  <a:cxn ang="0">
                    <a:pos x="78" y="691"/>
                  </a:cxn>
                  <a:cxn ang="0">
                    <a:pos x="133" y="735"/>
                  </a:cxn>
                  <a:cxn ang="0">
                    <a:pos x="167" y="724"/>
                  </a:cxn>
                  <a:cxn ang="0">
                    <a:pos x="189" y="691"/>
                  </a:cxn>
                  <a:cxn ang="0">
                    <a:pos x="211" y="602"/>
                  </a:cxn>
                  <a:cxn ang="0">
                    <a:pos x="255" y="434"/>
                  </a:cxn>
                  <a:cxn ang="0">
                    <a:pos x="289" y="290"/>
                  </a:cxn>
                  <a:cxn ang="0">
                    <a:pos x="322" y="178"/>
                  </a:cxn>
                  <a:cxn ang="0">
                    <a:pos x="400" y="78"/>
                  </a:cxn>
                  <a:cxn ang="0">
                    <a:pos x="477" y="44"/>
                  </a:cxn>
                  <a:cxn ang="0">
                    <a:pos x="544" y="44"/>
                  </a:cxn>
                  <a:cxn ang="0">
                    <a:pos x="577" y="56"/>
                  </a:cxn>
                  <a:cxn ang="0">
                    <a:pos x="555" y="67"/>
                  </a:cxn>
                  <a:cxn ang="0">
                    <a:pos x="499" y="145"/>
                  </a:cxn>
                  <a:cxn ang="0">
                    <a:pos x="522" y="178"/>
                  </a:cxn>
                  <a:cxn ang="0">
                    <a:pos x="588" y="200"/>
                  </a:cxn>
                  <a:cxn ang="0">
                    <a:pos x="632" y="167"/>
                  </a:cxn>
                  <a:cxn ang="0">
                    <a:pos x="655" y="111"/>
                  </a:cxn>
                  <a:cxn ang="0">
                    <a:pos x="599" y="22"/>
                  </a:cxn>
                  <a:cxn ang="0">
                    <a:pos x="522" y="0"/>
                  </a:cxn>
                  <a:cxn ang="0">
                    <a:pos x="355" y="78"/>
                  </a:cxn>
                  <a:cxn ang="0">
                    <a:pos x="300" y="89"/>
                  </a:cxn>
                  <a:cxn ang="0">
                    <a:pos x="167" y="0"/>
                  </a:cxn>
                  <a:cxn ang="0">
                    <a:pos x="89" y="33"/>
                  </a:cxn>
                  <a:cxn ang="0">
                    <a:pos x="56" y="78"/>
                  </a:cxn>
                  <a:cxn ang="0">
                    <a:pos x="45" y="122"/>
                  </a:cxn>
                  <a:cxn ang="0">
                    <a:pos x="11" y="189"/>
                  </a:cxn>
                  <a:cxn ang="0">
                    <a:pos x="0" y="245"/>
                  </a:cxn>
                  <a:cxn ang="0">
                    <a:pos x="11" y="267"/>
                  </a:cxn>
                  <a:cxn ang="0">
                    <a:pos x="33" y="256"/>
                  </a:cxn>
                  <a:cxn ang="0">
                    <a:pos x="45" y="234"/>
                  </a:cxn>
                  <a:cxn ang="0">
                    <a:pos x="111" y="67"/>
                  </a:cxn>
                  <a:cxn ang="0">
                    <a:pos x="178" y="33"/>
                  </a:cxn>
                  <a:cxn ang="0">
                    <a:pos x="200" y="56"/>
                  </a:cxn>
                  <a:cxn ang="0">
                    <a:pos x="211" y="178"/>
                  </a:cxn>
                  <a:cxn ang="0">
                    <a:pos x="189" y="245"/>
                  </a:cxn>
                </a:cxnLst>
                <a:rect l="0" t="0" r="r" b="b"/>
                <a:pathLst>
                  <a:path w="655" h="735">
                    <a:moveTo>
                      <a:pt x="100" y="613"/>
                    </a:moveTo>
                    <a:lnTo>
                      <a:pt x="89" y="635"/>
                    </a:lnTo>
                    <a:lnTo>
                      <a:pt x="89" y="680"/>
                    </a:lnTo>
                    <a:lnTo>
                      <a:pt x="78" y="691"/>
                    </a:lnTo>
                    <a:lnTo>
                      <a:pt x="89" y="713"/>
                    </a:lnTo>
                    <a:lnTo>
                      <a:pt x="133" y="735"/>
                    </a:lnTo>
                    <a:lnTo>
                      <a:pt x="144" y="735"/>
                    </a:lnTo>
                    <a:lnTo>
                      <a:pt x="167" y="724"/>
                    </a:lnTo>
                    <a:lnTo>
                      <a:pt x="178" y="702"/>
                    </a:lnTo>
                    <a:lnTo>
                      <a:pt x="189" y="691"/>
                    </a:lnTo>
                    <a:lnTo>
                      <a:pt x="200" y="657"/>
                    </a:lnTo>
                    <a:lnTo>
                      <a:pt x="211" y="602"/>
                    </a:lnTo>
                    <a:lnTo>
                      <a:pt x="222" y="535"/>
                    </a:lnTo>
                    <a:lnTo>
                      <a:pt x="255" y="434"/>
                    </a:lnTo>
                    <a:lnTo>
                      <a:pt x="266" y="368"/>
                    </a:lnTo>
                    <a:lnTo>
                      <a:pt x="289" y="290"/>
                    </a:lnTo>
                    <a:lnTo>
                      <a:pt x="300" y="223"/>
                    </a:lnTo>
                    <a:lnTo>
                      <a:pt x="322" y="178"/>
                    </a:lnTo>
                    <a:lnTo>
                      <a:pt x="366" y="111"/>
                    </a:lnTo>
                    <a:lnTo>
                      <a:pt x="400" y="78"/>
                    </a:lnTo>
                    <a:lnTo>
                      <a:pt x="444" y="56"/>
                    </a:lnTo>
                    <a:lnTo>
                      <a:pt x="477" y="44"/>
                    </a:lnTo>
                    <a:lnTo>
                      <a:pt x="522" y="33"/>
                    </a:lnTo>
                    <a:lnTo>
                      <a:pt x="544" y="44"/>
                    </a:lnTo>
                    <a:lnTo>
                      <a:pt x="566" y="44"/>
                    </a:lnTo>
                    <a:lnTo>
                      <a:pt x="577" y="56"/>
                    </a:lnTo>
                    <a:lnTo>
                      <a:pt x="588" y="56"/>
                    </a:lnTo>
                    <a:lnTo>
                      <a:pt x="555" y="67"/>
                    </a:lnTo>
                    <a:lnTo>
                      <a:pt x="510" y="111"/>
                    </a:lnTo>
                    <a:lnTo>
                      <a:pt x="499" y="145"/>
                    </a:lnTo>
                    <a:lnTo>
                      <a:pt x="510" y="167"/>
                    </a:lnTo>
                    <a:lnTo>
                      <a:pt x="522" y="178"/>
                    </a:lnTo>
                    <a:lnTo>
                      <a:pt x="533" y="200"/>
                    </a:lnTo>
                    <a:lnTo>
                      <a:pt x="588" y="200"/>
                    </a:lnTo>
                    <a:lnTo>
                      <a:pt x="610" y="189"/>
                    </a:lnTo>
                    <a:lnTo>
                      <a:pt x="632" y="167"/>
                    </a:lnTo>
                    <a:lnTo>
                      <a:pt x="644" y="145"/>
                    </a:lnTo>
                    <a:lnTo>
                      <a:pt x="655" y="111"/>
                    </a:lnTo>
                    <a:lnTo>
                      <a:pt x="632" y="44"/>
                    </a:lnTo>
                    <a:lnTo>
                      <a:pt x="599" y="22"/>
                    </a:lnTo>
                    <a:lnTo>
                      <a:pt x="566" y="11"/>
                    </a:lnTo>
                    <a:lnTo>
                      <a:pt x="522" y="0"/>
                    </a:lnTo>
                    <a:lnTo>
                      <a:pt x="433" y="22"/>
                    </a:lnTo>
                    <a:lnTo>
                      <a:pt x="355" y="78"/>
                    </a:lnTo>
                    <a:lnTo>
                      <a:pt x="311" y="122"/>
                    </a:lnTo>
                    <a:lnTo>
                      <a:pt x="300" y="89"/>
                    </a:lnTo>
                    <a:lnTo>
                      <a:pt x="255" y="22"/>
                    </a:lnTo>
                    <a:lnTo>
                      <a:pt x="167" y="0"/>
                    </a:lnTo>
                    <a:lnTo>
                      <a:pt x="133" y="11"/>
                    </a:lnTo>
                    <a:lnTo>
                      <a:pt x="89" y="33"/>
                    </a:lnTo>
                    <a:lnTo>
                      <a:pt x="78" y="56"/>
                    </a:lnTo>
                    <a:lnTo>
                      <a:pt x="56" y="78"/>
                    </a:lnTo>
                    <a:lnTo>
                      <a:pt x="56" y="89"/>
                    </a:lnTo>
                    <a:lnTo>
                      <a:pt x="45" y="122"/>
                    </a:lnTo>
                    <a:lnTo>
                      <a:pt x="22" y="156"/>
                    </a:lnTo>
                    <a:lnTo>
                      <a:pt x="11" y="189"/>
                    </a:lnTo>
                    <a:lnTo>
                      <a:pt x="11" y="223"/>
                    </a:lnTo>
                    <a:lnTo>
                      <a:pt x="0" y="245"/>
                    </a:lnTo>
                    <a:lnTo>
                      <a:pt x="0" y="256"/>
                    </a:lnTo>
                    <a:lnTo>
                      <a:pt x="11" y="267"/>
                    </a:lnTo>
                    <a:lnTo>
                      <a:pt x="33" y="267"/>
                    </a:lnTo>
                    <a:lnTo>
                      <a:pt x="33" y="256"/>
                    </a:lnTo>
                    <a:lnTo>
                      <a:pt x="45" y="245"/>
                    </a:lnTo>
                    <a:lnTo>
                      <a:pt x="45" y="234"/>
                    </a:lnTo>
                    <a:lnTo>
                      <a:pt x="78" y="134"/>
                    </a:lnTo>
                    <a:lnTo>
                      <a:pt x="111" y="67"/>
                    </a:lnTo>
                    <a:lnTo>
                      <a:pt x="167" y="33"/>
                    </a:lnTo>
                    <a:lnTo>
                      <a:pt x="178" y="33"/>
                    </a:lnTo>
                    <a:lnTo>
                      <a:pt x="200" y="44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78"/>
                    </a:lnTo>
                    <a:lnTo>
                      <a:pt x="200" y="200"/>
                    </a:lnTo>
                    <a:lnTo>
                      <a:pt x="189" y="245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6" name="Freeform 22"/>
              <p:cNvSpPr>
                <a:spLocks noEditPoints="1"/>
              </p:cNvSpPr>
              <p:nvPr/>
            </p:nvSpPr>
            <p:spPr bwMode="auto">
              <a:xfrm>
                <a:off x="16391" y="1979"/>
                <a:ext cx="488" cy="981"/>
              </a:xfrm>
              <a:custGeom>
                <a:avLst/>
                <a:gdLst/>
                <a:ahLst/>
                <a:cxnLst>
                  <a:cxn ang="0">
                    <a:pos x="488" y="45"/>
                  </a:cxn>
                  <a:cxn ang="0">
                    <a:pos x="488" y="34"/>
                  </a:cxn>
                  <a:cxn ang="0">
                    <a:pos x="477" y="12"/>
                  </a:cxn>
                  <a:cxn ang="0">
                    <a:pos x="466" y="0"/>
                  </a:cxn>
                  <a:cxn ang="0">
                    <a:pos x="444" y="0"/>
                  </a:cxn>
                  <a:cxn ang="0">
                    <a:pos x="410" y="12"/>
                  </a:cxn>
                  <a:cxn ang="0">
                    <a:pos x="388" y="34"/>
                  </a:cxn>
                  <a:cxn ang="0">
                    <a:pos x="388" y="78"/>
                  </a:cxn>
                  <a:cxn ang="0">
                    <a:pos x="410" y="101"/>
                  </a:cxn>
                  <a:cxn ang="0">
                    <a:pos x="455" y="101"/>
                  </a:cxn>
                  <a:cxn ang="0">
                    <a:pos x="477" y="90"/>
                  </a:cxn>
                  <a:cxn ang="0">
                    <a:pos x="488" y="67"/>
                  </a:cxn>
                  <a:cxn ang="0">
                    <a:pos x="488" y="45"/>
                  </a:cxn>
                  <a:cxn ang="0">
                    <a:pos x="255" y="803"/>
                  </a:cxn>
                  <a:cxn ang="0">
                    <a:pos x="244" y="847"/>
                  </a:cxn>
                  <a:cxn ang="0">
                    <a:pos x="211" y="881"/>
                  </a:cxn>
                  <a:cxn ang="0">
                    <a:pos x="188" y="914"/>
                  </a:cxn>
                  <a:cxn ang="0">
                    <a:pos x="144" y="936"/>
                  </a:cxn>
                  <a:cxn ang="0">
                    <a:pos x="111" y="948"/>
                  </a:cxn>
                  <a:cxn ang="0">
                    <a:pos x="66" y="936"/>
                  </a:cxn>
                  <a:cxn ang="0">
                    <a:pos x="89" y="925"/>
                  </a:cxn>
                  <a:cxn ang="0">
                    <a:pos x="100" y="914"/>
                  </a:cxn>
                  <a:cxn ang="0">
                    <a:pos x="111" y="892"/>
                  </a:cxn>
                  <a:cxn ang="0">
                    <a:pos x="111" y="881"/>
                  </a:cxn>
                  <a:cxn ang="0">
                    <a:pos x="100" y="858"/>
                  </a:cxn>
                  <a:cxn ang="0">
                    <a:pos x="89" y="847"/>
                  </a:cxn>
                  <a:cxn ang="0">
                    <a:pos x="66" y="836"/>
                  </a:cxn>
                  <a:cxn ang="0">
                    <a:pos x="22" y="858"/>
                  </a:cxn>
                  <a:cxn ang="0">
                    <a:pos x="0" y="881"/>
                  </a:cxn>
                  <a:cxn ang="0">
                    <a:pos x="0" y="925"/>
                  </a:cxn>
                  <a:cxn ang="0">
                    <a:pos x="22" y="948"/>
                  </a:cxn>
                  <a:cxn ang="0">
                    <a:pos x="44" y="959"/>
                  </a:cxn>
                  <a:cxn ang="0">
                    <a:pos x="111" y="981"/>
                  </a:cxn>
                  <a:cxn ang="0">
                    <a:pos x="166" y="970"/>
                  </a:cxn>
                  <a:cxn ang="0">
                    <a:pos x="244" y="936"/>
                  </a:cxn>
                  <a:cxn ang="0">
                    <a:pos x="299" y="881"/>
                  </a:cxn>
                  <a:cxn ang="0">
                    <a:pos x="344" y="803"/>
                  </a:cxn>
                  <a:cxn ang="0">
                    <a:pos x="444" y="402"/>
                  </a:cxn>
                  <a:cxn ang="0">
                    <a:pos x="444" y="379"/>
                  </a:cxn>
                  <a:cxn ang="0">
                    <a:pos x="455" y="357"/>
                  </a:cxn>
                  <a:cxn ang="0">
                    <a:pos x="433" y="290"/>
                  </a:cxn>
                  <a:cxn ang="0">
                    <a:pos x="399" y="268"/>
                  </a:cxn>
                  <a:cxn ang="0">
                    <a:pos x="333" y="246"/>
                  </a:cxn>
                  <a:cxn ang="0">
                    <a:pos x="244" y="268"/>
                  </a:cxn>
                  <a:cxn ang="0">
                    <a:pos x="188" y="335"/>
                  </a:cxn>
                  <a:cxn ang="0">
                    <a:pos x="144" y="390"/>
                  </a:cxn>
                  <a:cxn ang="0">
                    <a:pos x="133" y="424"/>
                  </a:cxn>
                  <a:cxn ang="0">
                    <a:pos x="133" y="435"/>
                  </a:cxn>
                  <a:cxn ang="0">
                    <a:pos x="166" y="435"/>
                  </a:cxn>
                  <a:cxn ang="0">
                    <a:pos x="177" y="413"/>
                  </a:cxn>
                  <a:cxn ang="0">
                    <a:pos x="222" y="346"/>
                  </a:cxn>
                  <a:cxn ang="0">
                    <a:pos x="255" y="312"/>
                  </a:cxn>
                  <a:cxn ang="0">
                    <a:pos x="288" y="290"/>
                  </a:cxn>
                  <a:cxn ang="0">
                    <a:pos x="322" y="279"/>
                  </a:cxn>
                  <a:cxn ang="0">
                    <a:pos x="344" y="279"/>
                  </a:cxn>
                  <a:cxn ang="0">
                    <a:pos x="355" y="301"/>
                  </a:cxn>
                  <a:cxn ang="0">
                    <a:pos x="366" y="312"/>
                  </a:cxn>
                  <a:cxn ang="0">
                    <a:pos x="366" y="368"/>
                  </a:cxn>
                  <a:cxn ang="0">
                    <a:pos x="255" y="803"/>
                  </a:cxn>
                </a:cxnLst>
                <a:rect l="0" t="0" r="r" b="b"/>
                <a:pathLst>
                  <a:path w="488" h="981">
                    <a:moveTo>
                      <a:pt x="488" y="45"/>
                    </a:moveTo>
                    <a:lnTo>
                      <a:pt x="488" y="34"/>
                    </a:lnTo>
                    <a:lnTo>
                      <a:pt x="477" y="12"/>
                    </a:lnTo>
                    <a:lnTo>
                      <a:pt x="466" y="0"/>
                    </a:lnTo>
                    <a:lnTo>
                      <a:pt x="444" y="0"/>
                    </a:lnTo>
                    <a:lnTo>
                      <a:pt x="410" y="12"/>
                    </a:lnTo>
                    <a:lnTo>
                      <a:pt x="388" y="34"/>
                    </a:lnTo>
                    <a:lnTo>
                      <a:pt x="388" y="78"/>
                    </a:lnTo>
                    <a:lnTo>
                      <a:pt x="410" y="101"/>
                    </a:lnTo>
                    <a:lnTo>
                      <a:pt x="455" y="101"/>
                    </a:lnTo>
                    <a:lnTo>
                      <a:pt x="477" y="90"/>
                    </a:lnTo>
                    <a:lnTo>
                      <a:pt x="488" y="67"/>
                    </a:lnTo>
                    <a:lnTo>
                      <a:pt x="488" y="45"/>
                    </a:lnTo>
                    <a:close/>
                    <a:moveTo>
                      <a:pt x="255" y="803"/>
                    </a:moveTo>
                    <a:lnTo>
                      <a:pt x="244" y="847"/>
                    </a:lnTo>
                    <a:lnTo>
                      <a:pt x="211" y="881"/>
                    </a:lnTo>
                    <a:lnTo>
                      <a:pt x="188" y="914"/>
                    </a:lnTo>
                    <a:lnTo>
                      <a:pt x="144" y="936"/>
                    </a:lnTo>
                    <a:lnTo>
                      <a:pt x="111" y="948"/>
                    </a:lnTo>
                    <a:lnTo>
                      <a:pt x="66" y="936"/>
                    </a:lnTo>
                    <a:lnTo>
                      <a:pt x="89" y="925"/>
                    </a:lnTo>
                    <a:lnTo>
                      <a:pt x="100" y="914"/>
                    </a:lnTo>
                    <a:lnTo>
                      <a:pt x="111" y="892"/>
                    </a:lnTo>
                    <a:lnTo>
                      <a:pt x="111" y="881"/>
                    </a:lnTo>
                    <a:lnTo>
                      <a:pt x="100" y="858"/>
                    </a:lnTo>
                    <a:lnTo>
                      <a:pt x="89" y="847"/>
                    </a:lnTo>
                    <a:lnTo>
                      <a:pt x="66" y="836"/>
                    </a:lnTo>
                    <a:lnTo>
                      <a:pt x="22" y="858"/>
                    </a:lnTo>
                    <a:lnTo>
                      <a:pt x="0" y="881"/>
                    </a:lnTo>
                    <a:lnTo>
                      <a:pt x="0" y="925"/>
                    </a:lnTo>
                    <a:lnTo>
                      <a:pt x="22" y="948"/>
                    </a:lnTo>
                    <a:lnTo>
                      <a:pt x="44" y="959"/>
                    </a:lnTo>
                    <a:lnTo>
                      <a:pt x="111" y="981"/>
                    </a:lnTo>
                    <a:lnTo>
                      <a:pt x="166" y="970"/>
                    </a:lnTo>
                    <a:lnTo>
                      <a:pt x="244" y="936"/>
                    </a:lnTo>
                    <a:lnTo>
                      <a:pt x="299" y="881"/>
                    </a:lnTo>
                    <a:lnTo>
                      <a:pt x="344" y="803"/>
                    </a:lnTo>
                    <a:lnTo>
                      <a:pt x="444" y="402"/>
                    </a:lnTo>
                    <a:lnTo>
                      <a:pt x="444" y="379"/>
                    </a:lnTo>
                    <a:lnTo>
                      <a:pt x="455" y="357"/>
                    </a:lnTo>
                    <a:lnTo>
                      <a:pt x="433" y="290"/>
                    </a:lnTo>
                    <a:lnTo>
                      <a:pt x="399" y="268"/>
                    </a:lnTo>
                    <a:lnTo>
                      <a:pt x="333" y="246"/>
                    </a:lnTo>
                    <a:lnTo>
                      <a:pt x="244" y="268"/>
                    </a:lnTo>
                    <a:lnTo>
                      <a:pt x="188" y="335"/>
                    </a:lnTo>
                    <a:lnTo>
                      <a:pt x="144" y="390"/>
                    </a:lnTo>
                    <a:lnTo>
                      <a:pt x="133" y="424"/>
                    </a:lnTo>
                    <a:lnTo>
                      <a:pt x="133" y="435"/>
                    </a:lnTo>
                    <a:lnTo>
                      <a:pt x="166" y="435"/>
                    </a:lnTo>
                    <a:lnTo>
                      <a:pt x="177" y="413"/>
                    </a:lnTo>
                    <a:lnTo>
                      <a:pt x="222" y="346"/>
                    </a:lnTo>
                    <a:lnTo>
                      <a:pt x="255" y="312"/>
                    </a:lnTo>
                    <a:lnTo>
                      <a:pt x="288" y="290"/>
                    </a:lnTo>
                    <a:lnTo>
                      <a:pt x="322" y="279"/>
                    </a:lnTo>
                    <a:lnTo>
                      <a:pt x="344" y="279"/>
                    </a:lnTo>
                    <a:lnTo>
                      <a:pt x="355" y="301"/>
                    </a:lnTo>
                    <a:lnTo>
                      <a:pt x="366" y="312"/>
                    </a:lnTo>
                    <a:lnTo>
                      <a:pt x="366" y="368"/>
                    </a:lnTo>
                    <a:lnTo>
                      <a:pt x="255" y="8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7" name="Freeform 23"/>
              <p:cNvSpPr>
                <a:spLocks noEditPoints="1"/>
              </p:cNvSpPr>
              <p:nvPr/>
            </p:nvSpPr>
            <p:spPr bwMode="auto">
              <a:xfrm>
                <a:off x="16968" y="2336"/>
                <a:ext cx="366" cy="579"/>
              </a:xfrm>
              <a:custGeom>
                <a:avLst/>
                <a:gdLst/>
                <a:ahLst/>
                <a:cxnLst>
                  <a:cxn ang="0">
                    <a:pos x="11" y="479"/>
                  </a:cxn>
                  <a:cxn ang="0">
                    <a:pos x="11" y="490"/>
                  </a:cxn>
                  <a:cxn ang="0">
                    <a:pos x="0" y="490"/>
                  </a:cxn>
                  <a:cxn ang="0">
                    <a:pos x="22" y="513"/>
                  </a:cxn>
                  <a:cxn ang="0">
                    <a:pos x="33" y="513"/>
                  </a:cxn>
                  <a:cxn ang="0">
                    <a:pos x="33" y="501"/>
                  </a:cxn>
                  <a:cxn ang="0">
                    <a:pos x="55" y="490"/>
                  </a:cxn>
                  <a:cxn ang="0">
                    <a:pos x="88" y="457"/>
                  </a:cxn>
                  <a:cxn ang="0">
                    <a:pos x="100" y="501"/>
                  </a:cxn>
                  <a:cxn ang="0">
                    <a:pos x="122" y="535"/>
                  </a:cxn>
                  <a:cxn ang="0">
                    <a:pos x="144" y="557"/>
                  </a:cxn>
                  <a:cxn ang="0">
                    <a:pos x="177" y="579"/>
                  </a:cxn>
                  <a:cxn ang="0">
                    <a:pos x="244" y="579"/>
                  </a:cxn>
                  <a:cxn ang="0">
                    <a:pos x="288" y="557"/>
                  </a:cxn>
                  <a:cxn ang="0">
                    <a:pos x="321" y="546"/>
                  </a:cxn>
                  <a:cxn ang="0">
                    <a:pos x="355" y="513"/>
                  </a:cxn>
                  <a:cxn ang="0">
                    <a:pos x="366" y="513"/>
                  </a:cxn>
                  <a:cxn ang="0">
                    <a:pos x="366" y="490"/>
                  </a:cxn>
                  <a:cxn ang="0">
                    <a:pos x="355" y="490"/>
                  </a:cxn>
                  <a:cxn ang="0">
                    <a:pos x="344" y="479"/>
                  </a:cxn>
                  <a:cxn ang="0">
                    <a:pos x="344" y="490"/>
                  </a:cxn>
                  <a:cxn ang="0">
                    <a:pos x="332" y="490"/>
                  </a:cxn>
                  <a:cxn ang="0">
                    <a:pos x="310" y="513"/>
                  </a:cxn>
                  <a:cxn ang="0">
                    <a:pos x="277" y="535"/>
                  </a:cxn>
                  <a:cxn ang="0">
                    <a:pos x="210" y="557"/>
                  </a:cxn>
                  <a:cxn ang="0">
                    <a:pos x="166" y="535"/>
                  </a:cxn>
                  <a:cxn ang="0">
                    <a:pos x="155" y="513"/>
                  </a:cxn>
                  <a:cxn ang="0">
                    <a:pos x="144" y="479"/>
                  </a:cxn>
                  <a:cxn ang="0">
                    <a:pos x="144" y="412"/>
                  </a:cxn>
                  <a:cxn ang="0">
                    <a:pos x="266" y="290"/>
                  </a:cxn>
                  <a:cxn ang="0">
                    <a:pos x="344" y="167"/>
                  </a:cxn>
                  <a:cxn ang="0">
                    <a:pos x="355" y="134"/>
                  </a:cxn>
                  <a:cxn ang="0">
                    <a:pos x="366" y="111"/>
                  </a:cxn>
                  <a:cxn ang="0">
                    <a:pos x="366" y="56"/>
                  </a:cxn>
                  <a:cxn ang="0">
                    <a:pos x="355" y="33"/>
                  </a:cxn>
                  <a:cxn ang="0">
                    <a:pos x="332" y="11"/>
                  </a:cxn>
                  <a:cxn ang="0">
                    <a:pos x="299" y="0"/>
                  </a:cxn>
                  <a:cxn ang="0">
                    <a:pos x="233" y="33"/>
                  </a:cxn>
                  <a:cxn ang="0">
                    <a:pos x="177" y="100"/>
                  </a:cxn>
                  <a:cxn ang="0">
                    <a:pos x="122" y="201"/>
                  </a:cxn>
                  <a:cxn ang="0">
                    <a:pos x="88" y="312"/>
                  </a:cxn>
                  <a:cxn ang="0">
                    <a:pos x="88" y="423"/>
                  </a:cxn>
                  <a:cxn ang="0">
                    <a:pos x="77" y="423"/>
                  </a:cxn>
                  <a:cxn ang="0">
                    <a:pos x="11" y="479"/>
                  </a:cxn>
                  <a:cxn ang="0">
                    <a:pos x="155" y="368"/>
                  </a:cxn>
                  <a:cxn ang="0">
                    <a:pos x="166" y="290"/>
                  </a:cxn>
                  <a:cxn ang="0">
                    <a:pos x="188" y="201"/>
                  </a:cxn>
                  <a:cxn ang="0">
                    <a:pos x="222" y="123"/>
                  </a:cxn>
                  <a:cxn ang="0">
                    <a:pos x="266" y="56"/>
                  </a:cxn>
                  <a:cxn ang="0">
                    <a:pos x="299" y="33"/>
                  </a:cxn>
                  <a:cxn ang="0">
                    <a:pos x="310" y="33"/>
                  </a:cxn>
                  <a:cxn ang="0">
                    <a:pos x="332" y="56"/>
                  </a:cxn>
                  <a:cxn ang="0">
                    <a:pos x="332" y="78"/>
                  </a:cxn>
                  <a:cxn ang="0">
                    <a:pos x="321" y="123"/>
                  </a:cxn>
                  <a:cxn ang="0">
                    <a:pos x="299" y="189"/>
                  </a:cxn>
                  <a:cxn ang="0">
                    <a:pos x="255" y="256"/>
                  </a:cxn>
                  <a:cxn ang="0">
                    <a:pos x="210" y="312"/>
                  </a:cxn>
                  <a:cxn ang="0">
                    <a:pos x="155" y="368"/>
                  </a:cxn>
                </a:cxnLst>
                <a:rect l="0" t="0" r="r" b="b"/>
                <a:pathLst>
                  <a:path w="366" h="579">
                    <a:moveTo>
                      <a:pt x="11" y="479"/>
                    </a:moveTo>
                    <a:lnTo>
                      <a:pt x="11" y="490"/>
                    </a:lnTo>
                    <a:lnTo>
                      <a:pt x="0" y="490"/>
                    </a:lnTo>
                    <a:lnTo>
                      <a:pt x="22" y="513"/>
                    </a:lnTo>
                    <a:lnTo>
                      <a:pt x="33" y="513"/>
                    </a:lnTo>
                    <a:lnTo>
                      <a:pt x="33" y="501"/>
                    </a:lnTo>
                    <a:lnTo>
                      <a:pt x="55" y="490"/>
                    </a:lnTo>
                    <a:lnTo>
                      <a:pt x="88" y="457"/>
                    </a:lnTo>
                    <a:lnTo>
                      <a:pt x="100" y="501"/>
                    </a:lnTo>
                    <a:lnTo>
                      <a:pt x="122" y="535"/>
                    </a:lnTo>
                    <a:lnTo>
                      <a:pt x="144" y="557"/>
                    </a:lnTo>
                    <a:lnTo>
                      <a:pt x="177" y="579"/>
                    </a:lnTo>
                    <a:lnTo>
                      <a:pt x="244" y="579"/>
                    </a:lnTo>
                    <a:lnTo>
                      <a:pt x="288" y="557"/>
                    </a:lnTo>
                    <a:lnTo>
                      <a:pt x="321" y="546"/>
                    </a:lnTo>
                    <a:lnTo>
                      <a:pt x="355" y="513"/>
                    </a:lnTo>
                    <a:lnTo>
                      <a:pt x="366" y="513"/>
                    </a:lnTo>
                    <a:lnTo>
                      <a:pt x="366" y="490"/>
                    </a:lnTo>
                    <a:lnTo>
                      <a:pt x="355" y="490"/>
                    </a:lnTo>
                    <a:lnTo>
                      <a:pt x="344" y="479"/>
                    </a:lnTo>
                    <a:lnTo>
                      <a:pt x="344" y="490"/>
                    </a:lnTo>
                    <a:lnTo>
                      <a:pt x="332" y="490"/>
                    </a:lnTo>
                    <a:lnTo>
                      <a:pt x="310" y="513"/>
                    </a:lnTo>
                    <a:lnTo>
                      <a:pt x="277" y="535"/>
                    </a:lnTo>
                    <a:lnTo>
                      <a:pt x="210" y="557"/>
                    </a:lnTo>
                    <a:lnTo>
                      <a:pt x="166" y="535"/>
                    </a:lnTo>
                    <a:lnTo>
                      <a:pt x="155" y="513"/>
                    </a:lnTo>
                    <a:lnTo>
                      <a:pt x="144" y="479"/>
                    </a:lnTo>
                    <a:lnTo>
                      <a:pt x="144" y="412"/>
                    </a:lnTo>
                    <a:lnTo>
                      <a:pt x="266" y="290"/>
                    </a:lnTo>
                    <a:lnTo>
                      <a:pt x="344" y="167"/>
                    </a:lnTo>
                    <a:lnTo>
                      <a:pt x="355" y="134"/>
                    </a:lnTo>
                    <a:lnTo>
                      <a:pt x="366" y="111"/>
                    </a:lnTo>
                    <a:lnTo>
                      <a:pt x="366" y="56"/>
                    </a:lnTo>
                    <a:lnTo>
                      <a:pt x="355" y="33"/>
                    </a:lnTo>
                    <a:lnTo>
                      <a:pt x="332" y="11"/>
                    </a:lnTo>
                    <a:lnTo>
                      <a:pt x="299" y="0"/>
                    </a:lnTo>
                    <a:lnTo>
                      <a:pt x="233" y="33"/>
                    </a:lnTo>
                    <a:lnTo>
                      <a:pt x="177" y="100"/>
                    </a:lnTo>
                    <a:lnTo>
                      <a:pt x="122" y="201"/>
                    </a:lnTo>
                    <a:lnTo>
                      <a:pt x="88" y="312"/>
                    </a:lnTo>
                    <a:lnTo>
                      <a:pt x="88" y="423"/>
                    </a:lnTo>
                    <a:lnTo>
                      <a:pt x="77" y="423"/>
                    </a:lnTo>
                    <a:lnTo>
                      <a:pt x="11" y="479"/>
                    </a:lnTo>
                    <a:close/>
                    <a:moveTo>
                      <a:pt x="155" y="368"/>
                    </a:moveTo>
                    <a:lnTo>
                      <a:pt x="166" y="290"/>
                    </a:lnTo>
                    <a:lnTo>
                      <a:pt x="188" y="201"/>
                    </a:lnTo>
                    <a:lnTo>
                      <a:pt x="222" y="123"/>
                    </a:lnTo>
                    <a:lnTo>
                      <a:pt x="266" y="56"/>
                    </a:lnTo>
                    <a:lnTo>
                      <a:pt x="299" y="33"/>
                    </a:lnTo>
                    <a:lnTo>
                      <a:pt x="310" y="33"/>
                    </a:lnTo>
                    <a:lnTo>
                      <a:pt x="332" y="56"/>
                    </a:lnTo>
                    <a:lnTo>
                      <a:pt x="332" y="78"/>
                    </a:lnTo>
                    <a:lnTo>
                      <a:pt x="321" y="123"/>
                    </a:lnTo>
                    <a:lnTo>
                      <a:pt x="299" y="189"/>
                    </a:lnTo>
                    <a:lnTo>
                      <a:pt x="255" y="256"/>
                    </a:lnTo>
                    <a:lnTo>
                      <a:pt x="210" y="312"/>
                    </a:lnTo>
                    <a:lnTo>
                      <a:pt x="155" y="3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8" name="Freeform 24"/>
              <p:cNvSpPr>
                <a:spLocks noEditPoints="1"/>
              </p:cNvSpPr>
              <p:nvPr/>
            </p:nvSpPr>
            <p:spPr bwMode="auto">
              <a:xfrm>
                <a:off x="18121" y="1422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0" y="379"/>
                  </a:cxn>
                  <a:cxn ang="0">
                    <a:pos x="0" y="424"/>
                  </a:cxn>
                  <a:cxn ang="0">
                    <a:pos x="45" y="424"/>
                  </a:cxn>
                  <a:cxn ang="0">
                    <a:pos x="78" y="435"/>
                  </a:cxn>
                  <a:cxn ang="0">
                    <a:pos x="100" y="446"/>
                  </a:cxn>
                  <a:cxn ang="0">
                    <a:pos x="111" y="457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7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22" y="45"/>
                  </a:cxn>
                  <a:cxn ang="0">
                    <a:pos x="211" y="23"/>
                  </a:cxn>
                  <a:cxn ang="0">
                    <a:pos x="178" y="0"/>
                  </a:cxn>
                  <a:cxn ang="0">
                    <a:pos x="111" y="0"/>
                  </a:cxn>
                  <a:cxn ang="0">
                    <a:pos x="67" y="45"/>
                  </a:cxn>
                  <a:cxn ang="0">
                    <a:pos x="67" y="112"/>
                  </a:cxn>
                  <a:cxn ang="0">
                    <a:pos x="111" y="156"/>
                  </a:cxn>
                  <a:cxn ang="0">
                    <a:pos x="145" y="167"/>
                  </a:cxn>
                  <a:cxn ang="0">
                    <a:pos x="211" y="145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0" y="379"/>
                    </a:lnTo>
                    <a:lnTo>
                      <a:pt x="0" y="424"/>
                    </a:lnTo>
                    <a:lnTo>
                      <a:pt x="45" y="424"/>
                    </a:lnTo>
                    <a:lnTo>
                      <a:pt x="78" y="435"/>
                    </a:lnTo>
                    <a:lnTo>
                      <a:pt x="100" y="446"/>
                    </a:lnTo>
                    <a:lnTo>
                      <a:pt x="111" y="457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7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22" y="45"/>
                    </a:lnTo>
                    <a:lnTo>
                      <a:pt x="211" y="23"/>
                    </a:lnTo>
                    <a:lnTo>
                      <a:pt x="178" y="0"/>
                    </a:lnTo>
                    <a:lnTo>
                      <a:pt x="111" y="0"/>
                    </a:lnTo>
                    <a:lnTo>
                      <a:pt x="67" y="45"/>
                    </a:lnTo>
                    <a:lnTo>
                      <a:pt x="67" y="112"/>
                    </a:lnTo>
                    <a:lnTo>
                      <a:pt x="111" y="156"/>
                    </a:lnTo>
                    <a:lnTo>
                      <a:pt x="145" y="167"/>
                    </a:lnTo>
                    <a:lnTo>
                      <a:pt x="211" y="145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09" name="Freeform 25"/>
              <p:cNvSpPr>
                <a:spLocks/>
              </p:cNvSpPr>
              <p:nvPr/>
            </p:nvSpPr>
            <p:spPr bwMode="auto">
              <a:xfrm>
                <a:off x="18565" y="1768"/>
                <a:ext cx="521" cy="746"/>
              </a:xfrm>
              <a:custGeom>
                <a:avLst/>
                <a:gdLst/>
                <a:ahLst/>
                <a:cxnLst>
                  <a:cxn ang="0">
                    <a:pos x="300" y="412"/>
                  </a:cxn>
                  <a:cxn ang="0">
                    <a:pos x="377" y="445"/>
                  </a:cxn>
                  <a:cxn ang="0">
                    <a:pos x="444" y="523"/>
                  </a:cxn>
                  <a:cxn ang="0">
                    <a:pos x="421" y="635"/>
                  </a:cxn>
                  <a:cxn ang="0">
                    <a:pos x="266" y="702"/>
                  </a:cxn>
                  <a:cxn ang="0">
                    <a:pos x="111" y="646"/>
                  </a:cxn>
                  <a:cxn ang="0">
                    <a:pos x="44" y="479"/>
                  </a:cxn>
                  <a:cxn ang="0">
                    <a:pos x="22" y="445"/>
                  </a:cxn>
                  <a:cxn ang="0">
                    <a:pos x="0" y="735"/>
                  </a:cxn>
                  <a:cxn ang="0">
                    <a:pos x="22" y="746"/>
                  </a:cxn>
                  <a:cxn ang="0">
                    <a:pos x="33" y="724"/>
                  </a:cxn>
                  <a:cxn ang="0">
                    <a:pos x="67" y="702"/>
                  </a:cxn>
                  <a:cxn ang="0">
                    <a:pos x="89" y="668"/>
                  </a:cxn>
                  <a:cxn ang="0">
                    <a:pos x="166" y="724"/>
                  </a:cxn>
                  <a:cxn ang="0">
                    <a:pos x="244" y="746"/>
                  </a:cxn>
                  <a:cxn ang="0">
                    <a:pos x="377" y="724"/>
                  </a:cxn>
                  <a:cxn ang="0">
                    <a:pos x="510" y="601"/>
                  </a:cxn>
                  <a:cxn ang="0">
                    <a:pos x="521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00" y="278"/>
                  </a:cxn>
                  <a:cxn ang="0">
                    <a:pos x="89" y="211"/>
                  </a:cxn>
                  <a:cxn ang="0">
                    <a:pos x="78" y="133"/>
                  </a:cxn>
                  <a:cxn ang="0">
                    <a:pos x="122" y="67"/>
                  </a:cxn>
                  <a:cxn ang="0">
                    <a:pos x="200" y="33"/>
                  </a:cxn>
                  <a:cxn ang="0">
                    <a:pos x="344" y="44"/>
                  </a:cxn>
                  <a:cxn ang="0">
                    <a:pos x="421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399" y="44"/>
                  </a:cxn>
                  <a:cxn ang="0">
                    <a:pos x="311" y="11"/>
                  </a:cxn>
                  <a:cxn ang="0">
                    <a:pos x="255" y="0"/>
                  </a:cxn>
                  <a:cxn ang="0">
                    <a:pos x="78" y="44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7"/>
                  </a:cxn>
                  <a:cxn ang="0">
                    <a:pos x="277" y="412"/>
                  </a:cxn>
                </a:cxnLst>
                <a:rect l="0" t="0" r="r" b="b"/>
                <a:pathLst>
                  <a:path w="521" h="746">
                    <a:moveTo>
                      <a:pt x="277" y="412"/>
                    </a:moveTo>
                    <a:lnTo>
                      <a:pt x="300" y="412"/>
                    </a:lnTo>
                    <a:lnTo>
                      <a:pt x="344" y="434"/>
                    </a:lnTo>
                    <a:lnTo>
                      <a:pt x="377" y="445"/>
                    </a:lnTo>
                    <a:lnTo>
                      <a:pt x="421" y="490"/>
                    </a:lnTo>
                    <a:lnTo>
                      <a:pt x="444" y="523"/>
                    </a:lnTo>
                    <a:lnTo>
                      <a:pt x="444" y="557"/>
                    </a:lnTo>
                    <a:lnTo>
                      <a:pt x="421" y="635"/>
                    </a:lnTo>
                    <a:lnTo>
                      <a:pt x="366" y="691"/>
                    </a:lnTo>
                    <a:lnTo>
                      <a:pt x="266" y="702"/>
                    </a:lnTo>
                    <a:lnTo>
                      <a:pt x="177" y="691"/>
                    </a:lnTo>
                    <a:lnTo>
                      <a:pt x="111" y="646"/>
                    </a:lnTo>
                    <a:lnTo>
                      <a:pt x="67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5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6"/>
                    </a:lnTo>
                    <a:lnTo>
                      <a:pt x="22" y="746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7" y="702"/>
                    </a:lnTo>
                    <a:lnTo>
                      <a:pt x="67" y="691"/>
                    </a:lnTo>
                    <a:lnTo>
                      <a:pt x="89" y="668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1" y="735"/>
                    </a:lnTo>
                    <a:lnTo>
                      <a:pt x="244" y="746"/>
                    </a:lnTo>
                    <a:lnTo>
                      <a:pt x="266" y="746"/>
                    </a:lnTo>
                    <a:lnTo>
                      <a:pt x="377" y="724"/>
                    </a:lnTo>
                    <a:lnTo>
                      <a:pt x="466" y="679"/>
                    </a:lnTo>
                    <a:lnTo>
                      <a:pt x="510" y="601"/>
                    </a:lnTo>
                    <a:lnTo>
                      <a:pt x="521" y="523"/>
                    </a:lnTo>
                    <a:lnTo>
                      <a:pt x="521" y="479"/>
                    </a:lnTo>
                    <a:lnTo>
                      <a:pt x="499" y="434"/>
                    </a:lnTo>
                    <a:lnTo>
                      <a:pt x="488" y="401"/>
                    </a:lnTo>
                    <a:lnTo>
                      <a:pt x="455" y="367"/>
                    </a:lnTo>
                    <a:lnTo>
                      <a:pt x="366" y="312"/>
                    </a:lnTo>
                    <a:lnTo>
                      <a:pt x="266" y="289"/>
                    </a:lnTo>
                    <a:lnTo>
                      <a:pt x="200" y="278"/>
                    </a:lnTo>
                    <a:lnTo>
                      <a:pt x="144" y="256"/>
                    </a:lnTo>
                    <a:lnTo>
                      <a:pt x="89" y="211"/>
                    </a:lnTo>
                    <a:lnTo>
                      <a:pt x="78" y="156"/>
                    </a:lnTo>
                    <a:lnTo>
                      <a:pt x="78" y="133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4"/>
                    </a:lnTo>
                    <a:lnTo>
                      <a:pt x="200" y="33"/>
                    </a:lnTo>
                    <a:lnTo>
                      <a:pt x="255" y="33"/>
                    </a:lnTo>
                    <a:lnTo>
                      <a:pt x="344" y="44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4" y="234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0" y="44"/>
                    </a:lnTo>
                    <a:lnTo>
                      <a:pt x="399" y="44"/>
                    </a:lnTo>
                    <a:lnTo>
                      <a:pt x="355" y="22"/>
                    </a:lnTo>
                    <a:lnTo>
                      <a:pt x="311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8" y="44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0"/>
                    </a:lnTo>
                    <a:lnTo>
                      <a:pt x="0" y="245"/>
                    </a:lnTo>
                    <a:lnTo>
                      <a:pt x="11" y="278"/>
                    </a:lnTo>
                    <a:lnTo>
                      <a:pt x="33" y="312"/>
                    </a:lnTo>
                    <a:lnTo>
                      <a:pt x="67" y="334"/>
                    </a:lnTo>
                    <a:lnTo>
                      <a:pt x="122" y="367"/>
                    </a:lnTo>
                    <a:lnTo>
                      <a:pt x="189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0" name="Freeform 26"/>
              <p:cNvSpPr>
                <a:spLocks/>
              </p:cNvSpPr>
              <p:nvPr/>
            </p:nvSpPr>
            <p:spPr bwMode="auto">
              <a:xfrm>
                <a:off x="19674" y="1500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3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44" y="892"/>
                  </a:cxn>
                  <a:cxn ang="0">
                    <a:pos x="189" y="959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22" y="925"/>
                  </a:cxn>
                  <a:cxn ang="0">
                    <a:pos x="377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3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44" y="892"/>
                    </a:lnTo>
                    <a:lnTo>
                      <a:pt x="189" y="959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22" y="925"/>
                    </a:lnTo>
                    <a:lnTo>
                      <a:pt x="377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1" name="Freeform 27"/>
              <p:cNvSpPr>
                <a:spLocks/>
              </p:cNvSpPr>
              <p:nvPr/>
            </p:nvSpPr>
            <p:spPr bwMode="auto">
              <a:xfrm>
                <a:off x="20318" y="1378"/>
                <a:ext cx="798" cy="1114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601"/>
                  </a:cxn>
                  <a:cxn ang="0">
                    <a:pos x="665" y="523"/>
                  </a:cxn>
                  <a:cxn ang="0">
                    <a:pos x="632" y="468"/>
                  </a:cxn>
                  <a:cxn ang="0">
                    <a:pos x="610" y="445"/>
                  </a:cxn>
                  <a:cxn ang="0">
                    <a:pos x="587" y="434"/>
                  </a:cxn>
                  <a:cxn ang="0">
                    <a:pos x="554" y="412"/>
                  </a:cxn>
                  <a:cxn ang="0">
                    <a:pos x="510" y="412"/>
                  </a:cxn>
                  <a:cxn ang="0">
                    <a:pos x="454" y="401"/>
                  </a:cxn>
                  <a:cxn ang="0">
                    <a:pos x="366" y="423"/>
                  </a:cxn>
                  <a:cxn ang="0">
                    <a:pos x="299" y="457"/>
                  </a:cxn>
                  <a:cxn ang="0">
                    <a:pos x="255" y="512"/>
                  </a:cxn>
                  <a:cxn ang="0">
                    <a:pos x="232" y="557"/>
                  </a:cxn>
                  <a:cxn ang="0">
                    <a:pos x="221" y="557"/>
                  </a:cxn>
                  <a:cxn ang="0">
                    <a:pos x="221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99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0" y="1047"/>
                  </a:cxn>
                  <a:cxn ang="0">
                    <a:pos x="88" y="1058"/>
                  </a:cxn>
                  <a:cxn ang="0">
                    <a:pos x="55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0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2" y="1025"/>
                  </a:cxn>
                  <a:cxn ang="0">
                    <a:pos x="232" y="702"/>
                  </a:cxn>
                  <a:cxn ang="0">
                    <a:pos x="255" y="590"/>
                  </a:cxn>
                  <a:cxn ang="0">
                    <a:pos x="299" y="501"/>
                  </a:cxn>
                  <a:cxn ang="0">
                    <a:pos x="366" y="457"/>
                  </a:cxn>
                  <a:cxn ang="0">
                    <a:pos x="443" y="434"/>
                  </a:cxn>
                  <a:cxn ang="0">
                    <a:pos x="510" y="457"/>
                  </a:cxn>
                  <a:cxn ang="0">
                    <a:pos x="543" y="490"/>
                  </a:cxn>
                  <a:cxn ang="0">
                    <a:pos x="565" y="546"/>
                  </a:cxn>
                  <a:cxn ang="0">
                    <a:pos x="565" y="1025"/>
                  </a:cxn>
                  <a:cxn ang="0">
                    <a:pos x="554" y="1047"/>
                  </a:cxn>
                  <a:cxn ang="0">
                    <a:pos x="532" y="1058"/>
                  </a:cxn>
                  <a:cxn ang="0">
                    <a:pos x="499" y="1058"/>
                  </a:cxn>
                  <a:cxn ang="0">
                    <a:pos x="443" y="1069"/>
                  </a:cxn>
                  <a:cxn ang="0">
                    <a:pos x="443" y="1114"/>
                  </a:cxn>
                  <a:cxn ang="0">
                    <a:pos x="798" y="1114"/>
                  </a:cxn>
                  <a:cxn ang="0">
                    <a:pos x="798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8" y="1058"/>
                  </a:cxn>
                  <a:cxn ang="0">
                    <a:pos x="676" y="1036"/>
                  </a:cxn>
                  <a:cxn ang="0">
                    <a:pos x="676" y="1014"/>
                  </a:cxn>
                  <a:cxn ang="0">
                    <a:pos x="676" y="713"/>
                  </a:cxn>
                </a:cxnLst>
                <a:rect l="0" t="0" r="r" b="b"/>
                <a:pathLst>
                  <a:path w="798" h="1114">
                    <a:moveTo>
                      <a:pt x="676" y="713"/>
                    </a:moveTo>
                    <a:lnTo>
                      <a:pt x="676" y="601"/>
                    </a:lnTo>
                    <a:lnTo>
                      <a:pt x="665" y="523"/>
                    </a:lnTo>
                    <a:lnTo>
                      <a:pt x="632" y="468"/>
                    </a:lnTo>
                    <a:lnTo>
                      <a:pt x="610" y="445"/>
                    </a:lnTo>
                    <a:lnTo>
                      <a:pt x="587" y="434"/>
                    </a:lnTo>
                    <a:lnTo>
                      <a:pt x="554" y="412"/>
                    </a:lnTo>
                    <a:lnTo>
                      <a:pt x="510" y="412"/>
                    </a:lnTo>
                    <a:lnTo>
                      <a:pt x="454" y="401"/>
                    </a:lnTo>
                    <a:lnTo>
                      <a:pt x="366" y="423"/>
                    </a:lnTo>
                    <a:lnTo>
                      <a:pt x="299" y="457"/>
                    </a:lnTo>
                    <a:lnTo>
                      <a:pt x="255" y="512"/>
                    </a:lnTo>
                    <a:lnTo>
                      <a:pt x="232" y="557"/>
                    </a:lnTo>
                    <a:lnTo>
                      <a:pt x="221" y="557"/>
                    </a:lnTo>
                    <a:lnTo>
                      <a:pt x="221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0" y="1047"/>
                    </a:lnTo>
                    <a:lnTo>
                      <a:pt x="88" y="1058"/>
                    </a:lnTo>
                    <a:lnTo>
                      <a:pt x="55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0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2" y="1025"/>
                    </a:lnTo>
                    <a:lnTo>
                      <a:pt x="232" y="702"/>
                    </a:lnTo>
                    <a:lnTo>
                      <a:pt x="255" y="590"/>
                    </a:lnTo>
                    <a:lnTo>
                      <a:pt x="299" y="501"/>
                    </a:lnTo>
                    <a:lnTo>
                      <a:pt x="366" y="457"/>
                    </a:lnTo>
                    <a:lnTo>
                      <a:pt x="443" y="434"/>
                    </a:lnTo>
                    <a:lnTo>
                      <a:pt x="510" y="457"/>
                    </a:lnTo>
                    <a:lnTo>
                      <a:pt x="543" y="490"/>
                    </a:lnTo>
                    <a:lnTo>
                      <a:pt x="565" y="546"/>
                    </a:lnTo>
                    <a:lnTo>
                      <a:pt x="565" y="1025"/>
                    </a:lnTo>
                    <a:lnTo>
                      <a:pt x="554" y="1047"/>
                    </a:lnTo>
                    <a:lnTo>
                      <a:pt x="532" y="1058"/>
                    </a:lnTo>
                    <a:lnTo>
                      <a:pt x="499" y="1058"/>
                    </a:lnTo>
                    <a:lnTo>
                      <a:pt x="443" y="1069"/>
                    </a:lnTo>
                    <a:lnTo>
                      <a:pt x="443" y="1114"/>
                    </a:lnTo>
                    <a:lnTo>
                      <a:pt x="798" y="1114"/>
                    </a:lnTo>
                    <a:lnTo>
                      <a:pt x="798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8" y="1058"/>
                    </a:lnTo>
                    <a:lnTo>
                      <a:pt x="676" y="1036"/>
                    </a:lnTo>
                    <a:lnTo>
                      <a:pt x="676" y="1014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2" name="Freeform 28"/>
              <p:cNvSpPr>
                <a:spLocks noEditPoints="1"/>
              </p:cNvSpPr>
              <p:nvPr/>
            </p:nvSpPr>
            <p:spPr bwMode="auto">
              <a:xfrm>
                <a:off x="21194" y="1768"/>
                <a:ext cx="621" cy="746"/>
              </a:xfrm>
              <a:custGeom>
                <a:avLst/>
                <a:gdLst/>
                <a:ahLst/>
                <a:cxnLst>
                  <a:cxn ang="0">
                    <a:pos x="577" y="356"/>
                  </a:cxn>
                  <a:cxn ang="0">
                    <a:pos x="599" y="356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2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23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88" y="668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6"/>
                  </a:cxn>
                  <a:cxn ang="0">
                    <a:pos x="188" y="590"/>
                  </a:cxn>
                  <a:cxn ang="0">
                    <a:pos x="155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7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200" y="122"/>
                  </a:cxn>
                  <a:cxn ang="0">
                    <a:pos x="244" y="67"/>
                  </a:cxn>
                  <a:cxn ang="0">
                    <a:pos x="299" y="44"/>
                  </a:cxn>
                  <a:cxn ang="0">
                    <a:pos x="333" y="44"/>
                  </a:cxn>
                  <a:cxn ang="0">
                    <a:pos x="399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8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77" y="356"/>
                    </a:moveTo>
                    <a:lnTo>
                      <a:pt x="599" y="356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2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23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88" y="668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6"/>
                    </a:lnTo>
                    <a:lnTo>
                      <a:pt x="188" y="590"/>
                    </a:lnTo>
                    <a:lnTo>
                      <a:pt x="155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7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200" y="122"/>
                    </a:lnTo>
                    <a:lnTo>
                      <a:pt x="244" y="67"/>
                    </a:lnTo>
                    <a:lnTo>
                      <a:pt x="299" y="44"/>
                    </a:lnTo>
                    <a:lnTo>
                      <a:pt x="333" y="44"/>
                    </a:lnTo>
                    <a:lnTo>
                      <a:pt x="399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8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3" name="Freeform 29"/>
              <p:cNvSpPr>
                <a:spLocks/>
              </p:cNvSpPr>
              <p:nvPr/>
            </p:nvSpPr>
            <p:spPr bwMode="auto">
              <a:xfrm>
                <a:off x="22414" y="1378"/>
                <a:ext cx="355" cy="1114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55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1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33" y="1047"/>
                  </a:cxn>
                  <a:cxn ang="0">
                    <a:pos x="233" y="991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4">
                    <a:moveTo>
                      <a:pt x="233" y="0"/>
                    </a:move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55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1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33" y="1047"/>
                    </a:lnTo>
                    <a:lnTo>
                      <a:pt x="233" y="991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4" name="Freeform 30"/>
              <p:cNvSpPr>
                <a:spLocks noEditPoints="1"/>
              </p:cNvSpPr>
              <p:nvPr/>
            </p:nvSpPr>
            <p:spPr bwMode="auto">
              <a:xfrm>
                <a:off x="22869" y="1768"/>
                <a:ext cx="721" cy="746"/>
              </a:xfrm>
              <a:custGeom>
                <a:avLst/>
                <a:gdLst/>
                <a:ahLst/>
                <a:cxnLst>
                  <a:cxn ang="0">
                    <a:pos x="488" y="668"/>
                  </a:cxn>
                  <a:cxn ang="0">
                    <a:pos x="532" y="713"/>
                  </a:cxn>
                  <a:cxn ang="0">
                    <a:pos x="588" y="735"/>
                  </a:cxn>
                  <a:cxn ang="0">
                    <a:pos x="621" y="724"/>
                  </a:cxn>
                  <a:cxn ang="0">
                    <a:pos x="665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8" y="624"/>
                  </a:cxn>
                  <a:cxn ang="0">
                    <a:pos x="643" y="679"/>
                  </a:cxn>
                  <a:cxn ang="0">
                    <a:pos x="588" y="668"/>
                  </a:cxn>
                  <a:cxn ang="0">
                    <a:pos x="566" y="211"/>
                  </a:cxn>
                  <a:cxn ang="0">
                    <a:pos x="510" y="89"/>
                  </a:cxn>
                  <a:cxn ang="0">
                    <a:pos x="288" y="0"/>
                  </a:cxn>
                  <a:cxn ang="0">
                    <a:pos x="122" y="55"/>
                  </a:cxn>
                  <a:cxn ang="0">
                    <a:pos x="44" y="189"/>
                  </a:cxn>
                  <a:cxn ang="0">
                    <a:pos x="66" y="245"/>
                  </a:cxn>
                  <a:cxn ang="0">
                    <a:pos x="155" y="256"/>
                  </a:cxn>
                  <a:cxn ang="0">
                    <a:pos x="188" y="211"/>
                  </a:cxn>
                  <a:cxn ang="0">
                    <a:pos x="199" y="178"/>
                  </a:cxn>
                  <a:cxn ang="0">
                    <a:pos x="166" y="133"/>
                  </a:cxn>
                  <a:cxn ang="0">
                    <a:pos x="111" y="111"/>
                  </a:cxn>
                  <a:cxn ang="0">
                    <a:pos x="177" y="67"/>
                  </a:cxn>
                  <a:cxn ang="0">
                    <a:pos x="288" y="44"/>
                  </a:cxn>
                  <a:cxn ang="0">
                    <a:pos x="399" y="89"/>
                  </a:cxn>
                  <a:cxn ang="0">
                    <a:pos x="455" y="245"/>
                  </a:cxn>
                  <a:cxn ang="0">
                    <a:pos x="310" y="312"/>
                  </a:cxn>
                  <a:cxn ang="0">
                    <a:pos x="66" y="423"/>
                  </a:cxn>
                  <a:cxn ang="0">
                    <a:pos x="0" y="568"/>
                  </a:cxn>
                  <a:cxn ang="0">
                    <a:pos x="66" y="691"/>
                  </a:cxn>
                  <a:cxn ang="0">
                    <a:pos x="255" y="746"/>
                  </a:cxn>
                  <a:cxn ang="0">
                    <a:pos x="421" y="668"/>
                  </a:cxn>
                  <a:cxn ang="0">
                    <a:pos x="455" y="334"/>
                  </a:cxn>
                  <a:cxn ang="0">
                    <a:pos x="432" y="601"/>
                  </a:cxn>
                  <a:cxn ang="0">
                    <a:pos x="333" y="691"/>
                  </a:cxn>
                  <a:cxn ang="0">
                    <a:pos x="222" y="702"/>
                  </a:cxn>
                  <a:cxn ang="0">
                    <a:pos x="133" y="613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6">
                    <a:moveTo>
                      <a:pt x="466" y="601"/>
                    </a:moveTo>
                    <a:lnTo>
                      <a:pt x="488" y="668"/>
                    </a:lnTo>
                    <a:lnTo>
                      <a:pt x="499" y="691"/>
                    </a:lnTo>
                    <a:lnTo>
                      <a:pt x="532" y="713"/>
                    </a:lnTo>
                    <a:lnTo>
                      <a:pt x="554" y="724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1" y="724"/>
                    </a:lnTo>
                    <a:lnTo>
                      <a:pt x="643" y="724"/>
                    </a:lnTo>
                    <a:lnTo>
                      <a:pt x="665" y="702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8" y="490"/>
                    </a:lnTo>
                    <a:lnTo>
                      <a:pt x="688" y="624"/>
                    </a:lnTo>
                    <a:lnTo>
                      <a:pt x="665" y="668"/>
                    </a:lnTo>
                    <a:lnTo>
                      <a:pt x="643" y="679"/>
                    </a:lnTo>
                    <a:lnTo>
                      <a:pt x="599" y="679"/>
                    </a:lnTo>
                    <a:lnTo>
                      <a:pt x="588" y="668"/>
                    </a:lnTo>
                    <a:lnTo>
                      <a:pt x="566" y="624"/>
                    </a:lnTo>
                    <a:lnTo>
                      <a:pt x="566" y="211"/>
                    </a:lnTo>
                    <a:lnTo>
                      <a:pt x="543" y="156"/>
                    </a:lnTo>
                    <a:lnTo>
                      <a:pt x="510" y="89"/>
                    </a:lnTo>
                    <a:lnTo>
                      <a:pt x="399" y="22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5"/>
                    </a:lnTo>
                    <a:lnTo>
                      <a:pt x="66" y="111"/>
                    </a:lnTo>
                    <a:lnTo>
                      <a:pt x="44" y="189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9" y="256"/>
                    </a:lnTo>
                    <a:lnTo>
                      <a:pt x="155" y="256"/>
                    </a:lnTo>
                    <a:lnTo>
                      <a:pt x="177" y="245"/>
                    </a:lnTo>
                    <a:lnTo>
                      <a:pt x="188" y="211"/>
                    </a:lnTo>
                    <a:lnTo>
                      <a:pt x="199" y="189"/>
                    </a:lnTo>
                    <a:lnTo>
                      <a:pt x="199" y="178"/>
                    </a:lnTo>
                    <a:lnTo>
                      <a:pt x="188" y="156"/>
                    </a:lnTo>
                    <a:lnTo>
                      <a:pt x="166" y="133"/>
                    </a:lnTo>
                    <a:lnTo>
                      <a:pt x="144" y="122"/>
                    </a:lnTo>
                    <a:lnTo>
                      <a:pt x="111" y="111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1" y="44"/>
                    </a:lnTo>
                    <a:lnTo>
                      <a:pt x="288" y="44"/>
                    </a:lnTo>
                    <a:lnTo>
                      <a:pt x="344" y="55"/>
                    </a:lnTo>
                    <a:lnTo>
                      <a:pt x="399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0" y="312"/>
                    </a:lnTo>
                    <a:lnTo>
                      <a:pt x="166" y="367"/>
                    </a:lnTo>
                    <a:lnTo>
                      <a:pt x="66" y="423"/>
                    </a:lnTo>
                    <a:lnTo>
                      <a:pt x="11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6" y="691"/>
                    </a:lnTo>
                    <a:lnTo>
                      <a:pt x="122" y="724"/>
                    </a:lnTo>
                    <a:lnTo>
                      <a:pt x="255" y="746"/>
                    </a:lnTo>
                    <a:lnTo>
                      <a:pt x="355" y="724"/>
                    </a:lnTo>
                    <a:lnTo>
                      <a:pt x="421" y="668"/>
                    </a:lnTo>
                    <a:lnTo>
                      <a:pt x="466" y="601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2" y="601"/>
                    </a:lnTo>
                    <a:lnTo>
                      <a:pt x="388" y="657"/>
                    </a:lnTo>
                    <a:lnTo>
                      <a:pt x="333" y="691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55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1" y="356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5" name="Freeform 31"/>
              <p:cNvSpPr>
                <a:spLocks/>
              </p:cNvSpPr>
              <p:nvPr/>
            </p:nvSpPr>
            <p:spPr bwMode="auto">
              <a:xfrm>
                <a:off x="23656" y="1768"/>
                <a:ext cx="522" cy="746"/>
              </a:xfrm>
              <a:custGeom>
                <a:avLst/>
                <a:gdLst/>
                <a:ahLst/>
                <a:cxnLst>
                  <a:cxn ang="0">
                    <a:pos x="300" y="412"/>
                  </a:cxn>
                  <a:cxn ang="0">
                    <a:pos x="378" y="445"/>
                  </a:cxn>
                  <a:cxn ang="0">
                    <a:pos x="444" y="523"/>
                  </a:cxn>
                  <a:cxn ang="0">
                    <a:pos x="422" y="635"/>
                  </a:cxn>
                  <a:cxn ang="0">
                    <a:pos x="267" y="702"/>
                  </a:cxn>
                  <a:cxn ang="0">
                    <a:pos x="111" y="646"/>
                  </a:cxn>
                  <a:cxn ang="0">
                    <a:pos x="45" y="479"/>
                  </a:cxn>
                  <a:cxn ang="0">
                    <a:pos x="23" y="445"/>
                  </a:cxn>
                  <a:cxn ang="0">
                    <a:pos x="0" y="735"/>
                  </a:cxn>
                  <a:cxn ang="0">
                    <a:pos x="23" y="746"/>
                  </a:cxn>
                  <a:cxn ang="0">
                    <a:pos x="34" y="724"/>
                  </a:cxn>
                  <a:cxn ang="0">
                    <a:pos x="67" y="702"/>
                  </a:cxn>
                  <a:cxn ang="0">
                    <a:pos x="89" y="668"/>
                  </a:cxn>
                  <a:cxn ang="0">
                    <a:pos x="167" y="724"/>
                  </a:cxn>
                  <a:cxn ang="0">
                    <a:pos x="244" y="746"/>
                  </a:cxn>
                  <a:cxn ang="0">
                    <a:pos x="389" y="724"/>
                  </a:cxn>
                  <a:cxn ang="0">
                    <a:pos x="511" y="601"/>
                  </a:cxn>
                  <a:cxn ang="0">
                    <a:pos x="522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11" y="278"/>
                  </a:cxn>
                  <a:cxn ang="0">
                    <a:pos x="89" y="211"/>
                  </a:cxn>
                  <a:cxn ang="0">
                    <a:pos x="78" y="133"/>
                  </a:cxn>
                  <a:cxn ang="0">
                    <a:pos x="122" y="67"/>
                  </a:cxn>
                  <a:cxn ang="0">
                    <a:pos x="200" y="33"/>
                  </a:cxn>
                  <a:cxn ang="0">
                    <a:pos x="344" y="44"/>
                  </a:cxn>
                  <a:cxn ang="0">
                    <a:pos x="422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366" y="22"/>
                  </a:cxn>
                  <a:cxn ang="0">
                    <a:pos x="255" y="0"/>
                  </a:cxn>
                  <a:cxn ang="0">
                    <a:pos x="78" y="44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67" y="334"/>
                  </a:cxn>
                  <a:cxn ang="0">
                    <a:pos x="189" y="390"/>
                  </a:cxn>
                </a:cxnLst>
                <a:rect l="0" t="0" r="r" b="b"/>
                <a:pathLst>
                  <a:path w="522" h="746">
                    <a:moveTo>
                      <a:pt x="278" y="412"/>
                    </a:moveTo>
                    <a:lnTo>
                      <a:pt x="300" y="412"/>
                    </a:lnTo>
                    <a:lnTo>
                      <a:pt x="344" y="434"/>
                    </a:lnTo>
                    <a:lnTo>
                      <a:pt x="378" y="445"/>
                    </a:lnTo>
                    <a:lnTo>
                      <a:pt x="422" y="490"/>
                    </a:lnTo>
                    <a:lnTo>
                      <a:pt x="444" y="523"/>
                    </a:lnTo>
                    <a:lnTo>
                      <a:pt x="444" y="557"/>
                    </a:lnTo>
                    <a:lnTo>
                      <a:pt x="422" y="635"/>
                    </a:lnTo>
                    <a:lnTo>
                      <a:pt x="366" y="691"/>
                    </a:lnTo>
                    <a:lnTo>
                      <a:pt x="267" y="702"/>
                    </a:lnTo>
                    <a:lnTo>
                      <a:pt x="178" y="691"/>
                    </a:lnTo>
                    <a:lnTo>
                      <a:pt x="111" y="646"/>
                    </a:lnTo>
                    <a:lnTo>
                      <a:pt x="67" y="568"/>
                    </a:lnTo>
                    <a:lnTo>
                      <a:pt x="45" y="479"/>
                    </a:lnTo>
                    <a:lnTo>
                      <a:pt x="34" y="457"/>
                    </a:lnTo>
                    <a:lnTo>
                      <a:pt x="23" y="445"/>
                    </a:lnTo>
                    <a:lnTo>
                      <a:pt x="0" y="468"/>
                    </a:lnTo>
                    <a:lnTo>
                      <a:pt x="0" y="735"/>
                    </a:lnTo>
                    <a:lnTo>
                      <a:pt x="11" y="746"/>
                    </a:lnTo>
                    <a:lnTo>
                      <a:pt x="23" y="746"/>
                    </a:lnTo>
                    <a:lnTo>
                      <a:pt x="23" y="735"/>
                    </a:lnTo>
                    <a:lnTo>
                      <a:pt x="34" y="724"/>
                    </a:lnTo>
                    <a:lnTo>
                      <a:pt x="56" y="713"/>
                    </a:lnTo>
                    <a:lnTo>
                      <a:pt x="67" y="702"/>
                    </a:lnTo>
                    <a:lnTo>
                      <a:pt x="67" y="691"/>
                    </a:lnTo>
                    <a:lnTo>
                      <a:pt x="89" y="668"/>
                    </a:lnTo>
                    <a:lnTo>
                      <a:pt x="133" y="702"/>
                    </a:lnTo>
                    <a:lnTo>
                      <a:pt x="167" y="724"/>
                    </a:lnTo>
                    <a:lnTo>
                      <a:pt x="211" y="735"/>
                    </a:lnTo>
                    <a:lnTo>
                      <a:pt x="244" y="746"/>
                    </a:lnTo>
                    <a:lnTo>
                      <a:pt x="267" y="746"/>
                    </a:lnTo>
                    <a:lnTo>
                      <a:pt x="389" y="724"/>
                    </a:lnTo>
                    <a:lnTo>
                      <a:pt x="466" y="679"/>
                    </a:lnTo>
                    <a:lnTo>
                      <a:pt x="511" y="601"/>
                    </a:lnTo>
                    <a:lnTo>
                      <a:pt x="522" y="523"/>
                    </a:lnTo>
                    <a:lnTo>
                      <a:pt x="522" y="479"/>
                    </a:lnTo>
                    <a:lnTo>
                      <a:pt x="500" y="434"/>
                    </a:lnTo>
                    <a:lnTo>
                      <a:pt x="488" y="401"/>
                    </a:lnTo>
                    <a:lnTo>
                      <a:pt x="455" y="367"/>
                    </a:lnTo>
                    <a:lnTo>
                      <a:pt x="366" y="312"/>
                    </a:lnTo>
                    <a:lnTo>
                      <a:pt x="278" y="289"/>
                    </a:lnTo>
                    <a:lnTo>
                      <a:pt x="211" y="278"/>
                    </a:lnTo>
                    <a:lnTo>
                      <a:pt x="145" y="256"/>
                    </a:lnTo>
                    <a:lnTo>
                      <a:pt x="89" y="211"/>
                    </a:lnTo>
                    <a:lnTo>
                      <a:pt x="78" y="156"/>
                    </a:lnTo>
                    <a:lnTo>
                      <a:pt x="78" y="133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6" y="44"/>
                    </a:lnTo>
                    <a:lnTo>
                      <a:pt x="200" y="33"/>
                    </a:lnTo>
                    <a:lnTo>
                      <a:pt x="255" y="33"/>
                    </a:lnTo>
                    <a:lnTo>
                      <a:pt x="344" y="44"/>
                    </a:lnTo>
                    <a:lnTo>
                      <a:pt x="400" y="89"/>
                    </a:lnTo>
                    <a:lnTo>
                      <a:pt x="422" y="145"/>
                    </a:lnTo>
                    <a:lnTo>
                      <a:pt x="444" y="189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1" y="44"/>
                    </a:lnTo>
                    <a:lnTo>
                      <a:pt x="366" y="22"/>
                    </a:lnTo>
                    <a:lnTo>
                      <a:pt x="278" y="0"/>
                    </a:lnTo>
                    <a:lnTo>
                      <a:pt x="255" y="0"/>
                    </a:lnTo>
                    <a:lnTo>
                      <a:pt x="156" y="11"/>
                    </a:lnTo>
                    <a:lnTo>
                      <a:pt x="78" y="44"/>
                    </a:lnTo>
                    <a:lnTo>
                      <a:pt x="34" y="89"/>
                    </a:lnTo>
                    <a:lnTo>
                      <a:pt x="11" y="145"/>
                    </a:lnTo>
                    <a:lnTo>
                      <a:pt x="0" y="200"/>
                    </a:lnTo>
                    <a:lnTo>
                      <a:pt x="0" y="245"/>
                    </a:lnTo>
                    <a:lnTo>
                      <a:pt x="45" y="312"/>
                    </a:lnTo>
                    <a:lnTo>
                      <a:pt x="67" y="334"/>
                    </a:lnTo>
                    <a:lnTo>
                      <a:pt x="122" y="367"/>
                    </a:lnTo>
                    <a:lnTo>
                      <a:pt x="189" y="390"/>
                    </a:lnTo>
                    <a:lnTo>
                      <a:pt x="278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6" name="Freeform 32"/>
              <p:cNvSpPr>
                <a:spLocks/>
              </p:cNvSpPr>
              <p:nvPr/>
            </p:nvSpPr>
            <p:spPr bwMode="auto">
              <a:xfrm>
                <a:off x="24266" y="1500"/>
                <a:ext cx="500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91"/>
                  </a:cxn>
                  <a:cxn ang="0">
                    <a:pos x="145" y="892"/>
                  </a:cxn>
                  <a:cxn ang="0">
                    <a:pos x="189" y="959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9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22" y="925"/>
                  </a:cxn>
                  <a:cxn ang="0">
                    <a:pos x="411" y="947"/>
                  </a:cxn>
                  <a:cxn ang="0">
                    <a:pos x="378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500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91"/>
                    </a:lnTo>
                    <a:lnTo>
                      <a:pt x="145" y="892"/>
                    </a:lnTo>
                    <a:lnTo>
                      <a:pt x="189" y="959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9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22" y="925"/>
                    </a:lnTo>
                    <a:lnTo>
                      <a:pt x="411" y="947"/>
                    </a:lnTo>
                    <a:lnTo>
                      <a:pt x="378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7" name="Freeform 33"/>
              <p:cNvSpPr>
                <a:spLocks/>
              </p:cNvSpPr>
              <p:nvPr/>
            </p:nvSpPr>
            <p:spPr bwMode="auto">
              <a:xfrm>
                <a:off x="25398" y="1779"/>
                <a:ext cx="532" cy="713"/>
              </a:xfrm>
              <a:custGeom>
                <a:avLst/>
                <a:gdLst/>
                <a:ahLst/>
                <a:cxnLst>
                  <a:cxn ang="0">
                    <a:pos x="233" y="590"/>
                  </a:cxn>
                  <a:cxn ang="0">
                    <a:pos x="233" y="345"/>
                  </a:cxn>
                  <a:cxn ang="0">
                    <a:pos x="244" y="223"/>
                  </a:cxn>
                  <a:cxn ang="0">
                    <a:pos x="277" y="134"/>
                  </a:cxn>
                  <a:cxn ang="0">
                    <a:pos x="344" y="67"/>
                  </a:cxn>
                  <a:cxn ang="0">
                    <a:pos x="421" y="33"/>
                  </a:cxn>
                  <a:cxn ang="0">
                    <a:pos x="432" y="33"/>
                  </a:cxn>
                  <a:cxn ang="0">
                    <a:pos x="432" y="44"/>
                  </a:cxn>
                  <a:cxn ang="0">
                    <a:pos x="421" y="56"/>
                  </a:cxn>
                  <a:cxn ang="0">
                    <a:pos x="399" y="100"/>
                  </a:cxn>
                  <a:cxn ang="0">
                    <a:pos x="410" y="134"/>
                  </a:cxn>
                  <a:cxn ang="0">
                    <a:pos x="421" y="156"/>
                  </a:cxn>
                  <a:cxn ang="0">
                    <a:pos x="444" y="167"/>
                  </a:cxn>
                  <a:cxn ang="0">
                    <a:pos x="488" y="167"/>
                  </a:cxn>
                  <a:cxn ang="0">
                    <a:pos x="510" y="156"/>
                  </a:cxn>
                  <a:cxn ang="0">
                    <a:pos x="521" y="145"/>
                  </a:cxn>
                  <a:cxn ang="0">
                    <a:pos x="532" y="122"/>
                  </a:cxn>
                  <a:cxn ang="0">
                    <a:pos x="532" y="67"/>
                  </a:cxn>
                  <a:cxn ang="0">
                    <a:pos x="488" y="22"/>
                  </a:cxn>
                  <a:cxn ang="0">
                    <a:pos x="421" y="0"/>
                  </a:cxn>
                  <a:cxn ang="0">
                    <a:pos x="344" y="22"/>
                  </a:cxn>
                  <a:cxn ang="0">
                    <a:pos x="288" y="67"/>
                  </a:cxn>
                  <a:cxn ang="0">
                    <a:pos x="244" y="122"/>
                  </a:cxn>
                  <a:cxn ang="0">
                    <a:pos x="222" y="178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22" y="100"/>
                  </a:cxn>
                  <a:cxn ang="0">
                    <a:pos x="122" y="624"/>
                  </a:cxn>
                  <a:cxn ang="0">
                    <a:pos x="111" y="646"/>
                  </a:cxn>
                  <a:cxn ang="0">
                    <a:pos x="100" y="657"/>
                  </a:cxn>
                  <a:cxn ang="0">
                    <a:pos x="44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88" y="713"/>
                  </a:cxn>
                  <a:cxn ang="0">
                    <a:pos x="388" y="668"/>
                  </a:cxn>
                  <a:cxn ang="0">
                    <a:pos x="299" y="668"/>
                  </a:cxn>
                  <a:cxn ang="0">
                    <a:pos x="266" y="657"/>
                  </a:cxn>
                  <a:cxn ang="0">
                    <a:pos x="244" y="646"/>
                  </a:cxn>
                  <a:cxn ang="0">
                    <a:pos x="233" y="635"/>
                  </a:cxn>
                  <a:cxn ang="0">
                    <a:pos x="233" y="590"/>
                  </a:cxn>
                </a:cxnLst>
                <a:rect l="0" t="0" r="r" b="b"/>
                <a:pathLst>
                  <a:path w="532" h="713">
                    <a:moveTo>
                      <a:pt x="233" y="590"/>
                    </a:moveTo>
                    <a:lnTo>
                      <a:pt x="233" y="345"/>
                    </a:lnTo>
                    <a:lnTo>
                      <a:pt x="244" y="223"/>
                    </a:lnTo>
                    <a:lnTo>
                      <a:pt x="277" y="134"/>
                    </a:lnTo>
                    <a:lnTo>
                      <a:pt x="344" y="67"/>
                    </a:lnTo>
                    <a:lnTo>
                      <a:pt x="421" y="33"/>
                    </a:lnTo>
                    <a:lnTo>
                      <a:pt x="432" y="33"/>
                    </a:lnTo>
                    <a:lnTo>
                      <a:pt x="432" y="44"/>
                    </a:lnTo>
                    <a:lnTo>
                      <a:pt x="421" y="56"/>
                    </a:lnTo>
                    <a:lnTo>
                      <a:pt x="399" y="100"/>
                    </a:lnTo>
                    <a:lnTo>
                      <a:pt x="410" y="134"/>
                    </a:lnTo>
                    <a:lnTo>
                      <a:pt x="421" y="156"/>
                    </a:lnTo>
                    <a:lnTo>
                      <a:pt x="444" y="167"/>
                    </a:lnTo>
                    <a:lnTo>
                      <a:pt x="488" y="167"/>
                    </a:lnTo>
                    <a:lnTo>
                      <a:pt x="510" y="156"/>
                    </a:lnTo>
                    <a:lnTo>
                      <a:pt x="521" y="145"/>
                    </a:lnTo>
                    <a:lnTo>
                      <a:pt x="532" y="122"/>
                    </a:lnTo>
                    <a:lnTo>
                      <a:pt x="532" y="67"/>
                    </a:lnTo>
                    <a:lnTo>
                      <a:pt x="488" y="22"/>
                    </a:lnTo>
                    <a:lnTo>
                      <a:pt x="421" y="0"/>
                    </a:lnTo>
                    <a:lnTo>
                      <a:pt x="344" y="22"/>
                    </a:lnTo>
                    <a:lnTo>
                      <a:pt x="288" y="67"/>
                    </a:lnTo>
                    <a:lnTo>
                      <a:pt x="244" y="122"/>
                    </a:lnTo>
                    <a:lnTo>
                      <a:pt x="222" y="178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22" y="100"/>
                    </a:lnTo>
                    <a:lnTo>
                      <a:pt x="122" y="624"/>
                    </a:lnTo>
                    <a:lnTo>
                      <a:pt x="111" y="646"/>
                    </a:lnTo>
                    <a:lnTo>
                      <a:pt x="100" y="657"/>
                    </a:lnTo>
                    <a:lnTo>
                      <a:pt x="44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88" y="713"/>
                    </a:lnTo>
                    <a:lnTo>
                      <a:pt x="388" y="668"/>
                    </a:lnTo>
                    <a:lnTo>
                      <a:pt x="299" y="668"/>
                    </a:lnTo>
                    <a:lnTo>
                      <a:pt x="266" y="657"/>
                    </a:lnTo>
                    <a:lnTo>
                      <a:pt x="244" y="646"/>
                    </a:lnTo>
                    <a:lnTo>
                      <a:pt x="233" y="635"/>
                    </a:lnTo>
                    <a:lnTo>
                      <a:pt x="233" y="5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8" name="Freeform 34"/>
              <p:cNvSpPr>
                <a:spLocks noEditPoints="1"/>
              </p:cNvSpPr>
              <p:nvPr/>
            </p:nvSpPr>
            <p:spPr bwMode="auto">
              <a:xfrm>
                <a:off x="26052" y="1768"/>
                <a:ext cx="721" cy="746"/>
              </a:xfrm>
              <a:custGeom>
                <a:avLst/>
                <a:gdLst/>
                <a:ahLst/>
                <a:cxnLst>
                  <a:cxn ang="0">
                    <a:pos x="477" y="668"/>
                  </a:cxn>
                  <a:cxn ang="0">
                    <a:pos x="588" y="735"/>
                  </a:cxn>
                  <a:cxn ang="0">
                    <a:pos x="622" y="724"/>
                  </a:cxn>
                  <a:cxn ang="0">
                    <a:pos x="666" y="702"/>
                  </a:cxn>
                  <a:cxn ang="0">
                    <a:pos x="710" y="624"/>
                  </a:cxn>
                  <a:cxn ang="0">
                    <a:pos x="721" y="490"/>
                  </a:cxn>
                  <a:cxn ang="0">
                    <a:pos x="677" y="624"/>
                  </a:cxn>
                  <a:cxn ang="0">
                    <a:pos x="644" y="679"/>
                  </a:cxn>
                  <a:cxn ang="0">
                    <a:pos x="577" y="668"/>
                  </a:cxn>
                  <a:cxn ang="0">
                    <a:pos x="566" y="613"/>
                  </a:cxn>
                  <a:cxn ang="0">
                    <a:pos x="555" y="211"/>
                  </a:cxn>
                  <a:cxn ang="0">
                    <a:pos x="499" y="89"/>
                  </a:cxn>
                  <a:cxn ang="0">
                    <a:pos x="278" y="0"/>
                  </a:cxn>
                  <a:cxn ang="0">
                    <a:pos x="111" y="55"/>
                  </a:cxn>
                  <a:cxn ang="0">
                    <a:pos x="45" y="189"/>
                  </a:cxn>
                  <a:cxn ang="0">
                    <a:pos x="67" y="245"/>
                  </a:cxn>
                  <a:cxn ang="0">
                    <a:pos x="145" y="256"/>
                  </a:cxn>
                  <a:cxn ang="0">
                    <a:pos x="189" y="211"/>
                  </a:cxn>
                  <a:cxn ang="0">
                    <a:pos x="178" y="145"/>
                  </a:cxn>
                  <a:cxn ang="0">
                    <a:pos x="133" y="78"/>
                  </a:cxn>
                  <a:cxn ang="0">
                    <a:pos x="211" y="44"/>
                  </a:cxn>
                  <a:cxn ang="0">
                    <a:pos x="333" y="55"/>
                  </a:cxn>
                  <a:cxn ang="0">
                    <a:pos x="433" y="156"/>
                  </a:cxn>
                  <a:cxn ang="0">
                    <a:pos x="444" y="301"/>
                  </a:cxn>
                  <a:cxn ang="0">
                    <a:pos x="156" y="367"/>
                  </a:cxn>
                  <a:cxn ang="0">
                    <a:pos x="11" y="501"/>
                  </a:cxn>
                  <a:cxn ang="0">
                    <a:pos x="11" y="635"/>
                  </a:cxn>
                  <a:cxn ang="0">
                    <a:pos x="122" y="724"/>
                  </a:cxn>
                  <a:cxn ang="0">
                    <a:pos x="344" y="724"/>
                  </a:cxn>
                  <a:cxn ang="0">
                    <a:pos x="455" y="601"/>
                  </a:cxn>
                  <a:cxn ang="0">
                    <a:pos x="444" y="501"/>
                  </a:cxn>
                  <a:cxn ang="0">
                    <a:pos x="377" y="657"/>
                  </a:cxn>
                  <a:cxn ang="0">
                    <a:pos x="267" y="702"/>
                  </a:cxn>
                  <a:cxn ang="0">
                    <a:pos x="178" y="679"/>
                  </a:cxn>
                  <a:cxn ang="0">
                    <a:pos x="122" y="613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44" y="334"/>
                  </a:cxn>
                </a:cxnLst>
                <a:rect l="0" t="0" r="r" b="b"/>
                <a:pathLst>
                  <a:path w="721" h="746">
                    <a:moveTo>
                      <a:pt x="455" y="601"/>
                    </a:moveTo>
                    <a:lnTo>
                      <a:pt x="477" y="668"/>
                    </a:lnTo>
                    <a:lnTo>
                      <a:pt x="522" y="713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2" y="724"/>
                    </a:lnTo>
                    <a:lnTo>
                      <a:pt x="644" y="724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24"/>
                    </a:lnTo>
                    <a:lnTo>
                      <a:pt x="721" y="579"/>
                    </a:lnTo>
                    <a:lnTo>
                      <a:pt x="721" y="490"/>
                    </a:lnTo>
                    <a:lnTo>
                      <a:pt x="677" y="490"/>
                    </a:lnTo>
                    <a:lnTo>
                      <a:pt x="677" y="624"/>
                    </a:lnTo>
                    <a:lnTo>
                      <a:pt x="655" y="668"/>
                    </a:lnTo>
                    <a:lnTo>
                      <a:pt x="644" y="679"/>
                    </a:lnTo>
                    <a:lnTo>
                      <a:pt x="599" y="679"/>
                    </a:lnTo>
                    <a:lnTo>
                      <a:pt x="577" y="668"/>
                    </a:lnTo>
                    <a:lnTo>
                      <a:pt x="566" y="646"/>
                    </a:lnTo>
                    <a:lnTo>
                      <a:pt x="566" y="613"/>
                    </a:lnTo>
                    <a:lnTo>
                      <a:pt x="555" y="601"/>
                    </a:lnTo>
                    <a:lnTo>
                      <a:pt x="555" y="211"/>
                    </a:lnTo>
                    <a:lnTo>
                      <a:pt x="544" y="156"/>
                    </a:lnTo>
                    <a:lnTo>
                      <a:pt x="499" y="89"/>
                    </a:lnTo>
                    <a:lnTo>
                      <a:pt x="400" y="22"/>
                    </a:lnTo>
                    <a:lnTo>
                      <a:pt x="278" y="0"/>
                    </a:lnTo>
                    <a:lnTo>
                      <a:pt x="189" y="11"/>
                    </a:lnTo>
                    <a:lnTo>
                      <a:pt x="111" y="55"/>
                    </a:lnTo>
                    <a:lnTo>
                      <a:pt x="56" y="111"/>
                    </a:lnTo>
                    <a:lnTo>
                      <a:pt x="45" y="189"/>
                    </a:lnTo>
                    <a:lnTo>
                      <a:pt x="45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45" y="256"/>
                    </a:lnTo>
                    <a:lnTo>
                      <a:pt x="167" y="245"/>
                    </a:lnTo>
                    <a:lnTo>
                      <a:pt x="189" y="211"/>
                    </a:lnTo>
                    <a:lnTo>
                      <a:pt x="189" y="156"/>
                    </a:lnTo>
                    <a:lnTo>
                      <a:pt x="178" y="145"/>
                    </a:lnTo>
                    <a:lnTo>
                      <a:pt x="111" y="111"/>
                    </a:lnTo>
                    <a:lnTo>
                      <a:pt x="133" y="78"/>
                    </a:lnTo>
                    <a:lnTo>
                      <a:pt x="178" y="67"/>
                    </a:lnTo>
                    <a:lnTo>
                      <a:pt x="211" y="44"/>
                    </a:lnTo>
                    <a:lnTo>
                      <a:pt x="278" y="44"/>
                    </a:lnTo>
                    <a:lnTo>
                      <a:pt x="333" y="55"/>
                    </a:lnTo>
                    <a:lnTo>
                      <a:pt x="389" y="89"/>
                    </a:lnTo>
                    <a:lnTo>
                      <a:pt x="433" y="156"/>
                    </a:lnTo>
                    <a:lnTo>
                      <a:pt x="444" y="245"/>
                    </a:lnTo>
                    <a:lnTo>
                      <a:pt x="444" y="301"/>
                    </a:lnTo>
                    <a:lnTo>
                      <a:pt x="311" y="312"/>
                    </a:lnTo>
                    <a:lnTo>
                      <a:pt x="156" y="367"/>
                    </a:lnTo>
                    <a:lnTo>
                      <a:pt x="56" y="423"/>
                    </a:lnTo>
                    <a:lnTo>
                      <a:pt x="11" y="501"/>
                    </a:lnTo>
                    <a:lnTo>
                      <a:pt x="0" y="568"/>
                    </a:lnTo>
                    <a:lnTo>
                      <a:pt x="11" y="635"/>
                    </a:lnTo>
                    <a:lnTo>
                      <a:pt x="56" y="691"/>
                    </a:lnTo>
                    <a:lnTo>
                      <a:pt x="122" y="724"/>
                    </a:lnTo>
                    <a:lnTo>
                      <a:pt x="255" y="746"/>
                    </a:lnTo>
                    <a:lnTo>
                      <a:pt x="344" y="724"/>
                    </a:lnTo>
                    <a:lnTo>
                      <a:pt x="422" y="668"/>
                    </a:lnTo>
                    <a:lnTo>
                      <a:pt x="455" y="601"/>
                    </a:lnTo>
                    <a:close/>
                    <a:moveTo>
                      <a:pt x="444" y="334"/>
                    </a:moveTo>
                    <a:lnTo>
                      <a:pt x="444" y="501"/>
                    </a:lnTo>
                    <a:lnTo>
                      <a:pt x="433" y="601"/>
                    </a:lnTo>
                    <a:lnTo>
                      <a:pt x="377" y="657"/>
                    </a:lnTo>
                    <a:lnTo>
                      <a:pt x="322" y="691"/>
                    </a:lnTo>
                    <a:lnTo>
                      <a:pt x="267" y="702"/>
                    </a:lnTo>
                    <a:lnTo>
                      <a:pt x="222" y="702"/>
                    </a:lnTo>
                    <a:lnTo>
                      <a:pt x="178" y="679"/>
                    </a:lnTo>
                    <a:lnTo>
                      <a:pt x="145" y="657"/>
                    </a:lnTo>
                    <a:lnTo>
                      <a:pt x="122" y="613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56" y="457"/>
                    </a:lnTo>
                    <a:lnTo>
                      <a:pt x="222" y="401"/>
                    </a:lnTo>
                    <a:lnTo>
                      <a:pt x="311" y="356"/>
                    </a:lnTo>
                    <a:lnTo>
                      <a:pt x="444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19" name="Freeform 35"/>
              <p:cNvSpPr>
                <a:spLocks/>
              </p:cNvSpPr>
              <p:nvPr/>
            </p:nvSpPr>
            <p:spPr bwMode="auto">
              <a:xfrm>
                <a:off x="26829" y="1779"/>
                <a:ext cx="810" cy="71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46"/>
                  </a:cxn>
                  <a:cxn ang="0">
                    <a:pos x="100" y="657"/>
                  </a:cxn>
                  <a:cxn ang="0">
                    <a:pos x="44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66" y="713"/>
                  </a:cxn>
                  <a:cxn ang="0">
                    <a:pos x="366" y="668"/>
                  </a:cxn>
                  <a:cxn ang="0">
                    <a:pos x="321" y="668"/>
                  </a:cxn>
                  <a:cxn ang="0">
                    <a:pos x="288" y="657"/>
                  </a:cxn>
                  <a:cxn ang="0">
                    <a:pos x="255" y="657"/>
                  </a:cxn>
                  <a:cxn ang="0">
                    <a:pos x="244" y="646"/>
                  </a:cxn>
                  <a:cxn ang="0">
                    <a:pos x="244" y="624"/>
                  </a:cxn>
                  <a:cxn ang="0">
                    <a:pos x="233" y="590"/>
                  </a:cxn>
                  <a:cxn ang="0">
                    <a:pos x="233" y="301"/>
                  </a:cxn>
                  <a:cxn ang="0">
                    <a:pos x="255" y="189"/>
                  </a:cxn>
                  <a:cxn ang="0">
                    <a:pos x="310" y="100"/>
                  </a:cxn>
                  <a:cxn ang="0">
                    <a:pos x="377" y="56"/>
                  </a:cxn>
                  <a:cxn ang="0">
                    <a:pos x="455" y="33"/>
                  </a:cxn>
                  <a:cxn ang="0">
                    <a:pos x="510" y="56"/>
                  </a:cxn>
                  <a:cxn ang="0">
                    <a:pos x="554" y="89"/>
                  </a:cxn>
                  <a:cxn ang="0">
                    <a:pos x="566" y="145"/>
                  </a:cxn>
                  <a:cxn ang="0">
                    <a:pos x="577" y="212"/>
                  </a:cxn>
                  <a:cxn ang="0">
                    <a:pos x="577" y="624"/>
                  </a:cxn>
                  <a:cxn ang="0">
                    <a:pos x="554" y="646"/>
                  </a:cxn>
                  <a:cxn ang="0">
                    <a:pos x="532" y="657"/>
                  </a:cxn>
                  <a:cxn ang="0">
                    <a:pos x="499" y="657"/>
                  </a:cxn>
                  <a:cxn ang="0">
                    <a:pos x="443" y="668"/>
                  </a:cxn>
                  <a:cxn ang="0">
                    <a:pos x="443" y="713"/>
                  </a:cxn>
                  <a:cxn ang="0">
                    <a:pos x="810" y="713"/>
                  </a:cxn>
                  <a:cxn ang="0">
                    <a:pos x="810" y="668"/>
                  </a:cxn>
                  <a:cxn ang="0">
                    <a:pos x="765" y="668"/>
                  </a:cxn>
                  <a:cxn ang="0">
                    <a:pos x="732" y="657"/>
                  </a:cxn>
                  <a:cxn ang="0">
                    <a:pos x="699" y="657"/>
                  </a:cxn>
                  <a:cxn ang="0">
                    <a:pos x="676" y="613"/>
                  </a:cxn>
                  <a:cxn ang="0">
                    <a:pos x="676" y="200"/>
                  </a:cxn>
                  <a:cxn ang="0">
                    <a:pos x="665" y="122"/>
                  </a:cxn>
                  <a:cxn ang="0">
                    <a:pos x="632" y="67"/>
                  </a:cxn>
                  <a:cxn ang="0">
                    <a:pos x="610" y="44"/>
                  </a:cxn>
                  <a:cxn ang="0">
                    <a:pos x="588" y="33"/>
                  </a:cxn>
                  <a:cxn ang="0">
                    <a:pos x="554" y="11"/>
                  </a:cxn>
                  <a:cxn ang="0">
                    <a:pos x="510" y="11"/>
                  </a:cxn>
                  <a:cxn ang="0">
                    <a:pos x="466" y="0"/>
                  </a:cxn>
                  <a:cxn ang="0">
                    <a:pos x="366" y="22"/>
                  </a:cxn>
                  <a:cxn ang="0">
                    <a:pos x="288" y="78"/>
                  </a:cxn>
                  <a:cxn ang="0">
                    <a:pos x="233" y="167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89" y="78"/>
                  </a:cxn>
                  <a:cxn ang="0">
                    <a:pos x="111" y="89"/>
                  </a:cxn>
                  <a:cxn ang="0">
                    <a:pos x="122" y="100"/>
                  </a:cxn>
                  <a:cxn ang="0">
                    <a:pos x="122" y="156"/>
                  </a:cxn>
                </a:cxnLst>
                <a:rect l="0" t="0" r="r" b="b"/>
                <a:pathLst>
                  <a:path w="810" h="713">
                    <a:moveTo>
                      <a:pt x="122" y="156"/>
                    </a:moveTo>
                    <a:lnTo>
                      <a:pt x="122" y="646"/>
                    </a:lnTo>
                    <a:lnTo>
                      <a:pt x="100" y="657"/>
                    </a:lnTo>
                    <a:lnTo>
                      <a:pt x="44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66" y="713"/>
                    </a:lnTo>
                    <a:lnTo>
                      <a:pt x="366" y="668"/>
                    </a:lnTo>
                    <a:lnTo>
                      <a:pt x="321" y="668"/>
                    </a:lnTo>
                    <a:lnTo>
                      <a:pt x="288" y="657"/>
                    </a:lnTo>
                    <a:lnTo>
                      <a:pt x="255" y="657"/>
                    </a:lnTo>
                    <a:lnTo>
                      <a:pt x="244" y="646"/>
                    </a:lnTo>
                    <a:lnTo>
                      <a:pt x="244" y="624"/>
                    </a:lnTo>
                    <a:lnTo>
                      <a:pt x="233" y="590"/>
                    </a:lnTo>
                    <a:lnTo>
                      <a:pt x="233" y="301"/>
                    </a:lnTo>
                    <a:lnTo>
                      <a:pt x="255" y="189"/>
                    </a:lnTo>
                    <a:lnTo>
                      <a:pt x="310" y="100"/>
                    </a:lnTo>
                    <a:lnTo>
                      <a:pt x="377" y="56"/>
                    </a:lnTo>
                    <a:lnTo>
                      <a:pt x="455" y="33"/>
                    </a:lnTo>
                    <a:lnTo>
                      <a:pt x="510" y="56"/>
                    </a:lnTo>
                    <a:lnTo>
                      <a:pt x="554" y="89"/>
                    </a:lnTo>
                    <a:lnTo>
                      <a:pt x="566" y="145"/>
                    </a:lnTo>
                    <a:lnTo>
                      <a:pt x="577" y="212"/>
                    </a:lnTo>
                    <a:lnTo>
                      <a:pt x="577" y="624"/>
                    </a:lnTo>
                    <a:lnTo>
                      <a:pt x="554" y="646"/>
                    </a:lnTo>
                    <a:lnTo>
                      <a:pt x="532" y="657"/>
                    </a:lnTo>
                    <a:lnTo>
                      <a:pt x="499" y="657"/>
                    </a:lnTo>
                    <a:lnTo>
                      <a:pt x="443" y="668"/>
                    </a:lnTo>
                    <a:lnTo>
                      <a:pt x="443" y="713"/>
                    </a:lnTo>
                    <a:lnTo>
                      <a:pt x="810" y="713"/>
                    </a:lnTo>
                    <a:lnTo>
                      <a:pt x="810" y="668"/>
                    </a:lnTo>
                    <a:lnTo>
                      <a:pt x="765" y="668"/>
                    </a:lnTo>
                    <a:lnTo>
                      <a:pt x="732" y="657"/>
                    </a:lnTo>
                    <a:lnTo>
                      <a:pt x="699" y="657"/>
                    </a:lnTo>
                    <a:lnTo>
                      <a:pt x="676" y="613"/>
                    </a:lnTo>
                    <a:lnTo>
                      <a:pt x="676" y="200"/>
                    </a:lnTo>
                    <a:lnTo>
                      <a:pt x="665" y="122"/>
                    </a:lnTo>
                    <a:lnTo>
                      <a:pt x="632" y="67"/>
                    </a:lnTo>
                    <a:lnTo>
                      <a:pt x="610" y="44"/>
                    </a:lnTo>
                    <a:lnTo>
                      <a:pt x="588" y="33"/>
                    </a:lnTo>
                    <a:lnTo>
                      <a:pt x="554" y="11"/>
                    </a:lnTo>
                    <a:lnTo>
                      <a:pt x="510" y="11"/>
                    </a:lnTo>
                    <a:lnTo>
                      <a:pt x="466" y="0"/>
                    </a:lnTo>
                    <a:lnTo>
                      <a:pt x="366" y="22"/>
                    </a:lnTo>
                    <a:lnTo>
                      <a:pt x="288" y="78"/>
                    </a:lnTo>
                    <a:lnTo>
                      <a:pt x="233" y="167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89" y="78"/>
                    </a:lnTo>
                    <a:lnTo>
                      <a:pt x="111" y="89"/>
                    </a:lnTo>
                    <a:lnTo>
                      <a:pt x="122" y="100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0" name="Freeform 36"/>
              <p:cNvSpPr>
                <a:spLocks noEditPoints="1"/>
              </p:cNvSpPr>
              <p:nvPr/>
            </p:nvSpPr>
            <p:spPr bwMode="auto">
              <a:xfrm>
                <a:off x="27727" y="1378"/>
                <a:ext cx="788" cy="1136"/>
              </a:xfrm>
              <a:custGeom>
                <a:avLst/>
                <a:gdLst/>
                <a:ahLst/>
                <a:cxnLst>
                  <a:cxn ang="0">
                    <a:pos x="544" y="1025"/>
                  </a:cxn>
                  <a:cxn ang="0">
                    <a:pos x="544" y="1136"/>
                  </a:cxn>
                  <a:cxn ang="0">
                    <a:pos x="788" y="1114"/>
                  </a:cxn>
                  <a:cxn ang="0">
                    <a:pos x="788" y="1069"/>
                  </a:cxn>
                  <a:cxn ang="0">
                    <a:pos x="743" y="1069"/>
                  </a:cxn>
                  <a:cxn ang="0">
                    <a:pos x="699" y="1058"/>
                  </a:cxn>
                  <a:cxn ang="0">
                    <a:pos x="677" y="1047"/>
                  </a:cxn>
                  <a:cxn ang="0">
                    <a:pos x="666" y="1036"/>
                  </a:cxn>
                  <a:cxn ang="0">
                    <a:pos x="666" y="1014"/>
                  </a:cxn>
                  <a:cxn ang="0">
                    <a:pos x="655" y="969"/>
                  </a:cxn>
                  <a:cxn ang="0">
                    <a:pos x="655" y="0"/>
                  </a:cxn>
                  <a:cxn ang="0">
                    <a:pos x="433" y="22"/>
                  </a:cxn>
                  <a:cxn ang="0">
                    <a:pos x="433" y="67"/>
                  </a:cxn>
                  <a:cxn ang="0">
                    <a:pos x="477" y="67"/>
                  </a:cxn>
                  <a:cxn ang="0">
                    <a:pos x="511" y="78"/>
                  </a:cxn>
                  <a:cxn ang="0">
                    <a:pos x="533" y="78"/>
                  </a:cxn>
                  <a:cxn ang="0">
                    <a:pos x="555" y="122"/>
                  </a:cxn>
                  <a:cxn ang="0">
                    <a:pos x="555" y="501"/>
                  </a:cxn>
                  <a:cxn ang="0">
                    <a:pos x="499" y="457"/>
                  </a:cxn>
                  <a:cxn ang="0">
                    <a:pos x="433" y="412"/>
                  </a:cxn>
                  <a:cxn ang="0">
                    <a:pos x="355" y="401"/>
                  </a:cxn>
                  <a:cxn ang="0">
                    <a:pos x="222" y="434"/>
                  </a:cxn>
                  <a:cxn ang="0">
                    <a:pos x="100" y="512"/>
                  </a:cxn>
                  <a:cxn ang="0">
                    <a:pos x="22" y="624"/>
                  </a:cxn>
                  <a:cxn ang="0">
                    <a:pos x="0" y="769"/>
                  </a:cxn>
                  <a:cxn ang="0">
                    <a:pos x="22" y="913"/>
                  </a:cxn>
                  <a:cxn ang="0">
                    <a:pos x="100" y="1025"/>
                  </a:cxn>
                  <a:cxn ang="0">
                    <a:pos x="200" y="1103"/>
                  </a:cxn>
                  <a:cxn ang="0">
                    <a:pos x="333" y="1136"/>
                  </a:cxn>
                  <a:cxn ang="0">
                    <a:pos x="422" y="1114"/>
                  </a:cxn>
                  <a:cxn ang="0">
                    <a:pos x="499" y="1081"/>
                  </a:cxn>
                  <a:cxn ang="0">
                    <a:pos x="544" y="1025"/>
                  </a:cxn>
                  <a:cxn ang="0">
                    <a:pos x="544" y="590"/>
                  </a:cxn>
                  <a:cxn ang="0">
                    <a:pos x="544" y="969"/>
                  </a:cxn>
                  <a:cxn ang="0">
                    <a:pos x="533" y="980"/>
                  </a:cxn>
                  <a:cxn ang="0">
                    <a:pos x="477" y="1047"/>
                  </a:cxn>
                  <a:cxn ang="0">
                    <a:pos x="411" y="1081"/>
                  </a:cxn>
                  <a:cxn ang="0">
                    <a:pos x="344" y="1092"/>
                  </a:cxn>
                  <a:cxn ang="0">
                    <a:pos x="300" y="1092"/>
                  </a:cxn>
                  <a:cxn ang="0">
                    <a:pos x="266" y="1081"/>
                  </a:cxn>
                  <a:cxn ang="0">
                    <a:pos x="233" y="1058"/>
                  </a:cxn>
                  <a:cxn ang="0">
                    <a:pos x="200" y="1025"/>
                  </a:cxn>
                  <a:cxn ang="0">
                    <a:pos x="178" y="991"/>
                  </a:cxn>
                  <a:cxn ang="0">
                    <a:pos x="144" y="925"/>
                  </a:cxn>
                  <a:cxn ang="0">
                    <a:pos x="133" y="847"/>
                  </a:cxn>
                  <a:cxn ang="0">
                    <a:pos x="133" y="702"/>
                  </a:cxn>
                  <a:cxn ang="0">
                    <a:pos x="144" y="624"/>
                  </a:cxn>
                  <a:cxn ang="0">
                    <a:pos x="178" y="546"/>
                  </a:cxn>
                  <a:cxn ang="0">
                    <a:pos x="222" y="490"/>
                  </a:cxn>
                  <a:cxn ang="0">
                    <a:pos x="278" y="457"/>
                  </a:cxn>
                  <a:cxn ang="0">
                    <a:pos x="355" y="434"/>
                  </a:cxn>
                  <a:cxn ang="0">
                    <a:pos x="389" y="434"/>
                  </a:cxn>
                  <a:cxn ang="0">
                    <a:pos x="433" y="457"/>
                  </a:cxn>
                  <a:cxn ang="0">
                    <a:pos x="466" y="468"/>
                  </a:cxn>
                  <a:cxn ang="0">
                    <a:pos x="533" y="535"/>
                  </a:cxn>
                  <a:cxn ang="0">
                    <a:pos x="544" y="557"/>
                  </a:cxn>
                  <a:cxn ang="0">
                    <a:pos x="544" y="590"/>
                  </a:cxn>
                </a:cxnLst>
                <a:rect l="0" t="0" r="r" b="b"/>
                <a:pathLst>
                  <a:path w="788" h="1136">
                    <a:moveTo>
                      <a:pt x="544" y="1025"/>
                    </a:moveTo>
                    <a:lnTo>
                      <a:pt x="544" y="1136"/>
                    </a:lnTo>
                    <a:lnTo>
                      <a:pt x="788" y="1114"/>
                    </a:lnTo>
                    <a:lnTo>
                      <a:pt x="788" y="1069"/>
                    </a:lnTo>
                    <a:lnTo>
                      <a:pt x="743" y="1069"/>
                    </a:lnTo>
                    <a:lnTo>
                      <a:pt x="699" y="1058"/>
                    </a:lnTo>
                    <a:lnTo>
                      <a:pt x="677" y="1047"/>
                    </a:lnTo>
                    <a:lnTo>
                      <a:pt x="666" y="1036"/>
                    </a:lnTo>
                    <a:lnTo>
                      <a:pt x="666" y="1014"/>
                    </a:lnTo>
                    <a:lnTo>
                      <a:pt x="655" y="969"/>
                    </a:lnTo>
                    <a:lnTo>
                      <a:pt x="655" y="0"/>
                    </a:lnTo>
                    <a:lnTo>
                      <a:pt x="433" y="22"/>
                    </a:lnTo>
                    <a:lnTo>
                      <a:pt x="433" y="67"/>
                    </a:lnTo>
                    <a:lnTo>
                      <a:pt x="477" y="67"/>
                    </a:lnTo>
                    <a:lnTo>
                      <a:pt x="511" y="78"/>
                    </a:lnTo>
                    <a:lnTo>
                      <a:pt x="533" y="78"/>
                    </a:lnTo>
                    <a:lnTo>
                      <a:pt x="555" y="122"/>
                    </a:lnTo>
                    <a:lnTo>
                      <a:pt x="555" y="501"/>
                    </a:lnTo>
                    <a:lnTo>
                      <a:pt x="499" y="457"/>
                    </a:lnTo>
                    <a:lnTo>
                      <a:pt x="433" y="412"/>
                    </a:lnTo>
                    <a:lnTo>
                      <a:pt x="355" y="401"/>
                    </a:lnTo>
                    <a:lnTo>
                      <a:pt x="222" y="434"/>
                    </a:lnTo>
                    <a:lnTo>
                      <a:pt x="100" y="512"/>
                    </a:lnTo>
                    <a:lnTo>
                      <a:pt x="22" y="624"/>
                    </a:lnTo>
                    <a:lnTo>
                      <a:pt x="0" y="769"/>
                    </a:lnTo>
                    <a:lnTo>
                      <a:pt x="22" y="913"/>
                    </a:lnTo>
                    <a:lnTo>
                      <a:pt x="100" y="1025"/>
                    </a:lnTo>
                    <a:lnTo>
                      <a:pt x="200" y="1103"/>
                    </a:lnTo>
                    <a:lnTo>
                      <a:pt x="333" y="1136"/>
                    </a:lnTo>
                    <a:lnTo>
                      <a:pt x="422" y="1114"/>
                    </a:lnTo>
                    <a:lnTo>
                      <a:pt x="499" y="1081"/>
                    </a:lnTo>
                    <a:lnTo>
                      <a:pt x="544" y="1025"/>
                    </a:lnTo>
                    <a:close/>
                    <a:moveTo>
                      <a:pt x="544" y="590"/>
                    </a:moveTo>
                    <a:lnTo>
                      <a:pt x="544" y="969"/>
                    </a:lnTo>
                    <a:lnTo>
                      <a:pt x="533" y="980"/>
                    </a:lnTo>
                    <a:lnTo>
                      <a:pt x="477" y="1047"/>
                    </a:lnTo>
                    <a:lnTo>
                      <a:pt x="411" y="1081"/>
                    </a:lnTo>
                    <a:lnTo>
                      <a:pt x="344" y="1092"/>
                    </a:lnTo>
                    <a:lnTo>
                      <a:pt x="300" y="1092"/>
                    </a:lnTo>
                    <a:lnTo>
                      <a:pt x="266" y="1081"/>
                    </a:lnTo>
                    <a:lnTo>
                      <a:pt x="233" y="1058"/>
                    </a:lnTo>
                    <a:lnTo>
                      <a:pt x="200" y="1025"/>
                    </a:lnTo>
                    <a:lnTo>
                      <a:pt x="178" y="991"/>
                    </a:lnTo>
                    <a:lnTo>
                      <a:pt x="144" y="925"/>
                    </a:lnTo>
                    <a:lnTo>
                      <a:pt x="133" y="847"/>
                    </a:lnTo>
                    <a:lnTo>
                      <a:pt x="133" y="702"/>
                    </a:lnTo>
                    <a:lnTo>
                      <a:pt x="144" y="624"/>
                    </a:lnTo>
                    <a:lnTo>
                      <a:pt x="178" y="546"/>
                    </a:lnTo>
                    <a:lnTo>
                      <a:pt x="222" y="490"/>
                    </a:lnTo>
                    <a:lnTo>
                      <a:pt x="278" y="457"/>
                    </a:lnTo>
                    <a:lnTo>
                      <a:pt x="355" y="434"/>
                    </a:lnTo>
                    <a:lnTo>
                      <a:pt x="389" y="434"/>
                    </a:lnTo>
                    <a:lnTo>
                      <a:pt x="433" y="457"/>
                    </a:lnTo>
                    <a:lnTo>
                      <a:pt x="466" y="468"/>
                    </a:lnTo>
                    <a:lnTo>
                      <a:pt x="533" y="535"/>
                    </a:lnTo>
                    <a:lnTo>
                      <a:pt x="544" y="557"/>
                    </a:lnTo>
                    <a:lnTo>
                      <a:pt x="544" y="5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1" name="Freeform 37"/>
              <p:cNvSpPr>
                <a:spLocks noEditPoints="1"/>
              </p:cNvSpPr>
              <p:nvPr/>
            </p:nvSpPr>
            <p:spPr bwMode="auto">
              <a:xfrm>
                <a:off x="28604" y="1768"/>
                <a:ext cx="709" cy="746"/>
              </a:xfrm>
              <a:custGeom>
                <a:avLst/>
                <a:gdLst/>
                <a:ahLst/>
                <a:cxnLst>
                  <a:cxn ang="0">
                    <a:pos x="709" y="379"/>
                  </a:cxn>
                  <a:cxn ang="0">
                    <a:pos x="676" y="234"/>
                  </a:cxn>
                  <a:cxn ang="0">
                    <a:pos x="599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0" y="33"/>
                  </a:cxn>
                  <a:cxn ang="0">
                    <a:pos x="99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99" y="635"/>
                  </a:cxn>
                  <a:cxn ang="0">
                    <a:pos x="221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6" y="523"/>
                  </a:cxn>
                  <a:cxn ang="0">
                    <a:pos x="709" y="379"/>
                  </a:cxn>
                  <a:cxn ang="0">
                    <a:pos x="355" y="702"/>
                  </a:cxn>
                  <a:cxn ang="0">
                    <a:pos x="288" y="691"/>
                  </a:cxn>
                  <a:cxn ang="0">
                    <a:pos x="221" y="657"/>
                  </a:cxn>
                  <a:cxn ang="0">
                    <a:pos x="166" y="590"/>
                  </a:cxn>
                  <a:cxn ang="0">
                    <a:pos x="144" y="512"/>
                  </a:cxn>
                  <a:cxn ang="0">
                    <a:pos x="133" y="434"/>
                  </a:cxn>
                  <a:cxn ang="0">
                    <a:pos x="133" y="256"/>
                  </a:cxn>
                  <a:cxn ang="0">
                    <a:pos x="166" y="145"/>
                  </a:cxn>
                  <a:cxn ang="0">
                    <a:pos x="221" y="89"/>
                  </a:cxn>
                  <a:cxn ang="0">
                    <a:pos x="288" y="55"/>
                  </a:cxn>
                  <a:cxn ang="0">
                    <a:pos x="355" y="44"/>
                  </a:cxn>
                  <a:cxn ang="0">
                    <a:pos x="399" y="44"/>
                  </a:cxn>
                  <a:cxn ang="0">
                    <a:pos x="432" y="55"/>
                  </a:cxn>
                  <a:cxn ang="0">
                    <a:pos x="465" y="78"/>
                  </a:cxn>
                  <a:cxn ang="0">
                    <a:pos x="532" y="145"/>
                  </a:cxn>
                  <a:cxn ang="0">
                    <a:pos x="565" y="223"/>
                  </a:cxn>
                  <a:cxn ang="0">
                    <a:pos x="576" y="301"/>
                  </a:cxn>
                  <a:cxn ang="0">
                    <a:pos x="576" y="367"/>
                  </a:cxn>
                  <a:cxn ang="0">
                    <a:pos x="565" y="468"/>
                  </a:cxn>
                  <a:cxn ang="0">
                    <a:pos x="543" y="579"/>
                  </a:cxn>
                  <a:cxn ang="0">
                    <a:pos x="499" y="646"/>
                  </a:cxn>
                  <a:cxn ang="0">
                    <a:pos x="432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09" h="746">
                    <a:moveTo>
                      <a:pt x="709" y="379"/>
                    </a:moveTo>
                    <a:lnTo>
                      <a:pt x="676" y="234"/>
                    </a:lnTo>
                    <a:lnTo>
                      <a:pt x="599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0" y="33"/>
                    </a:lnTo>
                    <a:lnTo>
                      <a:pt x="99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99" y="635"/>
                    </a:lnTo>
                    <a:lnTo>
                      <a:pt x="221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6" y="523"/>
                    </a:lnTo>
                    <a:lnTo>
                      <a:pt x="709" y="379"/>
                    </a:lnTo>
                    <a:close/>
                    <a:moveTo>
                      <a:pt x="355" y="702"/>
                    </a:moveTo>
                    <a:lnTo>
                      <a:pt x="288" y="691"/>
                    </a:lnTo>
                    <a:lnTo>
                      <a:pt x="221" y="657"/>
                    </a:lnTo>
                    <a:lnTo>
                      <a:pt x="166" y="590"/>
                    </a:lnTo>
                    <a:lnTo>
                      <a:pt x="144" y="512"/>
                    </a:lnTo>
                    <a:lnTo>
                      <a:pt x="133" y="434"/>
                    </a:lnTo>
                    <a:lnTo>
                      <a:pt x="133" y="256"/>
                    </a:lnTo>
                    <a:lnTo>
                      <a:pt x="166" y="145"/>
                    </a:lnTo>
                    <a:lnTo>
                      <a:pt x="221" y="89"/>
                    </a:lnTo>
                    <a:lnTo>
                      <a:pt x="288" y="55"/>
                    </a:lnTo>
                    <a:lnTo>
                      <a:pt x="355" y="44"/>
                    </a:lnTo>
                    <a:lnTo>
                      <a:pt x="399" y="44"/>
                    </a:lnTo>
                    <a:lnTo>
                      <a:pt x="432" y="55"/>
                    </a:lnTo>
                    <a:lnTo>
                      <a:pt x="465" y="78"/>
                    </a:lnTo>
                    <a:lnTo>
                      <a:pt x="532" y="145"/>
                    </a:lnTo>
                    <a:lnTo>
                      <a:pt x="565" y="223"/>
                    </a:lnTo>
                    <a:lnTo>
                      <a:pt x="576" y="301"/>
                    </a:lnTo>
                    <a:lnTo>
                      <a:pt x="576" y="367"/>
                    </a:lnTo>
                    <a:lnTo>
                      <a:pt x="565" y="468"/>
                    </a:lnTo>
                    <a:lnTo>
                      <a:pt x="543" y="579"/>
                    </a:lnTo>
                    <a:lnTo>
                      <a:pt x="499" y="646"/>
                    </a:lnTo>
                    <a:lnTo>
                      <a:pt x="432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2" name="Freeform 38"/>
              <p:cNvSpPr>
                <a:spLocks/>
              </p:cNvSpPr>
              <p:nvPr/>
            </p:nvSpPr>
            <p:spPr bwMode="auto">
              <a:xfrm>
                <a:off x="29413" y="1779"/>
                <a:ext cx="1243" cy="713"/>
              </a:xfrm>
              <a:custGeom>
                <a:avLst/>
                <a:gdLst/>
                <a:ahLst/>
                <a:cxnLst>
                  <a:cxn ang="0">
                    <a:pos x="122" y="624"/>
                  </a:cxn>
                  <a:cxn ang="0">
                    <a:pos x="89" y="657"/>
                  </a:cxn>
                  <a:cxn ang="0">
                    <a:pos x="0" y="668"/>
                  </a:cxn>
                  <a:cxn ang="0">
                    <a:pos x="355" y="713"/>
                  </a:cxn>
                  <a:cxn ang="0">
                    <a:pos x="311" y="668"/>
                  </a:cxn>
                  <a:cxn ang="0">
                    <a:pos x="255" y="657"/>
                  </a:cxn>
                  <a:cxn ang="0">
                    <a:pos x="233" y="301"/>
                  </a:cxn>
                  <a:cxn ang="0">
                    <a:pos x="300" y="100"/>
                  </a:cxn>
                  <a:cxn ang="0">
                    <a:pos x="444" y="33"/>
                  </a:cxn>
                  <a:cxn ang="0">
                    <a:pos x="544" y="89"/>
                  </a:cxn>
                  <a:cxn ang="0">
                    <a:pos x="566" y="212"/>
                  </a:cxn>
                  <a:cxn ang="0">
                    <a:pos x="555" y="646"/>
                  </a:cxn>
                  <a:cxn ang="0">
                    <a:pos x="488" y="657"/>
                  </a:cxn>
                  <a:cxn ang="0">
                    <a:pos x="444" y="713"/>
                  </a:cxn>
                  <a:cxn ang="0">
                    <a:pos x="799" y="668"/>
                  </a:cxn>
                  <a:cxn ang="0">
                    <a:pos x="721" y="657"/>
                  </a:cxn>
                  <a:cxn ang="0">
                    <a:pos x="688" y="646"/>
                  </a:cxn>
                  <a:cxn ang="0">
                    <a:pos x="677" y="301"/>
                  </a:cxn>
                  <a:cxn ang="0">
                    <a:pos x="744" y="100"/>
                  </a:cxn>
                  <a:cxn ang="0">
                    <a:pos x="888" y="33"/>
                  </a:cxn>
                  <a:cxn ang="0">
                    <a:pos x="988" y="89"/>
                  </a:cxn>
                  <a:cxn ang="0">
                    <a:pos x="1010" y="624"/>
                  </a:cxn>
                  <a:cxn ang="0">
                    <a:pos x="976" y="657"/>
                  </a:cxn>
                  <a:cxn ang="0">
                    <a:pos x="888" y="668"/>
                  </a:cxn>
                  <a:cxn ang="0">
                    <a:pos x="1243" y="713"/>
                  </a:cxn>
                  <a:cxn ang="0">
                    <a:pos x="1198" y="668"/>
                  </a:cxn>
                  <a:cxn ang="0">
                    <a:pos x="1143" y="657"/>
                  </a:cxn>
                  <a:cxn ang="0">
                    <a:pos x="1121" y="200"/>
                  </a:cxn>
                  <a:cxn ang="0">
                    <a:pos x="1065" y="67"/>
                  </a:cxn>
                  <a:cxn ang="0">
                    <a:pos x="1032" y="33"/>
                  </a:cxn>
                  <a:cxn ang="0">
                    <a:pos x="954" y="11"/>
                  </a:cxn>
                  <a:cxn ang="0">
                    <a:pos x="810" y="22"/>
                  </a:cxn>
                  <a:cxn ang="0">
                    <a:pos x="699" y="111"/>
                  </a:cxn>
                  <a:cxn ang="0">
                    <a:pos x="633" y="78"/>
                  </a:cxn>
                  <a:cxn ang="0">
                    <a:pos x="522" y="11"/>
                  </a:cxn>
                  <a:cxn ang="0">
                    <a:pos x="355" y="22"/>
                  </a:cxn>
                  <a:cxn ang="0">
                    <a:pos x="222" y="167"/>
                  </a:cxn>
                  <a:cxn ang="0">
                    <a:pos x="0" y="22"/>
                  </a:cxn>
                  <a:cxn ang="0">
                    <a:pos x="45" y="67"/>
                  </a:cxn>
                  <a:cxn ang="0">
                    <a:pos x="100" y="89"/>
                  </a:cxn>
                  <a:cxn ang="0">
                    <a:pos x="122" y="122"/>
                  </a:cxn>
                </a:cxnLst>
                <a:rect l="0" t="0" r="r" b="b"/>
                <a:pathLst>
                  <a:path w="1243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6"/>
                    </a:lnTo>
                    <a:lnTo>
                      <a:pt x="89" y="657"/>
                    </a:lnTo>
                    <a:lnTo>
                      <a:pt x="45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8"/>
                    </a:lnTo>
                    <a:lnTo>
                      <a:pt x="311" y="668"/>
                    </a:lnTo>
                    <a:lnTo>
                      <a:pt x="278" y="657"/>
                    </a:lnTo>
                    <a:lnTo>
                      <a:pt x="255" y="657"/>
                    </a:lnTo>
                    <a:lnTo>
                      <a:pt x="233" y="646"/>
                    </a:lnTo>
                    <a:lnTo>
                      <a:pt x="233" y="301"/>
                    </a:lnTo>
                    <a:lnTo>
                      <a:pt x="255" y="189"/>
                    </a:lnTo>
                    <a:lnTo>
                      <a:pt x="300" y="100"/>
                    </a:lnTo>
                    <a:lnTo>
                      <a:pt x="366" y="56"/>
                    </a:lnTo>
                    <a:lnTo>
                      <a:pt x="444" y="33"/>
                    </a:lnTo>
                    <a:lnTo>
                      <a:pt x="511" y="56"/>
                    </a:lnTo>
                    <a:lnTo>
                      <a:pt x="544" y="89"/>
                    </a:lnTo>
                    <a:lnTo>
                      <a:pt x="555" y="145"/>
                    </a:lnTo>
                    <a:lnTo>
                      <a:pt x="566" y="212"/>
                    </a:lnTo>
                    <a:lnTo>
                      <a:pt x="566" y="624"/>
                    </a:lnTo>
                    <a:lnTo>
                      <a:pt x="555" y="646"/>
                    </a:lnTo>
                    <a:lnTo>
                      <a:pt x="533" y="657"/>
                    </a:lnTo>
                    <a:lnTo>
                      <a:pt x="488" y="657"/>
                    </a:lnTo>
                    <a:lnTo>
                      <a:pt x="444" y="668"/>
                    </a:lnTo>
                    <a:lnTo>
                      <a:pt x="444" y="713"/>
                    </a:lnTo>
                    <a:lnTo>
                      <a:pt x="799" y="713"/>
                    </a:lnTo>
                    <a:lnTo>
                      <a:pt x="799" y="668"/>
                    </a:lnTo>
                    <a:lnTo>
                      <a:pt x="755" y="668"/>
                    </a:lnTo>
                    <a:lnTo>
                      <a:pt x="721" y="657"/>
                    </a:lnTo>
                    <a:lnTo>
                      <a:pt x="699" y="657"/>
                    </a:lnTo>
                    <a:lnTo>
                      <a:pt x="688" y="646"/>
                    </a:lnTo>
                    <a:lnTo>
                      <a:pt x="677" y="624"/>
                    </a:lnTo>
                    <a:lnTo>
                      <a:pt x="677" y="301"/>
                    </a:lnTo>
                    <a:lnTo>
                      <a:pt x="699" y="189"/>
                    </a:lnTo>
                    <a:lnTo>
                      <a:pt x="744" y="100"/>
                    </a:lnTo>
                    <a:lnTo>
                      <a:pt x="810" y="56"/>
                    </a:lnTo>
                    <a:lnTo>
                      <a:pt x="888" y="33"/>
                    </a:lnTo>
                    <a:lnTo>
                      <a:pt x="954" y="56"/>
                    </a:lnTo>
                    <a:lnTo>
                      <a:pt x="988" y="89"/>
                    </a:lnTo>
                    <a:lnTo>
                      <a:pt x="1010" y="145"/>
                    </a:lnTo>
                    <a:lnTo>
                      <a:pt x="1010" y="624"/>
                    </a:lnTo>
                    <a:lnTo>
                      <a:pt x="999" y="646"/>
                    </a:lnTo>
                    <a:lnTo>
                      <a:pt x="976" y="657"/>
                    </a:lnTo>
                    <a:lnTo>
                      <a:pt x="943" y="657"/>
                    </a:lnTo>
                    <a:lnTo>
                      <a:pt x="888" y="668"/>
                    </a:lnTo>
                    <a:lnTo>
                      <a:pt x="888" y="713"/>
                    </a:lnTo>
                    <a:lnTo>
                      <a:pt x="1243" y="713"/>
                    </a:lnTo>
                    <a:lnTo>
                      <a:pt x="1243" y="668"/>
                    </a:lnTo>
                    <a:lnTo>
                      <a:pt x="1198" y="668"/>
                    </a:lnTo>
                    <a:lnTo>
                      <a:pt x="1165" y="657"/>
                    </a:lnTo>
                    <a:lnTo>
                      <a:pt x="1143" y="657"/>
                    </a:lnTo>
                    <a:lnTo>
                      <a:pt x="1121" y="635"/>
                    </a:lnTo>
                    <a:lnTo>
                      <a:pt x="1121" y="200"/>
                    </a:lnTo>
                    <a:lnTo>
                      <a:pt x="1110" y="122"/>
                    </a:lnTo>
                    <a:lnTo>
                      <a:pt x="1065" y="67"/>
                    </a:lnTo>
                    <a:lnTo>
                      <a:pt x="1054" y="44"/>
                    </a:lnTo>
                    <a:lnTo>
                      <a:pt x="1032" y="33"/>
                    </a:lnTo>
                    <a:lnTo>
                      <a:pt x="999" y="11"/>
                    </a:lnTo>
                    <a:lnTo>
                      <a:pt x="954" y="11"/>
                    </a:lnTo>
                    <a:lnTo>
                      <a:pt x="899" y="0"/>
                    </a:lnTo>
                    <a:lnTo>
                      <a:pt x="810" y="22"/>
                    </a:lnTo>
                    <a:lnTo>
                      <a:pt x="744" y="56"/>
                    </a:lnTo>
                    <a:lnTo>
                      <a:pt x="699" y="111"/>
                    </a:lnTo>
                    <a:lnTo>
                      <a:pt x="666" y="156"/>
                    </a:lnTo>
                    <a:lnTo>
                      <a:pt x="633" y="78"/>
                    </a:lnTo>
                    <a:lnTo>
                      <a:pt x="577" y="33"/>
                    </a:lnTo>
                    <a:lnTo>
                      <a:pt x="522" y="11"/>
                    </a:lnTo>
                    <a:lnTo>
                      <a:pt x="455" y="0"/>
                    </a:lnTo>
                    <a:lnTo>
                      <a:pt x="355" y="22"/>
                    </a:lnTo>
                    <a:lnTo>
                      <a:pt x="278" y="78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89"/>
                    </a:lnTo>
                    <a:lnTo>
                      <a:pt x="111" y="100"/>
                    </a:lnTo>
                    <a:lnTo>
                      <a:pt x="122" y="122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3" name="Freeform 39"/>
              <p:cNvSpPr>
                <a:spLocks/>
              </p:cNvSpPr>
              <p:nvPr/>
            </p:nvSpPr>
            <p:spPr bwMode="auto">
              <a:xfrm>
                <a:off x="31244" y="1768"/>
                <a:ext cx="610" cy="746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65" y="122"/>
                  </a:cxn>
                  <a:cxn ang="0">
                    <a:pos x="454" y="133"/>
                  </a:cxn>
                  <a:cxn ang="0">
                    <a:pos x="443" y="156"/>
                  </a:cxn>
                  <a:cxn ang="0">
                    <a:pos x="443" y="211"/>
                  </a:cxn>
                  <a:cxn ang="0">
                    <a:pos x="465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65" y="234"/>
                  </a:cxn>
                  <a:cxn ang="0">
                    <a:pos x="587" y="211"/>
                  </a:cxn>
                  <a:cxn ang="0">
                    <a:pos x="587" y="178"/>
                  </a:cxn>
                  <a:cxn ang="0">
                    <a:pos x="565" y="100"/>
                  </a:cxn>
                  <a:cxn ang="0">
                    <a:pos x="510" y="44"/>
                  </a:cxn>
                  <a:cxn ang="0">
                    <a:pos x="432" y="11"/>
                  </a:cxn>
                  <a:cxn ang="0">
                    <a:pos x="343" y="0"/>
                  </a:cxn>
                  <a:cxn ang="0">
                    <a:pos x="210" y="33"/>
                  </a:cxn>
                  <a:cxn ang="0">
                    <a:pos x="99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22" y="523"/>
                  </a:cxn>
                  <a:cxn ang="0">
                    <a:pos x="99" y="635"/>
                  </a:cxn>
                  <a:cxn ang="0">
                    <a:pos x="210" y="713"/>
                  </a:cxn>
                  <a:cxn ang="0">
                    <a:pos x="343" y="746"/>
                  </a:cxn>
                  <a:cxn ang="0">
                    <a:pos x="454" y="724"/>
                  </a:cxn>
                  <a:cxn ang="0">
                    <a:pos x="532" y="668"/>
                  </a:cxn>
                  <a:cxn ang="0">
                    <a:pos x="576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3"/>
                  </a:cxn>
                  <a:cxn ang="0">
                    <a:pos x="599" y="512"/>
                  </a:cxn>
                  <a:cxn ang="0">
                    <a:pos x="587" y="512"/>
                  </a:cxn>
                  <a:cxn ang="0">
                    <a:pos x="565" y="535"/>
                  </a:cxn>
                  <a:cxn ang="0">
                    <a:pos x="521" y="624"/>
                  </a:cxn>
                  <a:cxn ang="0">
                    <a:pos x="465" y="668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8" y="601"/>
                  </a:cxn>
                  <a:cxn ang="0">
                    <a:pos x="144" y="512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88" y="55"/>
                  </a:cxn>
                  <a:cxn ang="0">
                    <a:pos x="343" y="44"/>
                  </a:cxn>
                  <a:cxn ang="0">
                    <a:pos x="388" y="44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6">
                    <a:moveTo>
                      <a:pt x="521" y="100"/>
                    </a:moveTo>
                    <a:lnTo>
                      <a:pt x="488" y="111"/>
                    </a:lnTo>
                    <a:lnTo>
                      <a:pt x="465" y="122"/>
                    </a:lnTo>
                    <a:lnTo>
                      <a:pt x="454" y="133"/>
                    </a:lnTo>
                    <a:lnTo>
                      <a:pt x="443" y="156"/>
                    </a:lnTo>
                    <a:lnTo>
                      <a:pt x="443" y="211"/>
                    </a:lnTo>
                    <a:lnTo>
                      <a:pt x="465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65" y="234"/>
                    </a:lnTo>
                    <a:lnTo>
                      <a:pt x="587" y="211"/>
                    </a:lnTo>
                    <a:lnTo>
                      <a:pt x="587" y="178"/>
                    </a:lnTo>
                    <a:lnTo>
                      <a:pt x="565" y="100"/>
                    </a:lnTo>
                    <a:lnTo>
                      <a:pt x="510" y="44"/>
                    </a:lnTo>
                    <a:lnTo>
                      <a:pt x="432" y="11"/>
                    </a:lnTo>
                    <a:lnTo>
                      <a:pt x="343" y="0"/>
                    </a:lnTo>
                    <a:lnTo>
                      <a:pt x="210" y="33"/>
                    </a:lnTo>
                    <a:lnTo>
                      <a:pt x="99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22" y="523"/>
                    </a:lnTo>
                    <a:lnTo>
                      <a:pt x="99" y="635"/>
                    </a:lnTo>
                    <a:lnTo>
                      <a:pt x="210" y="713"/>
                    </a:lnTo>
                    <a:lnTo>
                      <a:pt x="343" y="746"/>
                    </a:lnTo>
                    <a:lnTo>
                      <a:pt x="454" y="724"/>
                    </a:lnTo>
                    <a:lnTo>
                      <a:pt x="532" y="668"/>
                    </a:lnTo>
                    <a:lnTo>
                      <a:pt x="576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3"/>
                    </a:lnTo>
                    <a:lnTo>
                      <a:pt x="599" y="512"/>
                    </a:lnTo>
                    <a:lnTo>
                      <a:pt x="587" y="512"/>
                    </a:lnTo>
                    <a:lnTo>
                      <a:pt x="565" y="535"/>
                    </a:lnTo>
                    <a:lnTo>
                      <a:pt x="521" y="624"/>
                    </a:lnTo>
                    <a:lnTo>
                      <a:pt x="465" y="668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8" y="601"/>
                    </a:lnTo>
                    <a:lnTo>
                      <a:pt x="144" y="512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88" y="55"/>
                    </a:lnTo>
                    <a:lnTo>
                      <a:pt x="343" y="44"/>
                    </a:lnTo>
                    <a:lnTo>
                      <a:pt x="388" y="44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4" name="Freeform 40"/>
              <p:cNvSpPr>
                <a:spLocks/>
              </p:cNvSpPr>
              <p:nvPr/>
            </p:nvSpPr>
            <p:spPr bwMode="auto">
              <a:xfrm>
                <a:off x="31909" y="1378"/>
                <a:ext cx="799" cy="1114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1"/>
                  </a:cxn>
                  <a:cxn ang="0">
                    <a:pos x="666" y="523"/>
                  </a:cxn>
                  <a:cxn ang="0">
                    <a:pos x="621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5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300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44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1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300" y="501"/>
                  </a:cxn>
                  <a:cxn ang="0">
                    <a:pos x="366" y="457"/>
                  </a:cxn>
                  <a:cxn ang="0">
                    <a:pos x="444" y="434"/>
                  </a:cxn>
                  <a:cxn ang="0">
                    <a:pos x="510" y="457"/>
                  </a:cxn>
                  <a:cxn ang="0">
                    <a:pos x="544" y="490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7"/>
                  </a:cxn>
                  <a:cxn ang="0">
                    <a:pos x="533" y="1058"/>
                  </a:cxn>
                  <a:cxn ang="0">
                    <a:pos x="499" y="1058"/>
                  </a:cxn>
                  <a:cxn ang="0">
                    <a:pos x="444" y="1069"/>
                  </a:cxn>
                  <a:cxn ang="0">
                    <a:pos x="444" y="1114"/>
                  </a:cxn>
                  <a:cxn ang="0">
                    <a:pos x="799" y="1114"/>
                  </a:cxn>
                  <a:cxn ang="0">
                    <a:pos x="799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9" y="1058"/>
                  </a:cxn>
                  <a:cxn ang="0">
                    <a:pos x="677" y="1036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4">
                    <a:moveTo>
                      <a:pt x="677" y="713"/>
                    </a:moveTo>
                    <a:lnTo>
                      <a:pt x="677" y="601"/>
                    </a:lnTo>
                    <a:lnTo>
                      <a:pt x="666" y="523"/>
                    </a:lnTo>
                    <a:lnTo>
                      <a:pt x="621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5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300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44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1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300" y="501"/>
                    </a:lnTo>
                    <a:lnTo>
                      <a:pt x="366" y="457"/>
                    </a:lnTo>
                    <a:lnTo>
                      <a:pt x="444" y="434"/>
                    </a:lnTo>
                    <a:lnTo>
                      <a:pt x="510" y="457"/>
                    </a:lnTo>
                    <a:lnTo>
                      <a:pt x="544" y="490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7"/>
                    </a:lnTo>
                    <a:lnTo>
                      <a:pt x="533" y="1058"/>
                    </a:lnTo>
                    <a:lnTo>
                      <a:pt x="499" y="1058"/>
                    </a:lnTo>
                    <a:lnTo>
                      <a:pt x="444" y="1069"/>
                    </a:lnTo>
                    <a:lnTo>
                      <a:pt x="444" y="1114"/>
                    </a:lnTo>
                    <a:lnTo>
                      <a:pt x="799" y="1114"/>
                    </a:lnTo>
                    <a:lnTo>
                      <a:pt x="799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9" y="1058"/>
                    </a:lnTo>
                    <a:lnTo>
                      <a:pt x="677" y="1036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5" name="Freeform 41"/>
              <p:cNvSpPr>
                <a:spLocks noEditPoints="1"/>
              </p:cNvSpPr>
              <p:nvPr/>
            </p:nvSpPr>
            <p:spPr bwMode="auto">
              <a:xfrm>
                <a:off x="32785" y="1768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4" y="234"/>
                  </a:cxn>
                  <a:cxn ang="0">
                    <a:pos x="0" y="379"/>
                  </a:cxn>
                  <a:cxn ang="0">
                    <a:pos x="34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610" y="635"/>
                  </a:cxn>
                  <a:cxn ang="0">
                    <a:pos x="677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1"/>
                  </a:cxn>
                  <a:cxn ang="0">
                    <a:pos x="222" y="657"/>
                  </a:cxn>
                  <a:cxn ang="0">
                    <a:pos x="178" y="590"/>
                  </a:cxn>
                  <a:cxn ang="0">
                    <a:pos x="145" y="512"/>
                  </a:cxn>
                  <a:cxn ang="0">
                    <a:pos x="134" y="434"/>
                  </a:cxn>
                  <a:cxn ang="0">
                    <a:pos x="134" y="367"/>
                  </a:cxn>
                  <a:cxn ang="0">
                    <a:pos x="145" y="256"/>
                  </a:cxn>
                  <a:cxn ang="0">
                    <a:pos x="178" y="145"/>
                  </a:cxn>
                  <a:cxn ang="0">
                    <a:pos x="222" y="89"/>
                  </a:cxn>
                  <a:cxn ang="0">
                    <a:pos x="289" y="55"/>
                  </a:cxn>
                  <a:cxn ang="0">
                    <a:pos x="355" y="44"/>
                  </a:cxn>
                  <a:cxn ang="0">
                    <a:pos x="422" y="55"/>
                  </a:cxn>
                  <a:cxn ang="0">
                    <a:pos x="488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500" y="646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4" y="234"/>
                    </a:lnTo>
                    <a:lnTo>
                      <a:pt x="0" y="379"/>
                    </a:lnTo>
                    <a:lnTo>
                      <a:pt x="34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610" y="635"/>
                    </a:lnTo>
                    <a:lnTo>
                      <a:pt x="677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1"/>
                    </a:lnTo>
                    <a:lnTo>
                      <a:pt x="222" y="657"/>
                    </a:lnTo>
                    <a:lnTo>
                      <a:pt x="178" y="590"/>
                    </a:lnTo>
                    <a:lnTo>
                      <a:pt x="145" y="512"/>
                    </a:lnTo>
                    <a:lnTo>
                      <a:pt x="134" y="434"/>
                    </a:lnTo>
                    <a:lnTo>
                      <a:pt x="134" y="367"/>
                    </a:lnTo>
                    <a:lnTo>
                      <a:pt x="145" y="256"/>
                    </a:lnTo>
                    <a:lnTo>
                      <a:pt x="178" y="145"/>
                    </a:lnTo>
                    <a:lnTo>
                      <a:pt x="222" y="89"/>
                    </a:lnTo>
                    <a:lnTo>
                      <a:pt x="289" y="55"/>
                    </a:lnTo>
                    <a:lnTo>
                      <a:pt x="355" y="44"/>
                    </a:lnTo>
                    <a:lnTo>
                      <a:pt x="422" y="55"/>
                    </a:lnTo>
                    <a:lnTo>
                      <a:pt x="488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500" y="646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6" name="Freeform 42"/>
              <p:cNvSpPr>
                <a:spLocks noEditPoints="1"/>
              </p:cNvSpPr>
              <p:nvPr/>
            </p:nvSpPr>
            <p:spPr bwMode="auto">
              <a:xfrm>
                <a:off x="33595" y="1422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11" y="379"/>
                  </a:cxn>
                  <a:cxn ang="0">
                    <a:pos x="11" y="424"/>
                  </a:cxn>
                  <a:cxn ang="0">
                    <a:pos x="56" y="424"/>
                  </a:cxn>
                  <a:cxn ang="0">
                    <a:pos x="89" y="435"/>
                  </a:cxn>
                  <a:cxn ang="0">
                    <a:pos x="111" y="446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33" y="45"/>
                  </a:cxn>
                  <a:cxn ang="0">
                    <a:pos x="189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4"/>
                  </a:cxn>
                  <a:cxn ang="0">
                    <a:pos x="67" y="56"/>
                  </a:cxn>
                  <a:cxn ang="0">
                    <a:pos x="67" y="78"/>
                  </a:cxn>
                  <a:cxn ang="0">
                    <a:pos x="78" y="112"/>
                  </a:cxn>
                  <a:cxn ang="0">
                    <a:pos x="89" y="134"/>
                  </a:cxn>
                  <a:cxn ang="0">
                    <a:pos x="122" y="156"/>
                  </a:cxn>
                  <a:cxn ang="0">
                    <a:pos x="155" y="167"/>
                  </a:cxn>
                  <a:cxn ang="0">
                    <a:pos x="189" y="156"/>
                  </a:cxn>
                  <a:cxn ang="0">
                    <a:pos x="211" y="145"/>
                  </a:cxn>
                  <a:cxn ang="0">
                    <a:pos x="233" y="112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11" y="379"/>
                    </a:lnTo>
                    <a:lnTo>
                      <a:pt x="11" y="424"/>
                    </a:lnTo>
                    <a:lnTo>
                      <a:pt x="56" y="424"/>
                    </a:lnTo>
                    <a:lnTo>
                      <a:pt x="89" y="435"/>
                    </a:lnTo>
                    <a:lnTo>
                      <a:pt x="111" y="446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33" y="45"/>
                    </a:lnTo>
                    <a:lnTo>
                      <a:pt x="189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4"/>
                    </a:lnTo>
                    <a:lnTo>
                      <a:pt x="67" y="56"/>
                    </a:lnTo>
                    <a:lnTo>
                      <a:pt x="67" y="78"/>
                    </a:lnTo>
                    <a:lnTo>
                      <a:pt x="78" y="112"/>
                    </a:lnTo>
                    <a:lnTo>
                      <a:pt x="89" y="134"/>
                    </a:lnTo>
                    <a:lnTo>
                      <a:pt x="122" y="156"/>
                    </a:lnTo>
                    <a:lnTo>
                      <a:pt x="155" y="167"/>
                    </a:lnTo>
                    <a:lnTo>
                      <a:pt x="189" y="156"/>
                    </a:lnTo>
                    <a:lnTo>
                      <a:pt x="211" y="145"/>
                    </a:lnTo>
                    <a:lnTo>
                      <a:pt x="233" y="112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7" name="Freeform 43"/>
              <p:cNvSpPr>
                <a:spLocks/>
              </p:cNvSpPr>
              <p:nvPr/>
            </p:nvSpPr>
            <p:spPr bwMode="auto">
              <a:xfrm>
                <a:off x="34039" y="1768"/>
                <a:ext cx="610" cy="746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77" y="122"/>
                  </a:cxn>
                  <a:cxn ang="0">
                    <a:pos x="455" y="133"/>
                  </a:cxn>
                  <a:cxn ang="0">
                    <a:pos x="455" y="156"/>
                  </a:cxn>
                  <a:cxn ang="0">
                    <a:pos x="444" y="167"/>
                  </a:cxn>
                  <a:cxn ang="0">
                    <a:pos x="444" y="178"/>
                  </a:cxn>
                  <a:cxn ang="0">
                    <a:pos x="455" y="211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54" y="245"/>
                  </a:cxn>
                  <a:cxn ang="0">
                    <a:pos x="577" y="234"/>
                  </a:cxn>
                  <a:cxn ang="0">
                    <a:pos x="588" y="211"/>
                  </a:cxn>
                  <a:cxn ang="0">
                    <a:pos x="599" y="178"/>
                  </a:cxn>
                  <a:cxn ang="0">
                    <a:pos x="577" y="100"/>
                  </a:cxn>
                  <a:cxn ang="0">
                    <a:pos x="521" y="44"/>
                  </a:cxn>
                  <a:cxn ang="0">
                    <a:pos x="444" y="11"/>
                  </a:cxn>
                  <a:cxn ang="0">
                    <a:pos x="344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100" y="635"/>
                  </a:cxn>
                  <a:cxn ang="0">
                    <a:pos x="211" y="713"/>
                  </a:cxn>
                  <a:cxn ang="0">
                    <a:pos x="344" y="746"/>
                  </a:cxn>
                  <a:cxn ang="0">
                    <a:pos x="455" y="724"/>
                  </a:cxn>
                  <a:cxn ang="0">
                    <a:pos x="532" y="668"/>
                  </a:cxn>
                  <a:cxn ang="0">
                    <a:pos x="577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610" y="523"/>
                  </a:cxn>
                  <a:cxn ang="0">
                    <a:pos x="599" y="523"/>
                  </a:cxn>
                  <a:cxn ang="0">
                    <a:pos x="599" y="512"/>
                  </a:cxn>
                  <a:cxn ang="0">
                    <a:pos x="588" y="512"/>
                  </a:cxn>
                  <a:cxn ang="0">
                    <a:pos x="566" y="535"/>
                  </a:cxn>
                  <a:cxn ang="0">
                    <a:pos x="521" y="624"/>
                  </a:cxn>
                  <a:cxn ang="0">
                    <a:pos x="466" y="668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8" y="601"/>
                  </a:cxn>
                  <a:cxn ang="0">
                    <a:pos x="155" y="512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99" y="55"/>
                  </a:cxn>
                  <a:cxn ang="0">
                    <a:pos x="355" y="44"/>
                  </a:cxn>
                  <a:cxn ang="0">
                    <a:pos x="388" y="44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6">
                    <a:moveTo>
                      <a:pt x="521" y="100"/>
                    </a:moveTo>
                    <a:lnTo>
                      <a:pt x="488" y="111"/>
                    </a:lnTo>
                    <a:lnTo>
                      <a:pt x="477" y="122"/>
                    </a:lnTo>
                    <a:lnTo>
                      <a:pt x="455" y="133"/>
                    </a:lnTo>
                    <a:lnTo>
                      <a:pt x="455" y="156"/>
                    </a:lnTo>
                    <a:lnTo>
                      <a:pt x="444" y="167"/>
                    </a:lnTo>
                    <a:lnTo>
                      <a:pt x="444" y="178"/>
                    </a:lnTo>
                    <a:lnTo>
                      <a:pt x="455" y="211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54" y="245"/>
                    </a:lnTo>
                    <a:lnTo>
                      <a:pt x="577" y="234"/>
                    </a:lnTo>
                    <a:lnTo>
                      <a:pt x="588" y="211"/>
                    </a:lnTo>
                    <a:lnTo>
                      <a:pt x="599" y="178"/>
                    </a:lnTo>
                    <a:lnTo>
                      <a:pt x="577" y="100"/>
                    </a:lnTo>
                    <a:lnTo>
                      <a:pt x="521" y="44"/>
                    </a:lnTo>
                    <a:lnTo>
                      <a:pt x="444" y="11"/>
                    </a:lnTo>
                    <a:lnTo>
                      <a:pt x="344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100" y="635"/>
                    </a:lnTo>
                    <a:lnTo>
                      <a:pt x="211" y="713"/>
                    </a:lnTo>
                    <a:lnTo>
                      <a:pt x="344" y="746"/>
                    </a:lnTo>
                    <a:lnTo>
                      <a:pt x="455" y="724"/>
                    </a:lnTo>
                    <a:lnTo>
                      <a:pt x="532" y="668"/>
                    </a:lnTo>
                    <a:lnTo>
                      <a:pt x="577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610" y="523"/>
                    </a:lnTo>
                    <a:lnTo>
                      <a:pt x="599" y="523"/>
                    </a:lnTo>
                    <a:lnTo>
                      <a:pt x="599" y="512"/>
                    </a:lnTo>
                    <a:lnTo>
                      <a:pt x="588" y="512"/>
                    </a:lnTo>
                    <a:lnTo>
                      <a:pt x="566" y="535"/>
                    </a:lnTo>
                    <a:lnTo>
                      <a:pt x="521" y="624"/>
                    </a:lnTo>
                    <a:lnTo>
                      <a:pt x="466" y="668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8" y="601"/>
                    </a:lnTo>
                    <a:lnTo>
                      <a:pt x="155" y="512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99" y="55"/>
                    </a:lnTo>
                    <a:lnTo>
                      <a:pt x="355" y="44"/>
                    </a:lnTo>
                    <a:lnTo>
                      <a:pt x="388" y="44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8" name="Freeform 44"/>
              <p:cNvSpPr>
                <a:spLocks noEditPoints="1"/>
              </p:cNvSpPr>
              <p:nvPr/>
            </p:nvSpPr>
            <p:spPr bwMode="auto">
              <a:xfrm>
                <a:off x="34738" y="1768"/>
                <a:ext cx="621" cy="746"/>
              </a:xfrm>
              <a:custGeom>
                <a:avLst/>
                <a:gdLst/>
                <a:ahLst/>
                <a:cxnLst>
                  <a:cxn ang="0">
                    <a:pos x="588" y="356"/>
                  </a:cxn>
                  <a:cxn ang="0">
                    <a:pos x="610" y="356"/>
                  </a:cxn>
                  <a:cxn ang="0">
                    <a:pos x="621" y="34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6" y="145"/>
                  </a:cxn>
                  <a:cxn ang="0">
                    <a:pos x="521" y="67"/>
                  </a:cxn>
                  <a:cxn ang="0">
                    <a:pos x="443" y="22"/>
                  </a:cxn>
                  <a:cxn ang="0">
                    <a:pos x="332" y="0"/>
                  </a:cxn>
                  <a:cxn ang="0">
                    <a:pos x="199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4" y="724"/>
                  </a:cxn>
                  <a:cxn ang="0">
                    <a:pos x="532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23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88" y="668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6"/>
                  </a:cxn>
                  <a:cxn ang="0">
                    <a:pos x="188" y="590"/>
                  </a:cxn>
                  <a:cxn ang="0">
                    <a:pos x="155" y="512"/>
                  </a:cxn>
                  <a:cxn ang="0">
                    <a:pos x="144" y="423"/>
                  </a:cxn>
                  <a:cxn ang="0">
                    <a:pos x="133" y="356"/>
                  </a:cxn>
                  <a:cxn ang="0">
                    <a:pos x="588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99" y="122"/>
                  </a:cxn>
                  <a:cxn ang="0">
                    <a:pos x="244" y="67"/>
                  </a:cxn>
                  <a:cxn ang="0">
                    <a:pos x="299" y="44"/>
                  </a:cxn>
                  <a:cxn ang="0">
                    <a:pos x="332" y="44"/>
                  </a:cxn>
                  <a:cxn ang="0">
                    <a:pos x="410" y="55"/>
                  </a:cxn>
                  <a:cxn ang="0">
                    <a:pos x="454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8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88" y="356"/>
                    </a:moveTo>
                    <a:lnTo>
                      <a:pt x="610" y="356"/>
                    </a:lnTo>
                    <a:lnTo>
                      <a:pt x="621" y="34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6" y="145"/>
                    </a:lnTo>
                    <a:lnTo>
                      <a:pt x="521" y="67"/>
                    </a:lnTo>
                    <a:lnTo>
                      <a:pt x="443" y="22"/>
                    </a:lnTo>
                    <a:lnTo>
                      <a:pt x="332" y="0"/>
                    </a:lnTo>
                    <a:lnTo>
                      <a:pt x="199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4" y="724"/>
                    </a:lnTo>
                    <a:lnTo>
                      <a:pt x="532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23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88" y="668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6"/>
                    </a:lnTo>
                    <a:lnTo>
                      <a:pt x="188" y="590"/>
                    </a:lnTo>
                    <a:lnTo>
                      <a:pt x="155" y="512"/>
                    </a:lnTo>
                    <a:lnTo>
                      <a:pt x="144" y="423"/>
                    </a:lnTo>
                    <a:lnTo>
                      <a:pt x="133" y="356"/>
                    </a:lnTo>
                    <a:lnTo>
                      <a:pt x="588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99" y="122"/>
                    </a:lnTo>
                    <a:lnTo>
                      <a:pt x="244" y="67"/>
                    </a:lnTo>
                    <a:lnTo>
                      <a:pt x="299" y="44"/>
                    </a:lnTo>
                    <a:lnTo>
                      <a:pt x="332" y="44"/>
                    </a:lnTo>
                    <a:lnTo>
                      <a:pt x="410" y="55"/>
                    </a:lnTo>
                    <a:lnTo>
                      <a:pt x="454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8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29" name="Freeform 45"/>
              <p:cNvSpPr>
                <a:spLocks noEditPoints="1"/>
              </p:cNvSpPr>
              <p:nvPr/>
            </p:nvSpPr>
            <p:spPr bwMode="auto">
              <a:xfrm>
                <a:off x="35947" y="1768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6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6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1"/>
                  </a:cxn>
                  <a:cxn ang="0">
                    <a:pos x="222" y="657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34"/>
                  </a:cxn>
                  <a:cxn ang="0">
                    <a:pos x="133" y="256"/>
                  </a:cxn>
                  <a:cxn ang="0">
                    <a:pos x="166" y="145"/>
                  </a:cxn>
                  <a:cxn ang="0">
                    <a:pos x="222" y="89"/>
                  </a:cxn>
                  <a:cxn ang="0">
                    <a:pos x="288" y="55"/>
                  </a:cxn>
                  <a:cxn ang="0">
                    <a:pos x="355" y="44"/>
                  </a:cxn>
                  <a:cxn ang="0">
                    <a:pos x="421" y="55"/>
                  </a:cxn>
                  <a:cxn ang="0">
                    <a:pos x="488" y="89"/>
                  </a:cxn>
                  <a:cxn ang="0">
                    <a:pos x="532" y="145"/>
                  </a:cxn>
                  <a:cxn ang="0">
                    <a:pos x="565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3" y="579"/>
                  </a:cxn>
                  <a:cxn ang="0">
                    <a:pos x="499" y="646"/>
                  </a:cxn>
                  <a:cxn ang="0">
                    <a:pos x="432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76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6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1"/>
                    </a:lnTo>
                    <a:lnTo>
                      <a:pt x="222" y="657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34"/>
                    </a:lnTo>
                    <a:lnTo>
                      <a:pt x="133" y="256"/>
                    </a:lnTo>
                    <a:lnTo>
                      <a:pt x="166" y="145"/>
                    </a:lnTo>
                    <a:lnTo>
                      <a:pt x="222" y="89"/>
                    </a:lnTo>
                    <a:lnTo>
                      <a:pt x="288" y="55"/>
                    </a:lnTo>
                    <a:lnTo>
                      <a:pt x="355" y="44"/>
                    </a:lnTo>
                    <a:lnTo>
                      <a:pt x="421" y="55"/>
                    </a:lnTo>
                    <a:lnTo>
                      <a:pt x="488" y="89"/>
                    </a:lnTo>
                    <a:lnTo>
                      <a:pt x="532" y="145"/>
                    </a:lnTo>
                    <a:lnTo>
                      <a:pt x="565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3" y="579"/>
                    </a:lnTo>
                    <a:lnTo>
                      <a:pt x="499" y="646"/>
                    </a:lnTo>
                    <a:lnTo>
                      <a:pt x="432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0" name="Freeform 46"/>
              <p:cNvSpPr>
                <a:spLocks/>
              </p:cNvSpPr>
              <p:nvPr/>
            </p:nvSpPr>
            <p:spPr bwMode="auto">
              <a:xfrm>
                <a:off x="36756" y="1355"/>
                <a:ext cx="522" cy="1137"/>
              </a:xfrm>
              <a:custGeom>
                <a:avLst/>
                <a:gdLst/>
                <a:ahLst/>
                <a:cxnLst>
                  <a:cxn ang="0">
                    <a:pos x="233" y="491"/>
                  </a:cxn>
                  <a:cxn ang="0">
                    <a:pos x="411" y="491"/>
                  </a:cxn>
                  <a:cxn ang="0">
                    <a:pos x="411" y="446"/>
                  </a:cxn>
                  <a:cxn ang="0">
                    <a:pos x="222" y="446"/>
                  </a:cxn>
                  <a:cxn ang="0">
                    <a:pos x="222" y="257"/>
                  </a:cxn>
                  <a:cxn ang="0">
                    <a:pos x="233" y="168"/>
                  </a:cxn>
                  <a:cxn ang="0">
                    <a:pos x="278" y="101"/>
                  </a:cxn>
                  <a:cxn ang="0">
                    <a:pos x="322" y="56"/>
                  </a:cxn>
                  <a:cxn ang="0">
                    <a:pos x="378" y="45"/>
                  </a:cxn>
                  <a:cxn ang="0">
                    <a:pos x="400" y="45"/>
                  </a:cxn>
                  <a:cxn ang="0">
                    <a:pos x="422" y="56"/>
                  </a:cxn>
                  <a:cxn ang="0">
                    <a:pos x="411" y="56"/>
                  </a:cxn>
                  <a:cxn ang="0">
                    <a:pos x="378" y="90"/>
                  </a:cxn>
                  <a:cxn ang="0">
                    <a:pos x="378" y="145"/>
                  </a:cxn>
                  <a:cxn ang="0">
                    <a:pos x="400" y="168"/>
                  </a:cxn>
                  <a:cxn ang="0">
                    <a:pos x="444" y="190"/>
                  </a:cxn>
                  <a:cxn ang="0">
                    <a:pos x="477" y="179"/>
                  </a:cxn>
                  <a:cxn ang="0">
                    <a:pos x="500" y="168"/>
                  </a:cxn>
                  <a:cxn ang="0">
                    <a:pos x="511" y="145"/>
                  </a:cxn>
                  <a:cxn ang="0">
                    <a:pos x="522" y="112"/>
                  </a:cxn>
                  <a:cxn ang="0">
                    <a:pos x="511" y="78"/>
                  </a:cxn>
                  <a:cxn ang="0">
                    <a:pos x="489" y="45"/>
                  </a:cxn>
                  <a:cxn ang="0">
                    <a:pos x="455" y="23"/>
                  </a:cxn>
                  <a:cxn ang="0">
                    <a:pos x="422" y="12"/>
                  </a:cxn>
                  <a:cxn ang="0">
                    <a:pos x="378" y="0"/>
                  </a:cxn>
                  <a:cxn ang="0">
                    <a:pos x="289" y="23"/>
                  </a:cxn>
                  <a:cxn ang="0">
                    <a:pos x="211" y="67"/>
                  </a:cxn>
                  <a:cxn ang="0">
                    <a:pos x="145" y="145"/>
                  </a:cxn>
                  <a:cxn ang="0">
                    <a:pos x="123" y="257"/>
                  </a:cxn>
                  <a:cxn ang="0">
                    <a:pos x="123" y="446"/>
                  </a:cxn>
                  <a:cxn ang="0">
                    <a:pos x="0" y="446"/>
                  </a:cxn>
                  <a:cxn ang="0">
                    <a:pos x="0" y="491"/>
                  </a:cxn>
                  <a:cxn ang="0">
                    <a:pos x="123" y="491"/>
                  </a:cxn>
                  <a:cxn ang="0">
                    <a:pos x="123" y="1048"/>
                  </a:cxn>
                  <a:cxn ang="0">
                    <a:pos x="111" y="1070"/>
                  </a:cxn>
                  <a:cxn ang="0">
                    <a:pos x="100" y="1081"/>
                  </a:cxn>
                  <a:cxn ang="0">
                    <a:pos x="45" y="1081"/>
                  </a:cxn>
                  <a:cxn ang="0">
                    <a:pos x="0" y="1092"/>
                  </a:cxn>
                  <a:cxn ang="0">
                    <a:pos x="0" y="1137"/>
                  </a:cxn>
                  <a:cxn ang="0">
                    <a:pos x="389" y="1137"/>
                  </a:cxn>
                  <a:cxn ang="0">
                    <a:pos x="389" y="1092"/>
                  </a:cxn>
                  <a:cxn ang="0">
                    <a:pos x="300" y="1092"/>
                  </a:cxn>
                  <a:cxn ang="0">
                    <a:pos x="267" y="1081"/>
                  </a:cxn>
                  <a:cxn ang="0">
                    <a:pos x="245" y="1070"/>
                  </a:cxn>
                  <a:cxn ang="0">
                    <a:pos x="233" y="1059"/>
                  </a:cxn>
                  <a:cxn ang="0">
                    <a:pos x="233" y="1014"/>
                  </a:cxn>
                  <a:cxn ang="0">
                    <a:pos x="233" y="491"/>
                  </a:cxn>
                </a:cxnLst>
                <a:rect l="0" t="0" r="r" b="b"/>
                <a:pathLst>
                  <a:path w="522" h="1137">
                    <a:moveTo>
                      <a:pt x="233" y="491"/>
                    </a:moveTo>
                    <a:lnTo>
                      <a:pt x="411" y="491"/>
                    </a:lnTo>
                    <a:lnTo>
                      <a:pt x="411" y="446"/>
                    </a:lnTo>
                    <a:lnTo>
                      <a:pt x="222" y="446"/>
                    </a:lnTo>
                    <a:lnTo>
                      <a:pt x="222" y="257"/>
                    </a:lnTo>
                    <a:lnTo>
                      <a:pt x="233" y="168"/>
                    </a:lnTo>
                    <a:lnTo>
                      <a:pt x="278" y="101"/>
                    </a:lnTo>
                    <a:lnTo>
                      <a:pt x="322" y="56"/>
                    </a:lnTo>
                    <a:lnTo>
                      <a:pt x="378" y="45"/>
                    </a:lnTo>
                    <a:lnTo>
                      <a:pt x="400" y="45"/>
                    </a:lnTo>
                    <a:lnTo>
                      <a:pt x="422" y="56"/>
                    </a:lnTo>
                    <a:lnTo>
                      <a:pt x="411" y="56"/>
                    </a:lnTo>
                    <a:lnTo>
                      <a:pt x="378" y="90"/>
                    </a:lnTo>
                    <a:lnTo>
                      <a:pt x="378" y="145"/>
                    </a:lnTo>
                    <a:lnTo>
                      <a:pt x="400" y="168"/>
                    </a:lnTo>
                    <a:lnTo>
                      <a:pt x="444" y="190"/>
                    </a:lnTo>
                    <a:lnTo>
                      <a:pt x="477" y="179"/>
                    </a:lnTo>
                    <a:lnTo>
                      <a:pt x="500" y="168"/>
                    </a:lnTo>
                    <a:lnTo>
                      <a:pt x="511" y="145"/>
                    </a:lnTo>
                    <a:lnTo>
                      <a:pt x="522" y="112"/>
                    </a:lnTo>
                    <a:lnTo>
                      <a:pt x="511" y="78"/>
                    </a:lnTo>
                    <a:lnTo>
                      <a:pt x="489" y="45"/>
                    </a:lnTo>
                    <a:lnTo>
                      <a:pt x="455" y="23"/>
                    </a:lnTo>
                    <a:lnTo>
                      <a:pt x="422" y="12"/>
                    </a:lnTo>
                    <a:lnTo>
                      <a:pt x="378" y="0"/>
                    </a:lnTo>
                    <a:lnTo>
                      <a:pt x="289" y="23"/>
                    </a:lnTo>
                    <a:lnTo>
                      <a:pt x="211" y="67"/>
                    </a:lnTo>
                    <a:lnTo>
                      <a:pt x="145" y="145"/>
                    </a:lnTo>
                    <a:lnTo>
                      <a:pt x="123" y="257"/>
                    </a:lnTo>
                    <a:lnTo>
                      <a:pt x="123" y="446"/>
                    </a:lnTo>
                    <a:lnTo>
                      <a:pt x="0" y="446"/>
                    </a:lnTo>
                    <a:lnTo>
                      <a:pt x="0" y="491"/>
                    </a:lnTo>
                    <a:lnTo>
                      <a:pt x="123" y="491"/>
                    </a:lnTo>
                    <a:lnTo>
                      <a:pt x="123" y="1048"/>
                    </a:lnTo>
                    <a:lnTo>
                      <a:pt x="111" y="1070"/>
                    </a:lnTo>
                    <a:lnTo>
                      <a:pt x="100" y="1081"/>
                    </a:lnTo>
                    <a:lnTo>
                      <a:pt x="45" y="1081"/>
                    </a:lnTo>
                    <a:lnTo>
                      <a:pt x="0" y="1092"/>
                    </a:lnTo>
                    <a:lnTo>
                      <a:pt x="0" y="1137"/>
                    </a:lnTo>
                    <a:lnTo>
                      <a:pt x="389" y="1137"/>
                    </a:lnTo>
                    <a:lnTo>
                      <a:pt x="389" y="1092"/>
                    </a:lnTo>
                    <a:lnTo>
                      <a:pt x="300" y="1092"/>
                    </a:lnTo>
                    <a:lnTo>
                      <a:pt x="267" y="1081"/>
                    </a:lnTo>
                    <a:lnTo>
                      <a:pt x="245" y="1070"/>
                    </a:lnTo>
                    <a:lnTo>
                      <a:pt x="233" y="1059"/>
                    </a:lnTo>
                    <a:lnTo>
                      <a:pt x="233" y="1014"/>
                    </a:lnTo>
                    <a:lnTo>
                      <a:pt x="233" y="4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1" name="Freeform 47"/>
              <p:cNvSpPr>
                <a:spLocks/>
              </p:cNvSpPr>
              <p:nvPr/>
            </p:nvSpPr>
            <p:spPr bwMode="auto">
              <a:xfrm>
                <a:off x="828" y="3706"/>
                <a:ext cx="655" cy="736"/>
              </a:xfrm>
              <a:custGeom>
                <a:avLst/>
                <a:gdLst/>
                <a:ahLst/>
                <a:cxnLst>
                  <a:cxn ang="0">
                    <a:pos x="89" y="636"/>
                  </a:cxn>
                  <a:cxn ang="0">
                    <a:pos x="78" y="691"/>
                  </a:cxn>
                  <a:cxn ang="0">
                    <a:pos x="133" y="736"/>
                  </a:cxn>
                  <a:cxn ang="0">
                    <a:pos x="167" y="725"/>
                  </a:cxn>
                  <a:cxn ang="0">
                    <a:pos x="189" y="691"/>
                  </a:cxn>
                  <a:cxn ang="0">
                    <a:pos x="211" y="602"/>
                  </a:cxn>
                  <a:cxn ang="0">
                    <a:pos x="255" y="435"/>
                  </a:cxn>
                  <a:cxn ang="0">
                    <a:pos x="289" y="290"/>
                  </a:cxn>
                  <a:cxn ang="0">
                    <a:pos x="322" y="179"/>
                  </a:cxn>
                  <a:cxn ang="0">
                    <a:pos x="400" y="78"/>
                  </a:cxn>
                  <a:cxn ang="0">
                    <a:pos x="477" y="45"/>
                  </a:cxn>
                  <a:cxn ang="0">
                    <a:pos x="544" y="45"/>
                  </a:cxn>
                  <a:cxn ang="0">
                    <a:pos x="577" y="56"/>
                  </a:cxn>
                  <a:cxn ang="0">
                    <a:pos x="555" y="67"/>
                  </a:cxn>
                  <a:cxn ang="0">
                    <a:pos x="499" y="145"/>
                  </a:cxn>
                  <a:cxn ang="0">
                    <a:pos x="522" y="179"/>
                  </a:cxn>
                  <a:cxn ang="0">
                    <a:pos x="588" y="201"/>
                  </a:cxn>
                  <a:cxn ang="0">
                    <a:pos x="633" y="168"/>
                  </a:cxn>
                  <a:cxn ang="0">
                    <a:pos x="655" y="112"/>
                  </a:cxn>
                  <a:cxn ang="0">
                    <a:pos x="599" y="23"/>
                  </a:cxn>
                  <a:cxn ang="0">
                    <a:pos x="522" y="0"/>
                  </a:cxn>
                  <a:cxn ang="0">
                    <a:pos x="355" y="78"/>
                  </a:cxn>
                  <a:cxn ang="0">
                    <a:pos x="300" y="90"/>
                  </a:cxn>
                  <a:cxn ang="0">
                    <a:pos x="167" y="0"/>
                  </a:cxn>
                  <a:cxn ang="0">
                    <a:pos x="89" y="34"/>
                  </a:cxn>
                  <a:cxn ang="0">
                    <a:pos x="56" y="78"/>
                  </a:cxn>
                  <a:cxn ang="0">
                    <a:pos x="45" y="123"/>
                  </a:cxn>
                  <a:cxn ang="0">
                    <a:pos x="11" y="190"/>
                  </a:cxn>
                  <a:cxn ang="0">
                    <a:pos x="0" y="246"/>
                  </a:cxn>
                  <a:cxn ang="0">
                    <a:pos x="11" y="268"/>
                  </a:cxn>
                  <a:cxn ang="0">
                    <a:pos x="34" y="257"/>
                  </a:cxn>
                  <a:cxn ang="0">
                    <a:pos x="45" y="234"/>
                  </a:cxn>
                  <a:cxn ang="0">
                    <a:pos x="111" y="67"/>
                  </a:cxn>
                  <a:cxn ang="0">
                    <a:pos x="178" y="34"/>
                  </a:cxn>
                  <a:cxn ang="0">
                    <a:pos x="200" y="56"/>
                  </a:cxn>
                  <a:cxn ang="0">
                    <a:pos x="211" y="179"/>
                  </a:cxn>
                  <a:cxn ang="0">
                    <a:pos x="189" y="246"/>
                  </a:cxn>
                </a:cxnLst>
                <a:rect l="0" t="0" r="r" b="b"/>
                <a:pathLst>
                  <a:path w="655" h="736">
                    <a:moveTo>
                      <a:pt x="100" y="613"/>
                    </a:moveTo>
                    <a:lnTo>
                      <a:pt x="89" y="636"/>
                    </a:lnTo>
                    <a:lnTo>
                      <a:pt x="89" y="680"/>
                    </a:lnTo>
                    <a:lnTo>
                      <a:pt x="78" y="691"/>
                    </a:lnTo>
                    <a:lnTo>
                      <a:pt x="89" y="714"/>
                    </a:lnTo>
                    <a:lnTo>
                      <a:pt x="133" y="736"/>
                    </a:lnTo>
                    <a:lnTo>
                      <a:pt x="144" y="736"/>
                    </a:lnTo>
                    <a:lnTo>
                      <a:pt x="167" y="725"/>
                    </a:lnTo>
                    <a:lnTo>
                      <a:pt x="178" y="702"/>
                    </a:lnTo>
                    <a:lnTo>
                      <a:pt x="189" y="691"/>
                    </a:lnTo>
                    <a:lnTo>
                      <a:pt x="200" y="658"/>
                    </a:lnTo>
                    <a:lnTo>
                      <a:pt x="211" y="602"/>
                    </a:lnTo>
                    <a:lnTo>
                      <a:pt x="222" y="535"/>
                    </a:lnTo>
                    <a:lnTo>
                      <a:pt x="255" y="435"/>
                    </a:lnTo>
                    <a:lnTo>
                      <a:pt x="266" y="368"/>
                    </a:lnTo>
                    <a:lnTo>
                      <a:pt x="289" y="290"/>
                    </a:lnTo>
                    <a:lnTo>
                      <a:pt x="300" y="223"/>
                    </a:lnTo>
                    <a:lnTo>
                      <a:pt x="322" y="179"/>
                    </a:lnTo>
                    <a:lnTo>
                      <a:pt x="366" y="112"/>
                    </a:lnTo>
                    <a:lnTo>
                      <a:pt x="400" y="78"/>
                    </a:lnTo>
                    <a:lnTo>
                      <a:pt x="444" y="56"/>
                    </a:lnTo>
                    <a:lnTo>
                      <a:pt x="477" y="45"/>
                    </a:lnTo>
                    <a:lnTo>
                      <a:pt x="522" y="34"/>
                    </a:lnTo>
                    <a:lnTo>
                      <a:pt x="544" y="45"/>
                    </a:lnTo>
                    <a:lnTo>
                      <a:pt x="566" y="45"/>
                    </a:lnTo>
                    <a:lnTo>
                      <a:pt x="577" y="56"/>
                    </a:lnTo>
                    <a:lnTo>
                      <a:pt x="588" y="56"/>
                    </a:lnTo>
                    <a:lnTo>
                      <a:pt x="555" y="67"/>
                    </a:lnTo>
                    <a:lnTo>
                      <a:pt x="511" y="112"/>
                    </a:lnTo>
                    <a:lnTo>
                      <a:pt x="499" y="145"/>
                    </a:lnTo>
                    <a:lnTo>
                      <a:pt x="511" y="168"/>
                    </a:lnTo>
                    <a:lnTo>
                      <a:pt x="522" y="179"/>
                    </a:lnTo>
                    <a:lnTo>
                      <a:pt x="533" y="201"/>
                    </a:lnTo>
                    <a:lnTo>
                      <a:pt x="588" y="201"/>
                    </a:lnTo>
                    <a:lnTo>
                      <a:pt x="610" y="190"/>
                    </a:lnTo>
                    <a:lnTo>
                      <a:pt x="633" y="168"/>
                    </a:lnTo>
                    <a:lnTo>
                      <a:pt x="644" y="145"/>
                    </a:lnTo>
                    <a:lnTo>
                      <a:pt x="655" y="112"/>
                    </a:lnTo>
                    <a:lnTo>
                      <a:pt x="633" y="45"/>
                    </a:lnTo>
                    <a:lnTo>
                      <a:pt x="599" y="23"/>
                    </a:lnTo>
                    <a:lnTo>
                      <a:pt x="566" y="12"/>
                    </a:lnTo>
                    <a:lnTo>
                      <a:pt x="522" y="0"/>
                    </a:lnTo>
                    <a:lnTo>
                      <a:pt x="433" y="23"/>
                    </a:lnTo>
                    <a:lnTo>
                      <a:pt x="355" y="78"/>
                    </a:lnTo>
                    <a:lnTo>
                      <a:pt x="311" y="123"/>
                    </a:lnTo>
                    <a:lnTo>
                      <a:pt x="300" y="90"/>
                    </a:lnTo>
                    <a:lnTo>
                      <a:pt x="255" y="23"/>
                    </a:lnTo>
                    <a:lnTo>
                      <a:pt x="167" y="0"/>
                    </a:lnTo>
                    <a:lnTo>
                      <a:pt x="133" y="12"/>
                    </a:lnTo>
                    <a:lnTo>
                      <a:pt x="89" y="34"/>
                    </a:lnTo>
                    <a:lnTo>
                      <a:pt x="78" y="56"/>
                    </a:lnTo>
                    <a:lnTo>
                      <a:pt x="56" y="78"/>
                    </a:lnTo>
                    <a:lnTo>
                      <a:pt x="56" y="90"/>
                    </a:lnTo>
                    <a:lnTo>
                      <a:pt x="45" y="123"/>
                    </a:lnTo>
                    <a:lnTo>
                      <a:pt x="22" y="156"/>
                    </a:lnTo>
                    <a:lnTo>
                      <a:pt x="11" y="190"/>
                    </a:lnTo>
                    <a:lnTo>
                      <a:pt x="11" y="223"/>
                    </a:lnTo>
                    <a:lnTo>
                      <a:pt x="0" y="246"/>
                    </a:lnTo>
                    <a:lnTo>
                      <a:pt x="0" y="257"/>
                    </a:lnTo>
                    <a:lnTo>
                      <a:pt x="11" y="268"/>
                    </a:lnTo>
                    <a:lnTo>
                      <a:pt x="34" y="268"/>
                    </a:lnTo>
                    <a:lnTo>
                      <a:pt x="34" y="257"/>
                    </a:lnTo>
                    <a:lnTo>
                      <a:pt x="45" y="246"/>
                    </a:lnTo>
                    <a:lnTo>
                      <a:pt x="45" y="234"/>
                    </a:lnTo>
                    <a:lnTo>
                      <a:pt x="78" y="134"/>
                    </a:lnTo>
                    <a:lnTo>
                      <a:pt x="111" y="67"/>
                    </a:lnTo>
                    <a:lnTo>
                      <a:pt x="167" y="34"/>
                    </a:lnTo>
                    <a:lnTo>
                      <a:pt x="178" y="34"/>
                    </a:lnTo>
                    <a:lnTo>
                      <a:pt x="200" y="45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79"/>
                    </a:lnTo>
                    <a:lnTo>
                      <a:pt x="200" y="201"/>
                    </a:lnTo>
                    <a:lnTo>
                      <a:pt x="189" y="246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2" name="Freeform 48"/>
              <p:cNvSpPr>
                <a:spLocks/>
              </p:cNvSpPr>
              <p:nvPr/>
            </p:nvSpPr>
            <p:spPr bwMode="auto">
              <a:xfrm>
                <a:off x="1682" y="4252"/>
                <a:ext cx="178" cy="168"/>
              </a:xfrm>
              <a:custGeom>
                <a:avLst/>
                <a:gdLst/>
                <a:ahLst/>
                <a:cxnLst>
                  <a:cxn ang="0">
                    <a:pos x="178" y="78"/>
                  </a:cxn>
                  <a:cxn ang="0">
                    <a:pos x="167" y="45"/>
                  </a:cxn>
                  <a:cxn ang="0">
                    <a:pos x="122" y="0"/>
                  </a:cxn>
                  <a:cxn ang="0">
                    <a:pos x="56" y="0"/>
                  </a:cxn>
                  <a:cxn ang="0">
                    <a:pos x="11" y="45"/>
                  </a:cxn>
                  <a:cxn ang="0">
                    <a:pos x="0" y="78"/>
                  </a:cxn>
                  <a:cxn ang="0">
                    <a:pos x="11" y="112"/>
                  </a:cxn>
                  <a:cxn ang="0">
                    <a:pos x="34" y="145"/>
                  </a:cxn>
                  <a:cxn ang="0">
                    <a:pos x="56" y="156"/>
                  </a:cxn>
                  <a:cxn ang="0">
                    <a:pos x="89" y="168"/>
                  </a:cxn>
                  <a:cxn ang="0">
                    <a:pos x="122" y="156"/>
                  </a:cxn>
                  <a:cxn ang="0">
                    <a:pos x="145" y="145"/>
                  </a:cxn>
                  <a:cxn ang="0">
                    <a:pos x="167" y="112"/>
                  </a:cxn>
                  <a:cxn ang="0">
                    <a:pos x="178" y="78"/>
                  </a:cxn>
                </a:cxnLst>
                <a:rect l="0" t="0" r="r" b="b"/>
                <a:pathLst>
                  <a:path w="178" h="168">
                    <a:moveTo>
                      <a:pt x="178" y="78"/>
                    </a:moveTo>
                    <a:lnTo>
                      <a:pt x="167" y="45"/>
                    </a:lnTo>
                    <a:lnTo>
                      <a:pt x="122" y="0"/>
                    </a:lnTo>
                    <a:lnTo>
                      <a:pt x="56" y="0"/>
                    </a:lnTo>
                    <a:lnTo>
                      <a:pt x="11" y="45"/>
                    </a:lnTo>
                    <a:lnTo>
                      <a:pt x="0" y="78"/>
                    </a:lnTo>
                    <a:lnTo>
                      <a:pt x="11" y="112"/>
                    </a:lnTo>
                    <a:lnTo>
                      <a:pt x="34" y="145"/>
                    </a:lnTo>
                    <a:lnTo>
                      <a:pt x="56" y="156"/>
                    </a:lnTo>
                    <a:lnTo>
                      <a:pt x="89" y="168"/>
                    </a:lnTo>
                    <a:lnTo>
                      <a:pt x="122" y="156"/>
                    </a:lnTo>
                    <a:lnTo>
                      <a:pt x="145" y="145"/>
                    </a:lnTo>
                    <a:lnTo>
                      <a:pt x="167" y="112"/>
                    </a:lnTo>
                    <a:lnTo>
                      <a:pt x="178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3" name="Freeform 49"/>
              <p:cNvSpPr>
                <a:spLocks/>
              </p:cNvSpPr>
              <p:nvPr/>
            </p:nvSpPr>
            <p:spPr bwMode="auto">
              <a:xfrm>
                <a:off x="2758" y="3328"/>
                <a:ext cx="1575" cy="1125"/>
              </a:xfrm>
              <a:custGeom>
                <a:avLst/>
                <a:gdLst/>
                <a:ahLst/>
                <a:cxnLst>
                  <a:cxn ang="0">
                    <a:pos x="1420" y="156"/>
                  </a:cxn>
                  <a:cxn ang="0">
                    <a:pos x="1442" y="111"/>
                  </a:cxn>
                  <a:cxn ang="0">
                    <a:pos x="1487" y="67"/>
                  </a:cxn>
                  <a:cxn ang="0">
                    <a:pos x="1553" y="44"/>
                  </a:cxn>
                  <a:cxn ang="0">
                    <a:pos x="1575" y="44"/>
                  </a:cxn>
                  <a:cxn ang="0">
                    <a:pos x="1575" y="0"/>
                  </a:cxn>
                  <a:cxn ang="0">
                    <a:pos x="1243" y="0"/>
                  </a:cxn>
                  <a:cxn ang="0">
                    <a:pos x="1243" y="44"/>
                  </a:cxn>
                  <a:cxn ang="0">
                    <a:pos x="1287" y="44"/>
                  </a:cxn>
                  <a:cxn ang="0">
                    <a:pos x="1331" y="55"/>
                  </a:cxn>
                  <a:cxn ang="0">
                    <a:pos x="1354" y="78"/>
                  </a:cxn>
                  <a:cxn ang="0">
                    <a:pos x="1376" y="89"/>
                  </a:cxn>
                  <a:cxn ang="0">
                    <a:pos x="1376" y="111"/>
                  </a:cxn>
                  <a:cxn ang="0">
                    <a:pos x="1387" y="133"/>
                  </a:cxn>
                  <a:cxn ang="0">
                    <a:pos x="1387" y="145"/>
                  </a:cxn>
                  <a:cxn ang="0">
                    <a:pos x="1376" y="167"/>
                  </a:cxn>
                  <a:cxn ang="0">
                    <a:pos x="1132" y="902"/>
                  </a:cxn>
                  <a:cxn ang="0">
                    <a:pos x="877" y="111"/>
                  </a:cxn>
                  <a:cxn ang="0">
                    <a:pos x="877" y="78"/>
                  </a:cxn>
                  <a:cxn ang="0">
                    <a:pos x="899" y="55"/>
                  </a:cxn>
                  <a:cxn ang="0">
                    <a:pos x="921" y="55"/>
                  </a:cxn>
                  <a:cxn ang="0">
                    <a:pos x="943" y="44"/>
                  </a:cxn>
                  <a:cxn ang="0">
                    <a:pos x="1010" y="44"/>
                  </a:cxn>
                  <a:cxn ang="0">
                    <a:pos x="1010" y="0"/>
                  </a:cxn>
                  <a:cxn ang="0">
                    <a:pos x="588" y="0"/>
                  </a:cxn>
                  <a:cxn ang="0">
                    <a:pos x="588" y="44"/>
                  </a:cxn>
                  <a:cxn ang="0">
                    <a:pos x="677" y="44"/>
                  </a:cxn>
                  <a:cxn ang="0">
                    <a:pos x="699" y="55"/>
                  </a:cxn>
                  <a:cxn ang="0">
                    <a:pos x="721" y="78"/>
                  </a:cxn>
                  <a:cxn ang="0">
                    <a:pos x="732" y="100"/>
                  </a:cxn>
                  <a:cxn ang="0">
                    <a:pos x="766" y="211"/>
                  </a:cxn>
                  <a:cxn ang="0">
                    <a:pos x="544" y="902"/>
                  </a:cxn>
                  <a:cxn ang="0">
                    <a:pos x="289" y="111"/>
                  </a:cxn>
                  <a:cxn ang="0">
                    <a:pos x="289" y="78"/>
                  </a:cxn>
                  <a:cxn ang="0">
                    <a:pos x="300" y="55"/>
                  </a:cxn>
                  <a:cxn ang="0">
                    <a:pos x="322" y="55"/>
                  </a:cxn>
                  <a:cxn ang="0">
                    <a:pos x="344" y="44"/>
                  </a:cxn>
                  <a:cxn ang="0">
                    <a:pos x="422" y="44"/>
                  </a:cxn>
                  <a:cxn ang="0">
                    <a:pos x="422" y="0"/>
                  </a:cxn>
                  <a:cxn ang="0">
                    <a:pos x="0" y="0"/>
                  </a:cxn>
                  <a:cxn ang="0">
                    <a:pos x="0" y="44"/>
                  </a:cxn>
                  <a:cxn ang="0">
                    <a:pos x="89" y="44"/>
                  </a:cxn>
                  <a:cxn ang="0">
                    <a:pos x="111" y="55"/>
                  </a:cxn>
                  <a:cxn ang="0">
                    <a:pos x="122" y="67"/>
                  </a:cxn>
                  <a:cxn ang="0">
                    <a:pos x="145" y="111"/>
                  </a:cxn>
                  <a:cxn ang="0">
                    <a:pos x="466" y="1092"/>
                  </a:cxn>
                  <a:cxn ang="0">
                    <a:pos x="466" y="1114"/>
                  </a:cxn>
                  <a:cxn ang="0">
                    <a:pos x="477" y="1125"/>
                  </a:cxn>
                  <a:cxn ang="0">
                    <a:pos x="500" y="1125"/>
                  </a:cxn>
                  <a:cxn ang="0">
                    <a:pos x="511" y="1114"/>
                  </a:cxn>
                  <a:cxn ang="0">
                    <a:pos x="522" y="1114"/>
                  </a:cxn>
                  <a:cxn ang="0">
                    <a:pos x="522" y="1092"/>
                  </a:cxn>
                  <a:cxn ang="0">
                    <a:pos x="788" y="278"/>
                  </a:cxn>
                  <a:cxn ang="0">
                    <a:pos x="1054" y="1092"/>
                  </a:cxn>
                  <a:cxn ang="0">
                    <a:pos x="1054" y="1114"/>
                  </a:cxn>
                  <a:cxn ang="0">
                    <a:pos x="1065" y="1125"/>
                  </a:cxn>
                  <a:cxn ang="0">
                    <a:pos x="1098" y="1125"/>
                  </a:cxn>
                  <a:cxn ang="0">
                    <a:pos x="1110" y="1114"/>
                  </a:cxn>
                  <a:cxn ang="0">
                    <a:pos x="1121" y="1092"/>
                  </a:cxn>
                  <a:cxn ang="0">
                    <a:pos x="1420" y="156"/>
                  </a:cxn>
                </a:cxnLst>
                <a:rect l="0" t="0" r="r" b="b"/>
                <a:pathLst>
                  <a:path w="1575" h="1125">
                    <a:moveTo>
                      <a:pt x="1420" y="156"/>
                    </a:moveTo>
                    <a:lnTo>
                      <a:pt x="1442" y="111"/>
                    </a:lnTo>
                    <a:lnTo>
                      <a:pt x="1487" y="67"/>
                    </a:lnTo>
                    <a:lnTo>
                      <a:pt x="1553" y="44"/>
                    </a:lnTo>
                    <a:lnTo>
                      <a:pt x="1575" y="44"/>
                    </a:lnTo>
                    <a:lnTo>
                      <a:pt x="1575" y="0"/>
                    </a:lnTo>
                    <a:lnTo>
                      <a:pt x="1243" y="0"/>
                    </a:lnTo>
                    <a:lnTo>
                      <a:pt x="1243" y="44"/>
                    </a:lnTo>
                    <a:lnTo>
                      <a:pt x="1287" y="44"/>
                    </a:lnTo>
                    <a:lnTo>
                      <a:pt x="1331" y="55"/>
                    </a:lnTo>
                    <a:lnTo>
                      <a:pt x="1354" y="78"/>
                    </a:lnTo>
                    <a:lnTo>
                      <a:pt x="1376" y="89"/>
                    </a:lnTo>
                    <a:lnTo>
                      <a:pt x="1376" y="111"/>
                    </a:lnTo>
                    <a:lnTo>
                      <a:pt x="1387" y="133"/>
                    </a:lnTo>
                    <a:lnTo>
                      <a:pt x="1387" y="145"/>
                    </a:lnTo>
                    <a:lnTo>
                      <a:pt x="1376" y="167"/>
                    </a:lnTo>
                    <a:lnTo>
                      <a:pt x="1132" y="902"/>
                    </a:lnTo>
                    <a:lnTo>
                      <a:pt x="877" y="111"/>
                    </a:lnTo>
                    <a:lnTo>
                      <a:pt x="877" y="78"/>
                    </a:lnTo>
                    <a:lnTo>
                      <a:pt x="899" y="55"/>
                    </a:lnTo>
                    <a:lnTo>
                      <a:pt x="921" y="55"/>
                    </a:lnTo>
                    <a:lnTo>
                      <a:pt x="943" y="44"/>
                    </a:lnTo>
                    <a:lnTo>
                      <a:pt x="1010" y="44"/>
                    </a:lnTo>
                    <a:lnTo>
                      <a:pt x="1010" y="0"/>
                    </a:lnTo>
                    <a:lnTo>
                      <a:pt x="588" y="0"/>
                    </a:lnTo>
                    <a:lnTo>
                      <a:pt x="588" y="44"/>
                    </a:lnTo>
                    <a:lnTo>
                      <a:pt x="677" y="44"/>
                    </a:lnTo>
                    <a:lnTo>
                      <a:pt x="699" y="55"/>
                    </a:lnTo>
                    <a:lnTo>
                      <a:pt x="721" y="78"/>
                    </a:lnTo>
                    <a:lnTo>
                      <a:pt x="732" y="100"/>
                    </a:lnTo>
                    <a:lnTo>
                      <a:pt x="766" y="211"/>
                    </a:lnTo>
                    <a:lnTo>
                      <a:pt x="544" y="902"/>
                    </a:lnTo>
                    <a:lnTo>
                      <a:pt x="289" y="111"/>
                    </a:lnTo>
                    <a:lnTo>
                      <a:pt x="289" y="78"/>
                    </a:lnTo>
                    <a:lnTo>
                      <a:pt x="300" y="55"/>
                    </a:lnTo>
                    <a:lnTo>
                      <a:pt x="322" y="55"/>
                    </a:lnTo>
                    <a:lnTo>
                      <a:pt x="344" y="44"/>
                    </a:lnTo>
                    <a:lnTo>
                      <a:pt x="422" y="44"/>
                    </a:lnTo>
                    <a:lnTo>
                      <a:pt x="422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89" y="44"/>
                    </a:lnTo>
                    <a:lnTo>
                      <a:pt x="111" y="55"/>
                    </a:lnTo>
                    <a:lnTo>
                      <a:pt x="122" y="67"/>
                    </a:lnTo>
                    <a:lnTo>
                      <a:pt x="145" y="111"/>
                    </a:lnTo>
                    <a:lnTo>
                      <a:pt x="466" y="1092"/>
                    </a:lnTo>
                    <a:lnTo>
                      <a:pt x="466" y="1114"/>
                    </a:lnTo>
                    <a:lnTo>
                      <a:pt x="477" y="1125"/>
                    </a:lnTo>
                    <a:lnTo>
                      <a:pt x="500" y="1125"/>
                    </a:lnTo>
                    <a:lnTo>
                      <a:pt x="511" y="1114"/>
                    </a:lnTo>
                    <a:lnTo>
                      <a:pt x="522" y="1114"/>
                    </a:lnTo>
                    <a:lnTo>
                      <a:pt x="522" y="1092"/>
                    </a:lnTo>
                    <a:lnTo>
                      <a:pt x="788" y="278"/>
                    </a:lnTo>
                    <a:lnTo>
                      <a:pt x="1054" y="1092"/>
                    </a:lnTo>
                    <a:lnTo>
                      <a:pt x="1054" y="1114"/>
                    </a:lnTo>
                    <a:lnTo>
                      <a:pt x="1065" y="1125"/>
                    </a:lnTo>
                    <a:lnTo>
                      <a:pt x="1098" y="1125"/>
                    </a:lnTo>
                    <a:lnTo>
                      <a:pt x="1110" y="1114"/>
                    </a:lnTo>
                    <a:lnTo>
                      <a:pt x="1121" y="1092"/>
                    </a:lnTo>
                    <a:lnTo>
                      <a:pt x="1420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4" name="Freeform 50"/>
              <p:cNvSpPr>
                <a:spLocks/>
              </p:cNvSpPr>
              <p:nvPr/>
            </p:nvSpPr>
            <p:spPr bwMode="auto">
              <a:xfrm>
                <a:off x="4422" y="3305"/>
                <a:ext cx="799" cy="1115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2"/>
                  </a:cxn>
                  <a:cxn ang="0">
                    <a:pos x="666" y="524"/>
                  </a:cxn>
                  <a:cxn ang="0">
                    <a:pos x="632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5" y="413"/>
                  </a:cxn>
                  <a:cxn ang="0">
                    <a:pos x="510" y="413"/>
                  </a:cxn>
                  <a:cxn ang="0">
                    <a:pos x="455" y="401"/>
                  </a:cxn>
                  <a:cxn ang="0">
                    <a:pos x="366" y="424"/>
                  </a:cxn>
                  <a:cxn ang="0">
                    <a:pos x="300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6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00" y="1070"/>
                  </a:cxn>
                  <a:cxn ang="0">
                    <a:pos x="266" y="1059"/>
                  </a:cxn>
                  <a:cxn ang="0">
                    <a:pos x="244" y="1048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300" y="502"/>
                  </a:cxn>
                  <a:cxn ang="0">
                    <a:pos x="377" y="457"/>
                  </a:cxn>
                  <a:cxn ang="0">
                    <a:pos x="444" y="435"/>
                  </a:cxn>
                  <a:cxn ang="0">
                    <a:pos x="510" y="457"/>
                  </a:cxn>
                  <a:cxn ang="0">
                    <a:pos x="544" y="491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8"/>
                  </a:cxn>
                  <a:cxn ang="0">
                    <a:pos x="533" y="1059"/>
                  </a:cxn>
                  <a:cxn ang="0">
                    <a:pos x="499" y="1059"/>
                  </a:cxn>
                  <a:cxn ang="0">
                    <a:pos x="444" y="1070"/>
                  </a:cxn>
                  <a:cxn ang="0">
                    <a:pos x="444" y="1115"/>
                  </a:cxn>
                  <a:cxn ang="0">
                    <a:pos x="799" y="1115"/>
                  </a:cxn>
                  <a:cxn ang="0">
                    <a:pos x="799" y="1070"/>
                  </a:cxn>
                  <a:cxn ang="0">
                    <a:pos x="754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5">
                    <a:moveTo>
                      <a:pt x="677" y="713"/>
                    </a:moveTo>
                    <a:lnTo>
                      <a:pt x="677" y="602"/>
                    </a:lnTo>
                    <a:lnTo>
                      <a:pt x="666" y="524"/>
                    </a:lnTo>
                    <a:lnTo>
                      <a:pt x="632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5" y="413"/>
                    </a:lnTo>
                    <a:lnTo>
                      <a:pt x="510" y="413"/>
                    </a:lnTo>
                    <a:lnTo>
                      <a:pt x="455" y="401"/>
                    </a:lnTo>
                    <a:lnTo>
                      <a:pt x="366" y="424"/>
                    </a:lnTo>
                    <a:lnTo>
                      <a:pt x="300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33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6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00" y="1070"/>
                    </a:lnTo>
                    <a:lnTo>
                      <a:pt x="266" y="1059"/>
                    </a:lnTo>
                    <a:lnTo>
                      <a:pt x="244" y="1048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300" y="502"/>
                    </a:lnTo>
                    <a:lnTo>
                      <a:pt x="377" y="457"/>
                    </a:lnTo>
                    <a:lnTo>
                      <a:pt x="444" y="435"/>
                    </a:lnTo>
                    <a:lnTo>
                      <a:pt x="510" y="457"/>
                    </a:lnTo>
                    <a:lnTo>
                      <a:pt x="544" y="491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8"/>
                    </a:lnTo>
                    <a:lnTo>
                      <a:pt x="533" y="1059"/>
                    </a:lnTo>
                    <a:lnTo>
                      <a:pt x="499" y="1059"/>
                    </a:lnTo>
                    <a:lnTo>
                      <a:pt x="444" y="1070"/>
                    </a:lnTo>
                    <a:lnTo>
                      <a:pt x="444" y="1115"/>
                    </a:lnTo>
                    <a:lnTo>
                      <a:pt x="799" y="1115"/>
                    </a:lnTo>
                    <a:lnTo>
                      <a:pt x="799" y="1070"/>
                    </a:lnTo>
                    <a:lnTo>
                      <a:pt x="754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5" name="Freeform 51"/>
              <p:cNvSpPr>
                <a:spLocks noEditPoints="1"/>
              </p:cNvSpPr>
              <p:nvPr/>
            </p:nvSpPr>
            <p:spPr bwMode="auto">
              <a:xfrm>
                <a:off x="5299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87" y="357"/>
                  </a:cxn>
                  <a:cxn ang="0">
                    <a:pos x="610" y="357"/>
                  </a:cxn>
                  <a:cxn ang="0">
                    <a:pos x="621" y="346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6" y="145"/>
                  </a:cxn>
                  <a:cxn ang="0">
                    <a:pos x="521" y="67"/>
                  </a:cxn>
                  <a:cxn ang="0">
                    <a:pos x="443" y="23"/>
                  </a:cxn>
                  <a:cxn ang="0">
                    <a:pos x="332" y="0"/>
                  </a:cxn>
                  <a:cxn ang="0">
                    <a:pos x="199" y="34"/>
                  </a:cxn>
                  <a:cxn ang="0">
                    <a:pos x="99" y="112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0" y="635"/>
                  </a:cxn>
                  <a:cxn ang="0">
                    <a:pos x="221" y="713"/>
                  </a:cxn>
                  <a:cxn ang="0">
                    <a:pos x="354" y="747"/>
                  </a:cxn>
                  <a:cxn ang="0">
                    <a:pos x="454" y="725"/>
                  </a:cxn>
                  <a:cxn ang="0">
                    <a:pos x="532" y="680"/>
                  </a:cxn>
                  <a:cxn ang="0">
                    <a:pos x="587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7" y="513"/>
                  </a:cxn>
                  <a:cxn ang="0">
                    <a:pos x="587" y="524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2" y="647"/>
                  </a:cxn>
                  <a:cxn ang="0">
                    <a:pos x="188" y="591"/>
                  </a:cxn>
                  <a:cxn ang="0">
                    <a:pos x="155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8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99" y="123"/>
                  </a:cxn>
                  <a:cxn ang="0">
                    <a:pos x="244" y="67"/>
                  </a:cxn>
                  <a:cxn ang="0">
                    <a:pos x="299" y="45"/>
                  </a:cxn>
                  <a:cxn ang="0">
                    <a:pos x="332" y="45"/>
                  </a:cxn>
                  <a:cxn ang="0">
                    <a:pos x="410" y="56"/>
                  </a:cxn>
                  <a:cxn ang="0">
                    <a:pos x="454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87" y="357"/>
                    </a:moveTo>
                    <a:lnTo>
                      <a:pt x="610" y="357"/>
                    </a:lnTo>
                    <a:lnTo>
                      <a:pt x="621" y="346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6" y="145"/>
                    </a:lnTo>
                    <a:lnTo>
                      <a:pt x="521" y="67"/>
                    </a:lnTo>
                    <a:lnTo>
                      <a:pt x="443" y="23"/>
                    </a:lnTo>
                    <a:lnTo>
                      <a:pt x="332" y="0"/>
                    </a:lnTo>
                    <a:lnTo>
                      <a:pt x="199" y="34"/>
                    </a:lnTo>
                    <a:lnTo>
                      <a:pt x="99" y="112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0" y="635"/>
                    </a:lnTo>
                    <a:lnTo>
                      <a:pt x="221" y="713"/>
                    </a:lnTo>
                    <a:lnTo>
                      <a:pt x="354" y="747"/>
                    </a:lnTo>
                    <a:lnTo>
                      <a:pt x="454" y="725"/>
                    </a:lnTo>
                    <a:lnTo>
                      <a:pt x="532" y="680"/>
                    </a:lnTo>
                    <a:lnTo>
                      <a:pt x="587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7" y="513"/>
                    </a:lnTo>
                    <a:lnTo>
                      <a:pt x="587" y="524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2" y="647"/>
                    </a:lnTo>
                    <a:lnTo>
                      <a:pt x="188" y="591"/>
                    </a:lnTo>
                    <a:lnTo>
                      <a:pt x="155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8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99" y="123"/>
                    </a:lnTo>
                    <a:lnTo>
                      <a:pt x="244" y="67"/>
                    </a:lnTo>
                    <a:lnTo>
                      <a:pt x="299" y="45"/>
                    </a:lnTo>
                    <a:lnTo>
                      <a:pt x="332" y="45"/>
                    </a:lnTo>
                    <a:lnTo>
                      <a:pt x="410" y="56"/>
                    </a:lnTo>
                    <a:lnTo>
                      <a:pt x="454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6" name="Freeform 52"/>
              <p:cNvSpPr>
                <a:spLocks/>
              </p:cNvSpPr>
              <p:nvPr/>
            </p:nvSpPr>
            <p:spPr bwMode="auto">
              <a:xfrm>
                <a:off x="6020" y="3706"/>
                <a:ext cx="809" cy="714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0" y="647"/>
                  </a:cxn>
                  <a:cxn ang="0">
                    <a:pos x="99" y="658"/>
                  </a:cxn>
                  <a:cxn ang="0">
                    <a:pos x="44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54" y="714"/>
                  </a:cxn>
                  <a:cxn ang="0">
                    <a:pos x="354" y="669"/>
                  </a:cxn>
                  <a:cxn ang="0">
                    <a:pos x="299" y="669"/>
                  </a:cxn>
                  <a:cxn ang="0">
                    <a:pos x="266" y="658"/>
                  </a:cxn>
                  <a:cxn ang="0">
                    <a:pos x="244" y="647"/>
                  </a:cxn>
                  <a:cxn ang="0">
                    <a:pos x="232" y="624"/>
                  </a:cxn>
                  <a:cxn ang="0">
                    <a:pos x="232" y="301"/>
                  </a:cxn>
                  <a:cxn ang="0">
                    <a:pos x="255" y="190"/>
                  </a:cxn>
                  <a:cxn ang="0">
                    <a:pos x="299" y="101"/>
                  </a:cxn>
                  <a:cxn ang="0">
                    <a:pos x="377" y="56"/>
                  </a:cxn>
                  <a:cxn ang="0">
                    <a:pos x="454" y="34"/>
                  </a:cxn>
                  <a:cxn ang="0">
                    <a:pos x="510" y="56"/>
                  </a:cxn>
                  <a:cxn ang="0">
                    <a:pos x="543" y="90"/>
                  </a:cxn>
                  <a:cxn ang="0">
                    <a:pos x="565" y="145"/>
                  </a:cxn>
                  <a:cxn ang="0">
                    <a:pos x="565" y="624"/>
                  </a:cxn>
                  <a:cxn ang="0">
                    <a:pos x="554" y="647"/>
                  </a:cxn>
                  <a:cxn ang="0">
                    <a:pos x="543" y="658"/>
                  </a:cxn>
                  <a:cxn ang="0">
                    <a:pos x="488" y="658"/>
                  </a:cxn>
                  <a:cxn ang="0">
                    <a:pos x="443" y="669"/>
                  </a:cxn>
                  <a:cxn ang="0">
                    <a:pos x="443" y="714"/>
                  </a:cxn>
                  <a:cxn ang="0">
                    <a:pos x="809" y="714"/>
                  </a:cxn>
                  <a:cxn ang="0">
                    <a:pos x="809" y="669"/>
                  </a:cxn>
                  <a:cxn ang="0">
                    <a:pos x="765" y="669"/>
                  </a:cxn>
                  <a:cxn ang="0">
                    <a:pos x="721" y="658"/>
                  </a:cxn>
                  <a:cxn ang="0">
                    <a:pos x="698" y="658"/>
                  </a:cxn>
                  <a:cxn ang="0">
                    <a:pos x="676" y="613"/>
                  </a:cxn>
                  <a:cxn ang="0">
                    <a:pos x="676" y="201"/>
                  </a:cxn>
                  <a:cxn ang="0">
                    <a:pos x="665" y="123"/>
                  </a:cxn>
                  <a:cxn ang="0">
                    <a:pos x="632" y="67"/>
                  </a:cxn>
                  <a:cxn ang="0">
                    <a:pos x="610" y="45"/>
                  </a:cxn>
                  <a:cxn ang="0">
                    <a:pos x="587" y="34"/>
                  </a:cxn>
                  <a:cxn ang="0">
                    <a:pos x="554" y="12"/>
                  </a:cxn>
                  <a:cxn ang="0">
                    <a:pos x="510" y="12"/>
                  </a:cxn>
                  <a:cxn ang="0">
                    <a:pos x="465" y="0"/>
                  </a:cxn>
                  <a:cxn ang="0">
                    <a:pos x="354" y="23"/>
                  </a:cxn>
                  <a:cxn ang="0">
                    <a:pos x="277" y="78"/>
                  </a:cxn>
                  <a:cxn ang="0">
                    <a:pos x="221" y="168"/>
                  </a:cxn>
                  <a:cxn ang="0">
                    <a:pos x="221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122" y="101"/>
                  </a:cxn>
                  <a:cxn ang="0">
                    <a:pos x="122" y="156"/>
                  </a:cxn>
                </a:cxnLst>
                <a:rect l="0" t="0" r="r" b="b"/>
                <a:pathLst>
                  <a:path w="809" h="714">
                    <a:moveTo>
                      <a:pt x="122" y="156"/>
                    </a:moveTo>
                    <a:lnTo>
                      <a:pt x="122" y="624"/>
                    </a:lnTo>
                    <a:lnTo>
                      <a:pt x="110" y="647"/>
                    </a:lnTo>
                    <a:lnTo>
                      <a:pt x="99" y="658"/>
                    </a:lnTo>
                    <a:lnTo>
                      <a:pt x="44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54" y="714"/>
                    </a:lnTo>
                    <a:lnTo>
                      <a:pt x="354" y="669"/>
                    </a:lnTo>
                    <a:lnTo>
                      <a:pt x="299" y="669"/>
                    </a:lnTo>
                    <a:lnTo>
                      <a:pt x="266" y="658"/>
                    </a:lnTo>
                    <a:lnTo>
                      <a:pt x="244" y="647"/>
                    </a:lnTo>
                    <a:lnTo>
                      <a:pt x="232" y="624"/>
                    </a:lnTo>
                    <a:lnTo>
                      <a:pt x="232" y="301"/>
                    </a:lnTo>
                    <a:lnTo>
                      <a:pt x="255" y="190"/>
                    </a:lnTo>
                    <a:lnTo>
                      <a:pt x="299" y="101"/>
                    </a:lnTo>
                    <a:lnTo>
                      <a:pt x="377" y="56"/>
                    </a:lnTo>
                    <a:lnTo>
                      <a:pt x="454" y="34"/>
                    </a:lnTo>
                    <a:lnTo>
                      <a:pt x="510" y="56"/>
                    </a:lnTo>
                    <a:lnTo>
                      <a:pt x="543" y="90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7"/>
                    </a:lnTo>
                    <a:lnTo>
                      <a:pt x="543" y="658"/>
                    </a:lnTo>
                    <a:lnTo>
                      <a:pt x="488" y="658"/>
                    </a:lnTo>
                    <a:lnTo>
                      <a:pt x="443" y="669"/>
                    </a:lnTo>
                    <a:lnTo>
                      <a:pt x="443" y="714"/>
                    </a:lnTo>
                    <a:lnTo>
                      <a:pt x="809" y="714"/>
                    </a:lnTo>
                    <a:lnTo>
                      <a:pt x="809" y="669"/>
                    </a:lnTo>
                    <a:lnTo>
                      <a:pt x="765" y="669"/>
                    </a:lnTo>
                    <a:lnTo>
                      <a:pt x="721" y="658"/>
                    </a:lnTo>
                    <a:lnTo>
                      <a:pt x="698" y="658"/>
                    </a:lnTo>
                    <a:lnTo>
                      <a:pt x="676" y="613"/>
                    </a:lnTo>
                    <a:lnTo>
                      <a:pt x="676" y="201"/>
                    </a:lnTo>
                    <a:lnTo>
                      <a:pt x="665" y="123"/>
                    </a:lnTo>
                    <a:lnTo>
                      <a:pt x="632" y="67"/>
                    </a:lnTo>
                    <a:lnTo>
                      <a:pt x="610" y="45"/>
                    </a:lnTo>
                    <a:lnTo>
                      <a:pt x="587" y="34"/>
                    </a:lnTo>
                    <a:lnTo>
                      <a:pt x="554" y="12"/>
                    </a:lnTo>
                    <a:lnTo>
                      <a:pt x="510" y="12"/>
                    </a:lnTo>
                    <a:lnTo>
                      <a:pt x="465" y="0"/>
                    </a:lnTo>
                    <a:lnTo>
                      <a:pt x="354" y="23"/>
                    </a:lnTo>
                    <a:lnTo>
                      <a:pt x="277" y="78"/>
                    </a:lnTo>
                    <a:lnTo>
                      <a:pt x="221" y="168"/>
                    </a:lnTo>
                    <a:lnTo>
                      <a:pt x="221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122" y="101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7" name="Freeform 53"/>
              <p:cNvSpPr>
                <a:spLocks noEditPoints="1"/>
              </p:cNvSpPr>
              <p:nvPr/>
            </p:nvSpPr>
            <p:spPr bwMode="auto">
              <a:xfrm>
                <a:off x="7473" y="3695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21" y="713"/>
                  </a:cxn>
                  <a:cxn ang="0">
                    <a:pos x="599" y="736"/>
                  </a:cxn>
                  <a:cxn ang="0">
                    <a:pos x="643" y="725"/>
                  </a:cxn>
                  <a:cxn ang="0">
                    <a:pos x="687" y="691"/>
                  </a:cxn>
                  <a:cxn ang="0">
                    <a:pos x="721" y="624"/>
                  </a:cxn>
                  <a:cxn ang="0">
                    <a:pos x="676" y="491"/>
                  </a:cxn>
                  <a:cxn ang="0">
                    <a:pos x="654" y="669"/>
                  </a:cxn>
                  <a:cxn ang="0">
                    <a:pos x="599" y="680"/>
                  </a:cxn>
                  <a:cxn ang="0">
                    <a:pos x="565" y="624"/>
                  </a:cxn>
                  <a:cxn ang="0">
                    <a:pos x="543" y="156"/>
                  </a:cxn>
                  <a:cxn ang="0">
                    <a:pos x="399" y="23"/>
                  </a:cxn>
                  <a:cxn ang="0">
                    <a:pos x="199" y="11"/>
                  </a:cxn>
                  <a:cxn ang="0">
                    <a:pos x="66" y="112"/>
                  </a:cxn>
                  <a:cxn ang="0">
                    <a:pos x="55" y="223"/>
                  </a:cxn>
                  <a:cxn ang="0">
                    <a:pos x="88" y="257"/>
                  </a:cxn>
                  <a:cxn ang="0">
                    <a:pos x="177" y="245"/>
                  </a:cxn>
                  <a:cxn ang="0">
                    <a:pos x="199" y="190"/>
                  </a:cxn>
                  <a:cxn ang="0">
                    <a:pos x="188" y="156"/>
                  </a:cxn>
                  <a:cxn ang="0">
                    <a:pos x="144" y="123"/>
                  </a:cxn>
                  <a:cxn ang="0">
                    <a:pos x="144" y="78"/>
                  </a:cxn>
                  <a:cxn ang="0">
                    <a:pos x="210" y="45"/>
                  </a:cxn>
                  <a:cxn ang="0">
                    <a:pos x="343" y="56"/>
                  </a:cxn>
                  <a:cxn ang="0">
                    <a:pos x="443" y="156"/>
                  </a:cxn>
                  <a:cxn ang="0">
                    <a:pos x="454" y="301"/>
                  </a:cxn>
                  <a:cxn ang="0">
                    <a:pos x="155" y="368"/>
                  </a:cxn>
                  <a:cxn ang="0">
                    <a:pos x="11" y="502"/>
                  </a:cxn>
                  <a:cxn ang="0">
                    <a:pos x="22" y="635"/>
                  </a:cxn>
                  <a:cxn ang="0">
                    <a:pos x="122" y="725"/>
                  </a:cxn>
                  <a:cxn ang="0">
                    <a:pos x="355" y="725"/>
                  </a:cxn>
                  <a:cxn ang="0">
                    <a:pos x="465" y="602"/>
                  </a:cxn>
                  <a:cxn ang="0">
                    <a:pos x="454" y="502"/>
                  </a:cxn>
                  <a:cxn ang="0">
                    <a:pos x="388" y="658"/>
                  </a:cxn>
                  <a:cxn ang="0">
                    <a:pos x="266" y="702"/>
                  </a:cxn>
                  <a:cxn ang="0">
                    <a:pos x="177" y="680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1" y="401"/>
                  </a:cxn>
                  <a:cxn ang="0">
                    <a:pos x="454" y="335"/>
                  </a:cxn>
                </a:cxnLst>
                <a:rect l="0" t="0" r="r" b="b"/>
                <a:pathLst>
                  <a:path w="721" h="747">
                    <a:moveTo>
                      <a:pt x="465" y="602"/>
                    </a:moveTo>
                    <a:lnTo>
                      <a:pt x="488" y="669"/>
                    </a:lnTo>
                    <a:lnTo>
                      <a:pt x="499" y="691"/>
                    </a:lnTo>
                    <a:lnTo>
                      <a:pt x="521" y="713"/>
                    </a:lnTo>
                    <a:lnTo>
                      <a:pt x="588" y="736"/>
                    </a:lnTo>
                    <a:lnTo>
                      <a:pt x="599" y="736"/>
                    </a:lnTo>
                    <a:lnTo>
                      <a:pt x="621" y="725"/>
                    </a:lnTo>
                    <a:lnTo>
                      <a:pt x="643" y="725"/>
                    </a:lnTo>
                    <a:lnTo>
                      <a:pt x="665" y="702"/>
                    </a:lnTo>
                    <a:lnTo>
                      <a:pt x="687" y="691"/>
                    </a:lnTo>
                    <a:lnTo>
                      <a:pt x="710" y="658"/>
                    </a:lnTo>
                    <a:lnTo>
                      <a:pt x="721" y="624"/>
                    </a:lnTo>
                    <a:lnTo>
                      <a:pt x="721" y="491"/>
                    </a:lnTo>
                    <a:lnTo>
                      <a:pt x="676" y="491"/>
                    </a:lnTo>
                    <a:lnTo>
                      <a:pt x="676" y="624"/>
                    </a:lnTo>
                    <a:lnTo>
                      <a:pt x="654" y="669"/>
                    </a:lnTo>
                    <a:lnTo>
                      <a:pt x="643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5" y="624"/>
                    </a:lnTo>
                    <a:lnTo>
                      <a:pt x="565" y="212"/>
                    </a:lnTo>
                    <a:lnTo>
                      <a:pt x="543" y="156"/>
                    </a:lnTo>
                    <a:lnTo>
                      <a:pt x="510" y="89"/>
                    </a:lnTo>
                    <a:lnTo>
                      <a:pt x="399" y="23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6"/>
                    </a:lnTo>
                    <a:lnTo>
                      <a:pt x="66" y="112"/>
                    </a:lnTo>
                    <a:lnTo>
                      <a:pt x="44" y="190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8" y="257"/>
                    </a:lnTo>
                    <a:lnTo>
                      <a:pt x="155" y="257"/>
                    </a:lnTo>
                    <a:lnTo>
                      <a:pt x="177" y="245"/>
                    </a:lnTo>
                    <a:lnTo>
                      <a:pt x="188" y="212"/>
                    </a:lnTo>
                    <a:lnTo>
                      <a:pt x="199" y="190"/>
                    </a:lnTo>
                    <a:lnTo>
                      <a:pt x="199" y="179"/>
                    </a:lnTo>
                    <a:lnTo>
                      <a:pt x="188" y="156"/>
                    </a:lnTo>
                    <a:lnTo>
                      <a:pt x="166" y="134"/>
                    </a:lnTo>
                    <a:lnTo>
                      <a:pt x="144" y="123"/>
                    </a:lnTo>
                    <a:lnTo>
                      <a:pt x="111" y="112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0" y="45"/>
                    </a:lnTo>
                    <a:lnTo>
                      <a:pt x="288" y="45"/>
                    </a:lnTo>
                    <a:lnTo>
                      <a:pt x="343" y="56"/>
                    </a:lnTo>
                    <a:lnTo>
                      <a:pt x="399" y="89"/>
                    </a:lnTo>
                    <a:lnTo>
                      <a:pt x="443" y="156"/>
                    </a:lnTo>
                    <a:lnTo>
                      <a:pt x="454" y="245"/>
                    </a:lnTo>
                    <a:lnTo>
                      <a:pt x="454" y="301"/>
                    </a:lnTo>
                    <a:lnTo>
                      <a:pt x="310" y="312"/>
                    </a:lnTo>
                    <a:lnTo>
                      <a:pt x="155" y="368"/>
                    </a:lnTo>
                    <a:lnTo>
                      <a:pt x="66" y="424"/>
                    </a:lnTo>
                    <a:lnTo>
                      <a:pt x="11" y="502"/>
                    </a:lnTo>
                    <a:lnTo>
                      <a:pt x="0" y="569"/>
                    </a:lnTo>
                    <a:lnTo>
                      <a:pt x="22" y="635"/>
                    </a:lnTo>
                    <a:lnTo>
                      <a:pt x="66" y="691"/>
                    </a:lnTo>
                    <a:lnTo>
                      <a:pt x="122" y="725"/>
                    </a:lnTo>
                    <a:lnTo>
                      <a:pt x="255" y="747"/>
                    </a:lnTo>
                    <a:lnTo>
                      <a:pt x="355" y="725"/>
                    </a:lnTo>
                    <a:lnTo>
                      <a:pt x="421" y="669"/>
                    </a:lnTo>
                    <a:lnTo>
                      <a:pt x="465" y="602"/>
                    </a:lnTo>
                    <a:close/>
                    <a:moveTo>
                      <a:pt x="454" y="335"/>
                    </a:moveTo>
                    <a:lnTo>
                      <a:pt x="454" y="502"/>
                    </a:lnTo>
                    <a:lnTo>
                      <a:pt x="432" y="602"/>
                    </a:lnTo>
                    <a:lnTo>
                      <a:pt x="388" y="658"/>
                    </a:lnTo>
                    <a:lnTo>
                      <a:pt x="332" y="691"/>
                    </a:lnTo>
                    <a:lnTo>
                      <a:pt x="266" y="702"/>
                    </a:lnTo>
                    <a:lnTo>
                      <a:pt x="221" y="702"/>
                    </a:lnTo>
                    <a:lnTo>
                      <a:pt x="177" y="680"/>
                    </a:lnTo>
                    <a:lnTo>
                      <a:pt x="155" y="658"/>
                    </a:lnTo>
                    <a:lnTo>
                      <a:pt x="133" y="613"/>
                    </a:lnTo>
                    <a:lnTo>
                      <a:pt x="122" y="569"/>
                    </a:lnTo>
                    <a:lnTo>
                      <a:pt x="133" y="513"/>
                    </a:lnTo>
                    <a:lnTo>
                      <a:pt x="166" y="457"/>
                    </a:lnTo>
                    <a:lnTo>
                      <a:pt x="221" y="401"/>
                    </a:lnTo>
                    <a:lnTo>
                      <a:pt x="321" y="357"/>
                    </a:lnTo>
                    <a:lnTo>
                      <a:pt x="454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8" name="Freeform 54"/>
              <p:cNvSpPr>
                <a:spLocks/>
              </p:cNvSpPr>
              <p:nvPr/>
            </p:nvSpPr>
            <p:spPr bwMode="auto">
              <a:xfrm>
                <a:off x="8260" y="3305"/>
                <a:ext cx="355" cy="111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6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11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33" y="1048"/>
                  </a:cxn>
                  <a:cxn ang="0">
                    <a:pos x="233" y="992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5">
                    <a:moveTo>
                      <a:pt x="233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6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11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33" y="1048"/>
                    </a:lnTo>
                    <a:lnTo>
                      <a:pt x="233" y="99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39" name="Freeform 55"/>
              <p:cNvSpPr>
                <a:spLocks/>
              </p:cNvSpPr>
              <p:nvPr/>
            </p:nvSpPr>
            <p:spPr bwMode="auto">
              <a:xfrm>
                <a:off x="8704" y="3305"/>
                <a:ext cx="355" cy="111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5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10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33" y="1048"/>
                  </a:cxn>
                  <a:cxn ang="0">
                    <a:pos x="233" y="992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5">
                    <a:moveTo>
                      <a:pt x="233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5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10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33" y="1048"/>
                    </a:lnTo>
                    <a:lnTo>
                      <a:pt x="233" y="99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0" name="Freeform 56"/>
              <p:cNvSpPr>
                <a:spLocks/>
              </p:cNvSpPr>
              <p:nvPr/>
            </p:nvSpPr>
            <p:spPr bwMode="auto">
              <a:xfrm>
                <a:off x="9669" y="3428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44" y="891"/>
                  </a:cxn>
                  <a:cxn ang="0">
                    <a:pos x="188" y="958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4" y="1014"/>
                  </a:cxn>
                  <a:cxn ang="0">
                    <a:pos x="410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1"/>
                  </a:cxn>
                  <a:cxn ang="0">
                    <a:pos x="421" y="925"/>
                  </a:cxn>
                  <a:cxn ang="0">
                    <a:pos x="377" y="969"/>
                  </a:cxn>
                  <a:cxn ang="0">
                    <a:pos x="322" y="969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44" y="891"/>
                    </a:lnTo>
                    <a:lnTo>
                      <a:pt x="188" y="958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4" y="1014"/>
                    </a:lnTo>
                    <a:lnTo>
                      <a:pt x="410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1"/>
                    </a:lnTo>
                    <a:lnTo>
                      <a:pt x="421" y="925"/>
                    </a:lnTo>
                    <a:lnTo>
                      <a:pt x="377" y="969"/>
                    </a:lnTo>
                    <a:lnTo>
                      <a:pt x="322" y="969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1" name="Freeform 57"/>
              <p:cNvSpPr>
                <a:spLocks/>
              </p:cNvSpPr>
              <p:nvPr/>
            </p:nvSpPr>
            <p:spPr bwMode="auto">
              <a:xfrm>
                <a:off x="10312" y="3305"/>
                <a:ext cx="799" cy="1115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2"/>
                  </a:cxn>
                  <a:cxn ang="0">
                    <a:pos x="666" y="524"/>
                  </a:cxn>
                  <a:cxn ang="0">
                    <a:pos x="633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5" y="413"/>
                  </a:cxn>
                  <a:cxn ang="0">
                    <a:pos x="511" y="413"/>
                  </a:cxn>
                  <a:cxn ang="0">
                    <a:pos x="455" y="401"/>
                  </a:cxn>
                  <a:cxn ang="0">
                    <a:pos x="366" y="424"/>
                  </a:cxn>
                  <a:cxn ang="0">
                    <a:pos x="300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6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11" y="1070"/>
                  </a:cxn>
                  <a:cxn ang="0">
                    <a:pos x="278" y="1059"/>
                  </a:cxn>
                  <a:cxn ang="0">
                    <a:pos x="255" y="1059"/>
                  </a:cxn>
                  <a:cxn ang="0">
                    <a:pos x="244" y="1048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300" y="502"/>
                  </a:cxn>
                  <a:cxn ang="0">
                    <a:pos x="366" y="457"/>
                  </a:cxn>
                  <a:cxn ang="0">
                    <a:pos x="444" y="435"/>
                  </a:cxn>
                  <a:cxn ang="0">
                    <a:pos x="511" y="457"/>
                  </a:cxn>
                  <a:cxn ang="0">
                    <a:pos x="544" y="491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8"/>
                  </a:cxn>
                  <a:cxn ang="0">
                    <a:pos x="533" y="1059"/>
                  </a:cxn>
                  <a:cxn ang="0">
                    <a:pos x="499" y="1059"/>
                  </a:cxn>
                  <a:cxn ang="0">
                    <a:pos x="444" y="1070"/>
                  </a:cxn>
                  <a:cxn ang="0">
                    <a:pos x="444" y="1115"/>
                  </a:cxn>
                  <a:cxn ang="0">
                    <a:pos x="799" y="1115"/>
                  </a:cxn>
                  <a:cxn ang="0">
                    <a:pos x="799" y="1070"/>
                  </a:cxn>
                  <a:cxn ang="0">
                    <a:pos x="755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7" y="1037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5">
                    <a:moveTo>
                      <a:pt x="677" y="713"/>
                    </a:moveTo>
                    <a:lnTo>
                      <a:pt x="677" y="602"/>
                    </a:lnTo>
                    <a:lnTo>
                      <a:pt x="666" y="524"/>
                    </a:lnTo>
                    <a:lnTo>
                      <a:pt x="633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5" y="413"/>
                    </a:lnTo>
                    <a:lnTo>
                      <a:pt x="511" y="413"/>
                    </a:lnTo>
                    <a:lnTo>
                      <a:pt x="455" y="401"/>
                    </a:lnTo>
                    <a:lnTo>
                      <a:pt x="366" y="424"/>
                    </a:lnTo>
                    <a:lnTo>
                      <a:pt x="300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6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11" y="1070"/>
                    </a:lnTo>
                    <a:lnTo>
                      <a:pt x="278" y="1059"/>
                    </a:lnTo>
                    <a:lnTo>
                      <a:pt x="255" y="1059"/>
                    </a:lnTo>
                    <a:lnTo>
                      <a:pt x="244" y="1048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300" y="502"/>
                    </a:lnTo>
                    <a:lnTo>
                      <a:pt x="366" y="457"/>
                    </a:lnTo>
                    <a:lnTo>
                      <a:pt x="444" y="435"/>
                    </a:lnTo>
                    <a:lnTo>
                      <a:pt x="511" y="457"/>
                    </a:lnTo>
                    <a:lnTo>
                      <a:pt x="544" y="491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8"/>
                    </a:lnTo>
                    <a:lnTo>
                      <a:pt x="533" y="1059"/>
                    </a:lnTo>
                    <a:lnTo>
                      <a:pt x="499" y="1059"/>
                    </a:lnTo>
                    <a:lnTo>
                      <a:pt x="444" y="1070"/>
                    </a:lnTo>
                    <a:lnTo>
                      <a:pt x="444" y="1115"/>
                    </a:lnTo>
                    <a:lnTo>
                      <a:pt x="799" y="1115"/>
                    </a:lnTo>
                    <a:lnTo>
                      <a:pt x="799" y="1070"/>
                    </a:lnTo>
                    <a:lnTo>
                      <a:pt x="755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7" y="1037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2" name="Freeform 58"/>
              <p:cNvSpPr>
                <a:spLocks noEditPoints="1"/>
              </p:cNvSpPr>
              <p:nvPr/>
            </p:nvSpPr>
            <p:spPr bwMode="auto">
              <a:xfrm>
                <a:off x="11189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76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6" y="145"/>
                  </a:cxn>
                  <a:cxn ang="0">
                    <a:pos x="521" y="67"/>
                  </a:cxn>
                  <a:cxn ang="0">
                    <a:pos x="443" y="23"/>
                  </a:cxn>
                  <a:cxn ang="0">
                    <a:pos x="332" y="0"/>
                  </a:cxn>
                  <a:cxn ang="0">
                    <a:pos x="199" y="34"/>
                  </a:cxn>
                  <a:cxn ang="0">
                    <a:pos x="99" y="112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0" y="635"/>
                  </a:cxn>
                  <a:cxn ang="0">
                    <a:pos x="221" y="713"/>
                  </a:cxn>
                  <a:cxn ang="0">
                    <a:pos x="355" y="747"/>
                  </a:cxn>
                  <a:cxn ang="0">
                    <a:pos x="454" y="725"/>
                  </a:cxn>
                  <a:cxn ang="0">
                    <a:pos x="532" y="680"/>
                  </a:cxn>
                  <a:cxn ang="0">
                    <a:pos x="587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7" y="513"/>
                  </a:cxn>
                  <a:cxn ang="0">
                    <a:pos x="587" y="524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7"/>
                  </a:cxn>
                  <a:cxn ang="0">
                    <a:pos x="188" y="591"/>
                  </a:cxn>
                  <a:cxn ang="0">
                    <a:pos x="155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6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99" y="123"/>
                  </a:cxn>
                  <a:cxn ang="0">
                    <a:pos x="244" y="67"/>
                  </a:cxn>
                  <a:cxn ang="0">
                    <a:pos x="299" y="45"/>
                  </a:cxn>
                  <a:cxn ang="0">
                    <a:pos x="332" y="45"/>
                  </a:cxn>
                  <a:cxn ang="0">
                    <a:pos x="399" y="56"/>
                  </a:cxn>
                  <a:cxn ang="0">
                    <a:pos x="454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6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6" y="145"/>
                    </a:lnTo>
                    <a:lnTo>
                      <a:pt x="521" y="67"/>
                    </a:lnTo>
                    <a:lnTo>
                      <a:pt x="443" y="23"/>
                    </a:lnTo>
                    <a:lnTo>
                      <a:pt x="332" y="0"/>
                    </a:lnTo>
                    <a:lnTo>
                      <a:pt x="199" y="34"/>
                    </a:lnTo>
                    <a:lnTo>
                      <a:pt x="99" y="112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0" y="635"/>
                    </a:lnTo>
                    <a:lnTo>
                      <a:pt x="221" y="713"/>
                    </a:lnTo>
                    <a:lnTo>
                      <a:pt x="355" y="747"/>
                    </a:lnTo>
                    <a:lnTo>
                      <a:pt x="454" y="725"/>
                    </a:lnTo>
                    <a:lnTo>
                      <a:pt x="532" y="680"/>
                    </a:lnTo>
                    <a:lnTo>
                      <a:pt x="587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7" y="513"/>
                    </a:lnTo>
                    <a:lnTo>
                      <a:pt x="587" y="524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7"/>
                    </a:lnTo>
                    <a:lnTo>
                      <a:pt x="188" y="591"/>
                    </a:lnTo>
                    <a:lnTo>
                      <a:pt x="155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6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99" y="123"/>
                    </a:lnTo>
                    <a:lnTo>
                      <a:pt x="244" y="67"/>
                    </a:lnTo>
                    <a:lnTo>
                      <a:pt x="299" y="45"/>
                    </a:lnTo>
                    <a:lnTo>
                      <a:pt x="332" y="45"/>
                    </a:lnTo>
                    <a:lnTo>
                      <a:pt x="399" y="56"/>
                    </a:lnTo>
                    <a:lnTo>
                      <a:pt x="454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3" name="Freeform 59"/>
              <p:cNvSpPr>
                <a:spLocks noEditPoints="1"/>
              </p:cNvSpPr>
              <p:nvPr/>
            </p:nvSpPr>
            <p:spPr bwMode="auto">
              <a:xfrm>
                <a:off x="12442" y="3695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2"/>
                  </a:cxn>
                  <a:cxn ang="0">
                    <a:pos x="488" y="34"/>
                  </a:cxn>
                  <a:cxn ang="0">
                    <a:pos x="355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1"/>
                  </a:cxn>
                  <a:cxn ang="0">
                    <a:pos x="222" y="658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35"/>
                  </a:cxn>
                  <a:cxn ang="0">
                    <a:pos x="133" y="257"/>
                  </a:cxn>
                  <a:cxn ang="0">
                    <a:pos x="166" y="145"/>
                  </a:cxn>
                  <a:cxn ang="0">
                    <a:pos x="222" y="89"/>
                  </a:cxn>
                  <a:cxn ang="0">
                    <a:pos x="288" y="56"/>
                  </a:cxn>
                  <a:cxn ang="0">
                    <a:pos x="355" y="45"/>
                  </a:cxn>
                  <a:cxn ang="0">
                    <a:pos x="422" y="56"/>
                  </a:cxn>
                  <a:cxn ang="0">
                    <a:pos x="488" y="89"/>
                  </a:cxn>
                  <a:cxn ang="0">
                    <a:pos x="532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80"/>
                  </a:cxn>
                  <a:cxn ang="0">
                    <a:pos x="499" y="647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2"/>
                    </a:lnTo>
                    <a:lnTo>
                      <a:pt x="488" y="34"/>
                    </a:lnTo>
                    <a:lnTo>
                      <a:pt x="355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1"/>
                    </a:lnTo>
                    <a:lnTo>
                      <a:pt x="222" y="658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35"/>
                    </a:lnTo>
                    <a:lnTo>
                      <a:pt x="133" y="257"/>
                    </a:lnTo>
                    <a:lnTo>
                      <a:pt x="166" y="145"/>
                    </a:lnTo>
                    <a:lnTo>
                      <a:pt x="222" y="89"/>
                    </a:lnTo>
                    <a:lnTo>
                      <a:pt x="288" y="56"/>
                    </a:lnTo>
                    <a:lnTo>
                      <a:pt x="355" y="45"/>
                    </a:lnTo>
                    <a:lnTo>
                      <a:pt x="422" y="56"/>
                    </a:lnTo>
                    <a:lnTo>
                      <a:pt x="488" y="89"/>
                    </a:lnTo>
                    <a:lnTo>
                      <a:pt x="532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80"/>
                    </a:lnTo>
                    <a:lnTo>
                      <a:pt x="499" y="647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4" name="Freeform 60"/>
              <p:cNvSpPr>
                <a:spLocks/>
              </p:cNvSpPr>
              <p:nvPr/>
            </p:nvSpPr>
            <p:spPr bwMode="auto">
              <a:xfrm>
                <a:off x="13230" y="3428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199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44" y="891"/>
                  </a:cxn>
                  <a:cxn ang="0">
                    <a:pos x="188" y="958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3" y="1014"/>
                  </a:cxn>
                  <a:cxn ang="0">
                    <a:pos x="410" y="992"/>
                  </a:cxn>
                  <a:cxn ang="0">
                    <a:pos x="465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4" y="702"/>
                  </a:cxn>
                  <a:cxn ang="0">
                    <a:pos x="454" y="847"/>
                  </a:cxn>
                  <a:cxn ang="0">
                    <a:pos x="443" y="891"/>
                  </a:cxn>
                  <a:cxn ang="0">
                    <a:pos x="421" y="925"/>
                  </a:cxn>
                  <a:cxn ang="0">
                    <a:pos x="410" y="947"/>
                  </a:cxn>
                  <a:cxn ang="0">
                    <a:pos x="377" y="969"/>
                  </a:cxn>
                  <a:cxn ang="0">
                    <a:pos x="321" y="969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199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44" y="891"/>
                    </a:lnTo>
                    <a:lnTo>
                      <a:pt x="188" y="958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3" y="1014"/>
                    </a:lnTo>
                    <a:lnTo>
                      <a:pt x="410" y="992"/>
                    </a:lnTo>
                    <a:lnTo>
                      <a:pt x="465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4" y="702"/>
                    </a:lnTo>
                    <a:lnTo>
                      <a:pt x="454" y="847"/>
                    </a:lnTo>
                    <a:lnTo>
                      <a:pt x="443" y="891"/>
                    </a:lnTo>
                    <a:lnTo>
                      <a:pt x="421" y="925"/>
                    </a:lnTo>
                    <a:lnTo>
                      <a:pt x="410" y="947"/>
                    </a:lnTo>
                    <a:lnTo>
                      <a:pt x="377" y="969"/>
                    </a:lnTo>
                    <a:lnTo>
                      <a:pt x="321" y="969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5" name="Freeform 61"/>
              <p:cNvSpPr>
                <a:spLocks/>
              </p:cNvSpPr>
              <p:nvPr/>
            </p:nvSpPr>
            <p:spPr bwMode="auto">
              <a:xfrm>
                <a:off x="13873" y="3305"/>
                <a:ext cx="799" cy="1115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2"/>
                  </a:cxn>
                  <a:cxn ang="0">
                    <a:pos x="665" y="524"/>
                  </a:cxn>
                  <a:cxn ang="0">
                    <a:pos x="632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5" y="413"/>
                  </a:cxn>
                  <a:cxn ang="0">
                    <a:pos x="510" y="413"/>
                  </a:cxn>
                  <a:cxn ang="0">
                    <a:pos x="455" y="401"/>
                  </a:cxn>
                  <a:cxn ang="0">
                    <a:pos x="366" y="424"/>
                  </a:cxn>
                  <a:cxn ang="0">
                    <a:pos x="299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5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299" y="1070"/>
                  </a:cxn>
                  <a:cxn ang="0">
                    <a:pos x="266" y="1059"/>
                  </a:cxn>
                  <a:cxn ang="0">
                    <a:pos x="244" y="1048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299" y="502"/>
                  </a:cxn>
                  <a:cxn ang="0">
                    <a:pos x="377" y="457"/>
                  </a:cxn>
                  <a:cxn ang="0">
                    <a:pos x="444" y="435"/>
                  </a:cxn>
                  <a:cxn ang="0">
                    <a:pos x="510" y="457"/>
                  </a:cxn>
                  <a:cxn ang="0">
                    <a:pos x="543" y="491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8"/>
                  </a:cxn>
                  <a:cxn ang="0">
                    <a:pos x="532" y="1059"/>
                  </a:cxn>
                  <a:cxn ang="0">
                    <a:pos x="499" y="1059"/>
                  </a:cxn>
                  <a:cxn ang="0">
                    <a:pos x="444" y="1070"/>
                  </a:cxn>
                  <a:cxn ang="0">
                    <a:pos x="444" y="1115"/>
                  </a:cxn>
                  <a:cxn ang="0">
                    <a:pos x="799" y="1115"/>
                  </a:cxn>
                  <a:cxn ang="0">
                    <a:pos x="799" y="1070"/>
                  </a:cxn>
                  <a:cxn ang="0">
                    <a:pos x="754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5">
                    <a:moveTo>
                      <a:pt x="677" y="713"/>
                    </a:moveTo>
                    <a:lnTo>
                      <a:pt x="677" y="602"/>
                    </a:lnTo>
                    <a:lnTo>
                      <a:pt x="665" y="524"/>
                    </a:lnTo>
                    <a:lnTo>
                      <a:pt x="632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5" y="413"/>
                    </a:lnTo>
                    <a:lnTo>
                      <a:pt x="510" y="413"/>
                    </a:lnTo>
                    <a:lnTo>
                      <a:pt x="455" y="401"/>
                    </a:lnTo>
                    <a:lnTo>
                      <a:pt x="366" y="424"/>
                    </a:lnTo>
                    <a:lnTo>
                      <a:pt x="299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33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5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299" y="1070"/>
                    </a:lnTo>
                    <a:lnTo>
                      <a:pt x="266" y="1059"/>
                    </a:lnTo>
                    <a:lnTo>
                      <a:pt x="244" y="1048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299" y="502"/>
                    </a:lnTo>
                    <a:lnTo>
                      <a:pt x="377" y="457"/>
                    </a:lnTo>
                    <a:lnTo>
                      <a:pt x="444" y="435"/>
                    </a:lnTo>
                    <a:lnTo>
                      <a:pt x="510" y="457"/>
                    </a:lnTo>
                    <a:lnTo>
                      <a:pt x="543" y="491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8"/>
                    </a:lnTo>
                    <a:lnTo>
                      <a:pt x="532" y="1059"/>
                    </a:lnTo>
                    <a:lnTo>
                      <a:pt x="499" y="1059"/>
                    </a:lnTo>
                    <a:lnTo>
                      <a:pt x="444" y="1070"/>
                    </a:lnTo>
                    <a:lnTo>
                      <a:pt x="444" y="1115"/>
                    </a:lnTo>
                    <a:lnTo>
                      <a:pt x="799" y="1115"/>
                    </a:lnTo>
                    <a:lnTo>
                      <a:pt x="799" y="1070"/>
                    </a:lnTo>
                    <a:lnTo>
                      <a:pt x="754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6" name="Freeform 62"/>
              <p:cNvSpPr>
                <a:spLocks noEditPoints="1"/>
              </p:cNvSpPr>
              <p:nvPr/>
            </p:nvSpPr>
            <p:spPr bwMode="auto">
              <a:xfrm>
                <a:off x="14749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88" y="357"/>
                  </a:cxn>
                  <a:cxn ang="0">
                    <a:pos x="610" y="357"/>
                  </a:cxn>
                  <a:cxn ang="0">
                    <a:pos x="621" y="346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34" y="234"/>
                  </a:cxn>
                  <a:cxn ang="0">
                    <a:pos x="0" y="368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8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33" y="647"/>
                  </a:cxn>
                  <a:cxn ang="0">
                    <a:pos x="189" y="591"/>
                  </a:cxn>
                  <a:cxn ang="0">
                    <a:pos x="156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88" y="357"/>
                  </a:cxn>
                  <a:cxn ang="0">
                    <a:pos x="133" y="323"/>
                  </a:cxn>
                  <a:cxn ang="0">
                    <a:pos x="156" y="201"/>
                  </a:cxn>
                  <a:cxn ang="0">
                    <a:pos x="200" y="123"/>
                  </a:cxn>
                  <a:cxn ang="0">
                    <a:pos x="244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400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2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88" y="357"/>
                    </a:moveTo>
                    <a:lnTo>
                      <a:pt x="610" y="357"/>
                    </a:lnTo>
                    <a:lnTo>
                      <a:pt x="621" y="346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34" y="234"/>
                    </a:lnTo>
                    <a:lnTo>
                      <a:pt x="0" y="368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8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33" y="647"/>
                    </a:lnTo>
                    <a:lnTo>
                      <a:pt x="189" y="591"/>
                    </a:lnTo>
                    <a:lnTo>
                      <a:pt x="156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88" y="357"/>
                    </a:lnTo>
                    <a:close/>
                    <a:moveTo>
                      <a:pt x="133" y="323"/>
                    </a:moveTo>
                    <a:lnTo>
                      <a:pt x="156" y="201"/>
                    </a:lnTo>
                    <a:lnTo>
                      <a:pt x="200" y="123"/>
                    </a:lnTo>
                    <a:lnTo>
                      <a:pt x="244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400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2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7" name="Freeform 63"/>
              <p:cNvSpPr>
                <a:spLocks/>
              </p:cNvSpPr>
              <p:nvPr/>
            </p:nvSpPr>
            <p:spPr bwMode="auto">
              <a:xfrm>
                <a:off x="15459" y="3706"/>
                <a:ext cx="544" cy="714"/>
              </a:xfrm>
              <a:custGeom>
                <a:avLst/>
                <a:gdLst/>
                <a:ahLst/>
                <a:cxnLst>
                  <a:cxn ang="0">
                    <a:pos x="233" y="591"/>
                  </a:cxn>
                  <a:cxn ang="0">
                    <a:pos x="233" y="346"/>
                  </a:cxn>
                  <a:cxn ang="0">
                    <a:pos x="244" y="223"/>
                  </a:cxn>
                  <a:cxn ang="0">
                    <a:pos x="289" y="134"/>
                  </a:cxn>
                  <a:cxn ang="0">
                    <a:pos x="344" y="67"/>
                  </a:cxn>
                  <a:cxn ang="0">
                    <a:pos x="422" y="34"/>
                  </a:cxn>
                  <a:cxn ang="0">
                    <a:pos x="433" y="34"/>
                  </a:cxn>
                  <a:cxn ang="0">
                    <a:pos x="444" y="45"/>
                  </a:cxn>
                  <a:cxn ang="0">
                    <a:pos x="433" y="45"/>
                  </a:cxn>
                  <a:cxn ang="0">
                    <a:pos x="422" y="56"/>
                  </a:cxn>
                  <a:cxn ang="0">
                    <a:pos x="399" y="101"/>
                  </a:cxn>
                  <a:cxn ang="0">
                    <a:pos x="411" y="134"/>
                  </a:cxn>
                  <a:cxn ang="0">
                    <a:pos x="422" y="156"/>
                  </a:cxn>
                  <a:cxn ang="0">
                    <a:pos x="444" y="168"/>
                  </a:cxn>
                  <a:cxn ang="0">
                    <a:pos x="488" y="168"/>
                  </a:cxn>
                  <a:cxn ang="0">
                    <a:pos x="510" y="156"/>
                  </a:cxn>
                  <a:cxn ang="0">
                    <a:pos x="521" y="145"/>
                  </a:cxn>
                  <a:cxn ang="0">
                    <a:pos x="544" y="101"/>
                  </a:cxn>
                  <a:cxn ang="0">
                    <a:pos x="533" y="67"/>
                  </a:cxn>
                  <a:cxn ang="0">
                    <a:pos x="521" y="45"/>
                  </a:cxn>
                  <a:cxn ang="0">
                    <a:pos x="499" y="23"/>
                  </a:cxn>
                  <a:cxn ang="0">
                    <a:pos x="466" y="12"/>
                  </a:cxn>
                  <a:cxn ang="0">
                    <a:pos x="422" y="0"/>
                  </a:cxn>
                  <a:cxn ang="0">
                    <a:pos x="344" y="23"/>
                  </a:cxn>
                  <a:cxn ang="0">
                    <a:pos x="289" y="67"/>
                  </a:cxn>
                  <a:cxn ang="0">
                    <a:pos x="222" y="179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56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2" y="101"/>
                  </a:cxn>
                  <a:cxn ang="0">
                    <a:pos x="133" y="123"/>
                  </a:cxn>
                  <a:cxn ang="0">
                    <a:pos x="133" y="624"/>
                  </a:cxn>
                  <a:cxn ang="0">
                    <a:pos x="122" y="647"/>
                  </a:cxn>
                  <a:cxn ang="0">
                    <a:pos x="100" y="658"/>
                  </a:cxn>
                  <a:cxn ang="0">
                    <a:pos x="56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88" y="714"/>
                  </a:cxn>
                  <a:cxn ang="0">
                    <a:pos x="388" y="669"/>
                  </a:cxn>
                  <a:cxn ang="0">
                    <a:pos x="311" y="669"/>
                  </a:cxn>
                  <a:cxn ang="0">
                    <a:pos x="277" y="658"/>
                  </a:cxn>
                  <a:cxn ang="0">
                    <a:pos x="255" y="647"/>
                  </a:cxn>
                  <a:cxn ang="0">
                    <a:pos x="244" y="636"/>
                  </a:cxn>
                  <a:cxn ang="0">
                    <a:pos x="233" y="613"/>
                  </a:cxn>
                  <a:cxn ang="0">
                    <a:pos x="233" y="591"/>
                  </a:cxn>
                </a:cxnLst>
                <a:rect l="0" t="0" r="r" b="b"/>
                <a:pathLst>
                  <a:path w="544" h="714">
                    <a:moveTo>
                      <a:pt x="233" y="591"/>
                    </a:moveTo>
                    <a:lnTo>
                      <a:pt x="233" y="346"/>
                    </a:lnTo>
                    <a:lnTo>
                      <a:pt x="244" y="223"/>
                    </a:lnTo>
                    <a:lnTo>
                      <a:pt x="289" y="134"/>
                    </a:lnTo>
                    <a:lnTo>
                      <a:pt x="344" y="67"/>
                    </a:lnTo>
                    <a:lnTo>
                      <a:pt x="422" y="34"/>
                    </a:lnTo>
                    <a:lnTo>
                      <a:pt x="433" y="34"/>
                    </a:lnTo>
                    <a:lnTo>
                      <a:pt x="444" y="45"/>
                    </a:lnTo>
                    <a:lnTo>
                      <a:pt x="433" y="45"/>
                    </a:lnTo>
                    <a:lnTo>
                      <a:pt x="422" y="56"/>
                    </a:lnTo>
                    <a:lnTo>
                      <a:pt x="399" y="101"/>
                    </a:lnTo>
                    <a:lnTo>
                      <a:pt x="411" y="134"/>
                    </a:lnTo>
                    <a:lnTo>
                      <a:pt x="422" y="156"/>
                    </a:lnTo>
                    <a:lnTo>
                      <a:pt x="444" y="168"/>
                    </a:lnTo>
                    <a:lnTo>
                      <a:pt x="488" y="168"/>
                    </a:lnTo>
                    <a:lnTo>
                      <a:pt x="510" y="156"/>
                    </a:lnTo>
                    <a:lnTo>
                      <a:pt x="521" y="145"/>
                    </a:lnTo>
                    <a:lnTo>
                      <a:pt x="544" y="101"/>
                    </a:lnTo>
                    <a:lnTo>
                      <a:pt x="533" y="67"/>
                    </a:lnTo>
                    <a:lnTo>
                      <a:pt x="521" y="45"/>
                    </a:lnTo>
                    <a:lnTo>
                      <a:pt x="499" y="23"/>
                    </a:lnTo>
                    <a:lnTo>
                      <a:pt x="466" y="12"/>
                    </a:lnTo>
                    <a:lnTo>
                      <a:pt x="422" y="0"/>
                    </a:lnTo>
                    <a:lnTo>
                      <a:pt x="344" y="23"/>
                    </a:lnTo>
                    <a:lnTo>
                      <a:pt x="289" y="67"/>
                    </a:lnTo>
                    <a:lnTo>
                      <a:pt x="222" y="179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56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33" y="123"/>
                    </a:lnTo>
                    <a:lnTo>
                      <a:pt x="133" y="624"/>
                    </a:lnTo>
                    <a:lnTo>
                      <a:pt x="122" y="647"/>
                    </a:lnTo>
                    <a:lnTo>
                      <a:pt x="100" y="658"/>
                    </a:lnTo>
                    <a:lnTo>
                      <a:pt x="56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88" y="714"/>
                    </a:lnTo>
                    <a:lnTo>
                      <a:pt x="388" y="669"/>
                    </a:lnTo>
                    <a:lnTo>
                      <a:pt x="311" y="669"/>
                    </a:lnTo>
                    <a:lnTo>
                      <a:pt x="277" y="658"/>
                    </a:lnTo>
                    <a:lnTo>
                      <a:pt x="255" y="647"/>
                    </a:lnTo>
                    <a:lnTo>
                      <a:pt x="244" y="636"/>
                    </a:lnTo>
                    <a:lnTo>
                      <a:pt x="233" y="613"/>
                    </a:lnTo>
                    <a:lnTo>
                      <a:pt x="233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8" name="Freeform 64"/>
              <p:cNvSpPr>
                <a:spLocks noEditPoints="1"/>
              </p:cNvSpPr>
              <p:nvPr/>
            </p:nvSpPr>
            <p:spPr bwMode="auto">
              <a:xfrm>
                <a:off x="16635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22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2" y="680"/>
                  </a:cxn>
                  <a:cxn ang="0">
                    <a:pos x="577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77" y="524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77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22" y="647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89" y="123"/>
                  </a:cxn>
                  <a:cxn ang="0">
                    <a:pos x="244" y="67"/>
                  </a:cxn>
                  <a:cxn ang="0">
                    <a:pos x="288" y="45"/>
                  </a:cxn>
                  <a:cxn ang="0">
                    <a:pos x="333" y="45"/>
                  </a:cxn>
                  <a:cxn ang="0">
                    <a:pos x="399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499" y="223"/>
                  </a:cxn>
                  <a:cxn ang="0">
                    <a:pos x="510" y="279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22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2" y="680"/>
                    </a:lnTo>
                    <a:lnTo>
                      <a:pt x="577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77" y="524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77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22" y="647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89" y="123"/>
                    </a:lnTo>
                    <a:lnTo>
                      <a:pt x="244" y="67"/>
                    </a:lnTo>
                    <a:lnTo>
                      <a:pt x="288" y="45"/>
                    </a:lnTo>
                    <a:lnTo>
                      <a:pt x="333" y="45"/>
                    </a:lnTo>
                    <a:lnTo>
                      <a:pt x="399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499" y="223"/>
                    </a:lnTo>
                    <a:lnTo>
                      <a:pt x="510" y="279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49" name="Freeform 65"/>
              <p:cNvSpPr>
                <a:spLocks/>
              </p:cNvSpPr>
              <p:nvPr/>
            </p:nvSpPr>
            <p:spPr bwMode="auto">
              <a:xfrm>
                <a:off x="17356" y="3305"/>
                <a:ext cx="355" cy="111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5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11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33" y="1048"/>
                  </a:cxn>
                  <a:cxn ang="0">
                    <a:pos x="233" y="992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5">
                    <a:moveTo>
                      <a:pt x="233" y="0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5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11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33" y="1048"/>
                    </a:lnTo>
                    <a:lnTo>
                      <a:pt x="233" y="99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0" name="Freeform 66"/>
              <p:cNvSpPr>
                <a:spLocks noEditPoints="1"/>
              </p:cNvSpPr>
              <p:nvPr/>
            </p:nvSpPr>
            <p:spPr bwMode="auto">
              <a:xfrm>
                <a:off x="17789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76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6" y="145"/>
                  </a:cxn>
                  <a:cxn ang="0">
                    <a:pos x="521" y="67"/>
                  </a:cxn>
                  <a:cxn ang="0">
                    <a:pos x="443" y="23"/>
                  </a:cxn>
                  <a:cxn ang="0">
                    <a:pos x="332" y="0"/>
                  </a:cxn>
                  <a:cxn ang="0">
                    <a:pos x="199" y="34"/>
                  </a:cxn>
                  <a:cxn ang="0">
                    <a:pos x="99" y="112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0" y="635"/>
                  </a:cxn>
                  <a:cxn ang="0">
                    <a:pos x="221" y="713"/>
                  </a:cxn>
                  <a:cxn ang="0">
                    <a:pos x="355" y="747"/>
                  </a:cxn>
                  <a:cxn ang="0">
                    <a:pos x="454" y="725"/>
                  </a:cxn>
                  <a:cxn ang="0">
                    <a:pos x="532" y="680"/>
                  </a:cxn>
                  <a:cxn ang="0">
                    <a:pos x="587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7" y="513"/>
                  </a:cxn>
                  <a:cxn ang="0">
                    <a:pos x="587" y="524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2" y="647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6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88" y="123"/>
                  </a:cxn>
                  <a:cxn ang="0">
                    <a:pos x="244" y="67"/>
                  </a:cxn>
                  <a:cxn ang="0">
                    <a:pos x="299" y="45"/>
                  </a:cxn>
                  <a:cxn ang="0">
                    <a:pos x="332" y="45"/>
                  </a:cxn>
                  <a:cxn ang="0">
                    <a:pos x="399" y="56"/>
                  </a:cxn>
                  <a:cxn ang="0">
                    <a:pos x="454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6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6" y="145"/>
                    </a:lnTo>
                    <a:lnTo>
                      <a:pt x="521" y="67"/>
                    </a:lnTo>
                    <a:lnTo>
                      <a:pt x="443" y="23"/>
                    </a:lnTo>
                    <a:lnTo>
                      <a:pt x="332" y="0"/>
                    </a:lnTo>
                    <a:lnTo>
                      <a:pt x="199" y="34"/>
                    </a:lnTo>
                    <a:lnTo>
                      <a:pt x="99" y="112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0" y="635"/>
                    </a:lnTo>
                    <a:lnTo>
                      <a:pt x="221" y="713"/>
                    </a:lnTo>
                    <a:lnTo>
                      <a:pt x="355" y="747"/>
                    </a:lnTo>
                    <a:lnTo>
                      <a:pt x="454" y="725"/>
                    </a:lnTo>
                    <a:lnTo>
                      <a:pt x="532" y="680"/>
                    </a:lnTo>
                    <a:lnTo>
                      <a:pt x="587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7" y="513"/>
                    </a:lnTo>
                    <a:lnTo>
                      <a:pt x="587" y="524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2" y="647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6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88" y="123"/>
                    </a:lnTo>
                    <a:lnTo>
                      <a:pt x="244" y="67"/>
                    </a:lnTo>
                    <a:lnTo>
                      <a:pt x="299" y="45"/>
                    </a:lnTo>
                    <a:lnTo>
                      <a:pt x="332" y="45"/>
                    </a:lnTo>
                    <a:lnTo>
                      <a:pt x="399" y="56"/>
                    </a:lnTo>
                    <a:lnTo>
                      <a:pt x="454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1" name="Freeform 67"/>
              <p:cNvSpPr>
                <a:spLocks/>
              </p:cNvSpPr>
              <p:nvPr/>
            </p:nvSpPr>
            <p:spPr bwMode="auto">
              <a:xfrm>
                <a:off x="18510" y="3706"/>
                <a:ext cx="1242" cy="714"/>
              </a:xfrm>
              <a:custGeom>
                <a:avLst/>
                <a:gdLst/>
                <a:ahLst/>
                <a:cxnLst>
                  <a:cxn ang="0">
                    <a:pos x="122" y="624"/>
                  </a:cxn>
                  <a:cxn ang="0">
                    <a:pos x="88" y="658"/>
                  </a:cxn>
                  <a:cxn ang="0">
                    <a:pos x="0" y="669"/>
                  </a:cxn>
                  <a:cxn ang="0">
                    <a:pos x="355" y="714"/>
                  </a:cxn>
                  <a:cxn ang="0">
                    <a:pos x="299" y="669"/>
                  </a:cxn>
                  <a:cxn ang="0">
                    <a:pos x="244" y="647"/>
                  </a:cxn>
                  <a:cxn ang="0">
                    <a:pos x="232" y="301"/>
                  </a:cxn>
                  <a:cxn ang="0">
                    <a:pos x="299" y="101"/>
                  </a:cxn>
                  <a:cxn ang="0">
                    <a:pos x="454" y="34"/>
                  </a:cxn>
                  <a:cxn ang="0">
                    <a:pos x="543" y="90"/>
                  </a:cxn>
                  <a:cxn ang="0">
                    <a:pos x="565" y="624"/>
                  </a:cxn>
                  <a:cxn ang="0">
                    <a:pos x="532" y="658"/>
                  </a:cxn>
                  <a:cxn ang="0">
                    <a:pos x="443" y="669"/>
                  </a:cxn>
                  <a:cxn ang="0">
                    <a:pos x="798" y="714"/>
                  </a:cxn>
                  <a:cxn ang="0">
                    <a:pos x="743" y="669"/>
                  </a:cxn>
                  <a:cxn ang="0">
                    <a:pos x="687" y="647"/>
                  </a:cxn>
                  <a:cxn ang="0">
                    <a:pos x="676" y="301"/>
                  </a:cxn>
                  <a:cxn ang="0">
                    <a:pos x="743" y="101"/>
                  </a:cxn>
                  <a:cxn ang="0">
                    <a:pos x="898" y="34"/>
                  </a:cxn>
                  <a:cxn ang="0">
                    <a:pos x="987" y="90"/>
                  </a:cxn>
                  <a:cxn ang="0">
                    <a:pos x="1009" y="624"/>
                  </a:cxn>
                  <a:cxn ang="0">
                    <a:pos x="987" y="658"/>
                  </a:cxn>
                  <a:cxn ang="0">
                    <a:pos x="887" y="669"/>
                  </a:cxn>
                  <a:cxn ang="0">
                    <a:pos x="1242" y="714"/>
                  </a:cxn>
                  <a:cxn ang="0">
                    <a:pos x="1197" y="669"/>
                  </a:cxn>
                  <a:cxn ang="0">
                    <a:pos x="1142" y="658"/>
                  </a:cxn>
                  <a:cxn ang="0">
                    <a:pos x="1120" y="201"/>
                  </a:cxn>
                  <a:cxn ang="0">
                    <a:pos x="1075" y="67"/>
                  </a:cxn>
                  <a:cxn ang="0">
                    <a:pos x="1031" y="34"/>
                  </a:cxn>
                  <a:cxn ang="0">
                    <a:pos x="953" y="12"/>
                  </a:cxn>
                  <a:cxn ang="0">
                    <a:pos x="820" y="23"/>
                  </a:cxn>
                  <a:cxn ang="0">
                    <a:pos x="698" y="112"/>
                  </a:cxn>
                  <a:cxn ang="0">
                    <a:pos x="643" y="78"/>
                  </a:cxn>
                  <a:cxn ang="0">
                    <a:pos x="521" y="12"/>
                  </a:cxn>
                  <a:cxn ang="0">
                    <a:pos x="355" y="23"/>
                  </a:cxn>
                  <a:cxn ang="0">
                    <a:pos x="221" y="168"/>
                  </a:cxn>
                  <a:cxn ang="0">
                    <a:pos x="0" y="23"/>
                  </a:cxn>
                  <a:cxn ang="0">
                    <a:pos x="44" y="67"/>
                  </a:cxn>
                  <a:cxn ang="0">
                    <a:pos x="99" y="90"/>
                  </a:cxn>
                  <a:cxn ang="0">
                    <a:pos x="122" y="123"/>
                  </a:cxn>
                </a:cxnLst>
                <a:rect l="0" t="0" r="r" b="b"/>
                <a:pathLst>
                  <a:path w="1242" h="714">
                    <a:moveTo>
                      <a:pt x="122" y="156"/>
                    </a:moveTo>
                    <a:lnTo>
                      <a:pt x="122" y="624"/>
                    </a:lnTo>
                    <a:lnTo>
                      <a:pt x="110" y="647"/>
                    </a:lnTo>
                    <a:lnTo>
                      <a:pt x="88" y="658"/>
                    </a:lnTo>
                    <a:lnTo>
                      <a:pt x="5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55" y="714"/>
                    </a:lnTo>
                    <a:lnTo>
                      <a:pt x="355" y="669"/>
                    </a:lnTo>
                    <a:lnTo>
                      <a:pt x="299" y="669"/>
                    </a:lnTo>
                    <a:lnTo>
                      <a:pt x="266" y="658"/>
                    </a:lnTo>
                    <a:lnTo>
                      <a:pt x="244" y="647"/>
                    </a:lnTo>
                    <a:lnTo>
                      <a:pt x="232" y="624"/>
                    </a:lnTo>
                    <a:lnTo>
                      <a:pt x="232" y="301"/>
                    </a:lnTo>
                    <a:lnTo>
                      <a:pt x="255" y="190"/>
                    </a:lnTo>
                    <a:lnTo>
                      <a:pt x="299" y="101"/>
                    </a:lnTo>
                    <a:lnTo>
                      <a:pt x="377" y="56"/>
                    </a:lnTo>
                    <a:lnTo>
                      <a:pt x="454" y="34"/>
                    </a:lnTo>
                    <a:lnTo>
                      <a:pt x="510" y="56"/>
                    </a:lnTo>
                    <a:lnTo>
                      <a:pt x="543" y="90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7"/>
                    </a:lnTo>
                    <a:lnTo>
                      <a:pt x="532" y="658"/>
                    </a:lnTo>
                    <a:lnTo>
                      <a:pt x="499" y="658"/>
                    </a:lnTo>
                    <a:lnTo>
                      <a:pt x="443" y="669"/>
                    </a:lnTo>
                    <a:lnTo>
                      <a:pt x="443" y="714"/>
                    </a:lnTo>
                    <a:lnTo>
                      <a:pt x="798" y="714"/>
                    </a:lnTo>
                    <a:lnTo>
                      <a:pt x="798" y="669"/>
                    </a:lnTo>
                    <a:lnTo>
                      <a:pt x="743" y="669"/>
                    </a:lnTo>
                    <a:lnTo>
                      <a:pt x="709" y="658"/>
                    </a:lnTo>
                    <a:lnTo>
                      <a:pt x="687" y="647"/>
                    </a:lnTo>
                    <a:lnTo>
                      <a:pt x="676" y="624"/>
                    </a:lnTo>
                    <a:lnTo>
                      <a:pt x="676" y="301"/>
                    </a:lnTo>
                    <a:lnTo>
                      <a:pt x="698" y="190"/>
                    </a:lnTo>
                    <a:lnTo>
                      <a:pt x="743" y="101"/>
                    </a:lnTo>
                    <a:lnTo>
                      <a:pt x="820" y="56"/>
                    </a:lnTo>
                    <a:lnTo>
                      <a:pt x="898" y="34"/>
                    </a:lnTo>
                    <a:lnTo>
                      <a:pt x="953" y="56"/>
                    </a:lnTo>
                    <a:lnTo>
                      <a:pt x="987" y="90"/>
                    </a:lnTo>
                    <a:lnTo>
                      <a:pt x="1009" y="145"/>
                    </a:lnTo>
                    <a:lnTo>
                      <a:pt x="1009" y="624"/>
                    </a:lnTo>
                    <a:lnTo>
                      <a:pt x="998" y="647"/>
                    </a:lnTo>
                    <a:lnTo>
                      <a:pt x="987" y="658"/>
                    </a:lnTo>
                    <a:lnTo>
                      <a:pt x="931" y="658"/>
                    </a:lnTo>
                    <a:lnTo>
                      <a:pt x="887" y="669"/>
                    </a:lnTo>
                    <a:lnTo>
                      <a:pt x="887" y="714"/>
                    </a:lnTo>
                    <a:lnTo>
                      <a:pt x="1242" y="714"/>
                    </a:lnTo>
                    <a:lnTo>
                      <a:pt x="1242" y="669"/>
                    </a:lnTo>
                    <a:lnTo>
                      <a:pt x="1197" y="669"/>
                    </a:lnTo>
                    <a:lnTo>
                      <a:pt x="1164" y="658"/>
                    </a:lnTo>
                    <a:lnTo>
                      <a:pt x="1142" y="658"/>
                    </a:lnTo>
                    <a:lnTo>
                      <a:pt x="1120" y="613"/>
                    </a:lnTo>
                    <a:lnTo>
                      <a:pt x="1120" y="201"/>
                    </a:lnTo>
                    <a:lnTo>
                      <a:pt x="1109" y="123"/>
                    </a:lnTo>
                    <a:lnTo>
                      <a:pt x="1075" y="67"/>
                    </a:lnTo>
                    <a:lnTo>
                      <a:pt x="1053" y="45"/>
                    </a:lnTo>
                    <a:lnTo>
                      <a:pt x="1031" y="34"/>
                    </a:lnTo>
                    <a:lnTo>
                      <a:pt x="998" y="12"/>
                    </a:lnTo>
                    <a:lnTo>
                      <a:pt x="953" y="12"/>
                    </a:lnTo>
                    <a:lnTo>
                      <a:pt x="909" y="0"/>
                    </a:lnTo>
                    <a:lnTo>
                      <a:pt x="820" y="23"/>
                    </a:lnTo>
                    <a:lnTo>
                      <a:pt x="754" y="56"/>
                    </a:lnTo>
                    <a:lnTo>
                      <a:pt x="698" y="112"/>
                    </a:lnTo>
                    <a:lnTo>
                      <a:pt x="676" y="156"/>
                    </a:lnTo>
                    <a:lnTo>
                      <a:pt x="643" y="78"/>
                    </a:lnTo>
                    <a:lnTo>
                      <a:pt x="587" y="34"/>
                    </a:lnTo>
                    <a:lnTo>
                      <a:pt x="521" y="12"/>
                    </a:lnTo>
                    <a:lnTo>
                      <a:pt x="454" y="0"/>
                    </a:lnTo>
                    <a:lnTo>
                      <a:pt x="355" y="23"/>
                    </a:lnTo>
                    <a:lnTo>
                      <a:pt x="277" y="78"/>
                    </a:lnTo>
                    <a:lnTo>
                      <a:pt x="221" y="168"/>
                    </a:lnTo>
                    <a:lnTo>
                      <a:pt x="221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90"/>
                    </a:lnTo>
                    <a:lnTo>
                      <a:pt x="110" y="101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2" name="Freeform 68"/>
              <p:cNvSpPr>
                <a:spLocks noEditPoints="1"/>
              </p:cNvSpPr>
              <p:nvPr/>
            </p:nvSpPr>
            <p:spPr bwMode="auto">
              <a:xfrm>
                <a:off x="19829" y="3695"/>
                <a:ext cx="622" cy="747"/>
              </a:xfrm>
              <a:custGeom>
                <a:avLst/>
                <a:gdLst/>
                <a:ahLst/>
                <a:cxnLst>
                  <a:cxn ang="0">
                    <a:pos x="588" y="357"/>
                  </a:cxn>
                  <a:cxn ang="0">
                    <a:pos x="611" y="357"/>
                  </a:cxn>
                  <a:cxn ang="0">
                    <a:pos x="622" y="346"/>
                  </a:cxn>
                  <a:cxn ang="0">
                    <a:pos x="622" y="323"/>
                  </a:cxn>
                  <a:cxn ang="0">
                    <a:pos x="611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34" y="234"/>
                  </a:cxn>
                  <a:cxn ang="0">
                    <a:pos x="0" y="368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1" y="569"/>
                  </a:cxn>
                  <a:cxn ang="0">
                    <a:pos x="622" y="535"/>
                  </a:cxn>
                  <a:cxn ang="0">
                    <a:pos x="622" y="524"/>
                  </a:cxn>
                  <a:cxn ang="0">
                    <a:pos x="611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9" y="669"/>
                  </a:cxn>
                  <a:cxn ang="0">
                    <a:pos x="433" y="691"/>
                  </a:cxn>
                  <a:cxn ang="0">
                    <a:pos x="389" y="702"/>
                  </a:cxn>
                  <a:cxn ang="0">
                    <a:pos x="367" y="702"/>
                  </a:cxn>
                  <a:cxn ang="0">
                    <a:pos x="289" y="691"/>
                  </a:cxn>
                  <a:cxn ang="0">
                    <a:pos x="233" y="647"/>
                  </a:cxn>
                  <a:cxn ang="0">
                    <a:pos x="189" y="591"/>
                  </a:cxn>
                  <a:cxn ang="0">
                    <a:pos x="156" y="513"/>
                  </a:cxn>
                  <a:cxn ang="0">
                    <a:pos x="145" y="424"/>
                  </a:cxn>
                  <a:cxn ang="0">
                    <a:pos x="134" y="357"/>
                  </a:cxn>
                  <a:cxn ang="0">
                    <a:pos x="588" y="357"/>
                  </a:cxn>
                  <a:cxn ang="0">
                    <a:pos x="145" y="323"/>
                  </a:cxn>
                  <a:cxn ang="0">
                    <a:pos x="156" y="201"/>
                  </a:cxn>
                  <a:cxn ang="0">
                    <a:pos x="200" y="123"/>
                  </a:cxn>
                  <a:cxn ang="0">
                    <a:pos x="245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411" y="56"/>
                  </a:cxn>
                  <a:cxn ang="0">
                    <a:pos x="455" y="101"/>
                  </a:cxn>
                  <a:cxn ang="0">
                    <a:pos x="489" y="156"/>
                  </a:cxn>
                  <a:cxn ang="0">
                    <a:pos x="511" y="223"/>
                  </a:cxn>
                  <a:cxn ang="0">
                    <a:pos x="522" y="279"/>
                  </a:cxn>
                  <a:cxn ang="0">
                    <a:pos x="522" y="323"/>
                  </a:cxn>
                  <a:cxn ang="0">
                    <a:pos x="145" y="323"/>
                  </a:cxn>
                </a:cxnLst>
                <a:rect l="0" t="0" r="r" b="b"/>
                <a:pathLst>
                  <a:path w="622" h="747">
                    <a:moveTo>
                      <a:pt x="588" y="357"/>
                    </a:moveTo>
                    <a:lnTo>
                      <a:pt x="611" y="357"/>
                    </a:lnTo>
                    <a:lnTo>
                      <a:pt x="622" y="346"/>
                    </a:lnTo>
                    <a:lnTo>
                      <a:pt x="622" y="323"/>
                    </a:lnTo>
                    <a:lnTo>
                      <a:pt x="611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34" y="234"/>
                    </a:lnTo>
                    <a:lnTo>
                      <a:pt x="0" y="368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1" y="569"/>
                    </a:lnTo>
                    <a:lnTo>
                      <a:pt x="622" y="535"/>
                    </a:lnTo>
                    <a:lnTo>
                      <a:pt x="622" y="524"/>
                    </a:lnTo>
                    <a:lnTo>
                      <a:pt x="611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9" y="669"/>
                    </a:lnTo>
                    <a:lnTo>
                      <a:pt x="433" y="691"/>
                    </a:lnTo>
                    <a:lnTo>
                      <a:pt x="389" y="702"/>
                    </a:lnTo>
                    <a:lnTo>
                      <a:pt x="367" y="702"/>
                    </a:lnTo>
                    <a:lnTo>
                      <a:pt x="289" y="691"/>
                    </a:lnTo>
                    <a:lnTo>
                      <a:pt x="233" y="647"/>
                    </a:lnTo>
                    <a:lnTo>
                      <a:pt x="189" y="591"/>
                    </a:lnTo>
                    <a:lnTo>
                      <a:pt x="156" y="513"/>
                    </a:lnTo>
                    <a:lnTo>
                      <a:pt x="145" y="424"/>
                    </a:lnTo>
                    <a:lnTo>
                      <a:pt x="134" y="357"/>
                    </a:lnTo>
                    <a:lnTo>
                      <a:pt x="588" y="357"/>
                    </a:lnTo>
                    <a:close/>
                    <a:moveTo>
                      <a:pt x="145" y="323"/>
                    </a:moveTo>
                    <a:lnTo>
                      <a:pt x="156" y="201"/>
                    </a:lnTo>
                    <a:lnTo>
                      <a:pt x="200" y="123"/>
                    </a:lnTo>
                    <a:lnTo>
                      <a:pt x="245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411" y="56"/>
                    </a:lnTo>
                    <a:lnTo>
                      <a:pt x="455" y="101"/>
                    </a:lnTo>
                    <a:lnTo>
                      <a:pt x="489" y="156"/>
                    </a:lnTo>
                    <a:lnTo>
                      <a:pt x="511" y="223"/>
                    </a:lnTo>
                    <a:lnTo>
                      <a:pt x="522" y="279"/>
                    </a:lnTo>
                    <a:lnTo>
                      <a:pt x="522" y="323"/>
                    </a:lnTo>
                    <a:lnTo>
                      <a:pt x="145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3" name="Freeform 69"/>
              <p:cNvSpPr>
                <a:spLocks/>
              </p:cNvSpPr>
              <p:nvPr/>
            </p:nvSpPr>
            <p:spPr bwMode="auto">
              <a:xfrm>
                <a:off x="20550" y="3706"/>
                <a:ext cx="810" cy="714"/>
              </a:xfrm>
              <a:custGeom>
                <a:avLst/>
                <a:gdLst/>
                <a:ahLst/>
                <a:cxnLst>
                  <a:cxn ang="0">
                    <a:pos x="123" y="156"/>
                  </a:cxn>
                  <a:cxn ang="0">
                    <a:pos x="123" y="624"/>
                  </a:cxn>
                  <a:cxn ang="0">
                    <a:pos x="111" y="647"/>
                  </a:cxn>
                  <a:cxn ang="0">
                    <a:pos x="100" y="658"/>
                  </a:cxn>
                  <a:cxn ang="0">
                    <a:pos x="45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67" y="714"/>
                  </a:cxn>
                  <a:cxn ang="0">
                    <a:pos x="367" y="669"/>
                  </a:cxn>
                  <a:cxn ang="0">
                    <a:pos x="322" y="669"/>
                  </a:cxn>
                  <a:cxn ang="0">
                    <a:pos x="278" y="658"/>
                  </a:cxn>
                  <a:cxn ang="0">
                    <a:pos x="256" y="658"/>
                  </a:cxn>
                  <a:cxn ang="0">
                    <a:pos x="245" y="647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6" y="190"/>
                  </a:cxn>
                  <a:cxn ang="0">
                    <a:pos x="311" y="101"/>
                  </a:cxn>
                  <a:cxn ang="0">
                    <a:pos x="378" y="56"/>
                  </a:cxn>
                  <a:cxn ang="0">
                    <a:pos x="455" y="34"/>
                  </a:cxn>
                  <a:cxn ang="0">
                    <a:pos x="511" y="56"/>
                  </a:cxn>
                  <a:cxn ang="0">
                    <a:pos x="555" y="90"/>
                  </a:cxn>
                  <a:cxn ang="0">
                    <a:pos x="566" y="145"/>
                  </a:cxn>
                  <a:cxn ang="0">
                    <a:pos x="566" y="647"/>
                  </a:cxn>
                  <a:cxn ang="0">
                    <a:pos x="544" y="658"/>
                  </a:cxn>
                  <a:cxn ang="0">
                    <a:pos x="489" y="658"/>
                  </a:cxn>
                  <a:cxn ang="0">
                    <a:pos x="444" y="669"/>
                  </a:cxn>
                  <a:cxn ang="0">
                    <a:pos x="444" y="714"/>
                  </a:cxn>
                  <a:cxn ang="0">
                    <a:pos x="810" y="714"/>
                  </a:cxn>
                  <a:cxn ang="0">
                    <a:pos x="810" y="669"/>
                  </a:cxn>
                  <a:cxn ang="0">
                    <a:pos x="766" y="669"/>
                  </a:cxn>
                  <a:cxn ang="0">
                    <a:pos x="733" y="658"/>
                  </a:cxn>
                  <a:cxn ang="0">
                    <a:pos x="699" y="658"/>
                  </a:cxn>
                  <a:cxn ang="0">
                    <a:pos x="677" y="613"/>
                  </a:cxn>
                  <a:cxn ang="0">
                    <a:pos x="677" y="201"/>
                  </a:cxn>
                  <a:cxn ang="0">
                    <a:pos x="666" y="123"/>
                  </a:cxn>
                  <a:cxn ang="0">
                    <a:pos x="633" y="67"/>
                  </a:cxn>
                  <a:cxn ang="0">
                    <a:pos x="611" y="45"/>
                  </a:cxn>
                  <a:cxn ang="0">
                    <a:pos x="588" y="34"/>
                  </a:cxn>
                  <a:cxn ang="0">
                    <a:pos x="555" y="12"/>
                  </a:cxn>
                  <a:cxn ang="0">
                    <a:pos x="511" y="12"/>
                  </a:cxn>
                  <a:cxn ang="0">
                    <a:pos x="466" y="0"/>
                  </a:cxn>
                  <a:cxn ang="0">
                    <a:pos x="367" y="23"/>
                  </a:cxn>
                  <a:cxn ang="0">
                    <a:pos x="278" y="78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23" y="101"/>
                  </a:cxn>
                  <a:cxn ang="0">
                    <a:pos x="123" y="156"/>
                  </a:cxn>
                </a:cxnLst>
                <a:rect l="0" t="0" r="r" b="b"/>
                <a:pathLst>
                  <a:path w="810" h="714">
                    <a:moveTo>
                      <a:pt x="123" y="156"/>
                    </a:moveTo>
                    <a:lnTo>
                      <a:pt x="123" y="624"/>
                    </a:lnTo>
                    <a:lnTo>
                      <a:pt x="111" y="647"/>
                    </a:lnTo>
                    <a:lnTo>
                      <a:pt x="100" y="658"/>
                    </a:lnTo>
                    <a:lnTo>
                      <a:pt x="4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67" y="714"/>
                    </a:lnTo>
                    <a:lnTo>
                      <a:pt x="367" y="669"/>
                    </a:lnTo>
                    <a:lnTo>
                      <a:pt x="322" y="669"/>
                    </a:lnTo>
                    <a:lnTo>
                      <a:pt x="278" y="658"/>
                    </a:lnTo>
                    <a:lnTo>
                      <a:pt x="256" y="658"/>
                    </a:lnTo>
                    <a:lnTo>
                      <a:pt x="245" y="647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6" y="190"/>
                    </a:lnTo>
                    <a:lnTo>
                      <a:pt x="311" y="101"/>
                    </a:lnTo>
                    <a:lnTo>
                      <a:pt x="378" y="56"/>
                    </a:lnTo>
                    <a:lnTo>
                      <a:pt x="455" y="34"/>
                    </a:lnTo>
                    <a:lnTo>
                      <a:pt x="511" y="56"/>
                    </a:lnTo>
                    <a:lnTo>
                      <a:pt x="555" y="90"/>
                    </a:lnTo>
                    <a:lnTo>
                      <a:pt x="566" y="145"/>
                    </a:lnTo>
                    <a:lnTo>
                      <a:pt x="566" y="647"/>
                    </a:lnTo>
                    <a:lnTo>
                      <a:pt x="544" y="658"/>
                    </a:lnTo>
                    <a:lnTo>
                      <a:pt x="489" y="658"/>
                    </a:lnTo>
                    <a:lnTo>
                      <a:pt x="444" y="669"/>
                    </a:lnTo>
                    <a:lnTo>
                      <a:pt x="444" y="714"/>
                    </a:lnTo>
                    <a:lnTo>
                      <a:pt x="810" y="714"/>
                    </a:lnTo>
                    <a:lnTo>
                      <a:pt x="810" y="669"/>
                    </a:lnTo>
                    <a:lnTo>
                      <a:pt x="766" y="669"/>
                    </a:lnTo>
                    <a:lnTo>
                      <a:pt x="733" y="658"/>
                    </a:lnTo>
                    <a:lnTo>
                      <a:pt x="699" y="658"/>
                    </a:lnTo>
                    <a:lnTo>
                      <a:pt x="677" y="613"/>
                    </a:lnTo>
                    <a:lnTo>
                      <a:pt x="677" y="201"/>
                    </a:lnTo>
                    <a:lnTo>
                      <a:pt x="666" y="123"/>
                    </a:lnTo>
                    <a:lnTo>
                      <a:pt x="633" y="67"/>
                    </a:lnTo>
                    <a:lnTo>
                      <a:pt x="611" y="45"/>
                    </a:lnTo>
                    <a:lnTo>
                      <a:pt x="588" y="34"/>
                    </a:lnTo>
                    <a:lnTo>
                      <a:pt x="555" y="12"/>
                    </a:lnTo>
                    <a:lnTo>
                      <a:pt x="511" y="12"/>
                    </a:lnTo>
                    <a:lnTo>
                      <a:pt x="466" y="0"/>
                    </a:lnTo>
                    <a:lnTo>
                      <a:pt x="367" y="23"/>
                    </a:lnTo>
                    <a:lnTo>
                      <a:pt x="278" y="78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23" y="101"/>
                    </a:lnTo>
                    <a:lnTo>
                      <a:pt x="12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4" name="Freeform 70"/>
              <p:cNvSpPr>
                <a:spLocks/>
              </p:cNvSpPr>
              <p:nvPr/>
            </p:nvSpPr>
            <p:spPr bwMode="auto">
              <a:xfrm>
                <a:off x="21382" y="3428"/>
                <a:ext cx="500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4" y="345"/>
                  </a:cxn>
                  <a:cxn ang="0">
                    <a:pos x="134" y="791"/>
                  </a:cxn>
                  <a:cxn ang="0">
                    <a:pos x="145" y="891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1"/>
                  </a:cxn>
                  <a:cxn ang="0">
                    <a:pos x="422" y="925"/>
                  </a:cxn>
                  <a:cxn ang="0">
                    <a:pos x="378" y="969"/>
                  </a:cxn>
                  <a:cxn ang="0">
                    <a:pos x="322" y="969"/>
                  </a:cxn>
                  <a:cxn ang="0">
                    <a:pos x="278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500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4" y="345"/>
                    </a:lnTo>
                    <a:lnTo>
                      <a:pt x="134" y="791"/>
                    </a:lnTo>
                    <a:lnTo>
                      <a:pt x="145" y="891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1"/>
                    </a:lnTo>
                    <a:lnTo>
                      <a:pt x="422" y="925"/>
                    </a:lnTo>
                    <a:lnTo>
                      <a:pt x="378" y="969"/>
                    </a:lnTo>
                    <a:lnTo>
                      <a:pt x="322" y="969"/>
                    </a:lnTo>
                    <a:lnTo>
                      <a:pt x="278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5" name="Freeform 71"/>
              <p:cNvSpPr>
                <a:spLocks/>
              </p:cNvSpPr>
              <p:nvPr/>
            </p:nvSpPr>
            <p:spPr bwMode="auto">
              <a:xfrm>
                <a:off x="22026" y="3695"/>
                <a:ext cx="521" cy="747"/>
              </a:xfrm>
              <a:custGeom>
                <a:avLst/>
                <a:gdLst/>
                <a:ahLst/>
                <a:cxnLst>
                  <a:cxn ang="0">
                    <a:pos x="299" y="413"/>
                  </a:cxn>
                  <a:cxn ang="0">
                    <a:pos x="377" y="446"/>
                  </a:cxn>
                  <a:cxn ang="0">
                    <a:pos x="443" y="524"/>
                  </a:cxn>
                  <a:cxn ang="0">
                    <a:pos x="421" y="635"/>
                  </a:cxn>
                  <a:cxn ang="0">
                    <a:pos x="266" y="702"/>
                  </a:cxn>
                  <a:cxn ang="0">
                    <a:pos x="111" y="647"/>
                  </a:cxn>
                  <a:cxn ang="0">
                    <a:pos x="44" y="479"/>
                  </a:cxn>
                  <a:cxn ang="0">
                    <a:pos x="22" y="446"/>
                  </a:cxn>
                  <a:cxn ang="0">
                    <a:pos x="0" y="736"/>
                  </a:cxn>
                  <a:cxn ang="0">
                    <a:pos x="22" y="747"/>
                  </a:cxn>
                  <a:cxn ang="0">
                    <a:pos x="33" y="725"/>
                  </a:cxn>
                  <a:cxn ang="0">
                    <a:pos x="66" y="702"/>
                  </a:cxn>
                  <a:cxn ang="0">
                    <a:pos x="89" y="669"/>
                  </a:cxn>
                  <a:cxn ang="0">
                    <a:pos x="166" y="725"/>
                  </a:cxn>
                  <a:cxn ang="0">
                    <a:pos x="244" y="747"/>
                  </a:cxn>
                  <a:cxn ang="0">
                    <a:pos x="377" y="725"/>
                  </a:cxn>
                  <a:cxn ang="0">
                    <a:pos x="510" y="602"/>
                  </a:cxn>
                  <a:cxn ang="0">
                    <a:pos x="521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199" y="279"/>
                  </a:cxn>
                  <a:cxn ang="0">
                    <a:pos x="89" y="212"/>
                  </a:cxn>
                  <a:cxn ang="0">
                    <a:pos x="77" y="134"/>
                  </a:cxn>
                  <a:cxn ang="0">
                    <a:pos x="122" y="67"/>
                  </a:cxn>
                  <a:cxn ang="0">
                    <a:pos x="199" y="34"/>
                  </a:cxn>
                  <a:cxn ang="0">
                    <a:pos x="344" y="45"/>
                  </a:cxn>
                  <a:cxn ang="0">
                    <a:pos x="421" y="145"/>
                  </a:cxn>
                  <a:cxn ang="0">
                    <a:pos x="443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3" y="11"/>
                  </a:cxn>
                  <a:cxn ang="0">
                    <a:pos x="399" y="45"/>
                  </a:cxn>
                  <a:cxn ang="0">
                    <a:pos x="310" y="11"/>
                  </a:cxn>
                  <a:cxn ang="0">
                    <a:pos x="255" y="0"/>
                  </a:cxn>
                  <a:cxn ang="0">
                    <a:pos x="77" y="45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8"/>
                  </a:cxn>
                  <a:cxn ang="0">
                    <a:pos x="277" y="413"/>
                  </a:cxn>
                </a:cxnLst>
                <a:rect l="0" t="0" r="r" b="b"/>
                <a:pathLst>
                  <a:path w="521" h="747">
                    <a:moveTo>
                      <a:pt x="277" y="413"/>
                    </a:moveTo>
                    <a:lnTo>
                      <a:pt x="299" y="413"/>
                    </a:lnTo>
                    <a:lnTo>
                      <a:pt x="344" y="435"/>
                    </a:lnTo>
                    <a:lnTo>
                      <a:pt x="377" y="446"/>
                    </a:lnTo>
                    <a:lnTo>
                      <a:pt x="421" y="491"/>
                    </a:lnTo>
                    <a:lnTo>
                      <a:pt x="443" y="524"/>
                    </a:lnTo>
                    <a:lnTo>
                      <a:pt x="443" y="557"/>
                    </a:lnTo>
                    <a:lnTo>
                      <a:pt x="421" y="635"/>
                    </a:lnTo>
                    <a:lnTo>
                      <a:pt x="366" y="691"/>
                    </a:lnTo>
                    <a:lnTo>
                      <a:pt x="266" y="702"/>
                    </a:lnTo>
                    <a:lnTo>
                      <a:pt x="177" y="691"/>
                    </a:lnTo>
                    <a:lnTo>
                      <a:pt x="111" y="647"/>
                    </a:lnTo>
                    <a:lnTo>
                      <a:pt x="66" y="569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6"/>
                    </a:lnTo>
                    <a:lnTo>
                      <a:pt x="0" y="457"/>
                    </a:lnTo>
                    <a:lnTo>
                      <a:pt x="0" y="736"/>
                    </a:lnTo>
                    <a:lnTo>
                      <a:pt x="11" y="747"/>
                    </a:lnTo>
                    <a:lnTo>
                      <a:pt x="22" y="747"/>
                    </a:lnTo>
                    <a:lnTo>
                      <a:pt x="22" y="736"/>
                    </a:lnTo>
                    <a:lnTo>
                      <a:pt x="33" y="725"/>
                    </a:lnTo>
                    <a:lnTo>
                      <a:pt x="55" y="713"/>
                    </a:lnTo>
                    <a:lnTo>
                      <a:pt x="66" y="702"/>
                    </a:lnTo>
                    <a:lnTo>
                      <a:pt x="66" y="691"/>
                    </a:lnTo>
                    <a:lnTo>
                      <a:pt x="89" y="669"/>
                    </a:lnTo>
                    <a:lnTo>
                      <a:pt x="133" y="702"/>
                    </a:lnTo>
                    <a:lnTo>
                      <a:pt x="166" y="725"/>
                    </a:lnTo>
                    <a:lnTo>
                      <a:pt x="211" y="736"/>
                    </a:lnTo>
                    <a:lnTo>
                      <a:pt x="244" y="747"/>
                    </a:lnTo>
                    <a:lnTo>
                      <a:pt x="266" y="747"/>
                    </a:lnTo>
                    <a:lnTo>
                      <a:pt x="377" y="725"/>
                    </a:lnTo>
                    <a:lnTo>
                      <a:pt x="466" y="680"/>
                    </a:lnTo>
                    <a:lnTo>
                      <a:pt x="510" y="602"/>
                    </a:lnTo>
                    <a:lnTo>
                      <a:pt x="521" y="524"/>
                    </a:lnTo>
                    <a:lnTo>
                      <a:pt x="521" y="479"/>
                    </a:lnTo>
                    <a:lnTo>
                      <a:pt x="499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66" y="290"/>
                    </a:lnTo>
                    <a:lnTo>
                      <a:pt x="199" y="279"/>
                    </a:lnTo>
                    <a:lnTo>
                      <a:pt x="144" y="257"/>
                    </a:lnTo>
                    <a:lnTo>
                      <a:pt x="89" y="212"/>
                    </a:lnTo>
                    <a:lnTo>
                      <a:pt x="77" y="156"/>
                    </a:lnTo>
                    <a:lnTo>
                      <a:pt x="77" y="134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5"/>
                    </a:lnTo>
                    <a:lnTo>
                      <a:pt x="199" y="34"/>
                    </a:lnTo>
                    <a:lnTo>
                      <a:pt x="255" y="34"/>
                    </a:lnTo>
                    <a:lnTo>
                      <a:pt x="344" y="45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3" y="234"/>
                    </a:lnTo>
                    <a:lnTo>
                      <a:pt x="443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3" y="11"/>
                    </a:lnTo>
                    <a:lnTo>
                      <a:pt x="410" y="45"/>
                    </a:lnTo>
                    <a:lnTo>
                      <a:pt x="399" y="45"/>
                    </a:lnTo>
                    <a:lnTo>
                      <a:pt x="355" y="23"/>
                    </a:lnTo>
                    <a:lnTo>
                      <a:pt x="310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7" y="45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1"/>
                    </a:lnTo>
                    <a:lnTo>
                      <a:pt x="0" y="245"/>
                    </a:lnTo>
                    <a:lnTo>
                      <a:pt x="11" y="279"/>
                    </a:lnTo>
                    <a:lnTo>
                      <a:pt x="33" y="312"/>
                    </a:lnTo>
                    <a:lnTo>
                      <a:pt x="66" y="335"/>
                    </a:lnTo>
                    <a:lnTo>
                      <a:pt x="122" y="368"/>
                    </a:lnTo>
                    <a:lnTo>
                      <a:pt x="188" y="390"/>
                    </a:lnTo>
                    <a:lnTo>
                      <a:pt x="277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6" name="Freeform 72"/>
              <p:cNvSpPr>
                <a:spLocks noEditPoints="1"/>
              </p:cNvSpPr>
              <p:nvPr/>
            </p:nvSpPr>
            <p:spPr bwMode="auto">
              <a:xfrm>
                <a:off x="23190" y="3695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1" y="112"/>
                  </a:cxn>
                  <a:cxn ang="0">
                    <a:pos x="489" y="34"/>
                  </a:cxn>
                  <a:cxn ang="0">
                    <a:pos x="355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34" y="234"/>
                  </a:cxn>
                  <a:cxn ang="0">
                    <a:pos x="0" y="379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89" y="713"/>
                  </a:cxn>
                  <a:cxn ang="0">
                    <a:pos x="599" y="635"/>
                  </a:cxn>
                  <a:cxn ang="0">
                    <a:pos x="67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1"/>
                  </a:cxn>
                  <a:cxn ang="0">
                    <a:pos x="222" y="658"/>
                  </a:cxn>
                  <a:cxn ang="0">
                    <a:pos x="178" y="591"/>
                  </a:cxn>
                  <a:cxn ang="0">
                    <a:pos x="145" y="513"/>
                  </a:cxn>
                  <a:cxn ang="0">
                    <a:pos x="134" y="435"/>
                  </a:cxn>
                  <a:cxn ang="0">
                    <a:pos x="134" y="257"/>
                  </a:cxn>
                  <a:cxn ang="0">
                    <a:pos x="167" y="145"/>
                  </a:cxn>
                  <a:cxn ang="0">
                    <a:pos x="222" y="89"/>
                  </a:cxn>
                  <a:cxn ang="0">
                    <a:pos x="289" y="56"/>
                  </a:cxn>
                  <a:cxn ang="0">
                    <a:pos x="355" y="45"/>
                  </a:cxn>
                  <a:cxn ang="0">
                    <a:pos x="422" y="56"/>
                  </a:cxn>
                  <a:cxn ang="0">
                    <a:pos x="489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80"/>
                  </a:cxn>
                  <a:cxn ang="0">
                    <a:pos x="500" y="647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77" y="234"/>
                    </a:lnTo>
                    <a:lnTo>
                      <a:pt x="611" y="112"/>
                    </a:lnTo>
                    <a:lnTo>
                      <a:pt x="489" y="34"/>
                    </a:lnTo>
                    <a:lnTo>
                      <a:pt x="355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34" y="234"/>
                    </a:lnTo>
                    <a:lnTo>
                      <a:pt x="0" y="379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89" y="713"/>
                    </a:lnTo>
                    <a:lnTo>
                      <a:pt x="599" y="635"/>
                    </a:lnTo>
                    <a:lnTo>
                      <a:pt x="67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1"/>
                    </a:lnTo>
                    <a:lnTo>
                      <a:pt x="222" y="658"/>
                    </a:lnTo>
                    <a:lnTo>
                      <a:pt x="178" y="591"/>
                    </a:lnTo>
                    <a:lnTo>
                      <a:pt x="145" y="513"/>
                    </a:lnTo>
                    <a:lnTo>
                      <a:pt x="134" y="435"/>
                    </a:lnTo>
                    <a:lnTo>
                      <a:pt x="134" y="257"/>
                    </a:lnTo>
                    <a:lnTo>
                      <a:pt x="167" y="145"/>
                    </a:lnTo>
                    <a:lnTo>
                      <a:pt x="222" y="89"/>
                    </a:lnTo>
                    <a:lnTo>
                      <a:pt x="289" y="56"/>
                    </a:lnTo>
                    <a:lnTo>
                      <a:pt x="355" y="45"/>
                    </a:lnTo>
                    <a:lnTo>
                      <a:pt x="422" y="56"/>
                    </a:lnTo>
                    <a:lnTo>
                      <a:pt x="489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80"/>
                    </a:lnTo>
                    <a:lnTo>
                      <a:pt x="500" y="647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7" name="Freeform 73"/>
              <p:cNvSpPr>
                <a:spLocks/>
              </p:cNvSpPr>
              <p:nvPr/>
            </p:nvSpPr>
            <p:spPr bwMode="auto">
              <a:xfrm>
                <a:off x="24000" y="3283"/>
                <a:ext cx="522" cy="1137"/>
              </a:xfrm>
              <a:custGeom>
                <a:avLst/>
                <a:gdLst/>
                <a:ahLst/>
                <a:cxnLst>
                  <a:cxn ang="0">
                    <a:pos x="233" y="490"/>
                  </a:cxn>
                  <a:cxn ang="0">
                    <a:pos x="411" y="490"/>
                  </a:cxn>
                  <a:cxn ang="0">
                    <a:pos x="411" y="446"/>
                  </a:cxn>
                  <a:cxn ang="0">
                    <a:pos x="222" y="446"/>
                  </a:cxn>
                  <a:cxn ang="0">
                    <a:pos x="222" y="256"/>
                  </a:cxn>
                  <a:cxn ang="0">
                    <a:pos x="233" y="167"/>
                  </a:cxn>
                  <a:cxn ang="0">
                    <a:pos x="278" y="100"/>
                  </a:cxn>
                  <a:cxn ang="0">
                    <a:pos x="322" y="56"/>
                  </a:cxn>
                  <a:cxn ang="0">
                    <a:pos x="377" y="45"/>
                  </a:cxn>
                  <a:cxn ang="0">
                    <a:pos x="400" y="45"/>
                  </a:cxn>
                  <a:cxn ang="0">
                    <a:pos x="422" y="56"/>
                  </a:cxn>
                  <a:cxn ang="0">
                    <a:pos x="411" y="56"/>
                  </a:cxn>
                  <a:cxn ang="0">
                    <a:pos x="377" y="89"/>
                  </a:cxn>
                  <a:cxn ang="0">
                    <a:pos x="377" y="145"/>
                  </a:cxn>
                  <a:cxn ang="0">
                    <a:pos x="400" y="167"/>
                  </a:cxn>
                  <a:cxn ang="0">
                    <a:pos x="444" y="190"/>
                  </a:cxn>
                  <a:cxn ang="0">
                    <a:pos x="477" y="178"/>
                  </a:cxn>
                  <a:cxn ang="0">
                    <a:pos x="499" y="167"/>
                  </a:cxn>
                  <a:cxn ang="0">
                    <a:pos x="510" y="145"/>
                  </a:cxn>
                  <a:cxn ang="0">
                    <a:pos x="522" y="112"/>
                  </a:cxn>
                  <a:cxn ang="0">
                    <a:pos x="510" y="78"/>
                  </a:cxn>
                  <a:cxn ang="0">
                    <a:pos x="488" y="45"/>
                  </a:cxn>
                  <a:cxn ang="0">
                    <a:pos x="455" y="22"/>
                  </a:cxn>
                  <a:cxn ang="0">
                    <a:pos x="422" y="11"/>
                  </a:cxn>
                  <a:cxn ang="0">
                    <a:pos x="377" y="0"/>
                  </a:cxn>
                  <a:cxn ang="0">
                    <a:pos x="289" y="22"/>
                  </a:cxn>
                  <a:cxn ang="0">
                    <a:pos x="211" y="67"/>
                  </a:cxn>
                  <a:cxn ang="0">
                    <a:pos x="144" y="145"/>
                  </a:cxn>
                  <a:cxn ang="0">
                    <a:pos x="122" y="256"/>
                  </a:cxn>
                  <a:cxn ang="0">
                    <a:pos x="122" y="446"/>
                  </a:cxn>
                  <a:cxn ang="0">
                    <a:pos x="0" y="446"/>
                  </a:cxn>
                  <a:cxn ang="0">
                    <a:pos x="0" y="490"/>
                  </a:cxn>
                  <a:cxn ang="0">
                    <a:pos x="122" y="490"/>
                  </a:cxn>
                  <a:cxn ang="0">
                    <a:pos x="122" y="1047"/>
                  </a:cxn>
                  <a:cxn ang="0">
                    <a:pos x="111" y="1070"/>
                  </a:cxn>
                  <a:cxn ang="0">
                    <a:pos x="100" y="1081"/>
                  </a:cxn>
                  <a:cxn ang="0">
                    <a:pos x="45" y="1081"/>
                  </a:cxn>
                  <a:cxn ang="0">
                    <a:pos x="0" y="1092"/>
                  </a:cxn>
                  <a:cxn ang="0">
                    <a:pos x="0" y="1137"/>
                  </a:cxn>
                  <a:cxn ang="0">
                    <a:pos x="388" y="1137"/>
                  </a:cxn>
                  <a:cxn ang="0">
                    <a:pos x="388" y="1092"/>
                  </a:cxn>
                  <a:cxn ang="0">
                    <a:pos x="300" y="1092"/>
                  </a:cxn>
                  <a:cxn ang="0">
                    <a:pos x="266" y="1081"/>
                  </a:cxn>
                  <a:cxn ang="0">
                    <a:pos x="244" y="1070"/>
                  </a:cxn>
                  <a:cxn ang="0">
                    <a:pos x="233" y="1059"/>
                  </a:cxn>
                  <a:cxn ang="0">
                    <a:pos x="233" y="1014"/>
                  </a:cxn>
                  <a:cxn ang="0">
                    <a:pos x="233" y="490"/>
                  </a:cxn>
                </a:cxnLst>
                <a:rect l="0" t="0" r="r" b="b"/>
                <a:pathLst>
                  <a:path w="522" h="1137">
                    <a:moveTo>
                      <a:pt x="233" y="490"/>
                    </a:moveTo>
                    <a:lnTo>
                      <a:pt x="411" y="490"/>
                    </a:lnTo>
                    <a:lnTo>
                      <a:pt x="411" y="446"/>
                    </a:lnTo>
                    <a:lnTo>
                      <a:pt x="222" y="446"/>
                    </a:lnTo>
                    <a:lnTo>
                      <a:pt x="222" y="256"/>
                    </a:lnTo>
                    <a:lnTo>
                      <a:pt x="233" y="167"/>
                    </a:lnTo>
                    <a:lnTo>
                      <a:pt x="278" y="100"/>
                    </a:lnTo>
                    <a:lnTo>
                      <a:pt x="322" y="56"/>
                    </a:lnTo>
                    <a:lnTo>
                      <a:pt x="377" y="45"/>
                    </a:lnTo>
                    <a:lnTo>
                      <a:pt x="400" y="45"/>
                    </a:lnTo>
                    <a:lnTo>
                      <a:pt x="422" y="56"/>
                    </a:lnTo>
                    <a:lnTo>
                      <a:pt x="411" y="56"/>
                    </a:lnTo>
                    <a:lnTo>
                      <a:pt x="377" y="89"/>
                    </a:lnTo>
                    <a:lnTo>
                      <a:pt x="377" y="145"/>
                    </a:lnTo>
                    <a:lnTo>
                      <a:pt x="400" y="167"/>
                    </a:lnTo>
                    <a:lnTo>
                      <a:pt x="444" y="190"/>
                    </a:lnTo>
                    <a:lnTo>
                      <a:pt x="477" y="178"/>
                    </a:lnTo>
                    <a:lnTo>
                      <a:pt x="499" y="167"/>
                    </a:lnTo>
                    <a:lnTo>
                      <a:pt x="510" y="145"/>
                    </a:lnTo>
                    <a:lnTo>
                      <a:pt x="522" y="112"/>
                    </a:lnTo>
                    <a:lnTo>
                      <a:pt x="510" y="78"/>
                    </a:lnTo>
                    <a:lnTo>
                      <a:pt x="488" y="45"/>
                    </a:lnTo>
                    <a:lnTo>
                      <a:pt x="455" y="22"/>
                    </a:lnTo>
                    <a:lnTo>
                      <a:pt x="422" y="11"/>
                    </a:lnTo>
                    <a:lnTo>
                      <a:pt x="377" y="0"/>
                    </a:lnTo>
                    <a:lnTo>
                      <a:pt x="289" y="22"/>
                    </a:lnTo>
                    <a:lnTo>
                      <a:pt x="211" y="67"/>
                    </a:lnTo>
                    <a:lnTo>
                      <a:pt x="144" y="145"/>
                    </a:lnTo>
                    <a:lnTo>
                      <a:pt x="122" y="256"/>
                    </a:lnTo>
                    <a:lnTo>
                      <a:pt x="122" y="446"/>
                    </a:lnTo>
                    <a:lnTo>
                      <a:pt x="0" y="446"/>
                    </a:lnTo>
                    <a:lnTo>
                      <a:pt x="0" y="490"/>
                    </a:lnTo>
                    <a:lnTo>
                      <a:pt x="122" y="490"/>
                    </a:lnTo>
                    <a:lnTo>
                      <a:pt x="122" y="1047"/>
                    </a:lnTo>
                    <a:lnTo>
                      <a:pt x="111" y="1070"/>
                    </a:lnTo>
                    <a:lnTo>
                      <a:pt x="100" y="1081"/>
                    </a:lnTo>
                    <a:lnTo>
                      <a:pt x="45" y="1081"/>
                    </a:lnTo>
                    <a:lnTo>
                      <a:pt x="0" y="1092"/>
                    </a:lnTo>
                    <a:lnTo>
                      <a:pt x="0" y="1137"/>
                    </a:lnTo>
                    <a:lnTo>
                      <a:pt x="388" y="1137"/>
                    </a:lnTo>
                    <a:lnTo>
                      <a:pt x="388" y="1092"/>
                    </a:lnTo>
                    <a:lnTo>
                      <a:pt x="300" y="1092"/>
                    </a:lnTo>
                    <a:lnTo>
                      <a:pt x="266" y="1081"/>
                    </a:lnTo>
                    <a:lnTo>
                      <a:pt x="244" y="1070"/>
                    </a:lnTo>
                    <a:lnTo>
                      <a:pt x="233" y="1059"/>
                    </a:lnTo>
                    <a:lnTo>
                      <a:pt x="233" y="1014"/>
                    </a:lnTo>
                    <a:lnTo>
                      <a:pt x="233" y="4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8" name="Freeform 74"/>
              <p:cNvSpPr>
                <a:spLocks/>
              </p:cNvSpPr>
              <p:nvPr/>
            </p:nvSpPr>
            <p:spPr bwMode="auto">
              <a:xfrm>
                <a:off x="25021" y="3706"/>
                <a:ext cx="654" cy="736"/>
              </a:xfrm>
              <a:custGeom>
                <a:avLst/>
                <a:gdLst/>
                <a:ahLst/>
                <a:cxnLst>
                  <a:cxn ang="0">
                    <a:pos x="88" y="636"/>
                  </a:cxn>
                  <a:cxn ang="0">
                    <a:pos x="77" y="691"/>
                  </a:cxn>
                  <a:cxn ang="0">
                    <a:pos x="133" y="736"/>
                  </a:cxn>
                  <a:cxn ang="0">
                    <a:pos x="166" y="725"/>
                  </a:cxn>
                  <a:cxn ang="0">
                    <a:pos x="188" y="691"/>
                  </a:cxn>
                  <a:cxn ang="0">
                    <a:pos x="210" y="602"/>
                  </a:cxn>
                  <a:cxn ang="0">
                    <a:pos x="255" y="435"/>
                  </a:cxn>
                  <a:cxn ang="0">
                    <a:pos x="288" y="290"/>
                  </a:cxn>
                  <a:cxn ang="0">
                    <a:pos x="321" y="179"/>
                  </a:cxn>
                  <a:cxn ang="0">
                    <a:pos x="399" y="78"/>
                  </a:cxn>
                  <a:cxn ang="0">
                    <a:pos x="477" y="45"/>
                  </a:cxn>
                  <a:cxn ang="0">
                    <a:pos x="543" y="45"/>
                  </a:cxn>
                  <a:cxn ang="0">
                    <a:pos x="577" y="56"/>
                  </a:cxn>
                  <a:cxn ang="0">
                    <a:pos x="554" y="67"/>
                  </a:cxn>
                  <a:cxn ang="0">
                    <a:pos x="499" y="145"/>
                  </a:cxn>
                  <a:cxn ang="0">
                    <a:pos x="521" y="179"/>
                  </a:cxn>
                  <a:cxn ang="0">
                    <a:pos x="588" y="201"/>
                  </a:cxn>
                  <a:cxn ang="0">
                    <a:pos x="632" y="168"/>
                  </a:cxn>
                  <a:cxn ang="0">
                    <a:pos x="654" y="112"/>
                  </a:cxn>
                  <a:cxn ang="0">
                    <a:pos x="599" y="23"/>
                  </a:cxn>
                  <a:cxn ang="0">
                    <a:pos x="521" y="0"/>
                  </a:cxn>
                  <a:cxn ang="0">
                    <a:pos x="355" y="78"/>
                  </a:cxn>
                  <a:cxn ang="0">
                    <a:pos x="299" y="90"/>
                  </a:cxn>
                  <a:cxn ang="0">
                    <a:pos x="166" y="0"/>
                  </a:cxn>
                  <a:cxn ang="0">
                    <a:pos x="88" y="34"/>
                  </a:cxn>
                  <a:cxn ang="0">
                    <a:pos x="55" y="78"/>
                  </a:cxn>
                  <a:cxn ang="0">
                    <a:pos x="44" y="123"/>
                  </a:cxn>
                  <a:cxn ang="0">
                    <a:pos x="11" y="190"/>
                  </a:cxn>
                  <a:cxn ang="0">
                    <a:pos x="0" y="246"/>
                  </a:cxn>
                  <a:cxn ang="0">
                    <a:pos x="11" y="268"/>
                  </a:cxn>
                  <a:cxn ang="0">
                    <a:pos x="33" y="257"/>
                  </a:cxn>
                  <a:cxn ang="0">
                    <a:pos x="44" y="234"/>
                  </a:cxn>
                  <a:cxn ang="0">
                    <a:pos x="111" y="67"/>
                  </a:cxn>
                  <a:cxn ang="0">
                    <a:pos x="177" y="34"/>
                  </a:cxn>
                  <a:cxn ang="0">
                    <a:pos x="199" y="56"/>
                  </a:cxn>
                  <a:cxn ang="0">
                    <a:pos x="210" y="179"/>
                  </a:cxn>
                  <a:cxn ang="0">
                    <a:pos x="188" y="246"/>
                  </a:cxn>
                </a:cxnLst>
                <a:rect l="0" t="0" r="r" b="b"/>
                <a:pathLst>
                  <a:path w="654" h="736">
                    <a:moveTo>
                      <a:pt x="100" y="613"/>
                    </a:moveTo>
                    <a:lnTo>
                      <a:pt x="88" y="636"/>
                    </a:lnTo>
                    <a:lnTo>
                      <a:pt x="88" y="680"/>
                    </a:lnTo>
                    <a:lnTo>
                      <a:pt x="77" y="691"/>
                    </a:lnTo>
                    <a:lnTo>
                      <a:pt x="88" y="714"/>
                    </a:lnTo>
                    <a:lnTo>
                      <a:pt x="133" y="736"/>
                    </a:lnTo>
                    <a:lnTo>
                      <a:pt x="144" y="736"/>
                    </a:lnTo>
                    <a:lnTo>
                      <a:pt x="166" y="725"/>
                    </a:lnTo>
                    <a:lnTo>
                      <a:pt x="177" y="702"/>
                    </a:lnTo>
                    <a:lnTo>
                      <a:pt x="188" y="691"/>
                    </a:lnTo>
                    <a:lnTo>
                      <a:pt x="199" y="658"/>
                    </a:lnTo>
                    <a:lnTo>
                      <a:pt x="210" y="602"/>
                    </a:lnTo>
                    <a:lnTo>
                      <a:pt x="222" y="535"/>
                    </a:lnTo>
                    <a:lnTo>
                      <a:pt x="255" y="435"/>
                    </a:lnTo>
                    <a:lnTo>
                      <a:pt x="266" y="368"/>
                    </a:lnTo>
                    <a:lnTo>
                      <a:pt x="288" y="290"/>
                    </a:lnTo>
                    <a:lnTo>
                      <a:pt x="299" y="223"/>
                    </a:lnTo>
                    <a:lnTo>
                      <a:pt x="321" y="179"/>
                    </a:lnTo>
                    <a:lnTo>
                      <a:pt x="366" y="112"/>
                    </a:lnTo>
                    <a:lnTo>
                      <a:pt x="399" y="78"/>
                    </a:lnTo>
                    <a:lnTo>
                      <a:pt x="443" y="56"/>
                    </a:lnTo>
                    <a:lnTo>
                      <a:pt x="477" y="45"/>
                    </a:lnTo>
                    <a:lnTo>
                      <a:pt x="521" y="34"/>
                    </a:lnTo>
                    <a:lnTo>
                      <a:pt x="543" y="45"/>
                    </a:lnTo>
                    <a:lnTo>
                      <a:pt x="565" y="45"/>
                    </a:lnTo>
                    <a:lnTo>
                      <a:pt x="577" y="56"/>
                    </a:lnTo>
                    <a:lnTo>
                      <a:pt x="588" y="56"/>
                    </a:lnTo>
                    <a:lnTo>
                      <a:pt x="554" y="67"/>
                    </a:lnTo>
                    <a:lnTo>
                      <a:pt x="510" y="112"/>
                    </a:lnTo>
                    <a:lnTo>
                      <a:pt x="499" y="145"/>
                    </a:lnTo>
                    <a:lnTo>
                      <a:pt x="510" y="168"/>
                    </a:lnTo>
                    <a:lnTo>
                      <a:pt x="521" y="179"/>
                    </a:lnTo>
                    <a:lnTo>
                      <a:pt x="532" y="201"/>
                    </a:lnTo>
                    <a:lnTo>
                      <a:pt x="588" y="201"/>
                    </a:lnTo>
                    <a:lnTo>
                      <a:pt x="610" y="190"/>
                    </a:lnTo>
                    <a:lnTo>
                      <a:pt x="632" y="168"/>
                    </a:lnTo>
                    <a:lnTo>
                      <a:pt x="643" y="145"/>
                    </a:lnTo>
                    <a:lnTo>
                      <a:pt x="654" y="112"/>
                    </a:lnTo>
                    <a:lnTo>
                      <a:pt x="632" y="45"/>
                    </a:lnTo>
                    <a:lnTo>
                      <a:pt x="599" y="23"/>
                    </a:lnTo>
                    <a:lnTo>
                      <a:pt x="565" y="12"/>
                    </a:lnTo>
                    <a:lnTo>
                      <a:pt x="521" y="0"/>
                    </a:lnTo>
                    <a:lnTo>
                      <a:pt x="432" y="23"/>
                    </a:lnTo>
                    <a:lnTo>
                      <a:pt x="355" y="78"/>
                    </a:lnTo>
                    <a:lnTo>
                      <a:pt x="310" y="123"/>
                    </a:lnTo>
                    <a:lnTo>
                      <a:pt x="299" y="90"/>
                    </a:lnTo>
                    <a:lnTo>
                      <a:pt x="255" y="23"/>
                    </a:lnTo>
                    <a:lnTo>
                      <a:pt x="166" y="0"/>
                    </a:lnTo>
                    <a:lnTo>
                      <a:pt x="133" y="12"/>
                    </a:lnTo>
                    <a:lnTo>
                      <a:pt x="88" y="34"/>
                    </a:lnTo>
                    <a:lnTo>
                      <a:pt x="77" y="56"/>
                    </a:lnTo>
                    <a:lnTo>
                      <a:pt x="55" y="78"/>
                    </a:lnTo>
                    <a:lnTo>
                      <a:pt x="55" y="90"/>
                    </a:lnTo>
                    <a:lnTo>
                      <a:pt x="44" y="123"/>
                    </a:lnTo>
                    <a:lnTo>
                      <a:pt x="22" y="156"/>
                    </a:lnTo>
                    <a:lnTo>
                      <a:pt x="11" y="190"/>
                    </a:lnTo>
                    <a:lnTo>
                      <a:pt x="11" y="223"/>
                    </a:lnTo>
                    <a:lnTo>
                      <a:pt x="0" y="246"/>
                    </a:lnTo>
                    <a:lnTo>
                      <a:pt x="0" y="257"/>
                    </a:lnTo>
                    <a:lnTo>
                      <a:pt x="11" y="268"/>
                    </a:lnTo>
                    <a:lnTo>
                      <a:pt x="33" y="268"/>
                    </a:lnTo>
                    <a:lnTo>
                      <a:pt x="33" y="257"/>
                    </a:lnTo>
                    <a:lnTo>
                      <a:pt x="44" y="246"/>
                    </a:lnTo>
                    <a:lnTo>
                      <a:pt x="44" y="234"/>
                    </a:lnTo>
                    <a:lnTo>
                      <a:pt x="77" y="134"/>
                    </a:lnTo>
                    <a:lnTo>
                      <a:pt x="111" y="67"/>
                    </a:lnTo>
                    <a:lnTo>
                      <a:pt x="166" y="34"/>
                    </a:lnTo>
                    <a:lnTo>
                      <a:pt x="177" y="34"/>
                    </a:lnTo>
                    <a:lnTo>
                      <a:pt x="199" y="45"/>
                    </a:lnTo>
                    <a:lnTo>
                      <a:pt x="199" y="56"/>
                    </a:lnTo>
                    <a:lnTo>
                      <a:pt x="210" y="78"/>
                    </a:lnTo>
                    <a:lnTo>
                      <a:pt x="210" y="179"/>
                    </a:lnTo>
                    <a:lnTo>
                      <a:pt x="199" y="201"/>
                    </a:lnTo>
                    <a:lnTo>
                      <a:pt x="188" y="246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59" name="Freeform 75"/>
              <p:cNvSpPr>
                <a:spLocks noEditPoints="1"/>
              </p:cNvSpPr>
              <p:nvPr/>
            </p:nvSpPr>
            <p:spPr bwMode="auto">
              <a:xfrm>
                <a:off x="26352" y="3695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21" y="713"/>
                  </a:cxn>
                  <a:cxn ang="0">
                    <a:pos x="599" y="736"/>
                  </a:cxn>
                  <a:cxn ang="0">
                    <a:pos x="643" y="725"/>
                  </a:cxn>
                  <a:cxn ang="0">
                    <a:pos x="688" y="691"/>
                  </a:cxn>
                  <a:cxn ang="0">
                    <a:pos x="721" y="624"/>
                  </a:cxn>
                  <a:cxn ang="0">
                    <a:pos x="676" y="491"/>
                  </a:cxn>
                  <a:cxn ang="0">
                    <a:pos x="654" y="669"/>
                  </a:cxn>
                  <a:cxn ang="0">
                    <a:pos x="599" y="680"/>
                  </a:cxn>
                  <a:cxn ang="0">
                    <a:pos x="566" y="624"/>
                  </a:cxn>
                  <a:cxn ang="0">
                    <a:pos x="543" y="156"/>
                  </a:cxn>
                  <a:cxn ang="0">
                    <a:pos x="399" y="23"/>
                  </a:cxn>
                  <a:cxn ang="0">
                    <a:pos x="199" y="11"/>
                  </a:cxn>
                  <a:cxn ang="0">
                    <a:pos x="66" y="112"/>
                  </a:cxn>
                  <a:cxn ang="0">
                    <a:pos x="55" y="223"/>
                  </a:cxn>
                  <a:cxn ang="0">
                    <a:pos x="89" y="257"/>
                  </a:cxn>
                  <a:cxn ang="0">
                    <a:pos x="177" y="245"/>
                  </a:cxn>
                  <a:cxn ang="0">
                    <a:pos x="199" y="190"/>
                  </a:cxn>
                  <a:cxn ang="0">
                    <a:pos x="188" y="156"/>
                  </a:cxn>
                  <a:cxn ang="0">
                    <a:pos x="144" y="123"/>
                  </a:cxn>
                  <a:cxn ang="0">
                    <a:pos x="144" y="78"/>
                  </a:cxn>
                  <a:cxn ang="0">
                    <a:pos x="211" y="45"/>
                  </a:cxn>
                  <a:cxn ang="0">
                    <a:pos x="344" y="56"/>
                  </a:cxn>
                  <a:cxn ang="0">
                    <a:pos x="444" y="156"/>
                  </a:cxn>
                  <a:cxn ang="0">
                    <a:pos x="455" y="301"/>
                  </a:cxn>
                  <a:cxn ang="0">
                    <a:pos x="155" y="368"/>
                  </a:cxn>
                  <a:cxn ang="0">
                    <a:pos x="11" y="502"/>
                  </a:cxn>
                  <a:cxn ang="0">
                    <a:pos x="22" y="635"/>
                  </a:cxn>
                  <a:cxn ang="0">
                    <a:pos x="122" y="725"/>
                  </a:cxn>
                  <a:cxn ang="0">
                    <a:pos x="355" y="725"/>
                  </a:cxn>
                  <a:cxn ang="0">
                    <a:pos x="466" y="602"/>
                  </a:cxn>
                  <a:cxn ang="0">
                    <a:pos x="455" y="502"/>
                  </a:cxn>
                  <a:cxn ang="0">
                    <a:pos x="388" y="658"/>
                  </a:cxn>
                  <a:cxn ang="0">
                    <a:pos x="266" y="702"/>
                  </a:cxn>
                  <a:cxn ang="0">
                    <a:pos x="177" y="680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2" y="401"/>
                  </a:cxn>
                  <a:cxn ang="0">
                    <a:pos x="455" y="335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8" y="669"/>
                    </a:lnTo>
                    <a:lnTo>
                      <a:pt x="499" y="691"/>
                    </a:lnTo>
                    <a:lnTo>
                      <a:pt x="521" y="713"/>
                    </a:lnTo>
                    <a:lnTo>
                      <a:pt x="588" y="736"/>
                    </a:lnTo>
                    <a:lnTo>
                      <a:pt x="599" y="736"/>
                    </a:lnTo>
                    <a:lnTo>
                      <a:pt x="621" y="725"/>
                    </a:lnTo>
                    <a:lnTo>
                      <a:pt x="643" y="725"/>
                    </a:lnTo>
                    <a:lnTo>
                      <a:pt x="665" y="702"/>
                    </a:lnTo>
                    <a:lnTo>
                      <a:pt x="688" y="691"/>
                    </a:lnTo>
                    <a:lnTo>
                      <a:pt x="710" y="658"/>
                    </a:lnTo>
                    <a:lnTo>
                      <a:pt x="721" y="624"/>
                    </a:lnTo>
                    <a:lnTo>
                      <a:pt x="721" y="491"/>
                    </a:lnTo>
                    <a:lnTo>
                      <a:pt x="676" y="491"/>
                    </a:lnTo>
                    <a:lnTo>
                      <a:pt x="676" y="624"/>
                    </a:lnTo>
                    <a:lnTo>
                      <a:pt x="654" y="669"/>
                    </a:lnTo>
                    <a:lnTo>
                      <a:pt x="643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6" y="624"/>
                    </a:lnTo>
                    <a:lnTo>
                      <a:pt x="566" y="212"/>
                    </a:lnTo>
                    <a:lnTo>
                      <a:pt x="543" y="156"/>
                    </a:lnTo>
                    <a:lnTo>
                      <a:pt x="510" y="89"/>
                    </a:lnTo>
                    <a:lnTo>
                      <a:pt x="399" y="23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6"/>
                    </a:lnTo>
                    <a:lnTo>
                      <a:pt x="66" y="112"/>
                    </a:lnTo>
                    <a:lnTo>
                      <a:pt x="44" y="190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9" y="257"/>
                    </a:lnTo>
                    <a:lnTo>
                      <a:pt x="155" y="257"/>
                    </a:lnTo>
                    <a:lnTo>
                      <a:pt x="177" y="245"/>
                    </a:lnTo>
                    <a:lnTo>
                      <a:pt x="188" y="212"/>
                    </a:lnTo>
                    <a:lnTo>
                      <a:pt x="199" y="190"/>
                    </a:lnTo>
                    <a:lnTo>
                      <a:pt x="199" y="179"/>
                    </a:lnTo>
                    <a:lnTo>
                      <a:pt x="188" y="156"/>
                    </a:lnTo>
                    <a:lnTo>
                      <a:pt x="166" y="134"/>
                    </a:lnTo>
                    <a:lnTo>
                      <a:pt x="144" y="123"/>
                    </a:lnTo>
                    <a:lnTo>
                      <a:pt x="111" y="112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1" y="45"/>
                    </a:lnTo>
                    <a:lnTo>
                      <a:pt x="288" y="45"/>
                    </a:lnTo>
                    <a:lnTo>
                      <a:pt x="344" y="56"/>
                    </a:lnTo>
                    <a:lnTo>
                      <a:pt x="399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0" y="312"/>
                    </a:lnTo>
                    <a:lnTo>
                      <a:pt x="155" y="368"/>
                    </a:lnTo>
                    <a:lnTo>
                      <a:pt x="66" y="424"/>
                    </a:lnTo>
                    <a:lnTo>
                      <a:pt x="11" y="502"/>
                    </a:lnTo>
                    <a:lnTo>
                      <a:pt x="0" y="569"/>
                    </a:lnTo>
                    <a:lnTo>
                      <a:pt x="22" y="635"/>
                    </a:lnTo>
                    <a:lnTo>
                      <a:pt x="66" y="691"/>
                    </a:lnTo>
                    <a:lnTo>
                      <a:pt x="122" y="725"/>
                    </a:lnTo>
                    <a:lnTo>
                      <a:pt x="255" y="747"/>
                    </a:lnTo>
                    <a:lnTo>
                      <a:pt x="355" y="725"/>
                    </a:lnTo>
                    <a:lnTo>
                      <a:pt x="421" y="669"/>
                    </a:lnTo>
                    <a:lnTo>
                      <a:pt x="466" y="602"/>
                    </a:lnTo>
                    <a:close/>
                    <a:moveTo>
                      <a:pt x="455" y="335"/>
                    </a:moveTo>
                    <a:lnTo>
                      <a:pt x="455" y="502"/>
                    </a:lnTo>
                    <a:lnTo>
                      <a:pt x="432" y="602"/>
                    </a:lnTo>
                    <a:lnTo>
                      <a:pt x="388" y="658"/>
                    </a:lnTo>
                    <a:lnTo>
                      <a:pt x="333" y="691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77" y="680"/>
                    </a:lnTo>
                    <a:lnTo>
                      <a:pt x="155" y="658"/>
                    </a:lnTo>
                    <a:lnTo>
                      <a:pt x="133" y="613"/>
                    </a:lnTo>
                    <a:lnTo>
                      <a:pt x="122" y="569"/>
                    </a:lnTo>
                    <a:lnTo>
                      <a:pt x="133" y="513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2" y="357"/>
                    </a:lnTo>
                    <a:lnTo>
                      <a:pt x="455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0" name="Freeform 76"/>
              <p:cNvSpPr>
                <a:spLocks/>
              </p:cNvSpPr>
              <p:nvPr/>
            </p:nvSpPr>
            <p:spPr bwMode="auto">
              <a:xfrm>
                <a:off x="27128" y="3706"/>
                <a:ext cx="544" cy="714"/>
              </a:xfrm>
              <a:custGeom>
                <a:avLst/>
                <a:gdLst/>
                <a:ahLst/>
                <a:cxnLst>
                  <a:cxn ang="0">
                    <a:pos x="233" y="591"/>
                  </a:cxn>
                  <a:cxn ang="0">
                    <a:pos x="233" y="346"/>
                  </a:cxn>
                  <a:cxn ang="0">
                    <a:pos x="244" y="223"/>
                  </a:cxn>
                  <a:cxn ang="0">
                    <a:pos x="278" y="134"/>
                  </a:cxn>
                  <a:cxn ang="0">
                    <a:pos x="344" y="67"/>
                  </a:cxn>
                  <a:cxn ang="0">
                    <a:pos x="422" y="34"/>
                  </a:cxn>
                  <a:cxn ang="0">
                    <a:pos x="433" y="34"/>
                  </a:cxn>
                  <a:cxn ang="0">
                    <a:pos x="444" y="45"/>
                  </a:cxn>
                  <a:cxn ang="0">
                    <a:pos x="433" y="45"/>
                  </a:cxn>
                  <a:cxn ang="0">
                    <a:pos x="422" y="56"/>
                  </a:cxn>
                  <a:cxn ang="0">
                    <a:pos x="400" y="101"/>
                  </a:cxn>
                  <a:cxn ang="0">
                    <a:pos x="411" y="134"/>
                  </a:cxn>
                  <a:cxn ang="0">
                    <a:pos x="422" y="156"/>
                  </a:cxn>
                  <a:cxn ang="0">
                    <a:pos x="444" y="168"/>
                  </a:cxn>
                  <a:cxn ang="0">
                    <a:pos x="488" y="168"/>
                  </a:cxn>
                  <a:cxn ang="0">
                    <a:pos x="511" y="156"/>
                  </a:cxn>
                  <a:cxn ang="0">
                    <a:pos x="522" y="145"/>
                  </a:cxn>
                  <a:cxn ang="0">
                    <a:pos x="544" y="101"/>
                  </a:cxn>
                  <a:cxn ang="0">
                    <a:pos x="533" y="67"/>
                  </a:cxn>
                  <a:cxn ang="0">
                    <a:pos x="522" y="45"/>
                  </a:cxn>
                  <a:cxn ang="0">
                    <a:pos x="488" y="23"/>
                  </a:cxn>
                  <a:cxn ang="0">
                    <a:pos x="422" y="0"/>
                  </a:cxn>
                  <a:cxn ang="0">
                    <a:pos x="344" y="23"/>
                  </a:cxn>
                  <a:cxn ang="0">
                    <a:pos x="289" y="67"/>
                  </a:cxn>
                  <a:cxn ang="0">
                    <a:pos x="244" y="123"/>
                  </a:cxn>
                  <a:cxn ang="0">
                    <a:pos x="222" y="179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111" y="90"/>
                  </a:cxn>
                  <a:cxn ang="0">
                    <a:pos x="122" y="101"/>
                  </a:cxn>
                  <a:cxn ang="0">
                    <a:pos x="122" y="647"/>
                  </a:cxn>
                  <a:cxn ang="0">
                    <a:pos x="100" y="658"/>
                  </a:cxn>
                  <a:cxn ang="0">
                    <a:pos x="45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89" y="714"/>
                  </a:cxn>
                  <a:cxn ang="0">
                    <a:pos x="389" y="669"/>
                  </a:cxn>
                  <a:cxn ang="0">
                    <a:pos x="300" y="669"/>
                  </a:cxn>
                  <a:cxn ang="0">
                    <a:pos x="267" y="658"/>
                  </a:cxn>
                  <a:cxn ang="0">
                    <a:pos x="244" y="647"/>
                  </a:cxn>
                  <a:cxn ang="0">
                    <a:pos x="233" y="636"/>
                  </a:cxn>
                  <a:cxn ang="0">
                    <a:pos x="233" y="591"/>
                  </a:cxn>
                </a:cxnLst>
                <a:rect l="0" t="0" r="r" b="b"/>
                <a:pathLst>
                  <a:path w="544" h="714">
                    <a:moveTo>
                      <a:pt x="233" y="591"/>
                    </a:moveTo>
                    <a:lnTo>
                      <a:pt x="233" y="346"/>
                    </a:lnTo>
                    <a:lnTo>
                      <a:pt x="244" y="223"/>
                    </a:lnTo>
                    <a:lnTo>
                      <a:pt x="278" y="134"/>
                    </a:lnTo>
                    <a:lnTo>
                      <a:pt x="344" y="67"/>
                    </a:lnTo>
                    <a:lnTo>
                      <a:pt x="422" y="34"/>
                    </a:lnTo>
                    <a:lnTo>
                      <a:pt x="433" y="34"/>
                    </a:lnTo>
                    <a:lnTo>
                      <a:pt x="444" y="45"/>
                    </a:lnTo>
                    <a:lnTo>
                      <a:pt x="433" y="45"/>
                    </a:lnTo>
                    <a:lnTo>
                      <a:pt x="422" y="56"/>
                    </a:lnTo>
                    <a:lnTo>
                      <a:pt x="400" y="101"/>
                    </a:lnTo>
                    <a:lnTo>
                      <a:pt x="411" y="134"/>
                    </a:lnTo>
                    <a:lnTo>
                      <a:pt x="422" y="156"/>
                    </a:lnTo>
                    <a:lnTo>
                      <a:pt x="444" y="168"/>
                    </a:lnTo>
                    <a:lnTo>
                      <a:pt x="488" y="168"/>
                    </a:lnTo>
                    <a:lnTo>
                      <a:pt x="511" y="156"/>
                    </a:lnTo>
                    <a:lnTo>
                      <a:pt x="522" y="145"/>
                    </a:lnTo>
                    <a:lnTo>
                      <a:pt x="544" y="101"/>
                    </a:lnTo>
                    <a:lnTo>
                      <a:pt x="533" y="67"/>
                    </a:lnTo>
                    <a:lnTo>
                      <a:pt x="522" y="45"/>
                    </a:lnTo>
                    <a:lnTo>
                      <a:pt x="488" y="23"/>
                    </a:lnTo>
                    <a:lnTo>
                      <a:pt x="422" y="0"/>
                    </a:lnTo>
                    <a:lnTo>
                      <a:pt x="344" y="23"/>
                    </a:lnTo>
                    <a:lnTo>
                      <a:pt x="289" y="67"/>
                    </a:lnTo>
                    <a:lnTo>
                      <a:pt x="244" y="123"/>
                    </a:lnTo>
                    <a:lnTo>
                      <a:pt x="222" y="179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22" y="647"/>
                    </a:lnTo>
                    <a:lnTo>
                      <a:pt x="100" y="658"/>
                    </a:lnTo>
                    <a:lnTo>
                      <a:pt x="4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89" y="714"/>
                    </a:lnTo>
                    <a:lnTo>
                      <a:pt x="389" y="669"/>
                    </a:lnTo>
                    <a:lnTo>
                      <a:pt x="300" y="669"/>
                    </a:lnTo>
                    <a:lnTo>
                      <a:pt x="267" y="658"/>
                    </a:lnTo>
                    <a:lnTo>
                      <a:pt x="244" y="647"/>
                    </a:lnTo>
                    <a:lnTo>
                      <a:pt x="233" y="636"/>
                    </a:lnTo>
                    <a:lnTo>
                      <a:pt x="233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1" name="Freeform 77"/>
              <p:cNvSpPr>
                <a:spLocks noEditPoints="1"/>
              </p:cNvSpPr>
              <p:nvPr/>
            </p:nvSpPr>
            <p:spPr bwMode="auto">
              <a:xfrm>
                <a:off x="27761" y="3695"/>
                <a:ext cx="610" cy="747"/>
              </a:xfrm>
              <a:custGeom>
                <a:avLst/>
                <a:gdLst/>
                <a:ahLst/>
                <a:cxnLst>
                  <a:cxn ang="0">
                    <a:pos x="576" y="357"/>
                  </a:cxn>
                  <a:cxn ang="0">
                    <a:pos x="599" y="357"/>
                  </a:cxn>
                  <a:cxn ang="0">
                    <a:pos x="610" y="346"/>
                  </a:cxn>
                  <a:cxn ang="0">
                    <a:pos x="610" y="323"/>
                  </a:cxn>
                  <a:cxn ang="0">
                    <a:pos x="599" y="223"/>
                  </a:cxn>
                  <a:cxn ang="0">
                    <a:pos x="565" y="145"/>
                  </a:cxn>
                  <a:cxn ang="0">
                    <a:pos x="510" y="67"/>
                  </a:cxn>
                  <a:cxn ang="0">
                    <a:pos x="432" y="23"/>
                  </a:cxn>
                  <a:cxn ang="0">
                    <a:pos x="332" y="0"/>
                  </a:cxn>
                  <a:cxn ang="0">
                    <a:pos x="199" y="34"/>
                  </a:cxn>
                  <a:cxn ang="0">
                    <a:pos x="88" y="112"/>
                  </a:cxn>
                  <a:cxn ang="0">
                    <a:pos x="22" y="234"/>
                  </a:cxn>
                  <a:cxn ang="0">
                    <a:pos x="0" y="368"/>
                  </a:cxn>
                  <a:cxn ang="0">
                    <a:pos x="22" y="524"/>
                  </a:cxn>
                  <a:cxn ang="0">
                    <a:pos x="99" y="635"/>
                  </a:cxn>
                  <a:cxn ang="0">
                    <a:pos x="210" y="713"/>
                  </a:cxn>
                  <a:cxn ang="0">
                    <a:pos x="343" y="747"/>
                  </a:cxn>
                  <a:cxn ang="0">
                    <a:pos x="443" y="725"/>
                  </a:cxn>
                  <a:cxn ang="0">
                    <a:pos x="521" y="680"/>
                  </a:cxn>
                  <a:cxn ang="0">
                    <a:pos x="576" y="624"/>
                  </a:cxn>
                  <a:cxn ang="0">
                    <a:pos x="610" y="569"/>
                  </a:cxn>
                  <a:cxn ang="0">
                    <a:pos x="610" y="524"/>
                  </a:cxn>
                  <a:cxn ang="0">
                    <a:pos x="599" y="513"/>
                  </a:cxn>
                  <a:cxn ang="0">
                    <a:pos x="587" y="513"/>
                  </a:cxn>
                  <a:cxn ang="0">
                    <a:pos x="576" y="524"/>
                  </a:cxn>
                  <a:cxn ang="0">
                    <a:pos x="576" y="535"/>
                  </a:cxn>
                  <a:cxn ang="0">
                    <a:pos x="532" y="613"/>
                  </a:cxn>
                  <a:cxn ang="0">
                    <a:pos x="477" y="669"/>
                  </a:cxn>
                  <a:cxn ang="0">
                    <a:pos x="421" y="691"/>
                  </a:cxn>
                  <a:cxn ang="0">
                    <a:pos x="377" y="702"/>
                  </a:cxn>
                  <a:cxn ang="0">
                    <a:pos x="355" y="702"/>
                  </a:cxn>
                  <a:cxn ang="0">
                    <a:pos x="277" y="691"/>
                  </a:cxn>
                  <a:cxn ang="0">
                    <a:pos x="221" y="647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6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88" y="123"/>
                  </a:cxn>
                  <a:cxn ang="0">
                    <a:pos x="232" y="67"/>
                  </a:cxn>
                  <a:cxn ang="0">
                    <a:pos x="288" y="45"/>
                  </a:cxn>
                  <a:cxn ang="0">
                    <a:pos x="332" y="45"/>
                  </a:cxn>
                  <a:cxn ang="0">
                    <a:pos x="410" y="67"/>
                  </a:cxn>
                  <a:cxn ang="0">
                    <a:pos x="465" y="123"/>
                  </a:cxn>
                  <a:cxn ang="0">
                    <a:pos x="488" y="190"/>
                  </a:cxn>
                  <a:cxn ang="0">
                    <a:pos x="510" y="268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10" h="747">
                    <a:moveTo>
                      <a:pt x="576" y="357"/>
                    </a:moveTo>
                    <a:lnTo>
                      <a:pt x="599" y="357"/>
                    </a:lnTo>
                    <a:lnTo>
                      <a:pt x="610" y="346"/>
                    </a:lnTo>
                    <a:lnTo>
                      <a:pt x="610" y="323"/>
                    </a:lnTo>
                    <a:lnTo>
                      <a:pt x="599" y="223"/>
                    </a:lnTo>
                    <a:lnTo>
                      <a:pt x="565" y="145"/>
                    </a:lnTo>
                    <a:lnTo>
                      <a:pt x="510" y="67"/>
                    </a:lnTo>
                    <a:lnTo>
                      <a:pt x="432" y="23"/>
                    </a:lnTo>
                    <a:lnTo>
                      <a:pt x="332" y="0"/>
                    </a:lnTo>
                    <a:lnTo>
                      <a:pt x="199" y="34"/>
                    </a:lnTo>
                    <a:lnTo>
                      <a:pt x="88" y="112"/>
                    </a:lnTo>
                    <a:lnTo>
                      <a:pt x="22" y="234"/>
                    </a:lnTo>
                    <a:lnTo>
                      <a:pt x="0" y="368"/>
                    </a:lnTo>
                    <a:lnTo>
                      <a:pt x="22" y="524"/>
                    </a:lnTo>
                    <a:lnTo>
                      <a:pt x="99" y="635"/>
                    </a:lnTo>
                    <a:lnTo>
                      <a:pt x="210" y="713"/>
                    </a:lnTo>
                    <a:lnTo>
                      <a:pt x="343" y="747"/>
                    </a:lnTo>
                    <a:lnTo>
                      <a:pt x="443" y="725"/>
                    </a:lnTo>
                    <a:lnTo>
                      <a:pt x="521" y="680"/>
                    </a:lnTo>
                    <a:lnTo>
                      <a:pt x="576" y="624"/>
                    </a:lnTo>
                    <a:lnTo>
                      <a:pt x="610" y="569"/>
                    </a:lnTo>
                    <a:lnTo>
                      <a:pt x="610" y="524"/>
                    </a:lnTo>
                    <a:lnTo>
                      <a:pt x="599" y="513"/>
                    </a:lnTo>
                    <a:lnTo>
                      <a:pt x="587" y="513"/>
                    </a:lnTo>
                    <a:lnTo>
                      <a:pt x="576" y="524"/>
                    </a:lnTo>
                    <a:lnTo>
                      <a:pt x="576" y="535"/>
                    </a:lnTo>
                    <a:lnTo>
                      <a:pt x="532" y="613"/>
                    </a:lnTo>
                    <a:lnTo>
                      <a:pt x="477" y="669"/>
                    </a:lnTo>
                    <a:lnTo>
                      <a:pt x="421" y="691"/>
                    </a:lnTo>
                    <a:lnTo>
                      <a:pt x="377" y="702"/>
                    </a:lnTo>
                    <a:lnTo>
                      <a:pt x="355" y="702"/>
                    </a:lnTo>
                    <a:lnTo>
                      <a:pt x="277" y="691"/>
                    </a:lnTo>
                    <a:lnTo>
                      <a:pt x="221" y="647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6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88" y="123"/>
                    </a:lnTo>
                    <a:lnTo>
                      <a:pt x="232" y="67"/>
                    </a:lnTo>
                    <a:lnTo>
                      <a:pt x="288" y="45"/>
                    </a:lnTo>
                    <a:lnTo>
                      <a:pt x="332" y="45"/>
                    </a:lnTo>
                    <a:lnTo>
                      <a:pt x="410" y="67"/>
                    </a:lnTo>
                    <a:lnTo>
                      <a:pt x="465" y="123"/>
                    </a:lnTo>
                    <a:lnTo>
                      <a:pt x="488" y="190"/>
                    </a:lnTo>
                    <a:lnTo>
                      <a:pt x="510" y="268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2" name="Freeform 78"/>
              <p:cNvSpPr>
                <a:spLocks noEditPoints="1"/>
              </p:cNvSpPr>
              <p:nvPr/>
            </p:nvSpPr>
            <p:spPr bwMode="auto">
              <a:xfrm>
                <a:off x="29025" y="3305"/>
                <a:ext cx="788" cy="1137"/>
              </a:xfrm>
              <a:custGeom>
                <a:avLst/>
                <a:gdLst/>
                <a:ahLst/>
                <a:cxnLst>
                  <a:cxn ang="0">
                    <a:pos x="555" y="1025"/>
                  </a:cxn>
                  <a:cxn ang="0">
                    <a:pos x="555" y="1137"/>
                  </a:cxn>
                  <a:cxn ang="0">
                    <a:pos x="788" y="1115"/>
                  </a:cxn>
                  <a:cxn ang="0">
                    <a:pos x="788" y="1070"/>
                  </a:cxn>
                  <a:cxn ang="0">
                    <a:pos x="743" y="1070"/>
                  </a:cxn>
                  <a:cxn ang="0">
                    <a:pos x="710" y="1059"/>
                  </a:cxn>
                  <a:cxn ang="0">
                    <a:pos x="666" y="1037"/>
                  </a:cxn>
                  <a:cxn ang="0">
                    <a:pos x="666" y="0"/>
                  </a:cxn>
                  <a:cxn ang="0">
                    <a:pos x="433" y="23"/>
                  </a:cxn>
                  <a:cxn ang="0">
                    <a:pos x="433" y="67"/>
                  </a:cxn>
                  <a:cxn ang="0">
                    <a:pos x="477" y="67"/>
                  </a:cxn>
                  <a:cxn ang="0">
                    <a:pos x="510" y="78"/>
                  </a:cxn>
                  <a:cxn ang="0">
                    <a:pos x="533" y="78"/>
                  </a:cxn>
                  <a:cxn ang="0">
                    <a:pos x="555" y="101"/>
                  </a:cxn>
                  <a:cxn ang="0">
                    <a:pos x="555" y="502"/>
                  </a:cxn>
                  <a:cxn ang="0">
                    <a:pos x="499" y="457"/>
                  </a:cxn>
                  <a:cxn ang="0">
                    <a:pos x="433" y="413"/>
                  </a:cxn>
                  <a:cxn ang="0">
                    <a:pos x="355" y="401"/>
                  </a:cxn>
                  <a:cxn ang="0">
                    <a:pos x="222" y="435"/>
                  </a:cxn>
                  <a:cxn ang="0">
                    <a:pos x="111" y="513"/>
                  </a:cxn>
                  <a:cxn ang="0">
                    <a:pos x="33" y="624"/>
                  </a:cxn>
                  <a:cxn ang="0">
                    <a:pos x="0" y="769"/>
                  </a:cxn>
                  <a:cxn ang="0">
                    <a:pos x="22" y="914"/>
                  </a:cxn>
                  <a:cxn ang="0">
                    <a:pos x="100" y="1025"/>
                  </a:cxn>
                  <a:cxn ang="0">
                    <a:pos x="211" y="1103"/>
                  </a:cxn>
                  <a:cxn ang="0">
                    <a:pos x="333" y="1137"/>
                  </a:cxn>
                  <a:cxn ang="0">
                    <a:pos x="433" y="1115"/>
                  </a:cxn>
                  <a:cxn ang="0">
                    <a:pos x="499" y="1081"/>
                  </a:cxn>
                  <a:cxn ang="0">
                    <a:pos x="555" y="1025"/>
                  </a:cxn>
                  <a:cxn ang="0">
                    <a:pos x="555" y="591"/>
                  </a:cxn>
                  <a:cxn ang="0">
                    <a:pos x="555" y="959"/>
                  </a:cxn>
                  <a:cxn ang="0">
                    <a:pos x="533" y="981"/>
                  </a:cxn>
                  <a:cxn ang="0">
                    <a:pos x="477" y="1048"/>
                  </a:cxn>
                  <a:cxn ang="0">
                    <a:pos x="411" y="1081"/>
                  </a:cxn>
                  <a:cxn ang="0">
                    <a:pos x="344" y="1092"/>
                  </a:cxn>
                  <a:cxn ang="0">
                    <a:pos x="288" y="1092"/>
                  </a:cxn>
                  <a:cxn ang="0">
                    <a:pos x="244" y="1070"/>
                  </a:cxn>
                  <a:cxn ang="0">
                    <a:pos x="211" y="1037"/>
                  </a:cxn>
                  <a:cxn ang="0">
                    <a:pos x="178" y="992"/>
                  </a:cxn>
                  <a:cxn ang="0">
                    <a:pos x="144" y="925"/>
                  </a:cxn>
                  <a:cxn ang="0">
                    <a:pos x="133" y="847"/>
                  </a:cxn>
                  <a:cxn ang="0">
                    <a:pos x="133" y="702"/>
                  </a:cxn>
                  <a:cxn ang="0">
                    <a:pos x="144" y="624"/>
                  </a:cxn>
                  <a:cxn ang="0">
                    <a:pos x="178" y="546"/>
                  </a:cxn>
                  <a:cxn ang="0">
                    <a:pos x="222" y="491"/>
                  </a:cxn>
                  <a:cxn ang="0">
                    <a:pos x="288" y="457"/>
                  </a:cxn>
                  <a:cxn ang="0">
                    <a:pos x="366" y="435"/>
                  </a:cxn>
                  <a:cxn ang="0">
                    <a:pos x="399" y="435"/>
                  </a:cxn>
                  <a:cxn ang="0">
                    <a:pos x="433" y="457"/>
                  </a:cxn>
                  <a:cxn ang="0">
                    <a:pos x="466" y="468"/>
                  </a:cxn>
                  <a:cxn ang="0">
                    <a:pos x="533" y="535"/>
                  </a:cxn>
                  <a:cxn ang="0">
                    <a:pos x="544" y="557"/>
                  </a:cxn>
                  <a:cxn ang="0">
                    <a:pos x="555" y="569"/>
                  </a:cxn>
                  <a:cxn ang="0">
                    <a:pos x="555" y="591"/>
                  </a:cxn>
                </a:cxnLst>
                <a:rect l="0" t="0" r="r" b="b"/>
                <a:pathLst>
                  <a:path w="788" h="1137">
                    <a:moveTo>
                      <a:pt x="555" y="1025"/>
                    </a:moveTo>
                    <a:lnTo>
                      <a:pt x="555" y="1137"/>
                    </a:lnTo>
                    <a:lnTo>
                      <a:pt x="788" y="1115"/>
                    </a:lnTo>
                    <a:lnTo>
                      <a:pt x="788" y="1070"/>
                    </a:lnTo>
                    <a:lnTo>
                      <a:pt x="743" y="1070"/>
                    </a:lnTo>
                    <a:lnTo>
                      <a:pt x="710" y="1059"/>
                    </a:lnTo>
                    <a:lnTo>
                      <a:pt x="666" y="1037"/>
                    </a:lnTo>
                    <a:lnTo>
                      <a:pt x="666" y="0"/>
                    </a:lnTo>
                    <a:lnTo>
                      <a:pt x="433" y="23"/>
                    </a:lnTo>
                    <a:lnTo>
                      <a:pt x="433" y="67"/>
                    </a:lnTo>
                    <a:lnTo>
                      <a:pt x="477" y="67"/>
                    </a:lnTo>
                    <a:lnTo>
                      <a:pt x="510" y="78"/>
                    </a:lnTo>
                    <a:lnTo>
                      <a:pt x="533" y="78"/>
                    </a:lnTo>
                    <a:lnTo>
                      <a:pt x="555" y="101"/>
                    </a:lnTo>
                    <a:lnTo>
                      <a:pt x="555" y="502"/>
                    </a:lnTo>
                    <a:lnTo>
                      <a:pt x="499" y="457"/>
                    </a:lnTo>
                    <a:lnTo>
                      <a:pt x="433" y="413"/>
                    </a:lnTo>
                    <a:lnTo>
                      <a:pt x="355" y="401"/>
                    </a:lnTo>
                    <a:lnTo>
                      <a:pt x="222" y="435"/>
                    </a:lnTo>
                    <a:lnTo>
                      <a:pt x="111" y="513"/>
                    </a:lnTo>
                    <a:lnTo>
                      <a:pt x="33" y="624"/>
                    </a:lnTo>
                    <a:lnTo>
                      <a:pt x="0" y="769"/>
                    </a:lnTo>
                    <a:lnTo>
                      <a:pt x="22" y="914"/>
                    </a:lnTo>
                    <a:lnTo>
                      <a:pt x="100" y="1025"/>
                    </a:lnTo>
                    <a:lnTo>
                      <a:pt x="211" y="1103"/>
                    </a:lnTo>
                    <a:lnTo>
                      <a:pt x="333" y="1137"/>
                    </a:lnTo>
                    <a:lnTo>
                      <a:pt x="433" y="1115"/>
                    </a:lnTo>
                    <a:lnTo>
                      <a:pt x="499" y="1081"/>
                    </a:lnTo>
                    <a:lnTo>
                      <a:pt x="555" y="1025"/>
                    </a:lnTo>
                    <a:close/>
                    <a:moveTo>
                      <a:pt x="555" y="591"/>
                    </a:moveTo>
                    <a:lnTo>
                      <a:pt x="555" y="959"/>
                    </a:lnTo>
                    <a:lnTo>
                      <a:pt x="533" y="981"/>
                    </a:lnTo>
                    <a:lnTo>
                      <a:pt x="477" y="1048"/>
                    </a:lnTo>
                    <a:lnTo>
                      <a:pt x="411" y="1081"/>
                    </a:lnTo>
                    <a:lnTo>
                      <a:pt x="344" y="1092"/>
                    </a:lnTo>
                    <a:lnTo>
                      <a:pt x="288" y="1092"/>
                    </a:lnTo>
                    <a:lnTo>
                      <a:pt x="244" y="1070"/>
                    </a:lnTo>
                    <a:lnTo>
                      <a:pt x="211" y="1037"/>
                    </a:lnTo>
                    <a:lnTo>
                      <a:pt x="178" y="992"/>
                    </a:lnTo>
                    <a:lnTo>
                      <a:pt x="144" y="925"/>
                    </a:lnTo>
                    <a:lnTo>
                      <a:pt x="133" y="847"/>
                    </a:lnTo>
                    <a:lnTo>
                      <a:pt x="133" y="702"/>
                    </a:lnTo>
                    <a:lnTo>
                      <a:pt x="144" y="624"/>
                    </a:lnTo>
                    <a:lnTo>
                      <a:pt x="178" y="546"/>
                    </a:lnTo>
                    <a:lnTo>
                      <a:pt x="222" y="491"/>
                    </a:lnTo>
                    <a:lnTo>
                      <a:pt x="288" y="457"/>
                    </a:lnTo>
                    <a:lnTo>
                      <a:pt x="366" y="435"/>
                    </a:lnTo>
                    <a:lnTo>
                      <a:pt x="399" y="435"/>
                    </a:lnTo>
                    <a:lnTo>
                      <a:pt x="433" y="457"/>
                    </a:lnTo>
                    <a:lnTo>
                      <a:pt x="466" y="468"/>
                    </a:lnTo>
                    <a:lnTo>
                      <a:pt x="533" y="535"/>
                    </a:lnTo>
                    <a:lnTo>
                      <a:pt x="544" y="557"/>
                    </a:lnTo>
                    <a:lnTo>
                      <a:pt x="555" y="569"/>
                    </a:lnTo>
                    <a:lnTo>
                      <a:pt x="555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3" name="Freeform 79"/>
              <p:cNvSpPr>
                <a:spLocks noEditPoints="1"/>
              </p:cNvSpPr>
              <p:nvPr/>
            </p:nvSpPr>
            <p:spPr bwMode="auto">
              <a:xfrm>
                <a:off x="29901" y="3695"/>
                <a:ext cx="622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2" y="335"/>
                  </a:cxn>
                  <a:cxn ang="0">
                    <a:pos x="622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23" y="234"/>
                  </a:cxn>
                  <a:cxn ang="0">
                    <a:pos x="0" y="368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0" y="569"/>
                  </a:cxn>
                  <a:cxn ang="0">
                    <a:pos x="622" y="535"/>
                  </a:cxn>
                  <a:cxn ang="0">
                    <a:pos x="622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8" y="669"/>
                  </a:cxn>
                  <a:cxn ang="0">
                    <a:pos x="433" y="691"/>
                  </a:cxn>
                  <a:cxn ang="0">
                    <a:pos x="389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33" y="647"/>
                  </a:cxn>
                  <a:cxn ang="0">
                    <a:pos x="178" y="591"/>
                  </a:cxn>
                  <a:cxn ang="0">
                    <a:pos x="145" y="513"/>
                  </a:cxn>
                  <a:cxn ang="0">
                    <a:pos x="134" y="424"/>
                  </a:cxn>
                  <a:cxn ang="0">
                    <a:pos x="134" y="357"/>
                  </a:cxn>
                  <a:cxn ang="0">
                    <a:pos x="577" y="357"/>
                  </a:cxn>
                  <a:cxn ang="0">
                    <a:pos x="134" y="323"/>
                  </a:cxn>
                  <a:cxn ang="0">
                    <a:pos x="156" y="201"/>
                  </a:cxn>
                  <a:cxn ang="0">
                    <a:pos x="189" y="123"/>
                  </a:cxn>
                  <a:cxn ang="0">
                    <a:pos x="244" y="67"/>
                  </a:cxn>
                  <a:cxn ang="0">
                    <a:pos x="289" y="45"/>
                  </a:cxn>
                  <a:cxn ang="0">
                    <a:pos x="333" y="45"/>
                  </a:cxn>
                  <a:cxn ang="0">
                    <a:pos x="400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511" y="223"/>
                  </a:cxn>
                  <a:cxn ang="0">
                    <a:pos x="511" y="323"/>
                  </a:cxn>
                  <a:cxn ang="0">
                    <a:pos x="134" y="323"/>
                  </a:cxn>
                </a:cxnLst>
                <a:rect l="0" t="0" r="r" b="b"/>
                <a:pathLst>
                  <a:path w="622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2" y="335"/>
                    </a:lnTo>
                    <a:lnTo>
                      <a:pt x="622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23" y="234"/>
                    </a:lnTo>
                    <a:lnTo>
                      <a:pt x="0" y="368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0" y="569"/>
                    </a:lnTo>
                    <a:lnTo>
                      <a:pt x="622" y="535"/>
                    </a:lnTo>
                    <a:lnTo>
                      <a:pt x="622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8" y="669"/>
                    </a:lnTo>
                    <a:lnTo>
                      <a:pt x="433" y="691"/>
                    </a:lnTo>
                    <a:lnTo>
                      <a:pt x="389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33" y="647"/>
                    </a:lnTo>
                    <a:lnTo>
                      <a:pt x="178" y="591"/>
                    </a:lnTo>
                    <a:lnTo>
                      <a:pt x="145" y="513"/>
                    </a:lnTo>
                    <a:lnTo>
                      <a:pt x="134" y="424"/>
                    </a:lnTo>
                    <a:lnTo>
                      <a:pt x="134" y="357"/>
                    </a:lnTo>
                    <a:lnTo>
                      <a:pt x="577" y="357"/>
                    </a:lnTo>
                    <a:close/>
                    <a:moveTo>
                      <a:pt x="134" y="323"/>
                    </a:moveTo>
                    <a:lnTo>
                      <a:pt x="156" y="201"/>
                    </a:lnTo>
                    <a:lnTo>
                      <a:pt x="189" y="123"/>
                    </a:lnTo>
                    <a:lnTo>
                      <a:pt x="244" y="67"/>
                    </a:lnTo>
                    <a:lnTo>
                      <a:pt x="289" y="45"/>
                    </a:lnTo>
                    <a:lnTo>
                      <a:pt x="333" y="45"/>
                    </a:lnTo>
                    <a:lnTo>
                      <a:pt x="400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511" y="223"/>
                    </a:lnTo>
                    <a:lnTo>
                      <a:pt x="511" y="323"/>
                    </a:lnTo>
                    <a:lnTo>
                      <a:pt x="134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4" name="Freeform 80"/>
              <p:cNvSpPr>
                <a:spLocks/>
              </p:cNvSpPr>
              <p:nvPr/>
            </p:nvSpPr>
            <p:spPr bwMode="auto">
              <a:xfrm>
                <a:off x="30600" y="3428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4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56" y="891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1"/>
                  </a:cxn>
                  <a:cxn ang="0">
                    <a:pos x="433" y="925"/>
                  </a:cxn>
                  <a:cxn ang="0">
                    <a:pos x="411" y="947"/>
                  </a:cxn>
                  <a:cxn ang="0">
                    <a:pos x="377" y="969"/>
                  </a:cxn>
                  <a:cxn ang="0">
                    <a:pos x="322" y="969"/>
                  </a:cxn>
                  <a:cxn ang="0">
                    <a:pos x="278" y="925"/>
                  </a:cxn>
                  <a:cxn ang="0">
                    <a:pos x="255" y="880"/>
                  </a:cxn>
                  <a:cxn ang="0">
                    <a:pos x="255" y="858"/>
                  </a:cxn>
                  <a:cxn ang="0">
                    <a:pos x="244" y="824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4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56" y="891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1"/>
                    </a:lnTo>
                    <a:lnTo>
                      <a:pt x="433" y="925"/>
                    </a:lnTo>
                    <a:lnTo>
                      <a:pt x="411" y="947"/>
                    </a:lnTo>
                    <a:lnTo>
                      <a:pt x="377" y="969"/>
                    </a:lnTo>
                    <a:lnTo>
                      <a:pt x="322" y="969"/>
                    </a:lnTo>
                    <a:lnTo>
                      <a:pt x="278" y="925"/>
                    </a:lnTo>
                    <a:lnTo>
                      <a:pt x="255" y="880"/>
                    </a:lnTo>
                    <a:lnTo>
                      <a:pt x="255" y="858"/>
                    </a:lnTo>
                    <a:lnTo>
                      <a:pt x="244" y="824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5" name="Freeform 81"/>
              <p:cNvSpPr>
                <a:spLocks noEditPoints="1"/>
              </p:cNvSpPr>
              <p:nvPr/>
            </p:nvSpPr>
            <p:spPr bwMode="auto">
              <a:xfrm>
                <a:off x="31232" y="3695"/>
                <a:ext cx="622" cy="747"/>
              </a:xfrm>
              <a:custGeom>
                <a:avLst/>
                <a:gdLst/>
                <a:ahLst/>
                <a:cxnLst>
                  <a:cxn ang="0">
                    <a:pos x="588" y="357"/>
                  </a:cxn>
                  <a:cxn ang="0">
                    <a:pos x="611" y="357"/>
                  </a:cxn>
                  <a:cxn ang="0">
                    <a:pos x="622" y="346"/>
                  </a:cxn>
                  <a:cxn ang="0">
                    <a:pos x="622" y="323"/>
                  </a:cxn>
                  <a:cxn ang="0">
                    <a:pos x="611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34" y="234"/>
                  </a:cxn>
                  <a:cxn ang="0">
                    <a:pos x="0" y="368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1" y="569"/>
                  </a:cxn>
                  <a:cxn ang="0">
                    <a:pos x="622" y="535"/>
                  </a:cxn>
                  <a:cxn ang="0">
                    <a:pos x="622" y="524"/>
                  </a:cxn>
                  <a:cxn ang="0">
                    <a:pos x="611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9" y="669"/>
                  </a:cxn>
                  <a:cxn ang="0">
                    <a:pos x="433" y="691"/>
                  </a:cxn>
                  <a:cxn ang="0">
                    <a:pos x="389" y="702"/>
                  </a:cxn>
                  <a:cxn ang="0">
                    <a:pos x="367" y="702"/>
                  </a:cxn>
                  <a:cxn ang="0">
                    <a:pos x="289" y="691"/>
                  </a:cxn>
                  <a:cxn ang="0">
                    <a:pos x="233" y="647"/>
                  </a:cxn>
                  <a:cxn ang="0">
                    <a:pos x="189" y="591"/>
                  </a:cxn>
                  <a:cxn ang="0">
                    <a:pos x="156" y="513"/>
                  </a:cxn>
                  <a:cxn ang="0">
                    <a:pos x="134" y="424"/>
                  </a:cxn>
                  <a:cxn ang="0">
                    <a:pos x="134" y="357"/>
                  </a:cxn>
                  <a:cxn ang="0">
                    <a:pos x="588" y="357"/>
                  </a:cxn>
                  <a:cxn ang="0">
                    <a:pos x="134" y="323"/>
                  </a:cxn>
                  <a:cxn ang="0">
                    <a:pos x="156" y="201"/>
                  </a:cxn>
                  <a:cxn ang="0">
                    <a:pos x="200" y="123"/>
                  </a:cxn>
                  <a:cxn ang="0">
                    <a:pos x="245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400" y="56"/>
                  </a:cxn>
                  <a:cxn ang="0">
                    <a:pos x="455" y="101"/>
                  </a:cxn>
                  <a:cxn ang="0">
                    <a:pos x="489" y="156"/>
                  </a:cxn>
                  <a:cxn ang="0">
                    <a:pos x="511" y="223"/>
                  </a:cxn>
                  <a:cxn ang="0">
                    <a:pos x="511" y="279"/>
                  </a:cxn>
                  <a:cxn ang="0">
                    <a:pos x="522" y="323"/>
                  </a:cxn>
                  <a:cxn ang="0">
                    <a:pos x="134" y="323"/>
                  </a:cxn>
                </a:cxnLst>
                <a:rect l="0" t="0" r="r" b="b"/>
                <a:pathLst>
                  <a:path w="622" h="747">
                    <a:moveTo>
                      <a:pt x="588" y="357"/>
                    </a:moveTo>
                    <a:lnTo>
                      <a:pt x="611" y="357"/>
                    </a:lnTo>
                    <a:lnTo>
                      <a:pt x="622" y="346"/>
                    </a:lnTo>
                    <a:lnTo>
                      <a:pt x="622" y="323"/>
                    </a:lnTo>
                    <a:lnTo>
                      <a:pt x="611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34" y="234"/>
                    </a:lnTo>
                    <a:lnTo>
                      <a:pt x="0" y="368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1" y="569"/>
                    </a:lnTo>
                    <a:lnTo>
                      <a:pt x="622" y="535"/>
                    </a:lnTo>
                    <a:lnTo>
                      <a:pt x="622" y="524"/>
                    </a:lnTo>
                    <a:lnTo>
                      <a:pt x="611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9" y="669"/>
                    </a:lnTo>
                    <a:lnTo>
                      <a:pt x="433" y="691"/>
                    </a:lnTo>
                    <a:lnTo>
                      <a:pt x="389" y="702"/>
                    </a:lnTo>
                    <a:lnTo>
                      <a:pt x="367" y="702"/>
                    </a:lnTo>
                    <a:lnTo>
                      <a:pt x="289" y="691"/>
                    </a:lnTo>
                    <a:lnTo>
                      <a:pt x="233" y="647"/>
                    </a:lnTo>
                    <a:lnTo>
                      <a:pt x="189" y="591"/>
                    </a:lnTo>
                    <a:lnTo>
                      <a:pt x="156" y="513"/>
                    </a:lnTo>
                    <a:lnTo>
                      <a:pt x="134" y="424"/>
                    </a:lnTo>
                    <a:lnTo>
                      <a:pt x="134" y="357"/>
                    </a:lnTo>
                    <a:lnTo>
                      <a:pt x="588" y="357"/>
                    </a:lnTo>
                    <a:close/>
                    <a:moveTo>
                      <a:pt x="134" y="323"/>
                    </a:moveTo>
                    <a:lnTo>
                      <a:pt x="156" y="201"/>
                    </a:lnTo>
                    <a:lnTo>
                      <a:pt x="200" y="123"/>
                    </a:lnTo>
                    <a:lnTo>
                      <a:pt x="245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400" y="56"/>
                    </a:lnTo>
                    <a:lnTo>
                      <a:pt x="455" y="101"/>
                    </a:lnTo>
                    <a:lnTo>
                      <a:pt x="489" y="156"/>
                    </a:lnTo>
                    <a:lnTo>
                      <a:pt x="511" y="223"/>
                    </a:lnTo>
                    <a:lnTo>
                      <a:pt x="511" y="279"/>
                    </a:lnTo>
                    <a:lnTo>
                      <a:pt x="522" y="323"/>
                    </a:lnTo>
                    <a:lnTo>
                      <a:pt x="134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6" name="Freeform 82"/>
              <p:cNvSpPr>
                <a:spLocks/>
              </p:cNvSpPr>
              <p:nvPr/>
            </p:nvSpPr>
            <p:spPr bwMode="auto">
              <a:xfrm>
                <a:off x="31942" y="3706"/>
                <a:ext cx="544" cy="714"/>
              </a:xfrm>
              <a:custGeom>
                <a:avLst/>
                <a:gdLst/>
                <a:ahLst/>
                <a:cxnLst>
                  <a:cxn ang="0">
                    <a:pos x="233" y="591"/>
                  </a:cxn>
                  <a:cxn ang="0">
                    <a:pos x="233" y="346"/>
                  </a:cxn>
                  <a:cxn ang="0">
                    <a:pos x="244" y="223"/>
                  </a:cxn>
                  <a:cxn ang="0">
                    <a:pos x="289" y="134"/>
                  </a:cxn>
                  <a:cxn ang="0">
                    <a:pos x="344" y="67"/>
                  </a:cxn>
                  <a:cxn ang="0">
                    <a:pos x="422" y="34"/>
                  </a:cxn>
                  <a:cxn ang="0">
                    <a:pos x="433" y="34"/>
                  </a:cxn>
                  <a:cxn ang="0">
                    <a:pos x="444" y="45"/>
                  </a:cxn>
                  <a:cxn ang="0">
                    <a:pos x="433" y="45"/>
                  </a:cxn>
                  <a:cxn ang="0">
                    <a:pos x="422" y="56"/>
                  </a:cxn>
                  <a:cxn ang="0">
                    <a:pos x="400" y="101"/>
                  </a:cxn>
                  <a:cxn ang="0">
                    <a:pos x="411" y="134"/>
                  </a:cxn>
                  <a:cxn ang="0">
                    <a:pos x="422" y="156"/>
                  </a:cxn>
                  <a:cxn ang="0">
                    <a:pos x="444" y="168"/>
                  </a:cxn>
                  <a:cxn ang="0">
                    <a:pos x="488" y="168"/>
                  </a:cxn>
                  <a:cxn ang="0">
                    <a:pos x="511" y="156"/>
                  </a:cxn>
                  <a:cxn ang="0">
                    <a:pos x="522" y="145"/>
                  </a:cxn>
                  <a:cxn ang="0">
                    <a:pos x="544" y="101"/>
                  </a:cxn>
                  <a:cxn ang="0">
                    <a:pos x="533" y="67"/>
                  </a:cxn>
                  <a:cxn ang="0">
                    <a:pos x="522" y="45"/>
                  </a:cxn>
                  <a:cxn ang="0">
                    <a:pos x="500" y="23"/>
                  </a:cxn>
                  <a:cxn ang="0">
                    <a:pos x="466" y="12"/>
                  </a:cxn>
                  <a:cxn ang="0">
                    <a:pos x="422" y="0"/>
                  </a:cxn>
                  <a:cxn ang="0">
                    <a:pos x="344" y="23"/>
                  </a:cxn>
                  <a:cxn ang="0">
                    <a:pos x="289" y="67"/>
                  </a:cxn>
                  <a:cxn ang="0">
                    <a:pos x="222" y="179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56" y="67"/>
                  </a:cxn>
                  <a:cxn ang="0">
                    <a:pos x="89" y="78"/>
                  </a:cxn>
                  <a:cxn ang="0">
                    <a:pos x="111" y="90"/>
                  </a:cxn>
                  <a:cxn ang="0">
                    <a:pos x="122" y="101"/>
                  </a:cxn>
                  <a:cxn ang="0">
                    <a:pos x="134" y="123"/>
                  </a:cxn>
                  <a:cxn ang="0">
                    <a:pos x="134" y="624"/>
                  </a:cxn>
                  <a:cxn ang="0">
                    <a:pos x="122" y="647"/>
                  </a:cxn>
                  <a:cxn ang="0">
                    <a:pos x="100" y="658"/>
                  </a:cxn>
                  <a:cxn ang="0">
                    <a:pos x="56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89" y="714"/>
                  </a:cxn>
                  <a:cxn ang="0">
                    <a:pos x="389" y="669"/>
                  </a:cxn>
                  <a:cxn ang="0">
                    <a:pos x="311" y="669"/>
                  </a:cxn>
                  <a:cxn ang="0">
                    <a:pos x="278" y="658"/>
                  </a:cxn>
                  <a:cxn ang="0">
                    <a:pos x="256" y="647"/>
                  </a:cxn>
                  <a:cxn ang="0">
                    <a:pos x="244" y="636"/>
                  </a:cxn>
                  <a:cxn ang="0">
                    <a:pos x="233" y="613"/>
                  </a:cxn>
                  <a:cxn ang="0">
                    <a:pos x="233" y="591"/>
                  </a:cxn>
                </a:cxnLst>
                <a:rect l="0" t="0" r="r" b="b"/>
                <a:pathLst>
                  <a:path w="544" h="714">
                    <a:moveTo>
                      <a:pt x="233" y="591"/>
                    </a:moveTo>
                    <a:lnTo>
                      <a:pt x="233" y="346"/>
                    </a:lnTo>
                    <a:lnTo>
                      <a:pt x="244" y="223"/>
                    </a:lnTo>
                    <a:lnTo>
                      <a:pt x="289" y="134"/>
                    </a:lnTo>
                    <a:lnTo>
                      <a:pt x="344" y="67"/>
                    </a:lnTo>
                    <a:lnTo>
                      <a:pt x="422" y="34"/>
                    </a:lnTo>
                    <a:lnTo>
                      <a:pt x="433" y="34"/>
                    </a:lnTo>
                    <a:lnTo>
                      <a:pt x="444" y="45"/>
                    </a:lnTo>
                    <a:lnTo>
                      <a:pt x="433" y="45"/>
                    </a:lnTo>
                    <a:lnTo>
                      <a:pt x="422" y="56"/>
                    </a:lnTo>
                    <a:lnTo>
                      <a:pt x="400" y="101"/>
                    </a:lnTo>
                    <a:lnTo>
                      <a:pt x="411" y="134"/>
                    </a:lnTo>
                    <a:lnTo>
                      <a:pt x="422" y="156"/>
                    </a:lnTo>
                    <a:lnTo>
                      <a:pt x="444" y="168"/>
                    </a:lnTo>
                    <a:lnTo>
                      <a:pt x="488" y="168"/>
                    </a:lnTo>
                    <a:lnTo>
                      <a:pt x="511" y="156"/>
                    </a:lnTo>
                    <a:lnTo>
                      <a:pt x="522" y="145"/>
                    </a:lnTo>
                    <a:lnTo>
                      <a:pt x="544" y="101"/>
                    </a:lnTo>
                    <a:lnTo>
                      <a:pt x="533" y="67"/>
                    </a:lnTo>
                    <a:lnTo>
                      <a:pt x="522" y="45"/>
                    </a:lnTo>
                    <a:lnTo>
                      <a:pt x="500" y="23"/>
                    </a:lnTo>
                    <a:lnTo>
                      <a:pt x="466" y="12"/>
                    </a:lnTo>
                    <a:lnTo>
                      <a:pt x="422" y="0"/>
                    </a:lnTo>
                    <a:lnTo>
                      <a:pt x="344" y="23"/>
                    </a:lnTo>
                    <a:lnTo>
                      <a:pt x="289" y="67"/>
                    </a:lnTo>
                    <a:lnTo>
                      <a:pt x="222" y="179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56" y="67"/>
                    </a:lnTo>
                    <a:lnTo>
                      <a:pt x="89" y="78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34" y="123"/>
                    </a:lnTo>
                    <a:lnTo>
                      <a:pt x="134" y="624"/>
                    </a:lnTo>
                    <a:lnTo>
                      <a:pt x="122" y="647"/>
                    </a:lnTo>
                    <a:lnTo>
                      <a:pt x="100" y="658"/>
                    </a:lnTo>
                    <a:lnTo>
                      <a:pt x="56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89" y="714"/>
                    </a:lnTo>
                    <a:lnTo>
                      <a:pt x="389" y="669"/>
                    </a:lnTo>
                    <a:lnTo>
                      <a:pt x="311" y="669"/>
                    </a:lnTo>
                    <a:lnTo>
                      <a:pt x="278" y="658"/>
                    </a:lnTo>
                    <a:lnTo>
                      <a:pt x="256" y="647"/>
                    </a:lnTo>
                    <a:lnTo>
                      <a:pt x="244" y="636"/>
                    </a:lnTo>
                    <a:lnTo>
                      <a:pt x="233" y="613"/>
                    </a:lnTo>
                    <a:lnTo>
                      <a:pt x="233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7" name="Freeform 83"/>
              <p:cNvSpPr>
                <a:spLocks/>
              </p:cNvSpPr>
              <p:nvPr/>
            </p:nvSpPr>
            <p:spPr bwMode="auto">
              <a:xfrm>
                <a:off x="32575" y="3706"/>
                <a:ext cx="1253" cy="714"/>
              </a:xfrm>
              <a:custGeom>
                <a:avLst/>
                <a:gdLst/>
                <a:ahLst/>
                <a:cxnLst>
                  <a:cxn ang="0">
                    <a:pos x="133" y="624"/>
                  </a:cxn>
                  <a:cxn ang="0">
                    <a:pos x="99" y="658"/>
                  </a:cxn>
                  <a:cxn ang="0">
                    <a:pos x="0" y="669"/>
                  </a:cxn>
                  <a:cxn ang="0">
                    <a:pos x="366" y="714"/>
                  </a:cxn>
                  <a:cxn ang="0">
                    <a:pos x="321" y="669"/>
                  </a:cxn>
                  <a:cxn ang="0">
                    <a:pos x="266" y="658"/>
                  </a:cxn>
                  <a:cxn ang="0">
                    <a:pos x="244" y="301"/>
                  </a:cxn>
                  <a:cxn ang="0">
                    <a:pos x="310" y="101"/>
                  </a:cxn>
                  <a:cxn ang="0">
                    <a:pos x="454" y="34"/>
                  </a:cxn>
                  <a:cxn ang="0">
                    <a:pos x="554" y="90"/>
                  </a:cxn>
                  <a:cxn ang="0">
                    <a:pos x="576" y="212"/>
                  </a:cxn>
                  <a:cxn ang="0">
                    <a:pos x="565" y="647"/>
                  </a:cxn>
                  <a:cxn ang="0">
                    <a:pos x="499" y="658"/>
                  </a:cxn>
                  <a:cxn ang="0">
                    <a:pos x="454" y="714"/>
                  </a:cxn>
                  <a:cxn ang="0">
                    <a:pos x="809" y="669"/>
                  </a:cxn>
                  <a:cxn ang="0">
                    <a:pos x="732" y="658"/>
                  </a:cxn>
                  <a:cxn ang="0">
                    <a:pos x="698" y="647"/>
                  </a:cxn>
                  <a:cxn ang="0">
                    <a:pos x="687" y="301"/>
                  </a:cxn>
                  <a:cxn ang="0">
                    <a:pos x="754" y="101"/>
                  </a:cxn>
                  <a:cxn ang="0">
                    <a:pos x="898" y="34"/>
                  </a:cxn>
                  <a:cxn ang="0">
                    <a:pos x="998" y="90"/>
                  </a:cxn>
                  <a:cxn ang="0">
                    <a:pos x="1020" y="212"/>
                  </a:cxn>
                  <a:cxn ang="0">
                    <a:pos x="1009" y="647"/>
                  </a:cxn>
                  <a:cxn ang="0">
                    <a:pos x="954" y="658"/>
                  </a:cxn>
                  <a:cxn ang="0">
                    <a:pos x="898" y="714"/>
                  </a:cxn>
                  <a:cxn ang="0">
                    <a:pos x="1253" y="669"/>
                  </a:cxn>
                  <a:cxn ang="0">
                    <a:pos x="1175" y="658"/>
                  </a:cxn>
                  <a:cxn ang="0">
                    <a:pos x="1131" y="636"/>
                  </a:cxn>
                  <a:cxn ang="0">
                    <a:pos x="1120" y="123"/>
                  </a:cxn>
                  <a:cxn ang="0">
                    <a:pos x="1065" y="45"/>
                  </a:cxn>
                  <a:cxn ang="0">
                    <a:pos x="1009" y="12"/>
                  </a:cxn>
                  <a:cxn ang="0">
                    <a:pos x="909" y="0"/>
                  </a:cxn>
                  <a:cxn ang="0">
                    <a:pos x="754" y="56"/>
                  </a:cxn>
                  <a:cxn ang="0">
                    <a:pos x="676" y="156"/>
                  </a:cxn>
                  <a:cxn ang="0">
                    <a:pos x="588" y="34"/>
                  </a:cxn>
                  <a:cxn ang="0">
                    <a:pos x="466" y="0"/>
                  </a:cxn>
                  <a:cxn ang="0">
                    <a:pos x="288" y="78"/>
                  </a:cxn>
                  <a:cxn ang="0">
                    <a:pos x="233" y="0"/>
                  </a:cxn>
                  <a:cxn ang="0">
                    <a:pos x="0" y="67"/>
                  </a:cxn>
                  <a:cxn ang="0">
                    <a:pos x="88" y="78"/>
                  </a:cxn>
                  <a:cxn ang="0">
                    <a:pos x="122" y="101"/>
                  </a:cxn>
                  <a:cxn ang="0">
                    <a:pos x="133" y="156"/>
                  </a:cxn>
                </a:cxnLst>
                <a:rect l="0" t="0" r="r" b="b"/>
                <a:pathLst>
                  <a:path w="1253" h="714">
                    <a:moveTo>
                      <a:pt x="133" y="156"/>
                    </a:moveTo>
                    <a:lnTo>
                      <a:pt x="133" y="624"/>
                    </a:lnTo>
                    <a:lnTo>
                      <a:pt x="122" y="647"/>
                    </a:lnTo>
                    <a:lnTo>
                      <a:pt x="99" y="658"/>
                    </a:lnTo>
                    <a:lnTo>
                      <a:pt x="5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66" y="714"/>
                    </a:lnTo>
                    <a:lnTo>
                      <a:pt x="366" y="669"/>
                    </a:lnTo>
                    <a:lnTo>
                      <a:pt x="321" y="669"/>
                    </a:lnTo>
                    <a:lnTo>
                      <a:pt x="288" y="658"/>
                    </a:lnTo>
                    <a:lnTo>
                      <a:pt x="266" y="658"/>
                    </a:lnTo>
                    <a:lnTo>
                      <a:pt x="244" y="647"/>
                    </a:lnTo>
                    <a:lnTo>
                      <a:pt x="244" y="301"/>
                    </a:lnTo>
                    <a:lnTo>
                      <a:pt x="266" y="190"/>
                    </a:lnTo>
                    <a:lnTo>
                      <a:pt x="310" y="101"/>
                    </a:lnTo>
                    <a:lnTo>
                      <a:pt x="377" y="56"/>
                    </a:lnTo>
                    <a:lnTo>
                      <a:pt x="454" y="34"/>
                    </a:lnTo>
                    <a:lnTo>
                      <a:pt x="521" y="56"/>
                    </a:lnTo>
                    <a:lnTo>
                      <a:pt x="554" y="90"/>
                    </a:lnTo>
                    <a:lnTo>
                      <a:pt x="565" y="145"/>
                    </a:lnTo>
                    <a:lnTo>
                      <a:pt x="576" y="212"/>
                    </a:lnTo>
                    <a:lnTo>
                      <a:pt x="576" y="624"/>
                    </a:lnTo>
                    <a:lnTo>
                      <a:pt x="565" y="647"/>
                    </a:lnTo>
                    <a:lnTo>
                      <a:pt x="543" y="658"/>
                    </a:lnTo>
                    <a:lnTo>
                      <a:pt x="499" y="658"/>
                    </a:lnTo>
                    <a:lnTo>
                      <a:pt x="454" y="669"/>
                    </a:lnTo>
                    <a:lnTo>
                      <a:pt x="454" y="714"/>
                    </a:lnTo>
                    <a:lnTo>
                      <a:pt x="809" y="714"/>
                    </a:lnTo>
                    <a:lnTo>
                      <a:pt x="809" y="669"/>
                    </a:lnTo>
                    <a:lnTo>
                      <a:pt x="765" y="669"/>
                    </a:lnTo>
                    <a:lnTo>
                      <a:pt x="732" y="658"/>
                    </a:lnTo>
                    <a:lnTo>
                      <a:pt x="710" y="658"/>
                    </a:lnTo>
                    <a:lnTo>
                      <a:pt x="698" y="647"/>
                    </a:lnTo>
                    <a:lnTo>
                      <a:pt x="687" y="624"/>
                    </a:lnTo>
                    <a:lnTo>
                      <a:pt x="687" y="301"/>
                    </a:lnTo>
                    <a:lnTo>
                      <a:pt x="710" y="190"/>
                    </a:lnTo>
                    <a:lnTo>
                      <a:pt x="754" y="101"/>
                    </a:lnTo>
                    <a:lnTo>
                      <a:pt x="820" y="56"/>
                    </a:lnTo>
                    <a:lnTo>
                      <a:pt x="898" y="34"/>
                    </a:lnTo>
                    <a:lnTo>
                      <a:pt x="965" y="56"/>
                    </a:lnTo>
                    <a:lnTo>
                      <a:pt x="998" y="90"/>
                    </a:lnTo>
                    <a:lnTo>
                      <a:pt x="1009" y="145"/>
                    </a:lnTo>
                    <a:lnTo>
                      <a:pt x="1020" y="212"/>
                    </a:lnTo>
                    <a:lnTo>
                      <a:pt x="1020" y="624"/>
                    </a:lnTo>
                    <a:lnTo>
                      <a:pt x="1009" y="647"/>
                    </a:lnTo>
                    <a:lnTo>
                      <a:pt x="987" y="658"/>
                    </a:lnTo>
                    <a:lnTo>
                      <a:pt x="954" y="658"/>
                    </a:lnTo>
                    <a:lnTo>
                      <a:pt x="898" y="669"/>
                    </a:lnTo>
                    <a:lnTo>
                      <a:pt x="898" y="714"/>
                    </a:lnTo>
                    <a:lnTo>
                      <a:pt x="1253" y="714"/>
                    </a:lnTo>
                    <a:lnTo>
                      <a:pt x="1253" y="669"/>
                    </a:lnTo>
                    <a:lnTo>
                      <a:pt x="1209" y="669"/>
                    </a:lnTo>
                    <a:lnTo>
                      <a:pt x="1175" y="658"/>
                    </a:lnTo>
                    <a:lnTo>
                      <a:pt x="1153" y="658"/>
                    </a:lnTo>
                    <a:lnTo>
                      <a:pt x="1131" y="636"/>
                    </a:lnTo>
                    <a:lnTo>
                      <a:pt x="1131" y="201"/>
                    </a:lnTo>
                    <a:lnTo>
                      <a:pt x="1120" y="123"/>
                    </a:lnTo>
                    <a:lnTo>
                      <a:pt x="1076" y="67"/>
                    </a:lnTo>
                    <a:lnTo>
                      <a:pt x="1065" y="45"/>
                    </a:lnTo>
                    <a:lnTo>
                      <a:pt x="1031" y="34"/>
                    </a:lnTo>
                    <a:lnTo>
                      <a:pt x="1009" y="12"/>
                    </a:lnTo>
                    <a:lnTo>
                      <a:pt x="965" y="12"/>
                    </a:lnTo>
                    <a:lnTo>
                      <a:pt x="909" y="0"/>
                    </a:lnTo>
                    <a:lnTo>
                      <a:pt x="820" y="23"/>
                    </a:lnTo>
                    <a:lnTo>
                      <a:pt x="754" y="56"/>
                    </a:lnTo>
                    <a:lnTo>
                      <a:pt x="710" y="112"/>
                    </a:lnTo>
                    <a:lnTo>
                      <a:pt x="676" y="156"/>
                    </a:lnTo>
                    <a:lnTo>
                      <a:pt x="643" y="78"/>
                    </a:lnTo>
                    <a:lnTo>
                      <a:pt x="588" y="34"/>
                    </a:lnTo>
                    <a:lnTo>
                      <a:pt x="532" y="12"/>
                    </a:lnTo>
                    <a:lnTo>
                      <a:pt x="466" y="0"/>
                    </a:lnTo>
                    <a:lnTo>
                      <a:pt x="366" y="23"/>
                    </a:lnTo>
                    <a:lnTo>
                      <a:pt x="288" y="78"/>
                    </a:lnTo>
                    <a:lnTo>
                      <a:pt x="233" y="168"/>
                    </a:lnTo>
                    <a:lnTo>
                      <a:pt x="233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55" y="67"/>
                    </a:lnTo>
                    <a:lnTo>
                      <a:pt x="88" y="78"/>
                    </a:lnTo>
                    <a:lnTo>
                      <a:pt x="111" y="90"/>
                    </a:lnTo>
                    <a:lnTo>
                      <a:pt x="122" y="101"/>
                    </a:lnTo>
                    <a:lnTo>
                      <a:pt x="133" y="123"/>
                    </a:lnTo>
                    <a:lnTo>
                      <a:pt x="13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8" name="Freeform 84"/>
              <p:cNvSpPr>
                <a:spLocks noEditPoints="1"/>
              </p:cNvSpPr>
              <p:nvPr/>
            </p:nvSpPr>
            <p:spPr bwMode="auto">
              <a:xfrm>
                <a:off x="33917" y="3350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6"/>
                  </a:cxn>
                  <a:cxn ang="0">
                    <a:pos x="0" y="379"/>
                  </a:cxn>
                  <a:cxn ang="0">
                    <a:pos x="0" y="423"/>
                  </a:cxn>
                  <a:cxn ang="0">
                    <a:pos x="44" y="423"/>
                  </a:cxn>
                  <a:cxn ang="0">
                    <a:pos x="77" y="434"/>
                  </a:cxn>
                  <a:cxn ang="0">
                    <a:pos x="100" y="446"/>
                  </a:cxn>
                  <a:cxn ang="0">
                    <a:pos x="111" y="457"/>
                  </a:cxn>
                  <a:cxn ang="0">
                    <a:pos x="122" y="479"/>
                  </a:cxn>
                  <a:cxn ang="0">
                    <a:pos x="122" y="980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5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299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6"/>
                  </a:cxn>
                  <a:cxn ang="0">
                    <a:pos x="233" y="78"/>
                  </a:cxn>
                  <a:cxn ang="0">
                    <a:pos x="222" y="45"/>
                  </a:cxn>
                  <a:cxn ang="0">
                    <a:pos x="211" y="22"/>
                  </a:cxn>
                  <a:cxn ang="0">
                    <a:pos x="177" y="0"/>
                  </a:cxn>
                  <a:cxn ang="0">
                    <a:pos x="111" y="0"/>
                  </a:cxn>
                  <a:cxn ang="0">
                    <a:pos x="66" y="45"/>
                  </a:cxn>
                  <a:cxn ang="0">
                    <a:pos x="66" y="111"/>
                  </a:cxn>
                  <a:cxn ang="0">
                    <a:pos x="111" y="156"/>
                  </a:cxn>
                  <a:cxn ang="0">
                    <a:pos x="144" y="167"/>
                  </a:cxn>
                  <a:cxn ang="0">
                    <a:pos x="211" y="145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6"/>
                    </a:moveTo>
                    <a:lnTo>
                      <a:pt x="0" y="379"/>
                    </a:lnTo>
                    <a:lnTo>
                      <a:pt x="0" y="423"/>
                    </a:lnTo>
                    <a:lnTo>
                      <a:pt x="44" y="423"/>
                    </a:lnTo>
                    <a:lnTo>
                      <a:pt x="77" y="434"/>
                    </a:lnTo>
                    <a:lnTo>
                      <a:pt x="100" y="446"/>
                    </a:lnTo>
                    <a:lnTo>
                      <a:pt x="111" y="457"/>
                    </a:lnTo>
                    <a:lnTo>
                      <a:pt x="122" y="479"/>
                    </a:lnTo>
                    <a:lnTo>
                      <a:pt x="122" y="980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5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299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6"/>
                    </a:lnTo>
                    <a:close/>
                    <a:moveTo>
                      <a:pt x="233" y="78"/>
                    </a:moveTo>
                    <a:lnTo>
                      <a:pt x="222" y="45"/>
                    </a:lnTo>
                    <a:lnTo>
                      <a:pt x="211" y="22"/>
                    </a:lnTo>
                    <a:lnTo>
                      <a:pt x="177" y="0"/>
                    </a:lnTo>
                    <a:lnTo>
                      <a:pt x="111" y="0"/>
                    </a:lnTo>
                    <a:lnTo>
                      <a:pt x="66" y="45"/>
                    </a:lnTo>
                    <a:lnTo>
                      <a:pt x="66" y="111"/>
                    </a:lnTo>
                    <a:lnTo>
                      <a:pt x="111" y="156"/>
                    </a:lnTo>
                    <a:lnTo>
                      <a:pt x="144" y="167"/>
                    </a:lnTo>
                    <a:lnTo>
                      <a:pt x="211" y="145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69" name="Freeform 85"/>
              <p:cNvSpPr>
                <a:spLocks/>
              </p:cNvSpPr>
              <p:nvPr/>
            </p:nvSpPr>
            <p:spPr bwMode="auto">
              <a:xfrm>
                <a:off x="34361" y="3706"/>
                <a:ext cx="798" cy="714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0" y="647"/>
                  </a:cxn>
                  <a:cxn ang="0">
                    <a:pos x="88" y="658"/>
                  </a:cxn>
                  <a:cxn ang="0">
                    <a:pos x="55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54" y="714"/>
                  </a:cxn>
                  <a:cxn ang="0">
                    <a:pos x="354" y="669"/>
                  </a:cxn>
                  <a:cxn ang="0">
                    <a:pos x="310" y="669"/>
                  </a:cxn>
                  <a:cxn ang="0">
                    <a:pos x="277" y="658"/>
                  </a:cxn>
                  <a:cxn ang="0">
                    <a:pos x="255" y="658"/>
                  </a:cxn>
                  <a:cxn ang="0">
                    <a:pos x="244" y="647"/>
                  </a:cxn>
                  <a:cxn ang="0">
                    <a:pos x="232" y="624"/>
                  </a:cxn>
                  <a:cxn ang="0">
                    <a:pos x="232" y="301"/>
                  </a:cxn>
                  <a:cxn ang="0">
                    <a:pos x="255" y="190"/>
                  </a:cxn>
                  <a:cxn ang="0">
                    <a:pos x="299" y="101"/>
                  </a:cxn>
                  <a:cxn ang="0">
                    <a:pos x="366" y="56"/>
                  </a:cxn>
                  <a:cxn ang="0">
                    <a:pos x="443" y="34"/>
                  </a:cxn>
                  <a:cxn ang="0">
                    <a:pos x="510" y="56"/>
                  </a:cxn>
                  <a:cxn ang="0">
                    <a:pos x="543" y="90"/>
                  </a:cxn>
                  <a:cxn ang="0">
                    <a:pos x="565" y="145"/>
                  </a:cxn>
                  <a:cxn ang="0">
                    <a:pos x="565" y="624"/>
                  </a:cxn>
                  <a:cxn ang="0">
                    <a:pos x="554" y="647"/>
                  </a:cxn>
                  <a:cxn ang="0">
                    <a:pos x="532" y="658"/>
                  </a:cxn>
                  <a:cxn ang="0">
                    <a:pos x="499" y="658"/>
                  </a:cxn>
                  <a:cxn ang="0">
                    <a:pos x="443" y="669"/>
                  </a:cxn>
                  <a:cxn ang="0">
                    <a:pos x="443" y="714"/>
                  </a:cxn>
                  <a:cxn ang="0">
                    <a:pos x="798" y="714"/>
                  </a:cxn>
                  <a:cxn ang="0">
                    <a:pos x="798" y="669"/>
                  </a:cxn>
                  <a:cxn ang="0">
                    <a:pos x="754" y="669"/>
                  </a:cxn>
                  <a:cxn ang="0">
                    <a:pos x="721" y="658"/>
                  </a:cxn>
                  <a:cxn ang="0">
                    <a:pos x="698" y="658"/>
                  </a:cxn>
                  <a:cxn ang="0">
                    <a:pos x="676" y="636"/>
                  </a:cxn>
                  <a:cxn ang="0">
                    <a:pos x="676" y="201"/>
                  </a:cxn>
                  <a:cxn ang="0">
                    <a:pos x="665" y="123"/>
                  </a:cxn>
                  <a:cxn ang="0">
                    <a:pos x="621" y="67"/>
                  </a:cxn>
                  <a:cxn ang="0">
                    <a:pos x="610" y="45"/>
                  </a:cxn>
                  <a:cxn ang="0">
                    <a:pos x="587" y="34"/>
                  </a:cxn>
                  <a:cxn ang="0">
                    <a:pos x="554" y="12"/>
                  </a:cxn>
                  <a:cxn ang="0">
                    <a:pos x="510" y="12"/>
                  </a:cxn>
                  <a:cxn ang="0">
                    <a:pos x="454" y="0"/>
                  </a:cxn>
                  <a:cxn ang="0">
                    <a:pos x="354" y="23"/>
                  </a:cxn>
                  <a:cxn ang="0">
                    <a:pos x="277" y="78"/>
                  </a:cxn>
                  <a:cxn ang="0">
                    <a:pos x="221" y="168"/>
                  </a:cxn>
                  <a:cxn ang="0">
                    <a:pos x="221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99" y="90"/>
                  </a:cxn>
                  <a:cxn ang="0">
                    <a:pos x="110" y="101"/>
                  </a:cxn>
                  <a:cxn ang="0">
                    <a:pos x="122" y="123"/>
                  </a:cxn>
                  <a:cxn ang="0">
                    <a:pos x="122" y="156"/>
                  </a:cxn>
                </a:cxnLst>
                <a:rect l="0" t="0" r="r" b="b"/>
                <a:pathLst>
                  <a:path w="798" h="714">
                    <a:moveTo>
                      <a:pt x="122" y="156"/>
                    </a:moveTo>
                    <a:lnTo>
                      <a:pt x="122" y="624"/>
                    </a:lnTo>
                    <a:lnTo>
                      <a:pt x="110" y="647"/>
                    </a:lnTo>
                    <a:lnTo>
                      <a:pt x="88" y="658"/>
                    </a:lnTo>
                    <a:lnTo>
                      <a:pt x="5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54" y="714"/>
                    </a:lnTo>
                    <a:lnTo>
                      <a:pt x="354" y="669"/>
                    </a:lnTo>
                    <a:lnTo>
                      <a:pt x="310" y="669"/>
                    </a:lnTo>
                    <a:lnTo>
                      <a:pt x="277" y="658"/>
                    </a:lnTo>
                    <a:lnTo>
                      <a:pt x="255" y="658"/>
                    </a:lnTo>
                    <a:lnTo>
                      <a:pt x="244" y="647"/>
                    </a:lnTo>
                    <a:lnTo>
                      <a:pt x="232" y="624"/>
                    </a:lnTo>
                    <a:lnTo>
                      <a:pt x="232" y="301"/>
                    </a:lnTo>
                    <a:lnTo>
                      <a:pt x="255" y="190"/>
                    </a:lnTo>
                    <a:lnTo>
                      <a:pt x="299" y="101"/>
                    </a:lnTo>
                    <a:lnTo>
                      <a:pt x="366" y="56"/>
                    </a:lnTo>
                    <a:lnTo>
                      <a:pt x="443" y="34"/>
                    </a:lnTo>
                    <a:lnTo>
                      <a:pt x="510" y="56"/>
                    </a:lnTo>
                    <a:lnTo>
                      <a:pt x="543" y="90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7"/>
                    </a:lnTo>
                    <a:lnTo>
                      <a:pt x="532" y="658"/>
                    </a:lnTo>
                    <a:lnTo>
                      <a:pt x="499" y="658"/>
                    </a:lnTo>
                    <a:lnTo>
                      <a:pt x="443" y="669"/>
                    </a:lnTo>
                    <a:lnTo>
                      <a:pt x="443" y="714"/>
                    </a:lnTo>
                    <a:lnTo>
                      <a:pt x="798" y="714"/>
                    </a:lnTo>
                    <a:lnTo>
                      <a:pt x="798" y="669"/>
                    </a:lnTo>
                    <a:lnTo>
                      <a:pt x="754" y="669"/>
                    </a:lnTo>
                    <a:lnTo>
                      <a:pt x="721" y="658"/>
                    </a:lnTo>
                    <a:lnTo>
                      <a:pt x="698" y="658"/>
                    </a:lnTo>
                    <a:lnTo>
                      <a:pt x="676" y="636"/>
                    </a:lnTo>
                    <a:lnTo>
                      <a:pt x="676" y="201"/>
                    </a:lnTo>
                    <a:lnTo>
                      <a:pt x="665" y="123"/>
                    </a:lnTo>
                    <a:lnTo>
                      <a:pt x="621" y="67"/>
                    </a:lnTo>
                    <a:lnTo>
                      <a:pt x="610" y="45"/>
                    </a:lnTo>
                    <a:lnTo>
                      <a:pt x="587" y="34"/>
                    </a:lnTo>
                    <a:lnTo>
                      <a:pt x="554" y="12"/>
                    </a:lnTo>
                    <a:lnTo>
                      <a:pt x="510" y="12"/>
                    </a:lnTo>
                    <a:lnTo>
                      <a:pt x="454" y="0"/>
                    </a:lnTo>
                    <a:lnTo>
                      <a:pt x="354" y="23"/>
                    </a:lnTo>
                    <a:lnTo>
                      <a:pt x="277" y="78"/>
                    </a:lnTo>
                    <a:lnTo>
                      <a:pt x="221" y="168"/>
                    </a:lnTo>
                    <a:lnTo>
                      <a:pt x="221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90"/>
                    </a:lnTo>
                    <a:lnTo>
                      <a:pt x="110" y="101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0" name="Freeform 86"/>
              <p:cNvSpPr>
                <a:spLocks noEditPoints="1"/>
              </p:cNvSpPr>
              <p:nvPr/>
            </p:nvSpPr>
            <p:spPr bwMode="auto">
              <a:xfrm>
                <a:off x="35237" y="3695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2" y="680"/>
                  </a:cxn>
                  <a:cxn ang="0">
                    <a:pos x="588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7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200" y="123"/>
                  </a:cxn>
                  <a:cxn ang="0">
                    <a:pos x="244" y="67"/>
                  </a:cxn>
                  <a:cxn ang="0">
                    <a:pos x="299" y="45"/>
                  </a:cxn>
                  <a:cxn ang="0">
                    <a:pos x="333" y="45"/>
                  </a:cxn>
                  <a:cxn ang="0">
                    <a:pos x="399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2" y="680"/>
                    </a:lnTo>
                    <a:lnTo>
                      <a:pt x="588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7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200" y="123"/>
                    </a:lnTo>
                    <a:lnTo>
                      <a:pt x="244" y="67"/>
                    </a:lnTo>
                    <a:lnTo>
                      <a:pt x="299" y="45"/>
                    </a:lnTo>
                    <a:lnTo>
                      <a:pt x="333" y="45"/>
                    </a:lnTo>
                    <a:lnTo>
                      <a:pt x="399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1" name="Freeform 87"/>
              <p:cNvSpPr>
                <a:spLocks noEditPoints="1"/>
              </p:cNvSpPr>
              <p:nvPr/>
            </p:nvSpPr>
            <p:spPr bwMode="auto">
              <a:xfrm>
                <a:off x="35958" y="3305"/>
                <a:ext cx="787" cy="1137"/>
              </a:xfrm>
              <a:custGeom>
                <a:avLst/>
                <a:gdLst/>
                <a:ahLst/>
                <a:cxnLst>
                  <a:cxn ang="0">
                    <a:pos x="554" y="1025"/>
                  </a:cxn>
                  <a:cxn ang="0">
                    <a:pos x="554" y="1137"/>
                  </a:cxn>
                  <a:cxn ang="0">
                    <a:pos x="787" y="1115"/>
                  </a:cxn>
                  <a:cxn ang="0">
                    <a:pos x="787" y="1070"/>
                  </a:cxn>
                  <a:cxn ang="0">
                    <a:pos x="743" y="1070"/>
                  </a:cxn>
                  <a:cxn ang="0">
                    <a:pos x="710" y="1059"/>
                  </a:cxn>
                  <a:cxn ang="0">
                    <a:pos x="688" y="1048"/>
                  </a:cxn>
                  <a:cxn ang="0">
                    <a:pos x="676" y="1037"/>
                  </a:cxn>
                  <a:cxn ang="0">
                    <a:pos x="665" y="1014"/>
                  </a:cxn>
                  <a:cxn ang="0">
                    <a:pos x="665" y="0"/>
                  </a:cxn>
                  <a:cxn ang="0">
                    <a:pos x="432" y="23"/>
                  </a:cxn>
                  <a:cxn ang="0">
                    <a:pos x="432" y="67"/>
                  </a:cxn>
                  <a:cxn ang="0">
                    <a:pos x="477" y="67"/>
                  </a:cxn>
                  <a:cxn ang="0">
                    <a:pos x="521" y="78"/>
                  </a:cxn>
                  <a:cxn ang="0">
                    <a:pos x="543" y="78"/>
                  </a:cxn>
                  <a:cxn ang="0">
                    <a:pos x="554" y="101"/>
                  </a:cxn>
                  <a:cxn ang="0">
                    <a:pos x="554" y="502"/>
                  </a:cxn>
                  <a:cxn ang="0">
                    <a:pos x="444" y="413"/>
                  </a:cxn>
                  <a:cxn ang="0">
                    <a:pos x="355" y="401"/>
                  </a:cxn>
                  <a:cxn ang="0">
                    <a:pos x="222" y="435"/>
                  </a:cxn>
                  <a:cxn ang="0">
                    <a:pos x="111" y="513"/>
                  </a:cxn>
                  <a:cxn ang="0">
                    <a:pos x="33" y="624"/>
                  </a:cxn>
                  <a:cxn ang="0">
                    <a:pos x="0" y="769"/>
                  </a:cxn>
                  <a:cxn ang="0">
                    <a:pos x="33" y="914"/>
                  </a:cxn>
                  <a:cxn ang="0">
                    <a:pos x="100" y="1025"/>
                  </a:cxn>
                  <a:cxn ang="0">
                    <a:pos x="211" y="1103"/>
                  </a:cxn>
                  <a:cxn ang="0">
                    <a:pos x="344" y="1137"/>
                  </a:cxn>
                  <a:cxn ang="0">
                    <a:pos x="432" y="1115"/>
                  </a:cxn>
                  <a:cxn ang="0">
                    <a:pos x="499" y="1081"/>
                  </a:cxn>
                  <a:cxn ang="0">
                    <a:pos x="554" y="1025"/>
                  </a:cxn>
                  <a:cxn ang="0">
                    <a:pos x="554" y="591"/>
                  </a:cxn>
                  <a:cxn ang="0">
                    <a:pos x="554" y="959"/>
                  </a:cxn>
                  <a:cxn ang="0">
                    <a:pos x="532" y="981"/>
                  </a:cxn>
                  <a:cxn ang="0">
                    <a:pos x="477" y="1048"/>
                  </a:cxn>
                  <a:cxn ang="0">
                    <a:pos x="421" y="1081"/>
                  </a:cxn>
                  <a:cxn ang="0">
                    <a:pos x="344" y="1092"/>
                  </a:cxn>
                  <a:cxn ang="0">
                    <a:pos x="299" y="1092"/>
                  </a:cxn>
                  <a:cxn ang="0">
                    <a:pos x="255" y="1070"/>
                  </a:cxn>
                  <a:cxn ang="0">
                    <a:pos x="211" y="1037"/>
                  </a:cxn>
                  <a:cxn ang="0">
                    <a:pos x="177" y="992"/>
                  </a:cxn>
                  <a:cxn ang="0">
                    <a:pos x="144" y="925"/>
                  </a:cxn>
                  <a:cxn ang="0">
                    <a:pos x="133" y="847"/>
                  </a:cxn>
                  <a:cxn ang="0">
                    <a:pos x="133" y="702"/>
                  </a:cxn>
                  <a:cxn ang="0">
                    <a:pos x="155" y="624"/>
                  </a:cxn>
                  <a:cxn ang="0">
                    <a:pos x="188" y="546"/>
                  </a:cxn>
                  <a:cxn ang="0">
                    <a:pos x="211" y="513"/>
                  </a:cxn>
                  <a:cxn ang="0">
                    <a:pos x="233" y="491"/>
                  </a:cxn>
                  <a:cxn ang="0">
                    <a:pos x="277" y="457"/>
                  </a:cxn>
                  <a:cxn ang="0">
                    <a:pos x="310" y="446"/>
                  </a:cxn>
                  <a:cxn ang="0">
                    <a:pos x="366" y="435"/>
                  </a:cxn>
                  <a:cxn ang="0">
                    <a:pos x="399" y="435"/>
                  </a:cxn>
                  <a:cxn ang="0">
                    <a:pos x="432" y="457"/>
                  </a:cxn>
                  <a:cxn ang="0">
                    <a:pos x="477" y="468"/>
                  </a:cxn>
                  <a:cxn ang="0">
                    <a:pos x="510" y="502"/>
                  </a:cxn>
                  <a:cxn ang="0">
                    <a:pos x="532" y="535"/>
                  </a:cxn>
                  <a:cxn ang="0">
                    <a:pos x="543" y="557"/>
                  </a:cxn>
                  <a:cxn ang="0">
                    <a:pos x="554" y="569"/>
                  </a:cxn>
                  <a:cxn ang="0">
                    <a:pos x="554" y="591"/>
                  </a:cxn>
                </a:cxnLst>
                <a:rect l="0" t="0" r="r" b="b"/>
                <a:pathLst>
                  <a:path w="787" h="1137">
                    <a:moveTo>
                      <a:pt x="554" y="1025"/>
                    </a:moveTo>
                    <a:lnTo>
                      <a:pt x="554" y="1137"/>
                    </a:lnTo>
                    <a:lnTo>
                      <a:pt x="787" y="1115"/>
                    </a:lnTo>
                    <a:lnTo>
                      <a:pt x="787" y="1070"/>
                    </a:lnTo>
                    <a:lnTo>
                      <a:pt x="743" y="1070"/>
                    </a:lnTo>
                    <a:lnTo>
                      <a:pt x="710" y="1059"/>
                    </a:lnTo>
                    <a:lnTo>
                      <a:pt x="688" y="1048"/>
                    </a:lnTo>
                    <a:lnTo>
                      <a:pt x="676" y="1037"/>
                    </a:lnTo>
                    <a:lnTo>
                      <a:pt x="665" y="1014"/>
                    </a:lnTo>
                    <a:lnTo>
                      <a:pt x="665" y="0"/>
                    </a:lnTo>
                    <a:lnTo>
                      <a:pt x="432" y="23"/>
                    </a:lnTo>
                    <a:lnTo>
                      <a:pt x="432" y="67"/>
                    </a:lnTo>
                    <a:lnTo>
                      <a:pt x="477" y="67"/>
                    </a:lnTo>
                    <a:lnTo>
                      <a:pt x="521" y="78"/>
                    </a:lnTo>
                    <a:lnTo>
                      <a:pt x="543" y="78"/>
                    </a:lnTo>
                    <a:lnTo>
                      <a:pt x="554" y="101"/>
                    </a:lnTo>
                    <a:lnTo>
                      <a:pt x="554" y="502"/>
                    </a:lnTo>
                    <a:lnTo>
                      <a:pt x="444" y="413"/>
                    </a:lnTo>
                    <a:lnTo>
                      <a:pt x="355" y="401"/>
                    </a:lnTo>
                    <a:lnTo>
                      <a:pt x="222" y="435"/>
                    </a:lnTo>
                    <a:lnTo>
                      <a:pt x="111" y="513"/>
                    </a:lnTo>
                    <a:lnTo>
                      <a:pt x="33" y="624"/>
                    </a:lnTo>
                    <a:lnTo>
                      <a:pt x="0" y="769"/>
                    </a:lnTo>
                    <a:lnTo>
                      <a:pt x="33" y="914"/>
                    </a:lnTo>
                    <a:lnTo>
                      <a:pt x="100" y="1025"/>
                    </a:lnTo>
                    <a:lnTo>
                      <a:pt x="211" y="1103"/>
                    </a:lnTo>
                    <a:lnTo>
                      <a:pt x="344" y="1137"/>
                    </a:lnTo>
                    <a:lnTo>
                      <a:pt x="432" y="1115"/>
                    </a:lnTo>
                    <a:lnTo>
                      <a:pt x="499" y="1081"/>
                    </a:lnTo>
                    <a:lnTo>
                      <a:pt x="554" y="1025"/>
                    </a:lnTo>
                    <a:close/>
                    <a:moveTo>
                      <a:pt x="554" y="591"/>
                    </a:moveTo>
                    <a:lnTo>
                      <a:pt x="554" y="959"/>
                    </a:lnTo>
                    <a:lnTo>
                      <a:pt x="532" y="981"/>
                    </a:lnTo>
                    <a:lnTo>
                      <a:pt x="477" y="1048"/>
                    </a:lnTo>
                    <a:lnTo>
                      <a:pt x="421" y="1081"/>
                    </a:lnTo>
                    <a:lnTo>
                      <a:pt x="344" y="1092"/>
                    </a:lnTo>
                    <a:lnTo>
                      <a:pt x="299" y="1092"/>
                    </a:lnTo>
                    <a:lnTo>
                      <a:pt x="255" y="1070"/>
                    </a:lnTo>
                    <a:lnTo>
                      <a:pt x="211" y="1037"/>
                    </a:lnTo>
                    <a:lnTo>
                      <a:pt x="177" y="992"/>
                    </a:lnTo>
                    <a:lnTo>
                      <a:pt x="144" y="925"/>
                    </a:lnTo>
                    <a:lnTo>
                      <a:pt x="133" y="847"/>
                    </a:lnTo>
                    <a:lnTo>
                      <a:pt x="133" y="702"/>
                    </a:lnTo>
                    <a:lnTo>
                      <a:pt x="155" y="624"/>
                    </a:lnTo>
                    <a:lnTo>
                      <a:pt x="188" y="546"/>
                    </a:lnTo>
                    <a:lnTo>
                      <a:pt x="211" y="513"/>
                    </a:lnTo>
                    <a:lnTo>
                      <a:pt x="233" y="491"/>
                    </a:lnTo>
                    <a:lnTo>
                      <a:pt x="277" y="457"/>
                    </a:lnTo>
                    <a:lnTo>
                      <a:pt x="310" y="446"/>
                    </a:lnTo>
                    <a:lnTo>
                      <a:pt x="366" y="435"/>
                    </a:lnTo>
                    <a:lnTo>
                      <a:pt x="399" y="435"/>
                    </a:lnTo>
                    <a:lnTo>
                      <a:pt x="432" y="457"/>
                    </a:lnTo>
                    <a:lnTo>
                      <a:pt x="477" y="468"/>
                    </a:lnTo>
                    <a:lnTo>
                      <a:pt x="510" y="502"/>
                    </a:lnTo>
                    <a:lnTo>
                      <a:pt x="532" y="535"/>
                    </a:lnTo>
                    <a:lnTo>
                      <a:pt x="543" y="557"/>
                    </a:lnTo>
                    <a:lnTo>
                      <a:pt x="554" y="569"/>
                    </a:lnTo>
                    <a:lnTo>
                      <a:pt x="554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2" name="Freeform 88"/>
              <p:cNvSpPr>
                <a:spLocks/>
              </p:cNvSpPr>
              <p:nvPr/>
            </p:nvSpPr>
            <p:spPr bwMode="auto">
              <a:xfrm>
                <a:off x="36934" y="4252"/>
                <a:ext cx="189" cy="480"/>
              </a:xfrm>
              <a:custGeom>
                <a:avLst/>
                <a:gdLst/>
                <a:ahLst/>
                <a:cxnLst>
                  <a:cxn ang="0">
                    <a:pos x="144" y="145"/>
                  </a:cxn>
                  <a:cxn ang="0">
                    <a:pos x="144" y="168"/>
                  </a:cxn>
                  <a:cxn ang="0">
                    <a:pos x="122" y="312"/>
                  </a:cxn>
                  <a:cxn ang="0">
                    <a:pos x="33" y="446"/>
                  </a:cxn>
                  <a:cxn ang="0">
                    <a:pos x="22" y="457"/>
                  </a:cxn>
                  <a:cxn ang="0">
                    <a:pos x="44" y="480"/>
                  </a:cxn>
                  <a:cxn ang="0">
                    <a:pos x="67" y="468"/>
                  </a:cxn>
                  <a:cxn ang="0">
                    <a:pos x="100" y="424"/>
                  </a:cxn>
                  <a:cxn ang="0">
                    <a:pos x="144" y="357"/>
                  </a:cxn>
                  <a:cxn ang="0">
                    <a:pos x="166" y="268"/>
                  </a:cxn>
                  <a:cxn ang="0">
                    <a:pos x="189" y="168"/>
                  </a:cxn>
                  <a:cxn ang="0">
                    <a:pos x="177" y="112"/>
                  </a:cxn>
                  <a:cxn ang="0">
                    <a:pos x="166" y="67"/>
                  </a:cxn>
                  <a:cxn ang="0">
                    <a:pos x="144" y="23"/>
                  </a:cxn>
                  <a:cxn ang="0">
                    <a:pos x="122" y="0"/>
                  </a:cxn>
                  <a:cxn ang="0">
                    <a:pos x="44" y="0"/>
                  </a:cxn>
                  <a:cxn ang="0">
                    <a:pos x="22" y="12"/>
                  </a:cxn>
                  <a:cxn ang="0">
                    <a:pos x="0" y="56"/>
                  </a:cxn>
                  <a:cxn ang="0">
                    <a:pos x="0" y="101"/>
                  </a:cxn>
                  <a:cxn ang="0">
                    <a:pos x="11" y="134"/>
                  </a:cxn>
                  <a:cxn ang="0">
                    <a:pos x="22" y="145"/>
                  </a:cxn>
                  <a:cxn ang="0">
                    <a:pos x="55" y="168"/>
                  </a:cxn>
                  <a:cxn ang="0">
                    <a:pos x="100" y="168"/>
                  </a:cxn>
                  <a:cxn ang="0">
                    <a:pos x="144" y="145"/>
                  </a:cxn>
                </a:cxnLst>
                <a:rect l="0" t="0" r="r" b="b"/>
                <a:pathLst>
                  <a:path w="189" h="480">
                    <a:moveTo>
                      <a:pt x="144" y="145"/>
                    </a:moveTo>
                    <a:lnTo>
                      <a:pt x="144" y="168"/>
                    </a:lnTo>
                    <a:lnTo>
                      <a:pt x="122" y="312"/>
                    </a:lnTo>
                    <a:lnTo>
                      <a:pt x="33" y="446"/>
                    </a:lnTo>
                    <a:lnTo>
                      <a:pt x="22" y="457"/>
                    </a:lnTo>
                    <a:lnTo>
                      <a:pt x="44" y="480"/>
                    </a:lnTo>
                    <a:lnTo>
                      <a:pt x="67" y="468"/>
                    </a:lnTo>
                    <a:lnTo>
                      <a:pt x="100" y="424"/>
                    </a:lnTo>
                    <a:lnTo>
                      <a:pt x="144" y="357"/>
                    </a:lnTo>
                    <a:lnTo>
                      <a:pt x="166" y="268"/>
                    </a:lnTo>
                    <a:lnTo>
                      <a:pt x="189" y="168"/>
                    </a:lnTo>
                    <a:lnTo>
                      <a:pt x="177" y="112"/>
                    </a:lnTo>
                    <a:lnTo>
                      <a:pt x="166" y="67"/>
                    </a:lnTo>
                    <a:lnTo>
                      <a:pt x="144" y="23"/>
                    </a:lnTo>
                    <a:lnTo>
                      <a:pt x="122" y="0"/>
                    </a:lnTo>
                    <a:lnTo>
                      <a:pt x="44" y="0"/>
                    </a:lnTo>
                    <a:lnTo>
                      <a:pt x="22" y="12"/>
                    </a:lnTo>
                    <a:lnTo>
                      <a:pt x="0" y="56"/>
                    </a:lnTo>
                    <a:lnTo>
                      <a:pt x="0" y="101"/>
                    </a:lnTo>
                    <a:lnTo>
                      <a:pt x="11" y="134"/>
                    </a:lnTo>
                    <a:lnTo>
                      <a:pt x="22" y="145"/>
                    </a:lnTo>
                    <a:lnTo>
                      <a:pt x="55" y="168"/>
                    </a:lnTo>
                    <a:lnTo>
                      <a:pt x="100" y="168"/>
                    </a:lnTo>
                    <a:lnTo>
                      <a:pt x="144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3" name="Freeform 89"/>
              <p:cNvSpPr>
                <a:spLocks noEditPoints="1"/>
              </p:cNvSpPr>
              <p:nvPr/>
            </p:nvSpPr>
            <p:spPr bwMode="auto">
              <a:xfrm>
                <a:off x="850" y="5623"/>
                <a:ext cx="721" cy="747"/>
              </a:xfrm>
              <a:custGeom>
                <a:avLst/>
                <a:gdLst/>
                <a:ahLst/>
                <a:cxnLst>
                  <a:cxn ang="0">
                    <a:pos x="489" y="669"/>
                  </a:cxn>
                  <a:cxn ang="0">
                    <a:pos x="522" y="713"/>
                  </a:cxn>
                  <a:cxn ang="0">
                    <a:pos x="599" y="735"/>
                  </a:cxn>
                  <a:cxn ang="0">
                    <a:pos x="644" y="724"/>
                  </a:cxn>
                  <a:cxn ang="0">
                    <a:pos x="688" y="691"/>
                  </a:cxn>
                  <a:cxn ang="0">
                    <a:pos x="721" y="624"/>
                  </a:cxn>
                  <a:cxn ang="0">
                    <a:pos x="677" y="490"/>
                  </a:cxn>
                  <a:cxn ang="0">
                    <a:pos x="655" y="669"/>
                  </a:cxn>
                  <a:cxn ang="0">
                    <a:pos x="599" y="680"/>
                  </a:cxn>
                  <a:cxn ang="0">
                    <a:pos x="566" y="624"/>
                  </a:cxn>
                  <a:cxn ang="0">
                    <a:pos x="544" y="156"/>
                  </a:cxn>
                  <a:cxn ang="0">
                    <a:pos x="400" y="22"/>
                  </a:cxn>
                  <a:cxn ang="0">
                    <a:pos x="200" y="11"/>
                  </a:cxn>
                  <a:cxn ang="0">
                    <a:pos x="67" y="111"/>
                  </a:cxn>
                  <a:cxn ang="0">
                    <a:pos x="56" y="223"/>
                  </a:cxn>
                  <a:cxn ang="0">
                    <a:pos x="89" y="256"/>
                  </a:cxn>
                  <a:cxn ang="0">
                    <a:pos x="178" y="245"/>
                  </a:cxn>
                  <a:cxn ang="0">
                    <a:pos x="200" y="189"/>
                  </a:cxn>
                  <a:cxn ang="0">
                    <a:pos x="189" y="156"/>
                  </a:cxn>
                  <a:cxn ang="0">
                    <a:pos x="145" y="123"/>
                  </a:cxn>
                  <a:cxn ang="0">
                    <a:pos x="145" y="78"/>
                  </a:cxn>
                  <a:cxn ang="0">
                    <a:pos x="211" y="45"/>
                  </a:cxn>
                  <a:cxn ang="0">
                    <a:pos x="344" y="56"/>
                  </a:cxn>
                  <a:cxn ang="0">
                    <a:pos x="444" y="156"/>
                  </a:cxn>
                  <a:cxn ang="0">
                    <a:pos x="455" y="301"/>
                  </a:cxn>
                  <a:cxn ang="0">
                    <a:pos x="156" y="368"/>
                  </a:cxn>
                  <a:cxn ang="0">
                    <a:pos x="12" y="501"/>
                  </a:cxn>
                  <a:cxn ang="0">
                    <a:pos x="23" y="635"/>
                  </a:cxn>
                  <a:cxn ang="0">
                    <a:pos x="122" y="724"/>
                  </a:cxn>
                  <a:cxn ang="0">
                    <a:pos x="355" y="724"/>
                  </a:cxn>
                  <a:cxn ang="0">
                    <a:pos x="466" y="602"/>
                  </a:cxn>
                  <a:cxn ang="0">
                    <a:pos x="455" y="501"/>
                  </a:cxn>
                  <a:cxn ang="0">
                    <a:pos x="389" y="657"/>
                  </a:cxn>
                  <a:cxn ang="0">
                    <a:pos x="267" y="702"/>
                  </a:cxn>
                  <a:cxn ang="0">
                    <a:pos x="178" y="680"/>
                  </a:cxn>
                  <a:cxn ang="0">
                    <a:pos x="134" y="613"/>
                  </a:cxn>
                  <a:cxn ang="0">
                    <a:pos x="134" y="513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9" y="669"/>
                    </a:lnTo>
                    <a:lnTo>
                      <a:pt x="500" y="691"/>
                    </a:lnTo>
                    <a:lnTo>
                      <a:pt x="522" y="713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2" y="724"/>
                    </a:lnTo>
                    <a:lnTo>
                      <a:pt x="644" y="724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77" y="490"/>
                    </a:lnTo>
                    <a:lnTo>
                      <a:pt x="677" y="624"/>
                    </a:lnTo>
                    <a:lnTo>
                      <a:pt x="655" y="669"/>
                    </a:lnTo>
                    <a:lnTo>
                      <a:pt x="644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6" y="624"/>
                    </a:lnTo>
                    <a:lnTo>
                      <a:pt x="566" y="212"/>
                    </a:lnTo>
                    <a:lnTo>
                      <a:pt x="544" y="156"/>
                    </a:lnTo>
                    <a:lnTo>
                      <a:pt x="511" y="89"/>
                    </a:lnTo>
                    <a:lnTo>
                      <a:pt x="400" y="22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56"/>
                    </a:lnTo>
                    <a:lnTo>
                      <a:pt x="67" y="111"/>
                    </a:lnTo>
                    <a:lnTo>
                      <a:pt x="45" y="189"/>
                    </a:lnTo>
                    <a:lnTo>
                      <a:pt x="56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56" y="256"/>
                    </a:lnTo>
                    <a:lnTo>
                      <a:pt x="178" y="245"/>
                    </a:lnTo>
                    <a:lnTo>
                      <a:pt x="189" y="212"/>
                    </a:lnTo>
                    <a:lnTo>
                      <a:pt x="200" y="189"/>
                    </a:lnTo>
                    <a:lnTo>
                      <a:pt x="200" y="178"/>
                    </a:lnTo>
                    <a:lnTo>
                      <a:pt x="189" y="156"/>
                    </a:lnTo>
                    <a:lnTo>
                      <a:pt x="167" y="134"/>
                    </a:lnTo>
                    <a:lnTo>
                      <a:pt x="145" y="123"/>
                    </a:lnTo>
                    <a:lnTo>
                      <a:pt x="111" y="111"/>
                    </a:lnTo>
                    <a:lnTo>
                      <a:pt x="145" y="78"/>
                    </a:lnTo>
                    <a:lnTo>
                      <a:pt x="178" y="67"/>
                    </a:lnTo>
                    <a:lnTo>
                      <a:pt x="211" y="45"/>
                    </a:lnTo>
                    <a:lnTo>
                      <a:pt x="289" y="45"/>
                    </a:lnTo>
                    <a:lnTo>
                      <a:pt x="344" y="56"/>
                    </a:lnTo>
                    <a:lnTo>
                      <a:pt x="400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1" y="312"/>
                    </a:lnTo>
                    <a:lnTo>
                      <a:pt x="156" y="368"/>
                    </a:lnTo>
                    <a:lnTo>
                      <a:pt x="67" y="423"/>
                    </a:lnTo>
                    <a:lnTo>
                      <a:pt x="12" y="501"/>
                    </a:lnTo>
                    <a:lnTo>
                      <a:pt x="0" y="568"/>
                    </a:lnTo>
                    <a:lnTo>
                      <a:pt x="23" y="635"/>
                    </a:lnTo>
                    <a:lnTo>
                      <a:pt x="67" y="691"/>
                    </a:lnTo>
                    <a:lnTo>
                      <a:pt x="122" y="724"/>
                    </a:lnTo>
                    <a:lnTo>
                      <a:pt x="256" y="747"/>
                    </a:lnTo>
                    <a:lnTo>
                      <a:pt x="355" y="724"/>
                    </a:lnTo>
                    <a:lnTo>
                      <a:pt x="422" y="669"/>
                    </a:lnTo>
                    <a:lnTo>
                      <a:pt x="466" y="602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2"/>
                    </a:lnTo>
                    <a:lnTo>
                      <a:pt x="389" y="657"/>
                    </a:lnTo>
                    <a:lnTo>
                      <a:pt x="333" y="691"/>
                    </a:lnTo>
                    <a:lnTo>
                      <a:pt x="267" y="702"/>
                    </a:lnTo>
                    <a:lnTo>
                      <a:pt x="222" y="702"/>
                    </a:lnTo>
                    <a:lnTo>
                      <a:pt x="178" y="680"/>
                    </a:lnTo>
                    <a:lnTo>
                      <a:pt x="156" y="657"/>
                    </a:lnTo>
                    <a:lnTo>
                      <a:pt x="134" y="613"/>
                    </a:lnTo>
                    <a:lnTo>
                      <a:pt x="122" y="568"/>
                    </a:lnTo>
                    <a:lnTo>
                      <a:pt x="134" y="513"/>
                    </a:lnTo>
                    <a:lnTo>
                      <a:pt x="167" y="457"/>
                    </a:lnTo>
                    <a:lnTo>
                      <a:pt x="222" y="401"/>
                    </a:lnTo>
                    <a:lnTo>
                      <a:pt x="322" y="357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4" name="Freeform 90"/>
              <p:cNvSpPr>
                <a:spLocks/>
              </p:cNvSpPr>
              <p:nvPr/>
            </p:nvSpPr>
            <p:spPr bwMode="auto">
              <a:xfrm>
                <a:off x="1616" y="5356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0"/>
                  </a:cxn>
                  <a:cxn ang="0">
                    <a:pos x="244" y="300"/>
                  </a:cxn>
                  <a:cxn ang="0">
                    <a:pos x="244" y="0"/>
                  </a:cxn>
                  <a:cxn ang="0">
                    <a:pos x="199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89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44" y="891"/>
                  </a:cxn>
                  <a:cxn ang="0">
                    <a:pos x="188" y="958"/>
                  </a:cxn>
                  <a:cxn ang="0">
                    <a:pos x="244" y="991"/>
                  </a:cxn>
                  <a:cxn ang="0">
                    <a:pos x="299" y="1002"/>
                  </a:cxn>
                  <a:cxn ang="0">
                    <a:pos x="344" y="1014"/>
                  </a:cxn>
                  <a:cxn ang="0">
                    <a:pos x="410" y="991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6"/>
                  </a:cxn>
                  <a:cxn ang="0">
                    <a:pos x="444" y="891"/>
                  </a:cxn>
                  <a:cxn ang="0">
                    <a:pos x="421" y="924"/>
                  </a:cxn>
                  <a:cxn ang="0">
                    <a:pos x="410" y="947"/>
                  </a:cxn>
                  <a:cxn ang="0">
                    <a:pos x="377" y="969"/>
                  </a:cxn>
                  <a:cxn ang="0">
                    <a:pos x="322" y="969"/>
                  </a:cxn>
                  <a:cxn ang="0">
                    <a:pos x="277" y="924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0"/>
                    </a:lnTo>
                    <a:lnTo>
                      <a:pt x="244" y="300"/>
                    </a:lnTo>
                    <a:lnTo>
                      <a:pt x="244" y="0"/>
                    </a:lnTo>
                    <a:lnTo>
                      <a:pt x="199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89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44" y="891"/>
                    </a:lnTo>
                    <a:lnTo>
                      <a:pt x="188" y="958"/>
                    </a:lnTo>
                    <a:lnTo>
                      <a:pt x="244" y="991"/>
                    </a:lnTo>
                    <a:lnTo>
                      <a:pt x="299" y="1002"/>
                    </a:lnTo>
                    <a:lnTo>
                      <a:pt x="344" y="1014"/>
                    </a:lnTo>
                    <a:lnTo>
                      <a:pt x="410" y="991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6"/>
                    </a:lnTo>
                    <a:lnTo>
                      <a:pt x="444" y="891"/>
                    </a:lnTo>
                    <a:lnTo>
                      <a:pt x="421" y="924"/>
                    </a:lnTo>
                    <a:lnTo>
                      <a:pt x="410" y="947"/>
                    </a:lnTo>
                    <a:lnTo>
                      <a:pt x="377" y="969"/>
                    </a:lnTo>
                    <a:lnTo>
                      <a:pt x="322" y="969"/>
                    </a:lnTo>
                    <a:lnTo>
                      <a:pt x="277" y="924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5" name="Freeform 91"/>
              <p:cNvSpPr>
                <a:spLocks/>
              </p:cNvSpPr>
              <p:nvPr/>
            </p:nvSpPr>
            <p:spPr bwMode="auto">
              <a:xfrm>
                <a:off x="2792" y="5634"/>
                <a:ext cx="1242" cy="713"/>
              </a:xfrm>
              <a:custGeom>
                <a:avLst/>
                <a:gdLst/>
                <a:ahLst/>
                <a:cxnLst>
                  <a:cxn ang="0">
                    <a:pos x="122" y="624"/>
                  </a:cxn>
                  <a:cxn ang="0">
                    <a:pos x="88" y="658"/>
                  </a:cxn>
                  <a:cxn ang="0">
                    <a:pos x="0" y="669"/>
                  </a:cxn>
                  <a:cxn ang="0">
                    <a:pos x="355" y="713"/>
                  </a:cxn>
                  <a:cxn ang="0">
                    <a:pos x="310" y="669"/>
                  </a:cxn>
                  <a:cxn ang="0">
                    <a:pos x="255" y="658"/>
                  </a:cxn>
                  <a:cxn ang="0">
                    <a:pos x="233" y="624"/>
                  </a:cxn>
                  <a:cxn ang="0">
                    <a:pos x="255" y="190"/>
                  </a:cxn>
                  <a:cxn ang="0">
                    <a:pos x="366" y="56"/>
                  </a:cxn>
                  <a:cxn ang="0">
                    <a:pos x="510" y="56"/>
                  </a:cxn>
                  <a:cxn ang="0">
                    <a:pos x="565" y="145"/>
                  </a:cxn>
                  <a:cxn ang="0">
                    <a:pos x="554" y="646"/>
                  </a:cxn>
                  <a:cxn ang="0">
                    <a:pos x="499" y="658"/>
                  </a:cxn>
                  <a:cxn ang="0">
                    <a:pos x="443" y="713"/>
                  </a:cxn>
                  <a:cxn ang="0">
                    <a:pos x="798" y="669"/>
                  </a:cxn>
                  <a:cxn ang="0">
                    <a:pos x="721" y="658"/>
                  </a:cxn>
                  <a:cxn ang="0">
                    <a:pos x="687" y="646"/>
                  </a:cxn>
                  <a:cxn ang="0">
                    <a:pos x="676" y="301"/>
                  </a:cxn>
                  <a:cxn ang="0">
                    <a:pos x="743" y="100"/>
                  </a:cxn>
                  <a:cxn ang="0">
                    <a:pos x="887" y="34"/>
                  </a:cxn>
                  <a:cxn ang="0">
                    <a:pos x="987" y="89"/>
                  </a:cxn>
                  <a:cxn ang="0">
                    <a:pos x="1009" y="624"/>
                  </a:cxn>
                  <a:cxn ang="0">
                    <a:pos x="976" y="658"/>
                  </a:cxn>
                  <a:cxn ang="0">
                    <a:pos x="887" y="669"/>
                  </a:cxn>
                  <a:cxn ang="0">
                    <a:pos x="1242" y="713"/>
                  </a:cxn>
                  <a:cxn ang="0">
                    <a:pos x="1198" y="669"/>
                  </a:cxn>
                  <a:cxn ang="0">
                    <a:pos x="1142" y="658"/>
                  </a:cxn>
                  <a:cxn ang="0">
                    <a:pos x="1120" y="201"/>
                  </a:cxn>
                  <a:cxn ang="0">
                    <a:pos x="1076" y="67"/>
                  </a:cxn>
                  <a:cxn ang="0">
                    <a:pos x="1031" y="34"/>
                  </a:cxn>
                  <a:cxn ang="0">
                    <a:pos x="954" y="11"/>
                  </a:cxn>
                  <a:cxn ang="0">
                    <a:pos x="809" y="22"/>
                  </a:cxn>
                  <a:cxn ang="0">
                    <a:pos x="698" y="112"/>
                  </a:cxn>
                  <a:cxn ang="0">
                    <a:pos x="632" y="78"/>
                  </a:cxn>
                  <a:cxn ang="0">
                    <a:pos x="521" y="11"/>
                  </a:cxn>
                  <a:cxn ang="0">
                    <a:pos x="355" y="22"/>
                  </a:cxn>
                  <a:cxn ang="0">
                    <a:pos x="221" y="167"/>
                  </a:cxn>
                  <a:cxn ang="0">
                    <a:pos x="0" y="22"/>
                  </a:cxn>
                  <a:cxn ang="0">
                    <a:pos x="44" y="67"/>
                  </a:cxn>
                  <a:cxn ang="0">
                    <a:pos x="99" y="89"/>
                  </a:cxn>
                  <a:cxn ang="0">
                    <a:pos x="122" y="123"/>
                  </a:cxn>
                </a:cxnLst>
                <a:rect l="0" t="0" r="r" b="b"/>
                <a:pathLst>
                  <a:path w="1242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6"/>
                    </a:lnTo>
                    <a:lnTo>
                      <a:pt x="88" y="658"/>
                    </a:lnTo>
                    <a:lnTo>
                      <a:pt x="44" y="658"/>
                    </a:lnTo>
                    <a:lnTo>
                      <a:pt x="0" y="669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9"/>
                    </a:lnTo>
                    <a:lnTo>
                      <a:pt x="310" y="669"/>
                    </a:lnTo>
                    <a:lnTo>
                      <a:pt x="277" y="658"/>
                    </a:lnTo>
                    <a:lnTo>
                      <a:pt x="255" y="658"/>
                    </a:lnTo>
                    <a:lnTo>
                      <a:pt x="244" y="646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90"/>
                    </a:lnTo>
                    <a:lnTo>
                      <a:pt x="299" y="100"/>
                    </a:lnTo>
                    <a:lnTo>
                      <a:pt x="366" y="56"/>
                    </a:lnTo>
                    <a:lnTo>
                      <a:pt x="443" y="34"/>
                    </a:lnTo>
                    <a:lnTo>
                      <a:pt x="510" y="56"/>
                    </a:lnTo>
                    <a:lnTo>
                      <a:pt x="543" y="89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6"/>
                    </a:lnTo>
                    <a:lnTo>
                      <a:pt x="532" y="658"/>
                    </a:lnTo>
                    <a:lnTo>
                      <a:pt x="499" y="658"/>
                    </a:lnTo>
                    <a:lnTo>
                      <a:pt x="443" y="669"/>
                    </a:lnTo>
                    <a:lnTo>
                      <a:pt x="443" y="713"/>
                    </a:lnTo>
                    <a:lnTo>
                      <a:pt x="798" y="713"/>
                    </a:lnTo>
                    <a:lnTo>
                      <a:pt x="798" y="669"/>
                    </a:lnTo>
                    <a:lnTo>
                      <a:pt x="754" y="669"/>
                    </a:lnTo>
                    <a:lnTo>
                      <a:pt x="721" y="658"/>
                    </a:lnTo>
                    <a:lnTo>
                      <a:pt x="698" y="658"/>
                    </a:lnTo>
                    <a:lnTo>
                      <a:pt x="687" y="646"/>
                    </a:lnTo>
                    <a:lnTo>
                      <a:pt x="676" y="624"/>
                    </a:lnTo>
                    <a:lnTo>
                      <a:pt x="676" y="301"/>
                    </a:lnTo>
                    <a:lnTo>
                      <a:pt x="698" y="190"/>
                    </a:lnTo>
                    <a:lnTo>
                      <a:pt x="743" y="100"/>
                    </a:lnTo>
                    <a:lnTo>
                      <a:pt x="809" y="56"/>
                    </a:lnTo>
                    <a:lnTo>
                      <a:pt x="887" y="34"/>
                    </a:lnTo>
                    <a:lnTo>
                      <a:pt x="954" y="56"/>
                    </a:lnTo>
                    <a:lnTo>
                      <a:pt x="987" y="89"/>
                    </a:lnTo>
                    <a:lnTo>
                      <a:pt x="1009" y="145"/>
                    </a:lnTo>
                    <a:lnTo>
                      <a:pt x="1009" y="624"/>
                    </a:lnTo>
                    <a:lnTo>
                      <a:pt x="998" y="646"/>
                    </a:lnTo>
                    <a:lnTo>
                      <a:pt x="976" y="658"/>
                    </a:lnTo>
                    <a:lnTo>
                      <a:pt x="942" y="658"/>
                    </a:lnTo>
                    <a:lnTo>
                      <a:pt x="887" y="669"/>
                    </a:lnTo>
                    <a:lnTo>
                      <a:pt x="887" y="713"/>
                    </a:lnTo>
                    <a:lnTo>
                      <a:pt x="1242" y="713"/>
                    </a:lnTo>
                    <a:lnTo>
                      <a:pt x="1242" y="669"/>
                    </a:lnTo>
                    <a:lnTo>
                      <a:pt x="1198" y="669"/>
                    </a:lnTo>
                    <a:lnTo>
                      <a:pt x="1164" y="658"/>
                    </a:lnTo>
                    <a:lnTo>
                      <a:pt x="1142" y="658"/>
                    </a:lnTo>
                    <a:lnTo>
                      <a:pt x="1120" y="635"/>
                    </a:lnTo>
                    <a:lnTo>
                      <a:pt x="1120" y="201"/>
                    </a:lnTo>
                    <a:lnTo>
                      <a:pt x="1109" y="123"/>
                    </a:lnTo>
                    <a:lnTo>
                      <a:pt x="1076" y="67"/>
                    </a:lnTo>
                    <a:lnTo>
                      <a:pt x="1053" y="45"/>
                    </a:lnTo>
                    <a:lnTo>
                      <a:pt x="1031" y="34"/>
                    </a:lnTo>
                    <a:lnTo>
                      <a:pt x="998" y="11"/>
                    </a:lnTo>
                    <a:lnTo>
                      <a:pt x="954" y="11"/>
                    </a:lnTo>
                    <a:lnTo>
                      <a:pt x="898" y="0"/>
                    </a:lnTo>
                    <a:lnTo>
                      <a:pt x="809" y="22"/>
                    </a:lnTo>
                    <a:lnTo>
                      <a:pt x="743" y="56"/>
                    </a:lnTo>
                    <a:lnTo>
                      <a:pt x="698" y="112"/>
                    </a:lnTo>
                    <a:lnTo>
                      <a:pt x="665" y="156"/>
                    </a:lnTo>
                    <a:lnTo>
                      <a:pt x="632" y="78"/>
                    </a:lnTo>
                    <a:lnTo>
                      <a:pt x="576" y="34"/>
                    </a:lnTo>
                    <a:lnTo>
                      <a:pt x="521" y="11"/>
                    </a:lnTo>
                    <a:lnTo>
                      <a:pt x="454" y="0"/>
                    </a:lnTo>
                    <a:lnTo>
                      <a:pt x="355" y="22"/>
                    </a:lnTo>
                    <a:lnTo>
                      <a:pt x="277" y="78"/>
                    </a:lnTo>
                    <a:lnTo>
                      <a:pt x="221" y="167"/>
                    </a:lnTo>
                    <a:lnTo>
                      <a:pt x="221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89"/>
                    </a:lnTo>
                    <a:lnTo>
                      <a:pt x="111" y="100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6" name="Freeform 92"/>
              <p:cNvSpPr>
                <a:spLocks noEditPoints="1"/>
              </p:cNvSpPr>
              <p:nvPr/>
            </p:nvSpPr>
            <p:spPr bwMode="auto">
              <a:xfrm>
                <a:off x="4112" y="5623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87" y="234"/>
                  </a:cxn>
                  <a:cxn ang="0">
                    <a:pos x="610" y="111"/>
                  </a:cxn>
                  <a:cxn ang="0">
                    <a:pos x="499" y="33"/>
                  </a:cxn>
                  <a:cxn ang="0">
                    <a:pos x="355" y="0"/>
                  </a:cxn>
                  <a:cxn ang="0">
                    <a:pos x="221" y="33"/>
                  </a:cxn>
                  <a:cxn ang="0">
                    <a:pos x="99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1" y="713"/>
                  </a:cxn>
                  <a:cxn ang="0">
                    <a:pos x="355" y="747"/>
                  </a:cxn>
                  <a:cxn ang="0">
                    <a:pos x="488" y="713"/>
                  </a:cxn>
                  <a:cxn ang="0">
                    <a:pos x="610" y="635"/>
                  </a:cxn>
                  <a:cxn ang="0">
                    <a:pos x="68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1"/>
                  </a:cxn>
                  <a:cxn ang="0">
                    <a:pos x="221" y="657"/>
                  </a:cxn>
                  <a:cxn ang="0">
                    <a:pos x="177" y="591"/>
                  </a:cxn>
                  <a:cxn ang="0">
                    <a:pos x="144" y="513"/>
                  </a:cxn>
                  <a:cxn ang="0">
                    <a:pos x="133" y="435"/>
                  </a:cxn>
                  <a:cxn ang="0">
                    <a:pos x="133" y="368"/>
                  </a:cxn>
                  <a:cxn ang="0">
                    <a:pos x="144" y="256"/>
                  </a:cxn>
                  <a:cxn ang="0">
                    <a:pos x="177" y="145"/>
                  </a:cxn>
                  <a:cxn ang="0">
                    <a:pos x="221" y="89"/>
                  </a:cxn>
                  <a:cxn ang="0">
                    <a:pos x="288" y="56"/>
                  </a:cxn>
                  <a:cxn ang="0">
                    <a:pos x="355" y="45"/>
                  </a:cxn>
                  <a:cxn ang="0">
                    <a:pos x="421" y="56"/>
                  </a:cxn>
                  <a:cxn ang="0">
                    <a:pos x="488" y="89"/>
                  </a:cxn>
                  <a:cxn ang="0">
                    <a:pos x="532" y="145"/>
                  </a:cxn>
                  <a:cxn ang="0">
                    <a:pos x="565" y="223"/>
                  </a:cxn>
                  <a:cxn ang="0">
                    <a:pos x="576" y="301"/>
                  </a:cxn>
                  <a:cxn ang="0">
                    <a:pos x="576" y="468"/>
                  </a:cxn>
                  <a:cxn ang="0">
                    <a:pos x="543" y="579"/>
                  </a:cxn>
                  <a:cxn ang="0">
                    <a:pos x="499" y="646"/>
                  </a:cxn>
                  <a:cxn ang="0">
                    <a:pos x="432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87" y="234"/>
                    </a:lnTo>
                    <a:lnTo>
                      <a:pt x="610" y="111"/>
                    </a:lnTo>
                    <a:lnTo>
                      <a:pt x="499" y="33"/>
                    </a:lnTo>
                    <a:lnTo>
                      <a:pt x="355" y="0"/>
                    </a:lnTo>
                    <a:lnTo>
                      <a:pt x="221" y="33"/>
                    </a:lnTo>
                    <a:lnTo>
                      <a:pt x="99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1" y="713"/>
                    </a:lnTo>
                    <a:lnTo>
                      <a:pt x="355" y="747"/>
                    </a:lnTo>
                    <a:lnTo>
                      <a:pt x="488" y="713"/>
                    </a:lnTo>
                    <a:lnTo>
                      <a:pt x="610" y="635"/>
                    </a:lnTo>
                    <a:lnTo>
                      <a:pt x="68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1"/>
                    </a:lnTo>
                    <a:lnTo>
                      <a:pt x="221" y="657"/>
                    </a:lnTo>
                    <a:lnTo>
                      <a:pt x="177" y="591"/>
                    </a:lnTo>
                    <a:lnTo>
                      <a:pt x="144" y="513"/>
                    </a:lnTo>
                    <a:lnTo>
                      <a:pt x="133" y="435"/>
                    </a:lnTo>
                    <a:lnTo>
                      <a:pt x="133" y="368"/>
                    </a:lnTo>
                    <a:lnTo>
                      <a:pt x="144" y="256"/>
                    </a:lnTo>
                    <a:lnTo>
                      <a:pt x="177" y="145"/>
                    </a:lnTo>
                    <a:lnTo>
                      <a:pt x="221" y="89"/>
                    </a:lnTo>
                    <a:lnTo>
                      <a:pt x="288" y="56"/>
                    </a:lnTo>
                    <a:lnTo>
                      <a:pt x="355" y="45"/>
                    </a:lnTo>
                    <a:lnTo>
                      <a:pt x="421" y="56"/>
                    </a:lnTo>
                    <a:lnTo>
                      <a:pt x="488" y="89"/>
                    </a:lnTo>
                    <a:lnTo>
                      <a:pt x="532" y="145"/>
                    </a:lnTo>
                    <a:lnTo>
                      <a:pt x="565" y="223"/>
                    </a:lnTo>
                    <a:lnTo>
                      <a:pt x="576" y="301"/>
                    </a:lnTo>
                    <a:lnTo>
                      <a:pt x="576" y="468"/>
                    </a:lnTo>
                    <a:lnTo>
                      <a:pt x="543" y="579"/>
                    </a:lnTo>
                    <a:lnTo>
                      <a:pt x="499" y="646"/>
                    </a:lnTo>
                    <a:lnTo>
                      <a:pt x="432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7" name="Freeform 93"/>
              <p:cNvSpPr>
                <a:spLocks/>
              </p:cNvSpPr>
              <p:nvPr/>
            </p:nvSpPr>
            <p:spPr bwMode="auto">
              <a:xfrm>
                <a:off x="4921" y="5623"/>
                <a:ext cx="522" cy="747"/>
              </a:xfrm>
              <a:custGeom>
                <a:avLst/>
                <a:gdLst/>
                <a:ahLst/>
                <a:cxnLst>
                  <a:cxn ang="0">
                    <a:pos x="300" y="412"/>
                  </a:cxn>
                  <a:cxn ang="0">
                    <a:pos x="378" y="446"/>
                  </a:cxn>
                  <a:cxn ang="0">
                    <a:pos x="444" y="524"/>
                  </a:cxn>
                  <a:cxn ang="0">
                    <a:pos x="422" y="635"/>
                  </a:cxn>
                  <a:cxn ang="0">
                    <a:pos x="267" y="702"/>
                  </a:cxn>
                  <a:cxn ang="0">
                    <a:pos x="111" y="646"/>
                  </a:cxn>
                  <a:cxn ang="0">
                    <a:pos x="45" y="479"/>
                  </a:cxn>
                  <a:cxn ang="0">
                    <a:pos x="34" y="457"/>
                  </a:cxn>
                  <a:cxn ang="0">
                    <a:pos x="0" y="468"/>
                  </a:cxn>
                  <a:cxn ang="0">
                    <a:pos x="23" y="747"/>
                  </a:cxn>
                  <a:cxn ang="0">
                    <a:pos x="89" y="669"/>
                  </a:cxn>
                  <a:cxn ang="0">
                    <a:pos x="178" y="724"/>
                  </a:cxn>
                  <a:cxn ang="0">
                    <a:pos x="267" y="747"/>
                  </a:cxn>
                  <a:cxn ang="0">
                    <a:pos x="466" y="680"/>
                  </a:cxn>
                  <a:cxn ang="0">
                    <a:pos x="522" y="524"/>
                  </a:cxn>
                  <a:cxn ang="0">
                    <a:pos x="511" y="435"/>
                  </a:cxn>
                  <a:cxn ang="0">
                    <a:pos x="455" y="368"/>
                  </a:cxn>
                  <a:cxn ang="0">
                    <a:pos x="278" y="290"/>
                  </a:cxn>
                  <a:cxn ang="0">
                    <a:pos x="145" y="256"/>
                  </a:cxn>
                  <a:cxn ang="0">
                    <a:pos x="78" y="156"/>
                  </a:cxn>
                  <a:cxn ang="0">
                    <a:pos x="111" y="78"/>
                  </a:cxn>
                  <a:cxn ang="0">
                    <a:pos x="255" y="33"/>
                  </a:cxn>
                  <a:cxn ang="0">
                    <a:pos x="400" y="89"/>
                  </a:cxn>
                  <a:cxn ang="0">
                    <a:pos x="444" y="189"/>
                  </a:cxn>
                  <a:cxn ang="0">
                    <a:pos x="477" y="245"/>
                  </a:cxn>
                  <a:cxn ang="0">
                    <a:pos x="488" y="22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366" y="22"/>
                  </a:cxn>
                  <a:cxn ang="0">
                    <a:pos x="255" y="0"/>
                  </a:cxn>
                  <a:cxn ang="0">
                    <a:pos x="56" y="67"/>
                  </a:cxn>
                  <a:cxn ang="0">
                    <a:pos x="0" y="201"/>
                  </a:cxn>
                  <a:cxn ang="0">
                    <a:pos x="45" y="312"/>
                  </a:cxn>
                  <a:cxn ang="0">
                    <a:pos x="122" y="368"/>
                  </a:cxn>
                  <a:cxn ang="0">
                    <a:pos x="278" y="412"/>
                  </a:cxn>
                </a:cxnLst>
                <a:rect l="0" t="0" r="r" b="b"/>
                <a:pathLst>
                  <a:path w="522" h="747">
                    <a:moveTo>
                      <a:pt x="278" y="412"/>
                    </a:moveTo>
                    <a:lnTo>
                      <a:pt x="300" y="412"/>
                    </a:lnTo>
                    <a:lnTo>
                      <a:pt x="344" y="435"/>
                    </a:lnTo>
                    <a:lnTo>
                      <a:pt x="378" y="446"/>
                    </a:lnTo>
                    <a:lnTo>
                      <a:pt x="422" y="490"/>
                    </a:lnTo>
                    <a:lnTo>
                      <a:pt x="444" y="524"/>
                    </a:lnTo>
                    <a:lnTo>
                      <a:pt x="444" y="557"/>
                    </a:lnTo>
                    <a:lnTo>
                      <a:pt x="422" y="635"/>
                    </a:lnTo>
                    <a:lnTo>
                      <a:pt x="366" y="691"/>
                    </a:lnTo>
                    <a:lnTo>
                      <a:pt x="267" y="702"/>
                    </a:lnTo>
                    <a:lnTo>
                      <a:pt x="178" y="691"/>
                    </a:lnTo>
                    <a:lnTo>
                      <a:pt x="111" y="646"/>
                    </a:lnTo>
                    <a:lnTo>
                      <a:pt x="67" y="568"/>
                    </a:lnTo>
                    <a:lnTo>
                      <a:pt x="45" y="479"/>
                    </a:lnTo>
                    <a:lnTo>
                      <a:pt x="45" y="457"/>
                    </a:lnTo>
                    <a:lnTo>
                      <a:pt x="34" y="457"/>
                    </a:lnTo>
                    <a:lnTo>
                      <a:pt x="23" y="446"/>
                    </a:lnTo>
                    <a:lnTo>
                      <a:pt x="0" y="468"/>
                    </a:lnTo>
                    <a:lnTo>
                      <a:pt x="0" y="735"/>
                    </a:lnTo>
                    <a:lnTo>
                      <a:pt x="23" y="747"/>
                    </a:lnTo>
                    <a:lnTo>
                      <a:pt x="78" y="691"/>
                    </a:lnTo>
                    <a:lnTo>
                      <a:pt x="89" y="669"/>
                    </a:lnTo>
                    <a:lnTo>
                      <a:pt x="133" y="702"/>
                    </a:lnTo>
                    <a:lnTo>
                      <a:pt x="178" y="724"/>
                    </a:lnTo>
                    <a:lnTo>
                      <a:pt x="244" y="747"/>
                    </a:lnTo>
                    <a:lnTo>
                      <a:pt x="267" y="747"/>
                    </a:lnTo>
                    <a:lnTo>
                      <a:pt x="389" y="724"/>
                    </a:lnTo>
                    <a:lnTo>
                      <a:pt x="466" y="680"/>
                    </a:lnTo>
                    <a:lnTo>
                      <a:pt x="511" y="602"/>
                    </a:lnTo>
                    <a:lnTo>
                      <a:pt x="522" y="524"/>
                    </a:lnTo>
                    <a:lnTo>
                      <a:pt x="522" y="479"/>
                    </a:lnTo>
                    <a:lnTo>
                      <a:pt x="511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78" y="290"/>
                    </a:lnTo>
                    <a:lnTo>
                      <a:pt x="211" y="279"/>
                    </a:lnTo>
                    <a:lnTo>
                      <a:pt x="145" y="256"/>
                    </a:lnTo>
                    <a:lnTo>
                      <a:pt x="100" y="212"/>
                    </a:lnTo>
                    <a:lnTo>
                      <a:pt x="78" y="156"/>
                    </a:lnTo>
                    <a:lnTo>
                      <a:pt x="89" y="111"/>
                    </a:lnTo>
                    <a:lnTo>
                      <a:pt x="111" y="78"/>
                    </a:lnTo>
                    <a:lnTo>
                      <a:pt x="167" y="45"/>
                    </a:lnTo>
                    <a:lnTo>
                      <a:pt x="255" y="33"/>
                    </a:lnTo>
                    <a:lnTo>
                      <a:pt x="344" y="45"/>
                    </a:lnTo>
                    <a:lnTo>
                      <a:pt x="400" y="89"/>
                    </a:lnTo>
                    <a:lnTo>
                      <a:pt x="422" y="145"/>
                    </a:lnTo>
                    <a:lnTo>
                      <a:pt x="444" y="189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88" y="234"/>
                    </a:lnTo>
                    <a:lnTo>
                      <a:pt x="488" y="22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1" y="45"/>
                    </a:lnTo>
                    <a:lnTo>
                      <a:pt x="366" y="22"/>
                    </a:lnTo>
                    <a:lnTo>
                      <a:pt x="278" y="0"/>
                    </a:lnTo>
                    <a:lnTo>
                      <a:pt x="255" y="0"/>
                    </a:lnTo>
                    <a:lnTo>
                      <a:pt x="133" y="22"/>
                    </a:lnTo>
                    <a:lnTo>
                      <a:pt x="56" y="67"/>
                    </a:lnTo>
                    <a:lnTo>
                      <a:pt x="11" y="134"/>
                    </a:lnTo>
                    <a:lnTo>
                      <a:pt x="0" y="201"/>
                    </a:lnTo>
                    <a:lnTo>
                      <a:pt x="0" y="245"/>
                    </a:lnTo>
                    <a:lnTo>
                      <a:pt x="45" y="312"/>
                    </a:lnTo>
                    <a:lnTo>
                      <a:pt x="67" y="334"/>
                    </a:lnTo>
                    <a:lnTo>
                      <a:pt x="122" y="368"/>
                    </a:lnTo>
                    <a:lnTo>
                      <a:pt x="189" y="390"/>
                    </a:lnTo>
                    <a:lnTo>
                      <a:pt x="278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8" name="Freeform 94"/>
              <p:cNvSpPr>
                <a:spLocks/>
              </p:cNvSpPr>
              <p:nvPr/>
            </p:nvSpPr>
            <p:spPr bwMode="auto">
              <a:xfrm>
                <a:off x="5531" y="5356"/>
                <a:ext cx="500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0"/>
                  </a:cxn>
                  <a:cxn ang="0">
                    <a:pos x="244" y="300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4" y="234"/>
                  </a:cxn>
                  <a:cxn ang="0">
                    <a:pos x="78" y="289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4" y="345"/>
                  </a:cxn>
                  <a:cxn ang="0">
                    <a:pos x="134" y="791"/>
                  </a:cxn>
                  <a:cxn ang="0">
                    <a:pos x="156" y="891"/>
                  </a:cxn>
                  <a:cxn ang="0">
                    <a:pos x="189" y="958"/>
                  </a:cxn>
                  <a:cxn ang="0">
                    <a:pos x="244" y="991"/>
                  </a:cxn>
                  <a:cxn ang="0">
                    <a:pos x="300" y="1002"/>
                  </a:cxn>
                  <a:cxn ang="0">
                    <a:pos x="344" y="1014"/>
                  </a:cxn>
                  <a:cxn ang="0">
                    <a:pos x="411" y="991"/>
                  </a:cxn>
                  <a:cxn ang="0">
                    <a:pos x="466" y="936"/>
                  </a:cxn>
                  <a:cxn ang="0">
                    <a:pos x="489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55" y="702"/>
                  </a:cxn>
                  <a:cxn ang="0">
                    <a:pos x="455" y="846"/>
                  </a:cxn>
                  <a:cxn ang="0">
                    <a:pos x="444" y="891"/>
                  </a:cxn>
                  <a:cxn ang="0">
                    <a:pos x="433" y="924"/>
                  </a:cxn>
                  <a:cxn ang="0">
                    <a:pos x="411" y="947"/>
                  </a:cxn>
                  <a:cxn ang="0">
                    <a:pos x="378" y="969"/>
                  </a:cxn>
                  <a:cxn ang="0">
                    <a:pos x="322" y="969"/>
                  </a:cxn>
                  <a:cxn ang="0">
                    <a:pos x="278" y="924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500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0"/>
                    </a:lnTo>
                    <a:lnTo>
                      <a:pt x="244" y="300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4" y="234"/>
                    </a:lnTo>
                    <a:lnTo>
                      <a:pt x="78" y="289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4" y="345"/>
                    </a:lnTo>
                    <a:lnTo>
                      <a:pt x="134" y="791"/>
                    </a:lnTo>
                    <a:lnTo>
                      <a:pt x="156" y="891"/>
                    </a:lnTo>
                    <a:lnTo>
                      <a:pt x="189" y="958"/>
                    </a:lnTo>
                    <a:lnTo>
                      <a:pt x="244" y="991"/>
                    </a:lnTo>
                    <a:lnTo>
                      <a:pt x="300" y="1002"/>
                    </a:lnTo>
                    <a:lnTo>
                      <a:pt x="344" y="1014"/>
                    </a:lnTo>
                    <a:lnTo>
                      <a:pt x="411" y="991"/>
                    </a:lnTo>
                    <a:lnTo>
                      <a:pt x="466" y="936"/>
                    </a:lnTo>
                    <a:lnTo>
                      <a:pt x="489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55" y="702"/>
                    </a:lnTo>
                    <a:lnTo>
                      <a:pt x="455" y="846"/>
                    </a:lnTo>
                    <a:lnTo>
                      <a:pt x="444" y="891"/>
                    </a:lnTo>
                    <a:lnTo>
                      <a:pt x="433" y="924"/>
                    </a:lnTo>
                    <a:lnTo>
                      <a:pt x="411" y="947"/>
                    </a:lnTo>
                    <a:lnTo>
                      <a:pt x="378" y="969"/>
                    </a:lnTo>
                    <a:lnTo>
                      <a:pt x="322" y="969"/>
                    </a:lnTo>
                    <a:lnTo>
                      <a:pt x="278" y="924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79" name="Freeform 95"/>
              <p:cNvSpPr>
                <a:spLocks noEditPoints="1"/>
              </p:cNvSpPr>
              <p:nvPr/>
            </p:nvSpPr>
            <p:spPr bwMode="auto">
              <a:xfrm>
                <a:off x="6696" y="5623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1"/>
                  </a:cxn>
                  <a:cxn ang="0">
                    <a:pos x="222" y="657"/>
                  </a:cxn>
                  <a:cxn ang="0">
                    <a:pos x="178" y="591"/>
                  </a:cxn>
                  <a:cxn ang="0">
                    <a:pos x="144" y="513"/>
                  </a:cxn>
                  <a:cxn ang="0">
                    <a:pos x="133" y="435"/>
                  </a:cxn>
                  <a:cxn ang="0">
                    <a:pos x="133" y="256"/>
                  </a:cxn>
                  <a:cxn ang="0">
                    <a:pos x="167" y="145"/>
                  </a:cxn>
                  <a:cxn ang="0">
                    <a:pos x="222" y="89"/>
                  </a:cxn>
                  <a:cxn ang="0">
                    <a:pos x="289" y="56"/>
                  </a:cxn>
                  <a:cxn ang="0">
                    <a:pos x="355" y="45"/>
                  </a:cxn>
                  <a:cxn ang="0">
                    <a:pos x="422" y="56"/>
                  </a:cxn>
                  <a:cxn ang="0">
                    <a:pos x="488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499" y="646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1"/>
                    </a:lnTo>
                    <a:lnTo>
                      <a:pt x="222" y="657"/>
                    </a:lnTo>
                    <a:lnTo>
                      <a:pt x="178" y="591"/>
                    </a:lnTo>
                    <a:lnTo>
                      <a:pt x="144" y="513"/>
                    </a:lnTo>
                    <a:lnTo>
                      <a:pt x="133" y="435"/>
                    </a:lnTo>
                    <a:lnTo>
                      <a:pt x="133" y="256"/>
                    </a:lnTo>
                    <a:lnTo>
                      <a:pt x="167" y="145"/>
                    </a:lnTo>
                    <a:lnTo>
                      <a:pt x="222" y="89"/>
                    </a:lnTo>
                    <a:lnTo>
                      <a:pt x="289" y="56"/>
                    </a:lnTo>
                    <a:lnTo>
                      <a:pt x="355" y="45"/>
                    </a:lnTo>
                    <a:lnTo>
                      <a:pt x="422" y="56"/>
                    </a:lnTo>
                    <a:lnTo>
                      <a:pt x="488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499" y="646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0" name="Freeform 96"/>
              <p:cNvSpPr>
                <a:spLocks/>
              </p:cNvSpPr>
              <p:nvPr/>
            </p:nvSpPr>
            <p:spPr bwMode="auto">
              <a:xfrm>
                <a:off x="7506" y="5634"/>
                <a:ext cx="799" cy="71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1" y="646"/>
                  </a:cxn>
                  <a:cxn ang="0">
                    <a:pos x="89" y="658"/>
                  </a:cxn>
                  <a:cxn ang="0">
                    <a:pos x="55" y="658"/>
                  </a:cxn>
                  <a:cxn ang="0">
                    <a:pos x="0" y="669"/>
                  </a:cxn>
                  <a:cxn ang="0">
                    <a:pos x="0" y="713"/>
                  </a:cxn>
                  <a:cxn ang="0">
                    <a:pos x="355" y="713"/>
                  </a:cxn>
                  <a:cxn ang="0">
                    <a:pos x="355" y="669"/>
                  </a:cxn>
                  <a:cxn ang="0">
                    <a:pos x="310" y="669"/>
                  </a:cxn>
                  <a:cxn ang="0">
                    <a:pos x="277" y="658"/>
                  </a:cxn>
                  <a:cxn ang="0">
                    <a:pos x="255" y="658"/>
                  </a:cxn>
                  <a:cxn ang="0">
                    <a:pos x="244" y="646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5" y="190"/>
                  </a:cxn>
                  <a:cxn ang="0">
                    <a:pos x="299" y="100"/>
                  </a:cxn>
                  <a:cxn ang="0">
                    <a:pos x="366" y="56"/>
                  </a:cxn>
                  <a:cxn ang="0">
                    <a:pos x="444" y="34"/>
                  </a:cxn>
                  <a:cxn ang="0">
                    <a:pos x="510" y="56"/>
                  </a:cxn>
                  <a:cxn ang="0">
                    <a:pos x="543" y="89"/>
                  </a:cxn>
                  <a:cxn ang="0">
                    <a:pos x="566" y="145"/>
                  </a:cxn>
                  <a:cxn ang="0">
                    <a:pos x="566" y="624"/>
                  </a:cxn>
                  <a:cxn ang="0">
                    <a:pos x="555" y="646"/>
                  </a:cxn>
                  <a:cxn ang="0">
                    <a:pos x="532" y="658"/>
                  </a:cxn>
                  <a:cxn ang="0">
                    <a:pos x="499" y="658"/>
                  </a:cxn>
                  <a:cxn ang="0">
                    <a:pos x="444" y="669"/>
                  </a:cxn>
                  <a:cxn ang="0">
                    <a:pos x="444" y="713"/>
                  </a:cxn>
                  <a:cxn ang="0">
                    <a:pos x="799" y="713"/>
                  </a:cxn>
                  <a:cxn ang="0">
                    <a:pos x="799" y="669"/>
                  </a:cxn>
                  <a:cxn ang="0">
                    <a:pos x="754" y="669"/>
                  </a:cxn>
                  <a:cxn ang="0">
                    <a:pos x="721" y="658"/>
                  </a:cxn>
                  <a:cxn ang="0">
                    <a:pos x="699" y="658"/>
                  </a:cxn>
                  <a:cxn ang="0">
                    <a:pos x="677" y="635"/>
                  </a:cxn>
                  <a:cxn ang="0">
                    <a:pos x="677" y="201"/>
                  </a:cxn>
                  <a:cxn ang="0">
                    <a:pos x="665" y="123"/>
                  </a:cxn>
                  <a:cxn ang="0">
                    <a:pos x="632" y="67"/>
                  </a:cxn>
                  <a:cxn ang="0">
                    <a:pos x="610" y="45"/>
                  </a:cxn>
                  <a:cxn ang="0">
                    <a:pos x="588" y="34"/>
                  </a:cxn>
                  <a:cxn ang="0">
                    <a:pos x="555" y="11"/>
                  </a:cxn>
                  <a:cxn ang="0">
                    <a:pos x="510" y="11"/>
                  </a:cxn>
                  <a:cxn ang="0">
                    <a:pos x="455" y="0"/>
                  </a:cxn>
                  <a:cxn ang="0">
                    <a:pos x="355" y="22"/>
                  </a:cxn>
                  <a:cxn ang="0">
                    <a:pos x="277" y="78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89"/>
                  </a:cxn>
                  <a:cxn ang="0">
                    <a:pos x="111" y="100"/>
                  </a:cxn>
                  <a:cxn ang="0">
                    <a:pos x="122" y="123"/>
                  </a:cxn>
                  <a:cxn ang="0">
                    <a:pos x="122" y="156"/>
                  </a:cxn>
                </a:cxnLst>
                <a:rect l="0" t="0" r="r" b="b"/>
                <a:pathLst>
                  <a:path w="799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6"/>
                    </a:lnTo>
                    <a:lnTo>
                      <a:pt x="89" y="658"/>
                    </a:lnTo>
                    <a:lnTo>
                      <a:pt x="55" y="658"/>
                    </a:lnTo>
                    <a:lnTo>
                      <a:pt x="0" y="669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9"/>
                    </a:lnTo>
                    <a:lnTo>
                      <a:pt x="310" y="669"/>
                    </a:lnTo>
                    <a:lnTo>
                      <a:pt x="277" y="658"/>
                    </a:lnTo>
                    <a:lnTo>
                      <a:pt x="255" y="658"/>
                    </a:lnTo>
                    <a:lnTo>
                      <a:pt x="244" y="646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90"/>
                    </a:lnTo>
                    <a:lnTo>
                      <a:pt x="299" y="100"/>
                    </a:lnTo>
                    <a:lnTo>
                      <a:pt x="366" y="56"/>
                    </a:lnTo>
                    <a:lnTo>
                      <a:pt x="444" y="34"/>
                    </a:lnTo>
                    <a:lnTo>
                      <a:pt x="510" y="56"/>
                    </a:lnTo>
                    <a:lnTo>
                      <a:pt x="543" y="89"/>
                    </a:lnTo>
                    <a:lnTo>
                      <a:pt x="566" y="145"/>
                    </a:lnTo>
                    <a:lnTo>
                      <a:pt x="566" y="624"/>
                    </a:lnTo>
                    <a:lnTo>
                      <a:pt x="555" y="646"/>
                    </a:lnTo>
                    <a:lnTo>
                      <a:pt x="532" y="658"/>
                    </a:lnTo>
                    <a:lnTo>
                      <a:pt x="499" y="658"/>
                    </a:lnTo>
                    <a:lnTo>
                      <a:pt x="444" y="669"/>
                    </a:lnTo>
                    <a:lnTo>
                      <a:pt x="444" y="713"/>
                    </a:lnTo>
                    <a:lnTo>
                      <a:pt x="799" y="713"/>
                    </a:lnTo>
                    <a:lnTo>
                      <a:pt x="799" y="669"/>
                    </a:lnTo>
                    <a:lnTo>
                      <a:pt x="754" y="669"/>
                    </a:lnTo>
                    <a:lnTo>
                      <a:pt x="721" y="658"/>
                    </a:lnTo>
                    <a:lnTo>
                      <a:pt x="699" y="658"/>
                    </a:lnTo>
                    <a:lnTo>
                      <a:pt x="677" y="635"/>
                    </a:lnTo>
                    <a:lnTo>
                      <a:pt x="677" y="201"/>
                    </a:lnTo>
                    <a:lnTo>
                      <a:pt x="665" y="123"/>
                    </a:lnTo>
                    <a:lnTo>
                      <a:pt x="632" y="67"/>
                    </a:lnTo>
                    <a:lnTo>
                      <a:pt x="610" y="45"/>
                    </a:lnTo>
                    <a:lnTo>
                      <a:pt x="588" y="34"/>
                    </a:lnTo>
                    <a:lnTo>
                      <a:pt x="555" y="11"/>
                    </a:lnTo>
                    <a:lnTo>
                      <a:pt x="510" y="11"/>
                    </a:lnTo>
                    <a:lnTo>
                      <a:pt x="455" y="0"/>
                    </a:lnTo>
                    <a:lnTo>
                      <a:pt x="355" y="22"/>
                    </a:lnTo>
                    <a:lnTo>
                      <a:pt x="277" y="78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89"/>
                    </a:lnTo>
                    <a:lnTo>
                      <a:pt x="111" y="100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1" name="Freeform 97"/>
              <p:cNvSpPr>
                <a:spLocks noEditPoints="1"/>
              </p:cNvSpPr>
              <p:nvPr/>
            </p:nvSpPr>
            <p:spPr bwMode="auto">
              <a:xfrm>
                <a:off x="8382" y="5623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4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8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33" y="646"/>
                  </a:cxn>
                  <a:cxn ang="0">
                    <a:pos x="189" y="591"/>
                  </a:cxn>
                  <a:cxn ang="0">
                    <a:pos x="155" y="513"/>
                  </a:cxn>
                  <a:cxn ang="0">
                    <a:pos x="133" y="423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200" y="123"/>
                  </a:cxn>
                  <a:cxn ang="0">
                    <a:pos x="244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400" y="56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2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4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8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33" y="646"/>
                    </a:lnTo>
                    <a:lnTo>
                      <a:pt x="189" y="591"/>
                    </a:lnTo>
                    <a:lnTo>
                      <a:pt x="155" y="513"/>
                    </a:lnTo>
                    <a:lnTo>
                      <a:pt x="133" y="423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200" y="123"/>
                    </a:lnTo>
                    <a:lnTo>
                      <a:pt x="244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400" y="56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2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2" name="Freeform 98"/>
              <p:cNvSpPr>
                <a:spLocks/>
              </p:cNvSpPr>
              <p:nvPr/>
            </p:nvSpPr>
            <p:spPr bwMode="auto">
              <a:xfrm>
                <a:off x="9636" y="5623"/>
                <a:ext cx="610" cy="747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66" y="123"/>
                  </a:cxn>
                  <a:cxn ang="0">
                    <a:pos x="454" y="134"/>
                  </a:cxn>
                  <a:cxn ang="0">
                    <a:pos x="443" y="156"/>
                  </a:cxn>
                  <a:cxn ang="0">
                    <a:pos x="443" y="212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65" y="234"/>
                  </a:cxn>
                  <a:cxn ang="0">
                    <a:pos x="588" y="212"/>
                  </a:cxn>
                  <a:cxn ang="0">
                    <a:pos x="588" y="178"/>
                  </a:cxn>
                  <a:cxn ang="0">
                    <a:pos x="565" y="100"/>
                  </a:cxn>
                  <a:cxn ang="0">
                    <a:pos x="510" y="45"/>
                  </a:cxn>
                  <a:cxn ang="0">
                    <a:pos x="432" y="11"/>
                  </a:cxn>
                  <a:cxn ang="0">
                    <a:pos x="343" y="0"/>
                  </a:cxn>
                  <a:cxn ang="0">
                    <a:pos x="210" y="33"/>
                  </a:cxn>
                  <a:cxn ang="0">
                    <a:pos x="99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22" y="524"/>
                  </a:cxn>
                  <a:cxn ang="0">
                    <a:pos x="99" y="635"/>
                  </a:cxn>
                  <a:cxn ang="0">
                    <a:pos x="210" y="713"/>
                  </a:cxn>
                  <a:cxn ang="0">
                    <a:pos x="343" y="747"/>
                  </a:cxn>
                  <a:cxn ang="0">
                    <a:pos x="454" y="724"/>
                  </a:cxn>
                  <a:cxn ang="0">
                    <a:pos x="532" y="669"/>
                  </a:cxn>
                  <a:cxn ang="0">
                    <a:pos x="576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4"/>
                  </a:cxn>
                  <a:cxn ang="0">
                    <a:pos x="599" y="513"/>
                  </a:cxn>
                  <a:cxn ang="0">
                    <a:pos x="588" y="513"/>
                  </a:cxn>
                  <a:cxn ang="0">
                    <a:pos x="565" y="535"/>
                  </a:cxn>
                  <a:cxn ang="0">
                    <a:pos x="521" y="624"/>
                  </a:cxn>
                  <a:cxn ang="0">
                    <a:pos x="466" y="669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8" y="602"/>
                  </a:cxn>
                  <a:cxn ang="0">
                    <a:pos x="144" y="513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88" y="56"/>
                  </a:cxn>
                  <a:cxn ang="0">
                    <a:pos x="343" y="45"/>
                  </a:cxn>
                  <a:cxn ang="0">
                    <a:pos x="388" y="45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7">
                    <a:moveTo>
                      <a:pt x="521" y="100"/>
                    </a:moveTo>
                    <a:lnTo>
                      <a:pt x="488" y="111"/>
                    </a:lnTo>
                    <a:lnTo>
                      <a:pt x="466" y="123"/>
                    </a:lnTo>
                    <a:lnTo>
                      <a:pt x="454" y="134"/>
                    </a:lnTo>
                    <a:lnTo>
                      <a:pt x="443" y="156"/>
                    </a:lnTo>
                    <a:lnTo>
                      <a:pt x="443" y="212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65" y="234"/>
                    </a:lnTo>
                    <a:lnTo>
                      <a:pt x="588" y="212"/>
                    </a:lnTo>
                    <a:lnTo>
                      <a:pt x="588" y="178"/>
                    </a:lnTo>
                    <a:lnTo>
                      <a:pt x="565" y="100"/>
                    </a:lnTo>
                    <a:lnTo>
                      <a:pt x="510" y="45"/>
                    </a:lnTo>
                    <a:lnTo>
                      <a:pt x="432" y="11"/>
                    </a:lnTo>
                    <a:lnTo>
                      <a:pt x="343" y="0"/>
                    </a:lnTo>
                    <a:lnTo>
                      <a:pt x="210" y="33"/>
                    </a:lnTo>
                    <a:lnTo>
                      <a:pt x="99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22" y="524"/>
                    </a:lnTo>
                    <a:lnTo>
                      <a:pt x="99" y="635"/>
                    </a:lnTo>
                    <a:lnTo>
                      <a:pt x="210" y="713"/>
                    </a:lnTo>
                    <a:lnTo>
                      <a:pt x="343" y="747"/>
                    </a:lnTo>
                    <a:lnTo>
                      <a:pt x="454" y="724"/>
                    </a:lnTo>
                    <a:lnTo>
                      <a:pt x="532" y="669"/>
                    </a:lnTo>
                    <a:lnTo>
                      <a:pt x="576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4"/>
                    </a:lnTo>
                    <a:lnTo>
                      <a:pt x="599" y="513"/>
                    </a:lnTo>
                    <a:lnTo>
                      <a:pt x="588" y="513"/>
                    </a:lnTo>
                    <a:lnTo>
                      <a:pt x="565" y="535"/>
                    </a:lnTo>
                    <a:lnTo>
                      <a:pt x="521" y="624"/>
                    </a:lnTo>
                    <a:lnTo>
                      <a:pt x="466" y="669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8" y="602"/>
                    </a:lnTo>
                    <a:lnTo>
                      <a:pt x="144" y="513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88" y="56"/>
                    </a:lnTo>
                    <a:lnTo>
                      <a:pt x="343" y="45"/>
                    </a:lnTo>
                    <a:lnTo>
                      <a:pt x="388" y="45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3" name="Freeform 99"/>
              <p:cNvSpPr>
                <a:spLocks/>
              </p:cNvSpPr>
              <p:nvPr/>
            </p:nvSpPr>
            <p:spPr bwMode="auto">
              <a:xfrm>
                <a:off x="10301" y="5233"/>
                <a:ext cx="799" cy="1114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2"/>
                  </a:cxn>
                  <a:cxn ang="0">
                    <a:pos x="666" y="524"/>
                  </a:cxn>
                  <a:cxn ang="0">
                    <a:pos x="621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5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300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9"/>
                  </a:cxn>
                  <a:cxn ang="0">
                    <a:pos x="45" y="1059"/>
                  </a:cxn>
                  <a:cxn ang="0">
                    <a:pos x="0" y="1070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70"/>
                  </a:cxn>
                  <a:cxn ang="0">
                    <a:pos x="311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300" y="501"/>
                  </a:cxn>
                  <a:cxn ang="0">
                    <a:pos x="366" y="457"/>
                  </a:cxn>
                  <a:cxn ang="0">
                    <a:pos x="444" y="435"/>
                  </a:cxn>
                  <a:cxn ang="0">
                    <a:pos x="510" y="457"/>
                  </a:cxn>
                  <a:cxn ang="0">
                    <a:pos x="544" y="490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7"/>
                  </a:cxn>
                  <a:cxn ang="0">
                    <a:pos x="533" y="1059"/>
                  </a:cxn>
                  <a:cxn ang="0">
                    <a:pos x="499" y="1059"/>
                  </a:cxn>
                  <a:cxn ang="0">
                    <a:pos x="444" y="1070"/>
                  </a:cxn>
                  <a:cxn ang="0">
                    <a:pos x="444" y="1114"/>
                  </a:cxn>
                  <a:cxn ang="0">
                    <a:pos x="799" y="1114"/>
                  </a:cxn>
                  <a:cxn ang="0">
                    <a:pos x="799" y="1070"/>
                  </a:cxn>
                  <a:cxn ang="0">
                    <a:pos x="754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7" y="1036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4">
                    <a:moveTo>
                      <a:pt x="677" y="713"/>
                    </a:moveTo>
                    <a:lnTo>
                      <a:pt x="677" y="602"/>
                    </a:lnTo>
                    <a:lnTo>
                      <a:pt x="666" y="524"/>
                    </a:lnTo>
                    <a:lnTo>
                      <a:pt x="621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5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300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9"/>
                    </a:lnTo>
                    <a:lnTo>
                      <a:pt x="45" y="1059"/>
                    </a:lnTo>
                    <a:lnTo>
                      <a:pt x="0" y="1070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70"/>
                    </a:lnTo>
                    <a:lnTo>
                      <a:pt x="311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300" y="501"/>
                    </a:lnTo>
                    <a:lnTo>
                      <a:pt x="366" y="457"/>
                    </a:lnTo>
                    <a:lnTo>
                      <a:pt x="444" y="435"/>
                    </a:lnTo>
                    <a:lnTo>
                      <a:pt x="510" y="457"/>
                    </a:lnTo>
                    <a:lnTo>
                      <a:pt x="544" y="490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7"/>
                    </a:lnTo>
                    <a:lnTo>
                      <a:pt x="533" y="1059"/>
                    </a:lnTo>
                    <a:lnTo>
                      <a:pt x="499" y="1059"/>
                    </a:lnTo>
                    <a:lnTo>
                      <a:pt x="444" y="1070"/>
                    </a:lnTo>
                    <a:lnTo>
                      <a:pt x="444" y="1114"/>
                    </a:lnTo>
                    <a:lnTo>
                      <a:pt x="799" y="1114"/>
                    </a:lnTo>
                    <a:lnTo>
                      <a:pt x="799" y="1070"/>
                    </a:lnTo>
                    <a:lnTo>
                      <a:pt x="754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7" y="1036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4" name="Freeform 100"/>
              <p:cNvSpPr>
                <a:spLocks noEditPoints="1"/>
              </p:cNvSpPr>
              <p:nvPr/>
            </p:nvSpPr>
            <p:spPr bwMode="auto">
              <a:xfrm>
                <a:off x="11177" y="5623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1" y="111"/>
                  </a:cxn>
                  <a:cxn ang="0">
                    <a:pos x="489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4" y="234"/>
                  </a:cxn>
                  <a:cxn ang="0">
                    <a:pos x="0" y="379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89" y="713"/>
                  </a:cxn>
                  <a:cxn ang="0">
                    <a:pos x="611" y="635"/>
                  </a:cxn>
                  <a:cxn ang="0">
                    <a:pos x="67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1"/>
                  </a:cxn>
                  <a:cxn ang="0">
                    <a:pos x="222" y="657"/>
                  </a:cxn>
                  <a:cxn ang="0">
                    <a:pos x="178" y="591"/>
                  </a:cxn>
                  <a:cxn ang="0">
                    <a:pos x="145" y="513"/>
                  </a:cxn>
                  <a:cxn ang="0">
                    <a:pos x="134" y="435"/>
                  </a:cxn>
                  <a:cxn ang="0">
                    <a:pos x="134" y="368"/>
                  </a:cxn>
                  <a:cxn ang="0">
                    <a:pos x="145" y="256"/>
                  </a:cxn>
                  <a:cxn ang="0">
                    <a:pos x="178" y="145"/>
                  </a:cxn>
                  <a:cxn ang="0">
                    <a:pos x="222" y="89"/>
                  </a:cxn>
                  <a:cxn ang="0">
                    <a:pos x="289" y="56"/>
                  </a:cxn>
                  <a:cxn ang="0">
                    <a:pos x="355" y="45"/>
                  </a:cxn>
                  <a:cxn ang="0">
                    <a:pos x="422" y="56"/>
                  </a:cxn>
                  <a:cxn ang="0">
                    <a:pos x="489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500" y="646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77" y="234"/>
                    </a:lnTo>
                    <a:lnTo>
                      <a:pt x="611" y="111"/>
                    </a:lnTo>
                    <a:lnTo>
                      <a:pt x="489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4" y="234"/>
                    </a:lnTo>
                    <a:lnTo>
                      <a:pt x="0" y="379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89" y="713"/>
                    </a:lnTo>
                    <a:lnTo>
                      <a:pt x="611" y="635"/>
                    </a:lnTo>
                    <a:lnTo>
                      <a:pt x="67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1"/>
                    </a:lnTo>
                    <a:lnTo>
                      <a:pt x="222" y="657"/>
                    </a:lnTo>
                    <a:lnTo>
                      <a:pt x="178" y="591"/>
                    </a:lnTo>
                    <a:lnTo>
                      <a:pt x="145" y="513"/>
                    </a:lnTo>
                    <a:lnTo>
                      <a:pt x="134" y="435"/>
                    </a:lnTo>
                    <a:lnTo>
                      <a:pt x="134" y="368"/>
                    </a:lnTo>
                    <a:lnTo>
                      <a:pt x="145" y="256"/>
                    </a:lnTo>
                    <a:lnTo>
                      <a:pt x="178" y="145"/>
                    </a:lnTo>
                    <a:lnTo>
                      <a:pt x="222" y="89"/>
                    </a:lnTo>
                    <a:lnTo>
                      <a:pt x="289" y="56"/>
                    </a:lnTo>
                    <a:lnTo>
                      <a:pt x="355" y="45"/>
                    </a:lnTo>
                    <a:lnTo>
                      <a:pt x="422" y="56"/>
                    </a:lnTo>
                    <a:lnTo>
                      <a:pt x="489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500" y="646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5" name="Freeform 101"/>
              <p:cNvSpPr>
                <a:spLocks noEditPoints="1"/>
              </p:cNvSpPr>
              <p:nvPr/>
            </p:nvSpPr>
            <p:spPr bwMode="auto">
              <a:xfrm>
                <a:off x="11987" y="5278"/>
                <a:ext cx="344" cy="1069"/>
              </a:xfrm>
              <a:custGeom>
                <a:avLst/>
                <a:gdLst/>
                <a:ahLst/>
                <a:cxnLst>
                  <a:cxn ang="0">
                    <a:pos x="233" y="356"/>
                  </a:cxn>
                  <a:cxn ang="0">
                    <a:pos x="11" y="378"/>
                  </a:cxn>
                  <a:cxn ang="0">
                    <a:pos x="11" y="423"/>
                  </a:cxn>
                  <a:cxn ang="0">
                    <a:pos x="56" y="423"/>
                  </a:cxn>
                  <a:cxn ang="0">
                    <a:pos x="89" y="434"/>
                  </a:cxn>
                  <a:cxn ang="0">
                    <a:pos x="111" y="445"/>
                  </a:cxn>
                  <a:cxn ang="0">
                    <a:pos x="122" y="479"/>
                  </a:cxn>
                  <a:cxn ang="0">
                    <a:pos x="122" y="980"/>
                  </a:cxn>
                  <a:cxn ang="0">
                    <a:pos x="111" y="1002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69"/>
                  </a:cxn>
                  <a:cxn ang="0">
                    <a:pos x="344" y="1069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1"/>
                  </a:cxn>
                  <a:cxn ang="0">
                    <a:pos x="233" y="947"/>
                  </a:cxn>
                  <a:cxn ang="0">
                    <a:pos x="233" y="356"/>
                  </a:cxn>
                  <a:cxn ang="0">
                    <a:pos x="233" y="78"/>
                  </a:cxn>
                  <a:cxn ang="0">
                    <a:pos x="233" y="44"/>
                  </a:cxn>
                  <a:cxn ang="0">
                    <a:pos x="189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3"/>
                  </a:cxn>
                  <a:cxn ang="0">
                    <a:pos x="67" y="55"/>
                  </a:cxn>
                  <a:cxn ang="0">
                    <a:pos x="67" y="78"/>
                  </a:cxn>
                  <a:cxn ang="0">
                    <a:pos x="78" y="111"/>
                  </a:cxn>
                  <a:cxn ang="0">
                    <a:pos x="89" y="133"/>
                  </a:cxn>
                  <a:cxn ang="0">
                    <a:pos x="122" y="156"/>
                  </a:cxn>
                  <a:cxn ang="0">
                    <a:pos x="156" y="167"/>
                  </a:cxn>
                  <a:cxn ang="0">
                    <a:pos x="189" y="156"/>
                  </a:cxn>
                  <a:cxn ang="0">
                    <a:pos x="211" y="144"/>
                  </a:cxn>
                  <a:cxn ang="0">
                    <a:pos x="233" y="111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69">
                    <a:moveTo>
                      <a:pt x="233" y="356"/>
                    </a:moveTo>
                    <a:lnTo>
                      <a:pt x="11" y="378"/>
                    </a:lnTo>
                    <a:lnTo>
                      <a:pt x="11" y="423"/>
                    </a:lnTo>
                    <a:lnTo>
                      <a:pt x="56" y="423"/>
                    </a:lnTo>
                    <a:lnTo>
                      <a:pt x="89" y="434"/>
                    </a:lnTo>
                    <a:lnTo>
                      <a:pt x="111" y="445"/>
                    </a:lnTo>
                    <a:lnTo>
                      <a:pt x="122" y="479"/>
                    </a:lnTo>
                    <a:lnTo>
                      <a:pt x="122" y="980"/>
                    </a:lnTo>
                    <a:lnTo>
                      <a:pt x="111" y="1002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69"/>
                    </a:lnTo>
                    <a:lnTo>
                      <a:pt x="344" y="1069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1"/>
                    </a:lnTo>
                    <a:lnTo>
                      <a:pt x="233" y="947"/>
                    </a:lnTo>
                    <a:lnTo>
                      <a:pt x="233" y="356"/>
                    </a:lnTo>
                    <a:close/>
                    <a:moveTo>
                      <a:pt x="233" y="78"/>
                    </a:moveTo>
                    <a:lnTo>
                      <a:pt x="233" y="44"/>
                    </a:lnTo>
                    <a:lnTo>
                      <a:pt x="189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3"/>
                    </a:lnTo>
                    <a:lnTo>
                      <a:pt x="67" y="55"/>
                    </a:lnTo>
                    <a:lnTo>
                      <a:pt x="67" y="78"/>
                    </a:lnTo>
                    <a:lnTo>
                      <a:pt x="78" y="111"/>
                    </a:lnTo>
                    <a:lnTo>
                      <a:pt x="89" y="133"/>
                    </a:lnTo>
                    <a:lnTo>
                      <a:pt x="122" y="156"/>
                    </a:lnTo>
                    <a:lnTo>
                      <a:pt x="156" y="167"/>
                    </a:lnTo>
                    <a:lnTo>
                      <a:pt x="189" y="156"/>
                    </a:lnTo>
                    <a:lnTo>
                      <a:pt x="211" y="144"/>
                    </a:lnTo>
                    <a:lnTo>
                      <a:pt x="233" y="111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6" name="Freeform 102"/>
              <p:cNvSpPr>
                <a:spLocks/>
              </p:cNvSpPr>
              <p:nvPr/>
            </p:nvSpPr>
            <p:spPr bwMode="auto">
              <a:xfrm>
                <a:off x="12431" y="5623"/>
                <a:ext cx="610" cy="747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77" y="123"/>
                  </a:cxn>
                  <a:cxn ang="0">
                    <a:pos x="455" y="134"/>
                  </a:cxn>
                  <a:cxn ang="0">
                    <a:pos x="455" y="156"/>
                  </a:cxn>
                  <a:cxn ang="0">
                    <a:pos x="444" y="167"/>
                  </a:cxn>
                  <a:cxn ang="0">
                    <a:pos x="444" y="178"/>
                  </a:cxn>
                  <a:cxn ang="0">
                    <a:pos x="455" y="212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55" y="245"/>
                  </a:cxn>
                  <a:cxn ang="0">
                    <a:pos x="577" y="234"/>
                  </a:cxn>
                  <a:cxn ang="0">
                    <a:pos x="588" y="212"/>
                  </a:cxn>
                  <a:cxn ang="0">
                    <a:pos x="599" y="178"/>
                  </a:cxn>
                  <a:cxn ang="0">
                    <a:pos x="577" y="100"/>
                  </a:cxn>
                  <a:cxn ang="0">
                    <a:pos x="521" y="45"/>
                  </a:cxn>
                  <a:cxn ang="0">
                    <a:pos x="444" y="11"/>
                  </a:cxn>
                  <a:cxn ang="0">
                    <a:pos x="344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4"/>
                  </a:cxn>
                  <a:cxn ang="0">
                    <a:pos x="100" y="635"/>
                  </a:cxn>
                  <a:cxn ang="0">
                    <a:pos x="211" y="713"/>
                  </a:cxn>
                  <a:cxn ang="0">
                    <a:pos x="344" y="747"/>
                  </a:cxn>
                  <a:cxn ang="0">
                    <a:pos x="455" y="724"/>
                  </a:cxn>
                  <a:cxn ang="0">
                    <a:pos x="532" y="669"/>
                  </a:cxn>
                  <a:cxn ang="0">
                    <a:pos x="577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610" y="524"/>
                  </a:cxn>
                  <a:cxn ang="0">
                    <a:pos x="599" y="524"/>
                  </a:cxn>
                  <a:cxn ang="0">
                    <a:pos x="599" y="513"/>
                  </a:cxn>
                  <a:cxn ang="0">
                    <a:pos x="588" y="513"/>
                  </a:cxn>
                  <a:cxn ang="0">
                    <a:pos x="566" y="535"/>
                  </a:cxn>
                  <a:cxn ang="0">
                    <a:pos x="521" y="624"/>
                  </a:cxn>
                  <a:cxn ang="0">
                    <a:pos x="466" y="669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8" y="602"/>
                  </a:cxn>
                  <a:cxn ang="0">
                    <a:pos x="155" y="513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99" y="56"/>
                  </a:cxn>
                  <a:cxn ang="0">
                    <a:pos x="355" y="45"/>
                  </a:cxn>
                  <a:cxn ang="0">
                    <a:pos x="388" y="45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7">
                    <a:moveTo>
                      <a:pt x="521" y="100"/>
                    </a:moveTo>
                    <a:lnTo>
                      <a:pt x="488" y="111"/>
                    </a:lnTo>
                    <a:lnTo>
                      <a:pt x="477" y="123"/>
                    </a:lnTo>
                    <a:lnTo>
                      <a:pt x="455" y="134"/>
                    </a:lnTo>
                    <a:lnTo>
                      <a:pt x="455" y="156"/>
                    </a:lnTo>
                    <a:lnTo>
                      <a:pt x="444" y="167"/>
                    </a:lnTo>
                    <a:lnTo>
                      <a:pt x="444" y="178"/>
                    </a:lnTo>
                    <a:lnTo>
                      <a:pt x="455" y="212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55" y="245"/>
                    </a:lnTo>
                    <a:lnTo>
                      <a:pt x="577" y="234"/>
                    </a:lnTo>
                    <a:lnTo>
                      <a:pt x="588" y="212"/>
                    </a:lnTo>
                    <a:lnTo>
                      <a:pt x="599" y="178"/>
                    </a:lnTo>
                    <a:lnTo>
                      <a:pt x="577" y="100"/>
                    </a:lnTo>
                    <a:lnTo>
                      <a:pt x="521" y="45"/>
                    </a:lnTo>
                    <a:lnTo>
                      <a:pt x="444" y="11"/>
                    </a:lnTo>
                    <a:lnTo>
                      <a:pt x="344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4"/>
                    </a:lnTo>
                    <a:lnTo>
                      <a:pt x="100" y="635"/>
                    </a:lnTo>
                    <a:lnTo>
                      <a:pt x="211" y="713"/>
                    </a:lnTo>
                    <a:lnTo>
                      <a:pt x="344" y="747"/>
                    </a:lnTo>
                    <a:lnTo>
                      <a:pt x="455" y="724"/>
                    </a:lnTo>
                    <a:lnTo>
                      <a:pt x="532" y="669"/>
                    </a:lnTo>
                    <a:lnTo>
                      <a:pt x="577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610" y="524"/>
                    </a:lnTo>
                    <a:lnTo>
                      <a:pt x="599" y="524"/>
                    </a:lnTo>
                    <a:lnTo>
                      <a:pt x="599" y="513"/>
                    </a:lnTo>
                    <a:lnTo>
                      <a:pt x="588" y="513"/>
                    </a:lnTo>
                    <a:lnTo>
                      <a:pt x="566" y="535"/>
                    </a:lnTo>
                    <a:lnTo>
                      <a:pt x="521" y="624"/>
                    </a:lnTo>
                    <a:lnTo>
                      <a:pt x="466" y="669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8" y="602"/>
                    </a:lnTo>
                    <a:lnTo>
                      <a:pt x="155" y="513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99" y="56"/>
                    </a:lnTo>
                    <a:lnTo>
                      <a:pt x="355" y="45"/>
                    </a:lnTo>
                    <a:lnTo>
                      <a:pt x="388" y="45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7" name="Freeform 103"/>
              <p:cNvSpPr>
                <a:spLocks noEditPoints="1"/>
              </p:cNvSpPr>
              <p:nvPr/>
            </p:nvSpPr>
            <p:spPr bwMode="auto">
              <a:xfrm>
                <a:off x="13130" y="5623"/>
                <a:ext cx="621" cy="747"/>
              </a:xfrm>
              <a:custGeom>
                <a:avLst/>
                <a:gdLst/>
                <a:ahLst/>
                <a:cxnLst>
                  <a:cxn ang="0">
                    <a:pos x="588" y="357"/>
                  </a:cxn>
                  <a:cxn ang="0">
                    <a:pos x="610" y="357"/>
                  </a:cxn>
                  <a:cxn ang="0">
                    <a:pos x="621" y="34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3" y="22"/>
                  </a:cxn>
                  <a:cxn ang="0">
                    <a:pos x="333" y="0"/>
                  </a:cxn>
                  <a:cxn ang="0">
                    <a:pos x="199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4"/>
                  </a:cxn>
                  <a:cxn ang="0">
                    <a:pos x="532" y="680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2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6"/>
                  </a:cxn>
                  <a:cxn ang="0">
                    <a:pos x="188" y="591"/>
                  </a:cxn>
                  <a:cxn ang="0">
                    <a:pos x="155" y="513"/>
                  </a:cxn>
                  <a:cxn ang="0">
                    <a:pos x="144" y="423"/>
                  </a:cxn>
                  <a:cxn ang="0">
                    <a:pos x="133" y="357"/>
                  </a:cxn>
                  <a:cxn ang="0">
                    <a:pos x="588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99" y="123"/>
                  </a:cxn>
                  <a:cxn ang="0">
                    <a:pos x="244" y="67"/>
                  </a:cxn>
                  <a:cxn ang="0">
                    <a:pos x="299" y="45"/>
                  </a:cxn>
                  <a:cxn ang="0">
                    <a:pos x="333" y="45"/>
                  </a:cxn>
                  <a:cxn ang="0">
                    <a:pos x="410" y="56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88" y="357"/>
                    </a:moveTo>
                    <a:lnTo>
                      <a:pt x="610" y="357"/>
                    </a:lnTo>
                    <a:lnTo>
                      <a:pt x="621" y="34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3" y="22"/>
                    </a:lnTo>
                    <a:lnTo>
                      <a:pt x="333" y="0"/>
                    </a:lnTo>
                    <a:lnTo>
                      <a:pt x="199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4"/>
                    </a:lnTo>
                    <a:lnTo>
                      <a:pt x="532" y="680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2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6"/>
                    </a:lnTo>
                    <a:lnTo>
                      <a:pt x="188" y="591"/>
                    </a:lnTo>
                    <a:lnTo>
                      <a:pt x="155" y="513"/>
                    </a:lnTo>
                    <a:lnTo>
                      <a:pt x="144" y="423"/>
                    </a:lnTo>
                    <a:lnTo>
                      <a:pt x="133" y="357"/>
                    </a:lnTo>
                    <a:lnTo>
                      <a:pt x="588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99" y="123"/>
                    </a:lnTo>
                    <a:lnTo>
                      <a:pt x="244" y="67"/>
                    </a:lnTo>
                    <a:lnTo>
                      <a:pt x="299" y="45"/>
                    </a:lnTo>
                    <a:lnTo>
                      <a:pt x="333" y="45"/>
                    </a:lnTo>
                    <a:lnTo>
                      <a:pt x="410" y="56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8" name="Freeform 104"/>
              <p:cNvSpPr>
                <a:spLocks noEditPoints="1"/>
              </p:cNvSpPr>
              <p:nvPr/>
            </p:nvSpPr>
            <p:spPr bwMode="auto">
              <a:xfrm>
                <a:off x="14372" y="5623"/>
                <a:ext cx="710" cy="747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7" y="524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1"/>
                  </a:cxn>
                  <a:cxn ang="0">
                    <a:pos x="222" y="657"/>
                  </a:cxn>
                  <a:cxn ang="0">
                    <a:pos x="178" y="591"/>
                  </a:cxn>
                  <a:cxn ang="0">
                    <a:pos x="144" y="513"/>
                  </a:cxn>
                  <a:cxn ang="0">
                    <a:pos x="133" y="435"/>
                  </a:cxn>
                  <a:cxn ang="0">
                    <a:pos x="133" y="256"/>
                  </a:cxn>
                  <a:cxn ang="0">
                    <a:pos x="166" y="145"/>
                  </a:cxn>
                  <a:cxn ang="0">
                    <a:pos x="222" y="89"/>
                  </a:cxn>
                  <a:cxn ang="0">
                    <a:pos x="288" y="56"/>
                  </a:cxn>
                  <a:cxn ang="0">
                    <a:pos x="355" y="45"/>
                  </a:cxn>
                  <a:cxn ang="0">
                    <a:pos x="422" y="56"/>
                  </a:cxn>
                  <a:cxn ang="0">
                    <a:pos x="488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499" y="646"/>
                  </a:cxn>
                  <a:cxn ang="0">
                    <a:pos x="433" y="691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7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7" y="524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1"/>
                    </a:lnTo>
                    <a:lnTo>
                      <a:pt x="222" y="657"/>
                    </a:lnTo>
                    <a:lnTo>
                      <a:pt x="178" y="591"/>
                    </a:lnTo>
                    <a:lnTo>
                      <a:pt x="144" y="513"/>
                    </a:lnTo>
                    <a:lnTo>
                      <a:pt x="133" y="435"/>
                    </a:lnTo>
                    <a:lnTo>
                      <a:pt x="133" y="256"/>
                    </a:lnTo>
                    <a:lnTo>
                      <a:pt x="166" y="145"/>
                    </a:lnTo>
                    <a:lnTo>
                      <a:pt x="222" y="89"/>
                    </a:lnTo>
                    <a:lnTo>
                      <a:pt x="288" y="56"/>
                    </a:lnTo>
                    <a:lnTo>
                      <a:pt x="355" y="45"/>
                    </a:lnTo>
                    <a:lnTo>
                      <a:pt x="422" y="56"/>
                    </a:lnTo>
                    <a:lnTo>
                      <a:pt x="488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499" y="646"/>
                    </a:lnTo>
                    <a:lnTo>
                      <a:pt x="433" y="691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89" name="Freeform 105"/>
              <p:cNvSpPr>
                <a:spLocks/>
              </p:cNvSpPr>
              <p:nvPr/>
            </p:nvSpPr>
            <p:spPr bwMode="auto">
              <a:xfrm>
                <a:off x="15182" y="5211"/>
                <a:ext cx="521" cy="1136"/>
              </a:xfrm>
              <a:custGeom>
                <a:avLst/>
                <a:gdLst/>
                <a:ahLst/>
                <a:cxnLst>
                  <a:cxn ang="0">
                    <a:pos x="233" y="490"/>
                  </a:cxn>
                  <a:cxn ang="0">
                    <a:pos x="410" y="490"/>
                  </a:cxn>
                  <a:cxn ang="0">
                    <a:pos x="410" y="445"/>
                  </a:cxn>
                  <a:cxn ang="0">
                    <a:pos x="222" y="445"/>
                  </a:cxn>
                  <a:cxn ang="0">
                    <a:pos x="222" y="256"/>
                  </a:cxn>
                  <a:cxn ang="0">
                    <a:pos x="233" y="167"/>
                  </a:cxn>
                  <a:cxn ang="0">
                    <a:pos x="277" y="100"/>
                  </a:cxn>
                  <a:cxn ang="0">
                    <a:pos x="322" y="55"/>
                  </a:cxn>
                  <a:cxn ang="0">
                    <a:pos x="377" y="44"/>
                  </a:cxn>
                  <a:cxn ang="0">
                    <a:pos x="399" y="44"/>
                  </a:cxn>
                  <a:cxn ang="0">
                    <a:pos x="421" y="55"/>
                  </a:cxn>
                  <a:cxn ang="0">
                    <a:pos x="410" y="55"/>
                  </a:cxn>
                  <a:cxn ang="0">
                    <a:pos x="377" y="89"/>
                  </a:cxn>
                  <a:cxn ang="0">
                    <a:pos x="377" y="145"/>
                  </a:cxn>
                  <a:cxn ang="0">
                    <a:pos x="399" y="167"/>
                  </a:cxn>
                  <a:cxn ang="0">
                    <a:pos x="444" y="189"/>
                  </a:cxn>
                  <a:cxn ang="0">
                    <a:pos x="477" y="178"/>
                  </a:cxn>
                  <a:cxn ang="0">
                    <a:pos x="499" y="167"/>
                  </a:cxn>
                  <a:cxn ang="0">
                    <a:pos x="510" y="145"/>
                  </a:cxn>
                  <a:cxn ang="0">
                    <a:pos x="521" y="111"/>
                  </a:cxn>
                  <a:cxn ang="0">
                    <a:pos x="510" y="78"/>
                  </a:cxn>
                  <a:cxn ang="0">
                    <a:pos x="488" y="44"/>
                  </a:cxn>
                  <a:cxn ang="0">
                    <a:pos x="455" y="22"/>
                  </a:cxn>
                  <a:cxn ang="0">
                    <a:pos x="421" y="11"/>
                  </a:cxn>
                  <a:cxn ang="0">
                    <a:pos x="377" y="0"/>
                  </a:cxn>
                  <a:cxn ang="0">
                    <a:pos x="288" y="22"/>
                  </a:cxn>
                  <a:cxn ang="0">
                    <a:pos x="211" y="67"/>
                  </a:cxn>
                  <a:cxn ang="0">
                    <a:pos x="144" y="145"/>
                  </a:cxn>
                  <a:cxn ang="0">
                    <a:pos x="122" y="256"/>
                  </a:cxn>
                  <a:cxn ang="0">
                    <a:pos x="122" y="445"/>
                  </a:cxn>
                  <a:cxn ang="0">
                    <a:pos x="0" y="445"/>
                  </a:cxn>
                  <a:cxn ang="0">
                    <a:pos x="0" y="490"/>
                  </a:cxn>
                  <a:cxn ang="0">
                    <a:pos x="122" y="490"/>
                  </a:cxn>
                  <a:cxn ang="0">
                    <a:pos x="122" y="1047"/>
                  </a:cxn>
                  <a:cxn ang="0">
                    <a:pos x="111" y="1069"/>
                  </a:cxn>
                  <a:cxn ang="0">
                    <a:pos x="100" y="1081"/>
                  </a:cxn>
                  <a:cxn ang="0">
                    <a:pos x="44" y="1081"/>
                  </a:cxn>
                  <a:cxn ang="0">
                    <a:pos x="0" y="1092"/>
                  </a:cxn>
                  <a:cxn ang="0">
                    <a:pos x="0" y="1136"/>
                  </a:cxn>
                  <a:cxn ang="0">
                    <a:pos x="388" y="1136"/>
                  </a:cxn>
                  <a:cxn ang="0">
                    <a:pos x="388" y="1092"/>
                  </a:cxn>
                  <a:cxn ang="0">
                    <a:pos x="299" y="1092"/>
                  </a:cxn>
                  <a:cxn ang="0">
                    <a:pos x="266" y="1081"/>
                  </a:cxn>
                  <a:cxn ang="0">
                    <a:pos x="244" y="1069"/>
                  </a:cxn>
                  <a:cxn ang="0">
                    <a:pos x="233" y="1058"/>
                  </a:cxn>
                  <a:cxn ang="0">
                    <a:pos x="233" y="1014"/>
                  </a:cxn>
                  <a:cxn ang="0">
                    <a:pos x="233" y="490"/>
                  </a:cxn>
                </a:cxnLst>
                <a:rect l="0" t="0" r="r" b="b"/>
                <a:pathLst>
                  <a:path w="521" h="1136">
                    <a:moveTo>
                      <a:pt x="233" y="490"/>
                    </a:moveTo>
                    <a:lnTo>
                      <a:pt x="410" y="490"/>
                    </a:lnTo>
                    <a:lnTo>
                      <a:pt x="410" y="445"/>
                    </a:lnTo>
                    <a:lnTo>
                      <a:pt x="222" y="445"/>
                    </a:lnTo>
                    <a:lnTo>
                      <a:pt x="222" y="256"/>
                    </a:lnTo>
                    <a:lnTo>
                      <a:pt x="233" y="167"/>
                    </a:lnTo>
                    <a:lnTo>
                      <a:pt x="277" y="100"/>
                    </a:lnTo>
                    <a:lnTo>
                      <a:pt x="322" y="55"/>
                    </a:lnTo>
                    <a:lnTo>
                      <a:pt x="377" y="44"/>
                    </a:lnTo>
                    <a:lnTo>
                      <a:pt x="399" y="44"/>
                    </a:lnTo>
                    <a:lnTo>
                      <a:pt x="421" y="55"/>
                    </a:lnTo>
                    <a:lnTo>
                      <a:pt x="410" y="55"/>
                    </a:lnTo>
                    <a:lnTo>
                      <a:pt x="377" y="89"/>
                    </a:lnTo>
                    <a:lnTo>
                      <a:pt x="377" y="145"/>
                    </a:lnTo>
                    <a:lnTo>
                      <a:pt x="399" y="167"/>
                    </a:lnTo>
                    <a:lnTo>
                      <a:pt x="444" y="189"/>
                    </a:lnTo>
                    <a:lnTo>
                      <a:pt x="477" y="178"/>
                    </a:lnTo>
                    <a:lnTo>
                      <a:pt x="499" y="167"/>
                    </a:lnTo>
                    <a:lnTo>
                      <a:pt x="510" y="145"/>
                    </a:lnTo>
                    <a:lnTo>
                      <a:pt x="521" y="111"/>
                    </a:lnTo>
                    <a:lnTo>
                      <a:pt x="510" y="78"/>
                    </a:lnTo>
                    <a:lnTo>
                      <a:pt x="488" y="44"/>
                    </a:lnTo>
                    <a:lnTo>
                      <a:pt x="455" y="22"/>
                    </a:lnTo>
                    <a:lnTo>
                      <a:pt x="421" y="11"/>
                    </a:lnTo>
                    <a:lnTo>
                      <a:pt x="377" y="0"/>
                    </a:lnTo>
                    <a:lnTo>
                      <a:pt x="288" y="22"/>
                    </a:lnTo>
                    <a:lnTo>
                      <a:pt x="211" y="67"/>
                    </a:lnTo>
                    <a:lnTo>
                      <a:pt x="144" y="145"/>
                    </a:lnTo>
                    <a:lnTo>
                      <a:pt x="122" y="256"/>
                    </a:lnTo>
                    <a:lnTo>
                      <a:pt x="122" y="445"/>
                    </a:lnTo>
                    <a:lnTo>
                      <a:pt x="0" y="445"/>
                    </a:lnTo>
                    <a:lnTo>
                      <a:pt x="0" y="490"/>
                    </a:lnTo>
                    <a:lnTo>
                      <a:pt x="122" y="490"/>
                    </a:lnTo>
                    <a:lnTo>
                      <a:pt x="122" y="1047"/>
                    </a:lnTo>
                    <a:lnTo>
                      <a:pt x="111" y="1069"/>
                    </a:lnTo>
                    <a:lnTo>
                      <a:pt x="100" y="1081"/>
                    </a:lnTo>
                    <a:lnTo>
                      <a:pt x="44" y="1081"/>
                    </a:lnTo>
                    <a:lnTo>
                      <a:pt x="0" y="1092"/>
                    </a:lnTo>
                    <a:lnTo>
                      <a:pt x="0" y="1136"/>
                    </a:lnTo>
                    <a:lnTo>
                      <a:pt x="388" y="1136"/>
                    </a:lnTo>
                    <a:lnTo>
                      <a:pt x="388" y="1092"/>
                    </a:lnTo>
                    <a:lnTo>
                      <a:pt x="299" y="1092"/>
                    </a:lnTo>
                    <a:lnTo>
                      <a:pt x="266" y="1081"/>
                    </a:lnTo>
                    <a:lnTo>
                      <a:pt x="244" y="1069"/>
                    </a:lnTo>
                    <a:lnTo>
                      <a:pt x="233" y="1058"/>
                    </a:lnTo>
                    <a:lnTo>
                      <a:pt x="233" y="1014"/>
                    </a:lnTo>
                    <a:lnTo>
                      <a:pt x="233" y="4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0" name="Freeform 106"/>
              <p:cNvSpPr>
                <a:spLocks/>
              </p:cNvSpPr>
              <p:nvPr/>
            </p:nvSpPr>
            <p:spPr bwMode="auto">
              <a:xfrm>
                <a:off x="16191" y="5634"/>
                <a:ext cx="655" cy="736"/>
              </a:xfrm>
              <a:custGeom>
                <a:avLst/>
                <a:gdLst/>
                <a:ahLst/>
                <a:cxnLst>
                  <a:cxn ang="0">
                    <a:pos x="89" y="635"/>
                  </a:cxn>
                  <a:cxn ang="0">
                    <a:pos x="78" y="691"/>
                  </a:cxn>
                  <a:cxn ang="0">
                    <a:pos x="133" y="736"/>
                  </a:cxn>
                  <a:cxn ang="0">
                    <a:pos x="167" y="724"/>
                  </a:cxn>
                  <a:cxn ang="0">
                    <a:pos x="189" y="691"/>
                  </a:cxn>
                  <a:cxn ang="0">
                    <a:pos x="211" y="602"/>
                  </a:cxn>
                  <a:cxn ang="0">
                    <a:pos x="255" y="435"/>
                  </a:cxn>
                  <a:cxn ang="0">
                    <a:pos x="289" y="290"/>
                  </a:cxn>
                  <a:cxn ang="0">
                    <a:pos x="322" y="178"/>
                  </a:cxn>
                  <a:cxn ang="0">
                    <a:pos x="400" y="78"/>
                  </a:cxn>
                  <a:cxn ang="0">
                    <a:pos x="477" y="45"/>
                  </a:cxn>
                  <a:cxn ang="0">
                    <a:pos x="544" y="45"/>
                  </a:cxn>
                  <a:cxn ang="0">
                    <a:pos x="577" y="56"/>
                  </a:cxn>
                  <a:cxn ang="0">
                    <a:pos x="555" y="67"/>
                  </a:cxn>
                  <a:cxn ang="0">
                    <a:pos x="499" y="145"/>
                  </a:cxn>
                  <a:cxn ang="0">
                    <a:pos x="522" y="178"/>
                  </a:cxn>
                  <a:cxn ang="0">
                    <a:pos x="588" y="201"/>
                  </a:cxn>
                  <a:cxn ang="0">
                    <a:pos x="633" y="167"/>
                  </a:cxn>
                  <a:cxn ang="0">
                    <a:pos x="655" y="112"/>
                  </a:cxn>
                  <a:cxn ang="0">
                    <a:pos x="599" y="22"/>
                  </a:cxn>
                  <a:cxn ang="0">
                    <a:pos x="522" y="0"/>
                  </a:cxn>
                  <a:cxn ang="0">
                    <a:pos x="355" y="78"/>
                  </a:cxn>
                  <a:cxn ang="0">
                    <a:pos x="300" y="89"/>
                  </a:cxn>
                  <a:cxn ang="0">
                    <a:pos x="167" y="0"/>
                  </a:cxn>
                  <a:cxn ang="0">
                    <a:pos x="89" y="34"/>
                  </a:cxn>
                  <a:cxn ang="0">
                    <a:pos x="56" y="78"/>
                  </a:cxn>
                  <a:cxn ang="0">
                    <a:pos x="45" y="123"/>
                  </a:cxn>
                  <a:cxn ang="0">
                    <a:pos x="11" y="190"/>
                  </a:cxn>
                  <a:cxn ang="0">
                    <a:pos x="0" y="245"/>
                  </a:cxn>
                  <a:cxn ang="0">
                    <a:pos x="11" y="268"/>
                  </a:cxn>
                  <a:cxn ang="0">
                    <a:pos x="34" y="256"/>
                  </a:cxn>
                  <a:cxn ang="0">
                    <a:pos x="45" y="234"/>
                  </a:cxn>
                  <a:cxn ang="0">
                    <a:pos x="111" y="67"/>
                  </a:cxn>
                  <a:cxn ang="0">
                    <a:pos x="178" y="34"/>
                  </a:cxn>
                  <a:cxn ang="0">
                    <a:pos x="200" y="56"/>
                  </a:cxn>
                  <a:cxn ang="0">
                    <a:pos x="211" y="178"/>
                  </a:cxn>
                  <a:cxn ang="0">
                    <a:pos x="189" y="245"/>
                  </a:cxn>
                </a:cxnLst>
                <a:rect l="0" t="0" r="r" b="b"/>
                <a:pathLst>
                  <a:path w="655" h="736">
                    <a:moveTo>
                      <a:pt x="100" y="613"/>
                    </a:moveTo>
                    <a:lnTo>
                      <a:pt x="89" y="635"/>
                    </a:lnTo>
                    <a:lnTo>
                      <a:pt x="89" y="680"/>
                    </a:lnTo>
                    <a:lnTo>
                      <a:pt x="78" y="691"/>
                    </a:lnTo>
                    <a:lnTo>
                      <a:pt x="89" y="713"/>
                    </a:lnTo>
                    <a:lnTo>
                      <a:pt x="133" y="736"/>
                    </a:lnTo>
                    <a:lnTo>
                      <a:pt x="144" y="736"/>
                    </a:lnTo>
                    <a:lnTo>
                      <a:pt x="167" y="724"/>
                    </a:lnTo>
                    <a:lnTo>
                      <a:pt x="178" y="702"/>
                    </a:lnTo>
                    <a:lnTo>
                      <a:pt x="189" y="691"/>
                    </a:lnTo>
                    <a:lnTo>
                      <a:pt x="200" y="658"/>
                    </a:lnTo>
                    <a:lnTo>
                      <a:pt x="211" y="602"/>
                    </a:lnTo>
                    <a:lnTo>
                      <a:pt x="222" y="535"/>
                    </a:lnTo>
                    <a:lnTo>
                      <a:pt x="255" y="435"/>
                    </a:lnTo>
                    <a:lnTo>
                      <a:pt x="266" y="368"/>
                    </a:lnTo>
                    <a:lnTo>
                      <a:pt x="289" y="290"/>
                    </a:lnTo>
                    <a:lnTo>
                      <a:pt x="300" y="223"/>
                    </a:lnTo>
                    <a:lnTo>
                      <a:pt x="322" y="178"/>
                    </a:lnTo>
                    <a:lnTo>
                      <a:pt x="366" y="112"/>
                    </a:lnTo>
                    <a:lnTo>
                      <a:pt x="400" y="78"/>
                    </a:lnTo>
                    <a:lnTo>
                      <a:pt x="444" y="56"/>
                    </a:lnTo>
                    <a:lnTo>
                      <a:pt x="477" y="45"/>
                    </a:lnTo>
                    <a:lnTo>
                      <a:pt x="522" y="34"/>
                    </a:lnTo>
                    <a:lnTo>
                      <a:pt x="544" y="45"/>
                    </a:lnTo>
                    <a:lnTo>
                      <a:pt x="566" y="45"/>
                    </a:lnTo>
                    <a:lnTo>
                      <a:pt x="577" y="56"/>
                    </a:lnTo>
                    <a:lnTo>
                      <a:pt x="588" y="56"/>
                    </a:lnTo>
                    <a:lnTo>
                      <a:pt x="555" y="67"/>
                    </a:lnTo>
                    <a:lnTo>
                      <a:pt x="510" y="112"/>
                    </a:lnTo>
                    <a:lnTo>
                      <a:pt x="499" y="145"/>
                    </a:lnTo>
                    <a:lnTo>
                      <a:pt x="510" y="167"/>
                    </a:lnTo>
                    <a:lnTo>
                      <a:pt x="522" y="178"/>
                    </a:lnTo>
                    <a:lnTo>
                      <a:pt x="533" y="201"/>
                    </a:lnTo>
                    <a:lnTo>
                      <a:pt x="588" y="201"/>
                    </a:lnTo>
                    <a:lnTo>
                      <a:pt x="610" y="190"/>
                    </a:lnTo>
                    <a:lnTo>
                      <a:pt x="633" y="167"/>
                    </a:lnTo>
                    <a:lnTo>
                      <a:pt x="644" y="145"/>
                    </a:lnTo>
                    <a:lnTo>
                      <a:pt x="655" y="112"/>
                    </a:lnTo>
                    <a:lnTo>
                      <a:pt x="633" y="45"/>
                    </a:lnTo>
                    <a:lnTo>
                      <a:pt x="599" y="22"/>
                    </a:lnTo>
                    <a:lnTo>
                      <a:pt x="566" y="11"/>
                    </a:lnTo>
                    <a:lnTo>
                      <a:pt x="522" y="0"/>
                    </a:lnTo>
                    <a:lnTo>
                      <a:pt x="433" y="22"/>
                    </a:lnTo>
                    <a:lnTo>
                      <a:pt x="355" y="78"/>
                    </a:lnTo>
                    <a:lnTo>
                      <a:pt x="311" y="123"/>
                    </a:lnTo>
                    <a:lnTo>
                      <a:pt x="300" y="89"/>
                    </a:lnTo>
                    <a:lnTo>
                      <a:pt x="255" y="22"/>
                    </a:lnTo>
                    <a:lnTo>
                      <a:pt x="167" y="0"/>
                    </a:lnTo>
                    <a:lnTo>
                      <a:pt x="133" y="11"/>
                    </a:lnTo>
                    <a:lnTo>
                      <a:pt x="89" y="34"/>
                    </a:lnTo>
                    <a:lnTo>
                      <a:pt x="78" y="56"/>
                    </a:lnTo>
                    <a:lnTo>
                      <a:pt x="56" y="78"/>
                    </a:lnTo>
                    <a:lnTo>
                      <a:pt x="56" y="89"/>
                    </a:lnTo>
                    <a:lnTo>
                      <a:pt x="45" y="123"/>
                    </a:lnTo>
                    <a:lnTo>
                      <a:pt x="22" y="156"/>
                    </a:lnTo>
                    <a:lnTo>
                      <a:pt x="11" y="190"/>
                    </a:lnTo>
                    <a:lnTo>
                      <a:pt x="11" y="223"/>
                    </a:lnTo>
                    <a:lnTo>
                      <a:pt x="0" y="245"/>
                    </a:lnTo>
                    <a:lnTo>
                      <a:pt x="0" y="256"/>
                    </a:lnTo>
                    <a:lnTo>
                      <a:pt x="11" y="268"/>
                    </a:lnTo>
                    <a:lnTo>
                      <a:pt x="34" y="268"/>
                    </a:lnTo>
                    <a:lnTo>
                      <a:pt x="34" y="256"/>
                    </a:lnTo>
                    <a:lnTo>
                      <a:pt x="45" y="245"/>
                    </a:lnTo>
                    <a:lnTo>
                      <a:pt x="45" y="234"/>
                    </a:lnTo>
                    <a:lnTo>
                      <a:pt x="78" y="134"/>
                    </a:lnTo>
                    <a:lnTo>
                      <a:pt x="111" y="67"/>
                    </a:lnTo>
                    <a:lnTo>
                      <a:pt x="167" y="34"/>
                    </a:lnTo>
                    <a:lnTo>
                      <a:pt x="178" y="34"/>
                    </a:lnTo>
                    <a:lnTo>
                      <a:pt x="200" y="45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78"/>
                    </a:lnTo>
                    <a:lnTo>
                      <a:pt x="200" y="201"/>
                    </a:lnTo>
                    <a:lnTo>
                      <a:pt x="189" y="245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1" name="Freeform 107"/>
              <p:cNvSpPr>
                <a:spLocks noEditPoints="1"/>
              </p:cNvSpPr>
              <p:nvPr/>
            </p:nvSpPr>
            <p:spPr bwMode="auto">
              <a:xfrm>
                <a:off x="16890" y="5835"/>
                <a:ext cx="488" cy="980"/>
              </a:xfrm>
              <a:custGeom>
                <a:avLst/>
                <a:gdLst/>
                <a:ahLst/>
                <a:cxnLst>
                  <a:cxn ang="0">
                    <a:pos x="488" y="44"/>
                  </a:cxn>
                  <a:cxn ang="0">
                    <a:pos x="488" y="33"/>
                  </a:cxn>
                  <a:cxn ang="0">
                    <a:pos x="477" y="11"/>
                  </a:cxn>
                  <a:cxn ang="0">
                    <a:pos x="466" y="0"/>
                  </a:cxn>
                  <a:cxn ang="0">
                    <a:pos x="444" y="0"/>
                  </a:cxn>
                  <a:cxn ang="0">
                    <a:pos x="410" y="11"/>
                  </a:cxn>
                  <a:cxn ang="0">
                    <a:pos x="388" y="33"/>
                  </a:cxn>
                  <a:cxn ang="0">
                    <a:pos x="388" y="78"/>
                  </a:cxn>
                  <a:cxn ang="0">
                    <a:pos x="410" y="100"/>
                  </a:cxn>
                  <a:cxn ang="0">
                    <a:pos x="455" y="100"/>
                  </a:cxn>
                  <a:cxn ang="0">
                    <a:pos x="477" y="89"/>
                  </a:cxn>
                  <a:cxn ang="0">
                    <a:pos x="488" y="67"/>
                  </a:cxn>
                  <a:cxn ang="0">
                    <a:pos x="488" y="44"/>
                  </a:cxn>
                  <a:cxn ang="0">
                    <a:pos x="255" y="802"/>
                  </a:cxn>
                  <a:cxn ang="0">
                    <a:pos x="244" y="846"/>
                  </a:cxn>
                  <a:cxn ang="0">
                    <a:pos x="211" y="880"/>
                  </a:cxn>
                  <a:cxn ang="0">
                    <a:pos x="189" y="913"/>
                  </a:cxn>
                  <a:cxn ang="0">
                    <a:pos x="144" y="936"/>
                  </a:cxn>
                  <a:cxn ang="0">
                    <a:pos x="111" y="947"/>
                  </a:cxn>
                  <a:cxn ang="0">
                    <a:pos x="67" y="936"/>
                  </a:cxn>
                  <a:cxn ang="0">
                    <a:pos x="89" y="924"/>
                  </a:cxn>
                  <a:cxn ang="0">
                    <a:pos x="100" y="913"/>
                  </a:cxn>
                  <a:cxn ang="0">
                    <a:pos x="111" y="891"/>
                  </a:cxn>
                  <a:cxn ang="0">
                    <a:pos x="111" y="880"/>
                  </a:cxn>
                  <a:cxn ang="0">
                    <a:pos x="100" y="858"/>
                  </a:cxn>
                  <a:cxn ang="0">
                    <a:pos x="89" y="846"/>
                  </a:cxn>
                  <a:cxn ang="0">
                    <a:pos x="67" y="835"/>
                  </a:cxn>
                  <a:cxn ang="0">
                    <a:pos x="22" y="858"/>
                  </a:cxn>
                  <a:cxn ang="0">
                    <a:pos x="0" y="880"/>
                  </a:cxn>
                  <a:cxn ang="0">
                    <a:pos x="0" y="924"/>
                  </a:cxn>
                  <a:cxn ang="0">
                    <a:pos x="22" y="947"/>
                  </a:cxn>
                  <a:cxn ang="0">
                    <a:pos x="44" y="958"/>
                  </a:cxn>
                  <a:cxn ang="0">
                    <a:pos x="111" y="980"/>
                  </a:cxn>
                  <a:cxn ang="0">
                    <a:pos x="166" y="969"/>
                  </a:cxn>
                  <a:cxn ang="0">
                    <a:pos x="244" y="936"/>
                  </a:cxn>
                  <a:cxn ang="0">
                    <a:pos x="300" y="880"/>
                  </a:cxn>
                  <a:cxn ang="0">
                    <a:pos x="344" y="802"/>
                  </a:cxn>
                  <a:cxn ang="0">
                    <a:pos x="444" y="401"/>
                  </a:cxn>
                  <a:cxn ang="0">
                    <a:pos x="444" y="379"/>
                  </a:cxn>
                  <a:cxn ang="0">
                    <a:pos x="455" y="356"/>
                  </a:cxn>
                  <a:cxn ang="0">
                    <a:pos x="433" y="289"/>
                  </a:cxn>
                  <a:cxn ang="0">
                    <a:pos x="399" y="267"/>
                  </a:cxn>
                  <a:cxn ang="0">
                    <a:pos x="333" y="245"/>
                  </a:cxn>
                  <a:cxn ang="0">
                    <a:pos x="244" y="267"/>
                  </a:cxn>
                  <a:cxn ang="0">
                    <a:pos x="189" y="334"/>
                  </a:cxn>
                  <a:cxn ang="0">
                    <a:pos x="144" y="390"/>
                  </a:cxn>
                  <a:cxn ang="0">
                    <a:pos x="133" y="423"/>
                  </a:cxn>
                  <a:cxn ang="0">
                    <a:pos x="133" y="434"/>
                  </a:cxn>
                  <a:cxn ang="0">
                    <a:pos x="166" y="434"/>
                  </a:cxn>
                  <a:cxn ang="0">
                    <a:pos x="178" y="412"/>
                  </a:cxn>
                  <a:cxn ang="0">
                    <a:pos x="222" y="345"/>
                  </a:cxn>
                  <a:cxn ang="0">
                    <a:pos x="255" y="312"/>
                  </a:cxn>
                  <a:cxn ang="0">
                    <a:pos x="288" y="289"/>
                  </a:cxn>
                  <a:cxn ang="0">
                    <a:pos x="322" y="278"/>
                  </a:cxn>
                  <a:cxn ang="0">
                    <a:pos x="344" y="278"/>
                  </a:cxn>
                  <a:cxn ang="0">
                    <a:pos x="355" y="301"/>
                  </a:cxn>
                  <a:cxn ang="0">
                    <a:pos x="366" y="312"/>
                  </a:cxn>
                  <a:cxn ang="0">
                    <a:pos x="366" y="367"/>
                  </a:cxn>
                  <a:cxn ang="0">
                    <a:pos x="255" y="802"/>
                  </a:cxn>
                </a:cxnLst>
                <a:rect l="0" t="0" r="r" b="b"/>
                <a:pathLst>
                  <a:path w="488" h="980">
                    <a:moveTo>
                      <a:pt x="488" y="44"/>
                    </a:moveTo>
                    <a:lnTo>
                      <a:pt x="488" y="33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44" y="0"/>
                    </a:lnTo>
                    <a:lnTo>
                      <a:pt x="410" y="11"/>
                    </a:lnTo>
                    <a:lnTo>
                      <a:pt x="388" y="33"/>
                    </a:lnTo>
                    <a:lnTo>
                      <a:pt x="388" y="78"/>
                    </a:lnTo>
                    <a:lnTo>
                      <a:pt x="410" y="100"/>
                    </a:lnTo>
                    <a:lnTo>
                      <a:pt x="455" y="100"/>
                    </a:lnTo>
                    <a:lnTo>
                      <a:pt x="477" y="89"/>
                    </a:lnTo>
                    <a:lnTo>
                      <a:pt x="488" y="67"/>
                    </a:lnTo>
                    <a:lnTo>
                      <a:pt x="488" y="44"/>
                    </a:lnTo>
                    <a:close/>
                    <a:moveTo>
                      <a:pt x="255" y="802"/>
                    </a:moveTo>
                    <a:lnTo>
                      <a:pt x="244" y="846"/>
                    </a:lnTo>
                    <a:lnTo>
                      <a:pt x="211" y="880"/>
                    </a:lnTo>
                    <a:lnTo>
                      <a:pt x="189" y="913"/>
                    </a:lnTo>
                    <a:lnTo>
                      <a:pt x="144" y="936"/>
                    </a:lnTo>
                    <a:lnTo>
                      <a:pt x="111" y="947"/>
                    </a:lnTo>
                    <a:lnTo>
                      <a:pt x="67" y="936"/>
                    </a:lnTo>
                    <a:lnTo>
                      <a:pt x="89" y="924"/>
                    </a:lnTo>
                    <a:lnTo>
                      <a:pt x="100" y="913"/>
                    </a:lnTo>
                    <a:lnTo>
                      <a:pt x="111" y="891"/>
                    </a:lnTo>
                    <a:lnTo>
                      <a:pt x="111" y="880"/>
                    </a:lnTo>
                    <a:lnTo>
                      <a:pt x="100" y="858"/>
                    </a:lnTo>
                    <a:lnTo>
                      <a:pt x="89" y="846"/>
                    </a:lnTo>
                    <a:lnTo>
                      <a:pt x="67" y="835"/>
                    </a:lnTo>
                    <a:lnTo>
                      <a:pt x="22" y="858"/>
                    </a:lnTo>
                    <a:lnTo>
                      <a:pt x="0" y="880"/>
                    </a:lnTo>
                    <a:lnTo>
                      <a:pt x="0" y="924"/>
                    </a:lnTo>
                    <a:lnTo>
                      <a:pt x="22" y="947"/>
                    </a:lnTo>
                    <a:lnTo>
                      <a:pt x="44" y="958"/>
                    </a:lnTo>
                    <a:lnTo>
                      <a:pt x="111" y="980"/>
                    </a:lnTo>
                    <a:lnTo>
                      <a:pt x="166" y="969"/>
                    </a:lnTo>
                    <a:lnTo>
                      <a:pt x="244" y="936"/>
                    </a:lnTo>
                    <a:lnTo>
                      <a:pt x="300" y="880"/>
                    </a:lnTo>
                    <a:lnTo>
                      <a:pt x="344" y="802"/>
                    </a:lnTo>
                    <a:lnTo>
                      <a:pt x="444" y="401"/>
                    </a:lnTo>
                    <a:lnTo>
                      <a:pt x="444" y="379"/>
                    </a:lnTo>
                    <a:lnTo>
                      <a:pt x="455" y="356"/>
                    </a:lnTo>
                    <a:lnTo>
                      <a:pt x="433" y="289"/>
                    </a:lnTo>
                    <a:lnTo>
                      <a:pt x="399" y="267"/>
                    </a:lnTo>
                    <a:lnTo>
                      <a:pt x="333" y="245"/>
                    </a:lnTo>
                    <a:lnTo>
                      <a:pt x="244" y="267"/>
                    </a:lnTo>
                    <a:lnTo>
                      <a:pt x="189" y="334"/>
                    </a:lnTo>
                    <a:lnTo>
                      <a:pt x="144" y="390"/>
                    </a:lnTo>
                    <a:lnTo>
                      <a:pt x="133" y="423"/>
                    </a:lnTo>
                    <a:lnTo>
                      <a:pt x="133" y="434"/>
                    </a:lnTo>
                    <a:lnTo>
                      <a:pt x="166" y="434"/>
                    </a:lnTo>
                    <a:lnTo>
                      <a:pt x="178" y="412"/>
                    </a:lnTo>
                    <a:lnTo>
                      <a:pt x="222" y="345"/>
                    </a:lnTo>
                    <a:lnTo>
                      <a:pt x="255" y="312"/>
                    </a:lnTo>
                    <a:lnTo>
                      <a:pt x="288" y="289"/>
                    </a:lnTo>
                    <a:lnTo>
                      <a:pt x="322" y="278"/>
                    </a:lnTo>
                    <a:lnTo>
                      <a:pt x="344" y="278"/>
                    </a:lnTo>
                    <a:lnTo>
                      <a:pt x="355" y="301"/>
                    </a:lnTo>
                    <a:lnTo>
                      <a:pt x="366" y="312"/>
                    </a:lnTo>
                    <a:lnTo>
                      <a:pt x="366" y="367"/>
                    </a:lnTo>
                    <a:lnTo>
                      <a:pt x="255" y="8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2" name="Freeform 108"/>
              <p:cNvSpPr>
                <a:spLocks noEditPoints="1"/>
              </p:cNvSpPr>
              <p:nvPr/>
            </p:nvSpPr>
            <p:spPr bwMode="auto">
              <a:xfrm>
                <a:off x="17467" y="6191"/>
                <a:ext cx="366" cy="580"/>
              </a:xfrm>
              <a:custGeom>
                <a:avLst/>
                <a:gdLst/>
                <a:ahLst/>
                <a:cxnLst>
                  <a:cxn ang="0">
                    <a:pos x="11" y="479"/>
                  </a:cxn>
                  <a:cxn ang="0">
                    <a:pos x="11" y="490"/>
                  </a:cxn>
                  <a:cxn ang="0">
                    <a:pos x="0" y="490"/>
                  </a:cxn>
                  <a:cxn ang="0">
                    <a:pos x="22" y="513"/>
                  </a:cxn>
                  <a:cxn ang="0">
                    <a:pos x="33" y="513"/>
                  </a:cxn>
                  <a:cxn ang="0">
                    <a:pos x="33" y="502"/>
                  </a:cxn>
                  <a:cxn ang="0">
                    <a:pos x="55" y="490"/>
                  </a:cxn>
                  <a:cxn ang="0">
                    <a:pos x="89" y="457"/>
                  </a:cxn>
                  <a:cxn ang="0">
                    <a:pos x="100" y="502"/>
                  </a:cxn>
                  <a:cxn ang="0">
                    <a:pos x="122" y="535"/>
                  </a:cxn>
                  <a:cxn ang="0">
                    <a:pos x="144" y="557"/>
                  </a:cxn>
                  <a:cxn ang="0">
                    <a:pos x="177" y="580"/>
                  </a:cxn>
                  <a:cxn ang="0">
                    <a:pos x="244" y="580"/>
                  </a:cxn>
                  <a:cxn ang="0">
                    <a:pos x="288" y="557"/>
                  </a:cxn>
                  <a:cxn ang="0">
                    <a:pos x="322" y="546"/>
                  </a:cxn>
                  <a:cxn ang="0">
                    <a:pos x="355" y="513"/>
                  </a:cxn>
                  <a:cxn ang="0">
                    <a:pos x="366" y="513"/>
                  </a:cxn>
                  <a:cxn ang="0">
                    <a:pos x="366" y="490"/>
                  </a:cxn>
                  <a:cxn ang="0">
                    <a:pos x="355" y="490"/>
                  </a:cxn>
                  <a:cxn ang="0">
                    <a:pos x="344" y="479"/>
                  </a:cxn>
                  <a:cxn ang="0">
                    <a:pos x="344" y="490"/>
                  </a:cxn>
                  <a:cxn ang="0">
                    <a:pos x="333" y="490"/>
                  </a:cxn>
                  <a:cxn ang="0">
                    <a:pos x="310" y="513"/>
                  </a:cxn>
                  <a:cxn ang="0">
                    <a:pos x="277" y="535"/>
                  </a:cxn>
                  <a:cxn ang="0">
                    <a:pos x="211" y="557"/>
                  </a:cxn>
                  <a:cxn ang="0">
                    <a:pos x="166" y="535"/>
                  </a:cxn>
                  <a:cxn ang="0">
                    <a:pos x="155" y="513"/>
                  </a:cxn>
                  <a:cxn ang="0">
                    <a:pos x="144" y="479"/>
                  </a:cxn>
                  <a:cxn ang="0">
                    <a:pos x="144" y="412"/>
                  </a:cxn>
                  <a:cxn ang="0">
                    <a:pos x="266" y="290"/>
                  </a:cxn>
                  <a:cxn ang="0">
                    <a:pos x="344" y="167"/>
                  </a:cxn>
                  <a:cxn ang="0">
                    <a:pos x="355" y="134"/>
                  </a:cxn>
                  <a:cxn ang="0">
                    <a:pos x="366" y="112"/>
                  </a:cxn>
                  <a:cxn ang="0">
                    <a:pos x="366" y="56"/>
                  </a:cxn>
                  <a:cxn ang="0">
                    <a:pos x="355" y="34"/>
                  </a:cxn>
                  <a:cxn ang="0">
                    <a:pos x="333" y="11"/>
                  </a:cxn>
                  <a:cxn ang="0">
                    <a:pos x="299" y="0"/>
                  </a:cxn>
                  <a:cxn ang="0">
                    <a:pos x="233" y="34"/>
                  </a:cxn>
                  <a:cxn ang="0">
                    <a:pos x="177" y="101"/>
                  </a:cxn>
                  <a:cxn ang="0">
                    <a:pos x="122" y="201"/>
                  </a:cxn>
                  <a:cxn ang="0">
                    <a:pos x="89" y="312"/>
                  </a:cxn>
                  <a:cxn ang="0">
                    <a:pos x="89" y="424"/>
                  </a:cxn>
                  <a:cxn ang="0">
                    <a:pos x="78" y="424"/>
                  </a:cxn>
                  <a:cxn ang="0">
                    <a:pos x="11" y="479"/>
                  </a:cxn>
                  <a:cxn ang="0">
                    <a:pos x="155" y="368"/>
                  </a:cxn>
                  <a:cxn ang="0">
                    <a:pos x="166" y="290"/>
                  </a:cxn>
                  <a:cxn ang="0">
                    <a:pos x="188" y="201"/>
                  </a:cxn>
                  <a:cxn ang="0">
                    <a:pos x="222" y="123"/>
                  </a:cxn>
                  <a:cxn ang="0">
                    <a:pos x="266" y="56"/>
                  </a:cxn>
                  <a:cxn ang="0">
                    <a:pos x="299" y="34"/>
                  </a:cxn>
                  <a:cxn ang="0">
                    <a:pos x="310" y="34"/>
                  </a:cxn>
                  <a:cxn ang="0">
                    <a:pos x="333" y="56"/>
                  </a:cxn>
                  <a:cxn ang="0">
                    <a:pos x="333" y="78"/>
                  </a:cxn>
                  <a:cxn ang="0">
                    <a:pos x="322" y="123"/>
                  </a:cxn>
                  <a:cxn ang="0">
                    <a:pos x="299" y="190"/>
                  </a:cxn>
                  <a:cxn ang="0">
                    <a:pos x="255" y="256"/>
                  </a:cxn>
                  <a:cxn ang="0">
                    <a:pos x="211" y="312"/>
                  </a:cxn>
                  <a:cxn ang="0">
                    <a:pos x="155" y="368"/>
                  </a:cxn>
                </a:cxnLst>
                <a:rect l="0" t="0" r="r" b="b"/>
                <a:pathLst>
                  <a:path w="366" h="580">
                    <a:moveTo>
                      <a:pt x="11" y="479"/>
                    </a:moveTo>
                    <a:lnTo>
                      <a:pt x="11" y="490"/>
                    </a:lnTo>
                    <a:lnTo>
                      <a:pt x="0" y="490"/>
                    </a:lnTo>
                    <a:lnTo>
                      <a:pt x="22" y="513"/>
                    </a:lnTo>
                    <a:lnTo>
                      <a:pt x="33" y="513"/>
                    </a:lnTo>
                    <a:lnTo>
                      <a:pt x="33" y="502"/>
                    </a:lnTo>
                    <a:lnTo>
                      <a:pt x="55" y="490"/>
                    </a:lnTo>
                    <a:lnTo>
                      <a:pt x="89" y="457"/>
                    </a:lnTo>
                    <a:lnTo>
                      <a:pt x="100" y="502"/>
                    </a:lnTo>
                    <a:lnTo>
                      <a:pt x="122" y="535"/>
                    </a:lnTo>
                    <a:lnTo>
                      <a:pt x="144" y="557"/>
                    </a:lnTo>
                    <a:lnTo>
                      <a:pt x="177" y="580"/>
                    </a:lnTo>
                    <a:lnTo>
                      <a:pt x="244" y="580"/>
                    </a:lnTo>
                    <a:lnTo>
                      <a:pt x="288" y="557"/>
                    </a:lnTo>
                    <a:lnTo>
                      <a:pt x="322" y="546"/>
                    </a:lnTo>
                    <a:lnTo>
                      <a:pt x="355" y="513"/>
                    </a:lnTo>
                    <a:lnTo>
                      <a:pt x="366" y="513"/>
                    </a:lnTo>
                    <a:lnTo>
                      <a:pt x="366" y="490"/>
                    </a:lnTo>
                    <a:lnTo>
                      <a:pt x="355" y="490"/>
                    </a:lnTo>
                    <a:lnTo>
                      <a:pt x="344" y="479"/>
                    </a:lnTo>
                    <a:lnTo>
                      <a:pt x="344" y="490"/>
                    </a:lnTo>
                    <a:lnTo>
                      <a:pt x="333" y="490"/>
                    </a:lnTo>
                    <a:lnTo>
                      <a:pt x="310" y="513"/>
                    </a:lnTo>
                    <a:lnTo>
                      <a:pt x="277" y="535"/>
                    </a:lnTo>
                    <a:lnTo>
                      <a:pt x="211" y="557"/>
                    </a:lnTo>
                    <a:lnTo>
                      <a:pt x="166" y="535"/>
                    </a:lnTo>
                    <a:lnTo>
                      <a:pt x="155" y="513"/>
                    </a:lnTo>
                    <a:lnTo>
                      <a:pt x="144" y="479"/>
                    </a:lnTo>
                    <a:lnTo>
                      <a:pt x="144" y="412"/>
                    </a:lnTo>
                    <a:lnTo>
                      <a:pt x="266" y="290"/>
                    </a:lnTo>
                    <a:lnTo>
                      <a:pt x="344" y="167"/>
                    </a:lnTo>
                    <a:lnTo>
                      <a:pt x="355" y="134"/>
                    </a:lnTo>
                    <a:lnTo>
                      <a:pt x="366" y="112"/>
                    </a:lnTo>
                    <a:lnTo>
                      <a:pt x="366" y="56"/>
                    </a:lnTo>
                    <a:lnTo>
                      <a:pt x="355" y="34"/>
                    </a:lnTo>
                    <a:lnTo>
                      <a:pt x="333" y="11"/>
                    </a:lnTo>
                    <a:lnTo>
                      <a:pt x="299" y="0"/>
                    </a:lnTo>
                    <a:lnTo>
                      <a:pt x="233" y="34"/>
                    </a:lnTo>
                    <a:lnTo>
                      <a:pt x="177" y="101"/>
                    </a:lnTo>
                    <a:lnTo>
                      <a:pt x="122" y="201"/>
                    </a:lnTo>
                    <a:lnTo>
                      <a:pt x="89" y="312"/>
                    </a:lnTo>
                    <a:lnTo>
                      <a:pt x="89" y="424"/>
                    </a:lnTo>
                    <a:lnTo>
                      <a:pt x="78" y="424"/>
                    </a:lnTo>
                    <a:lnTo>
                      <a:pt x="11" y="479"/>
                    </a:lnTo>
                    <a:close/>
                    <a:moveTo>
                      <a:pt x="155" y="368"/>
                    </a:moveTo>
                    <a:lnTo>
                      <a:pt x="166" y="290"/>
                    </a:lnTo>
                    <a:lnTo>
                      <a:pt x="188" y="201"/>
                    </a:lnTo>
                    <a:lnTo>
                      <a:pt x="222" y="123"/>
                    </a:lnTo>
                    <a:lnTo>
                      <a:pt x="266" y="56"/>
                    </a:lnTo>
                    <a:lnTo>
                      <a:pt x="299" y="34"/>
                    </a:lnTo>
                    <a:lnTo>
                      <a:pt x="310" y="34"/>
                    </a:lnTo>
                    <a:lnTo>
                      <a:pt x="333" y="56"/>
                    </a:lnTo>
                    <a:lnTo>
                      <a:pt x="333" y="78"/>
                    </a:lnTo>
                    <a:lnTo>
                      <a:pt x="322" y="123"/>
                    </a:lnTo>
                    <a:lnTo>
                      <a:pt x="299" y="190"/>
                    </a:lnTo>
                    <a:lnTo>
                      <a:pt x="255" y="256"/>
                    </a:lnTo>
                    <a:lnTo>
                      <a:pt x="211" y="312"/>
                    </a:lnTo>
                    <a:lnTo>
                      <a:pt x="155" y="3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3" name="Freeform 109"/>
              <p:cNvSpPr>
                <a:spLocks/>
              </p:cNvSpPr>
              <p:nvPr/>
            </p:nvSpPr>
            <p:spPr bwMode="auto">
              <a:xfrm>
                <a:off x="18643" y="5623"/>
                <a:ext cx="610" cy="747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65" y="123"/>
                  </a:cxn>
                  <a:cxn ang="0">
                    <a:pos x="454" y="134"/>
                  </a:cxn>
                  <a:cxn ang="0">
                    <a:pos x="443" y="156"/>
                  </a:cxn>
                  <a:cxn ang="0">
                    <a:pos x="443" y="212"/>
                  </a:cxn>
                  <a:cxn ang="0">
                    <a:pos x="465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65" y="234"/>
                  </a:cxn>
                  <a:cxn ang="0">
                    <a:pos x="588" y="212"/>
                  </a:cxn>
                  <a:cxn ang="0">
                    <a:pos x="588" y="178"/>
                  </a:cxn>
                  <a:cxn ang="0">
                    <a:pos x="565" y="100"/>
                  </a:cxn>
                  <a:cxn ang="0">
                    <a:pos x="510" y="45"/>
                  </a:cxn>
                  <a:cxn ang="0">
                    <a:pos x="432" y="11"/>
                  </a:cxn>
                  <a:cxn ang="0">
                    <a:pos x="343" y="0"/>
                  </a:cxn>
                  <a:cxn ang="0">
                    <a:pos x="210" y="33"/>
                  </a:cxn>
                  <a:cxn ang="0">
                    <a:pos x="99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22" y="524"/>
                  </a:cxn>
                  <a:cxn ang="0">
                    <a:pos x="99" y="635"/>
                  </a:cxn>
                  <a:cxn ang="0">
                    <a:pos x="210" y="713"/>
                  </a:cxn>
                  <a:cxn ang="0">
                    <a:pos x="343" y="747"/>
                  </a:cxn>
                  <a:cxn ang="0">
                    <a:pos x="454" y="724"/>
                  </a:cxn>
                  <a:cxn ang="0">
                    <a:pos x="532" y="669"/>
                  </a:cxn>
                  <a:cxn ang="0">
                    <a:pos x="576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4"/>
                  </a:cxn>
                  <a:cxn ang="0">
                    <a:pos x="599" y="513"/>
                  </a:cxn>
                  <a:cxn ang="0">
                    <a:pos x="588" y="513"/>
                  </a:cxn>
                  <a:cxn ang="0">
                    <a:pos x="565" y="535"/>
                  </a:cxn>
                  <a:cxn ang="0">
                    <a:pos x="521" y="624"/>
                  </a:cxn>
                  <a:cxn ang="0">
                    <a:pos x="465" y="669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1"/>
                  </a:cxn>
                  <a:cxn ang="0">
                    <a:pos x="244" y="657"/>
                  </a:cxn>
                  <a:cxn ang="0">
                    <a:pos x="188" y="602"/>
                  </a:cxn>
                  <a:cxn ang="0">
                    <a:pos x="144" y="513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88" y="56"/>
                  </a:cxn>
                  <a:cxn ang="0">
                    <a:pos x="343" y="45"/>
                  </a:cxn>
                  <a:cxn ang="0">
                    <a:pos x="388" y="45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7">
                    <a:moveTo>
                      <a:pt x="521" y="100"/>
                    </a:moveTo>
                    <a:lnTo>
                      <a:pt x="488" y="111"/>
                    </a:lnTo>
                    <a:lnTo>
                      <a:pt x="465" y="123"/>
                    </a:lnTo>
                    <a:lnTo>
                      <a:pt x="454" y="134"/>
                    </a:lnTo>
                    <a:lnTo>
                      <a:pt x="443" y="156"/>
                    </a:lnTo>
                    <a:lnTo>
                      <a:pt x="443" y="212"/>
                    </a:lnTo>
                    <a:lnTo>
                      <a:pt x="465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65" y="234"/>
                    </a:lnTo>
                    <a:lnTo>
                      <a:pt x="588" y="212"/>
                    </a:lnTo>
                    <a:lnTo>
                      <a:pt x="588" y="178"/>
                    </a:lnTo>
                    <a:lnTo>
                      <a:pt x="565" y="100"/>
                    </a:lnTo>
                    <a:lnTo>
                      <a:pt x="510" y="45"/>
                    </a:lnTo>
                    <a:lnTo>
                      <a:pt x="432" y="11"/>
                    </a:lnTo>
                    <a:lnTo>
                      <a:pt x="343" y="0"/>
                    </a:lnTo>
                    <a:lnTo>
                      <a:pt x="210" y="33"/>
                    </a:lnTo>
                    <a:lnTo>
                      <a:pt x="99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22" y="524"/>
                    </a:lnTo>
                    <a:lnTo>
                      <a:pt x="99" y="635"/>
                    </a:lnTo>
                    <a:lnTo>
                      <a:pt x="210" y="713"/>
                    </a:lnTo>
                    <a:lnTo>
                      <a:pt x="343" y="747"/>
                    </a:lnTo>
                    <a:lnTo>
                      <a:pt x="454" y="724"/>
                    </a:lnTo>
                    <a:lnTo>
                      <a:pt x="532" y="669"/>
                    </a:lnTo>
                    <a:lnTo>
                      <a:pt x="576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4"/>
                    </a:lnTo>
                    <a:lnTo>
                      <a:pt x="599" y="513"/>
                    </a:lnTo>
                    <a:lnTo>
                      <a:pt x="588" y="513"/>
                    </a:lnTo>
                    <a:lnTo>
                      <a:pt x="565" y="535"/>
                    </a:lnTo>
                    <a:lnTo>
                      <a:pt x="521" y="624"/>
                    </a:lnTo>
                    <a:lnTo>
                      <a:pt x="465" y="669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1"/>
                    </a:lnTo>
                    <a:lnTo>
                      <a:pt x="244" y="657"/>
                    </a:lnTo>
                    <a:lnTo>
                      <a:pt x="188" y="602"/>
                    </a:lnTo>
                    <a:lnTo>
                      <a:pt x="144" y="513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88" y="56"/>
                    </a:lnTo>
                    <a:lnTo>
                      <a:pt x="343" y="45"/>
                    </a:lnTo>
                    <a:lnTo>
                      <a:pt x="388" y="45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4" name="Freeform 110"/>
              <p:cNvSpPr>
                <a:spLocks noEditPoints="1"/>
              </p:cNvSpPr>
              <p:nvPr/>
            </p:nvSpPr>
            <p:spPr bwMode="auto">
              <a:xfrm>
                <a:off x="19364" y="5623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32" y="713"/>
                  </a:cxn>
                  <a:cxn ang="0">
                    <a:pos x="588" y="735"/>
                  </a:cxn>
                  <a:cxn ang="0">
                    <a:pos x="621" y="724"/>
                  </a:cxn>
                  <a:cxn ang="0">
                    <a:pos x="665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7" y="624"/>
                  </a:cxn>
                  <a:cxn ang="0">
                    <a:pos x="643" y="680"/>
                  </a:cxn>
                  <a:cxn ang="0">
                    <a:pos x="588" y="669"/>
                  </a:cxn>
                  <a:cxn ang="0">
                    <a:pos x="565" y="212"/>
                  </a:cxn>
                  <a:cxn ang="0">
                    <a:pos x="510" y="89"/>
                  </a:cxn>
                  <a:cxn ang="0">
                    <a:pos x="288" y="0"/>
                  </a:cxn>
                  <a:cxn ang="0">
                    <a:pos x="122" y="56"/>
                  </a:cxn>
                  <a:cxn ang="0">
                    <a:pos x="44" y="189"/>
                  </a:cxn>
                  <a:cxn ang="0">
                    <a:pos x="66" y="245"/>
                  </a:cxn>
                  <a:cxn ang="0">
                    <a:pos x="155" y="256"/>
                  </a:cxn>
                  <a:cxn ang="0">
                    <a:pos x="188" y="212"/>
                  </a:cxn>
                  <a:cxn ang="0">
                    <a:pos x="199" y="178"/>
                  </a:cxn>
                  <a:cxn ang="0">
                    <a:pos x="166" y="134"/>
                  </a:cxn>
                  <a:cxn ang="0">
                    <a:pos x="111" y="111"/>
                  </a:cxn>
                  <a:cxn ang="0">
                    <a:pos x="177" y="67"/>
                  </a:cxn>
                  <a:cxn ang="0">
                    <a:pos x="288" y="45"/>
                  </a:cxn>
                  <a:cxn ang="0">
                    <a:pos x="399" y="89"/>
                  </a:cxn>
                  <a:cxn ang="0">
                    <a:pos x="454" y="245"/>
                  </a:cxn>
                  <a:cxn ang="0">
                    <a:pos x="310" y="312"/>
                  </a:cxn>
                  <a:cxn ang="0">
                    <a:pos x="66" y="423"/>
                  </a:cxn>
                  <a:cxn ang="0">
                    <a:pos x="0" y="568"/>
                  </a:cxn>
                  <a:cxn ang="0">
                    <a:pos x="66" y="691"/>
                  </a:cxn>
                  <a:cxn ang="0">
                    <a:pos x="255" y="747"/>
                  </a:cxn>
                  <a:cxn ang="0">
                    <a:pos x="421" y="669"/>
                  </a:cxn>
                  <a:cxn ang="0">
                    <a:pos x="454" y="334"/>
                  </a:cxn>
                  <a:cxn ang="0">
                    <a:pos x="432" y="602"/>
                  </a:cxn>
                  <a:cxn ang="0">
                    <a:pos x="332" y="691"/>
                  </a:cxn>
                  <a:cxn ang="0">
                    <a:pos x="221" y="702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1" y="401"/>
                  </a:cxn>
                  <a:cxn ang="0">
                    <a:pos x="454" y="334"/>
                  </a:cxn>
                </a:cxnLst>
                <a:rect l="0" t="0" r="r" b="b"/>
                <a:pathLst>
                  <a:path w="721" h="747">
                    <a:moveTo>
                      <a:pt x="465" y="602"/>
                    </a:moveTo>
                    <a:lnTo>
                      <a:pt x="488" y="669"/>
                    </a:lnTo>
                    <a:lnTo>
                      <a:pt x="499" y="691"/>
                    </a:lnTo>
                    <a:lnTo>
                      <a:pt x="532" y="713"/>
                    </a:lnTo>
                    <a:lnTo>
                      <a:pt x="554" y="724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1" y="724"/>
                    </a:lnTo>
                    <a:lnTo>
                      <a:pt x="643" y="724"/>
                    </a:lnTo>
                    <a:lnTo>
                      <a:pt x="665" y="702"/>
                    </a:lnTo>
                    <a:lnTo>
                      <a:pt x="687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7" y="490"/>
                    </a:lnTo>
                    <a:lnTo>
                      <a:pt x="687" y="624"/>
                    </a:lnTo>
                    <a:lnTo>
                      <a:pt x="665" y="669"/>
                    </a:lnTo>
                    <a:lnTo>
                      <a:pt x="643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5" y="624"/>
                    </a:lnTo>
                    <a:lnTo>
                      <a:pt x="565" y="212"/>
                    </a:lnTo>
                    <a:lnTo>
                      <a:pt x="554" y="156"/>
                    </a:lnTo>
                    <a:lnTo>
                      <a:pt x="510" y="89"/>
                    </a:lnTo>
                    <a:lnTo>
                      <a:pt x="399" y="22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6"/>
                    </a:lnTo>
                    <a:lnTo>
                      <a:pt x="66" y="111"/>
                    </a:lnTo>
                    <a:lnTo>
                      <a:pt x="44" y="189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8" y="256"/>
                    </a:lnTo>
                    <a:lnTo>
                      <a:pt x="155" y="256"/>
                    </a:lnTo>
                    <a:lnTo>
                      <a:pt x="177" y="245"/>
                    </a:lnTo>
                    <a:lnTo>
                      <a:pt x="188" y="212"/>
                    </a:lnTo>
                    <a:lnTo>
                      <a:pt x="199" y="189"/>
                    </a:lnTo>
                    <a:lnTo>
                      <a:pt x="199" y="178"/>
                    </a:lnTo>
                    <a:lnTo>
                      <a:pt x="188" y="156"/>
                    </a:lnTo>
                    <a:lnTo>
                      <a:pt x="166" y="134"/>
                    </a:lnTo>
                    <a:lnTo>
                      <a:pt x="144" y="123"/>
                    </a:lnTo>
                    <a:lnTo>
                      <a:pt x="111" y="111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0" y="45"/>
                    </a:lnTo>
                    <a:lnTo>
                      <a:pt x="288" y="45"/>
                    </a:lnTo>
                    <a:lnTo>
                      <a:pt x="343" y="56"/>
                    </a:lnTo>
                    <a:lnTo>
                      <a:pt x="399" y="89"/>
                    </a:lnTo>
                    <a:lnTo>
                      <a:pt x="443" y="156"/>
                    </a:lnTo>
                    <a:lnTo>
                      <a:pt x="454" y="245"/>
                    </a:lnTo>
                    <a:lnTo>
                      <a:pt x="454" y="301"/>
                    </a:lnTo>
                    <a:lnTo>
                      <a:pt x="310" y="312"/>
                    </a:lnTo>
                    <a:lnTo>
                      <a:pt x="166" y="368"/>
                    </a:lnTo>
                    <a:lnTo>
                      <a:pt x="66" y="423"/>
                    </a:lnTo>
                    <a:lnTo>
                      <a:pt x="11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6" y="691"/>
                    </a:lnTo>
                    <a:lnTo>
                      <a:pt x="122" y="724"/>
                    </a:lnTo>
                    <a:lnTo>
                      <a:pt x="255" y="747"/>
                    </a:lnTo>
                    <a:lnTo>
                      <a:pt x="355" y="724"/>
                    </a:lnTo>
                    <a:lnTo>
                      <a:pt x="421" y="669"/>
                    </a:lnTo>
                    <a:lnTo>
                      <a:pt x="465" y="602"/>
                    </a:lnTo>
                    <a:close/>
                    <a:moveTo>
                      <a:pt x="454" y="334"/>
                    </a:moveTo>
                    <a:lnTo>
                      <a:pt x="454" y="501"/>
                    </a:lnTo>
                    <a:lnTo>
                      <a:pt x="432" y="602"/>
                    </a:lnTo>
                    <a:lnTo>
                      <a:pt x="388" y="657"/>
                    </a:lnTo>
                    <a:lnTo>
                      <a:pt x="332" y="691"/>
                    </a:lnTo>
                    <a:lnTo>
                      <a:pt x="266" y="702"/>
                    </a:lnTo>
                    <a:lnTo>
                      <a:pt x="221" y="702"/>
                    </a:lnTo>
                    <a:lnTo>
                      <a:pt x="155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3"/>
                    </a:lnTo>
                    <a:lnTo>
                      <a:pt x="166" y="457"/>
                    </a:lnTo>
                    <a:lnTo>
                      <a:pt x="221" y="401"/>
                    </a:lnTo>
                    <a:lnTo>
                      <a:pt x="321" y="357"/>
                    </a:lnTo>
                    <a:lnTo>
                      <a:pt x="454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5" name="Freeform 111"/>
              <p:cNvSpPr>
                <a:spLocks/>
              </p:cNvSpPr>
              <p:nvPr/>
            </p:nvSpPr>
            <p:spPr bwMode="auto">
              <a:xfrm>
                <a:off x="20151" y="5634"/>
                <a:ext cx="799" cy="71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1" y="646"/>
                  </a:cxn>
                  <a:cxn ang="0">
                    <a:pos x="89" y="658"/>
                  </a:cxn>
                  <a:cxn ang="0">
                    <a:pos x="56" y="658"/>
                  </a:cxn>
                  <a:cxn ang="0">
                    <a:pos x="0" y="669"/>
                  </a:cxn>
                  <a:cxn ang="0">
                    <a:pos x="0" y="713"/>
                  </a:cxn>
                  <a:cxn ang="0">
                    <a:pos x="355" y="713"/>
                  </a:cxn>
                  <a:cxn ang="0">
                    <a:pos x="355" y="669"/>
                  </a:cxn>
                  <a:cxn ang="0">
                    <a:pos x="300" y="669"/>
                  </a:cxn>
                  <a:cxn ang="0">
                    <a:pos x="266" y="658"/>
                  </a:cxn>
                  <a:cxn ang="0">
                    <a:pos x="244" y="646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5" y="190"/>
                  </a:cxn>
                  <a:cxn ang="0">
                    <a:pos x="300" y="100"/>
                  </a:cxn>
                  <a:cxn ang="0">
                    <a:pos x="377" y="56"/>
                  </a:cxn>
                  <a:cxn ang="0">
                    <a:pos x="444" y="34"/>
                  </a:cxn>
                  <a:cxn ang="0">
                    <a:pos x="510" y="56"/>
                  </a:cxn>
                  <a:cxn ang="0">
                    <a:pos x="544" y="89"/>
                  </a:cxn>
                  <a:cxn ang="0">
                    <a:pos x="566" y="145"/>
                  </a:cxn>
                  <a:cxn ang="0">
                    <a:pos x="566" y="624"/>
                  </a:cxn>
                  <a:cxn ang="0">
                    <a:pos x="555" y="646"/>
                  </a:cxn>
                  <a:cxn ang="0">
                    <a:pos x="533" y="658"/>
                  </a:cxn>
                  <a:cxn ang="0">
                    <a:pos x="499" y="658"/>
                  </a:cxn>
                  <a:cxn ang="0">
                    <a:pos x="444" y="669"/>
                  </a:cxn>
                  <a:cxn ang="0">
                    <a:pos x="444" y="713"/>
                  </a:cxn>
                  <a:cxn ang="0">
                    <a:pos x="799" y="713"/>
                  </a:cxn>
                  <a:cxn ang="0">
                    <a:pos x="799" y="669"/>
                  </a:cxn>
                  <a:cxn ang="0">
                    <a:pos x="754" y="669"/>
                  </a:cxn>
                  <a:cxn ang="0">
                    <a:pos x="721" y="658"/>
                  </a:cxn>
                  <a:cxn ang="0">
                    <a:pos x="699" y="658"/>
                  </a:cxn>
                  <a:cxn ang="0">
                    <a:pos x="677" y="613"/>
                  </a:cxn>
                  <a:cxn ang="0">
                    <a:pos x="677" y="201"/>
                  </a:cxn>
                  <a:cxn ang="0">
                    <a:pos x="666" y="123"/>
                  </a:cxn>
                  <a:cxn ang="0">
                    <a:pos x="632" y="67"/>
                  </a:cxn>
                  <a:cxn ang="0">
                    <a:pos x="610" y="45"/>
                  </a:cxn>
                  <a:cxn ang="0">
                    <a:pos x="588" y="34"/>
                  </a:cxn>
                  <a:cxn ang="0">
                    <a:pos x="555" y="11"/>
                  </a:cxn>
                  <a:cxn ang="0">
                    <a:pos x="510" y="11"/>
                  </a:cxn>
                  <a:cxn ang="0">
                    <a:pos x="455" y="0"/>
                  </a:cxn>
                  <a:cxn ang="0">
                    <a:pos x="355" y="22"/>
                  </a:cxn>
                  <a:cxn ang="0">
                    <a:pos x="277" y="78"/>
                  </a:cxn>
                  <a:cxn ang="0">
                    <a:pos x="222" y="16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89"/>
                  </a:cxn>
                  <a:cxn ang="0">
                    <a:pos x="111" y="100"/>
                  </a:cxn>
                  <a:cxn ang="0">
                    <a:pos x="122" y="123"/>
                  </a:cxn>
                  <a:cxn ang="0">
                    <a:pos x="122" y="156"/>
                  </a:cxn>
                </a:cxnLst>
                <a:rect l="0" t="0" r="r" b="b"/>
                <a:pathLst>
                  <a:path w="799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6"/>
                    </a:lnTo>
                    <a:lnTo>
                      <a:pt x="89" y="658"/>
                    </a:lnTo>
                    <a:lnTo>
                      <a:pt x="56" y="658"/>
                    </a:lnTo>
                    <a:lnTo>
                      <a:pt x="0" y="669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9"/>
                    </a:lnTo>
                    <a:lnTo>
                      <a:pt x="300" y="669"/>
                    </a:lnTo>
                    <a:lnTo>
                      <a:pt x="266" y="658"/>
                    </a:lnTo>
                    <a:lnTo>
                      <a:pt x="244" y="646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90"/>
                    </a:lnTo>
                    <a:lnTo>
                      <a:pt x="300" y="100"/>
                    </a:lnTo>
                    <a:lnTo>
                      <a:pt x="377" y="56"/>
                    </a:lnTo>
                    <a:lnTo>
                      <a:pt x="444" y="34"/>
                    </a:lnTo>
                    <a:lnTo>
                      <a:pt x="510" y="56"/>
                    </a:lnTo>
                    <a:lnTo>
                      <a:pt x="544" y="89"/>
                    </a:lnTo>
                    <a:lnTo>
                      <a:pt x="566" y="145"/>
                    </a:lnTo>
                    <a:lnTo>
                      <a:pt x="566" y="624"/>
                    </a:lnTo>
                    <a:lnTo>
                      <a:pt x="555" y="646"/>
                    </a:lnTo>
                    <a:lnTo>
                      <a:pt x="533" y="658"/>
                    </a:lnTo>
                    <a:lnTo>
                      <a:pt x="499" y="658"/>
                    </a:lnTo>
                    <a:lnTo>
                      <a:pt x="444" y="669"/>
                    </a:lnTo>
                    <a:lnTo>
                      <a:pt x="444" y="713"/>
                    </a:lnTo>
                    <a:lnTo>
                      <a:pt x="799" y="713"/>
                    </a:lnTo>
                    <a:lnTo>
                      <a:pt x="799" y="669"/>
                    </a:lnTo>
                    <a:lnTo>
                      <a:pt x="754" y="669"/>
                    </a:lnTo>
                    <a:lnTo>
                      <a:pt x="721" y="658"/>
                    </a:lnTo>
                    <a:lnTo>
                      <a:pt x="699" y="658"/>
                    </a:lnTo>
                    <a:lnTo>
                      <a:pt x="677" y="613"/>
                    </a:lnTo>
                    <a:lnTo>
                      <a:pt x="677" y="201"/>
                    </a:lnTo>
                    <a:lnTo>
                      <a:pt x="666" y="123"/>
                    </a:lnTo>
                    <a:lnTo>
                      <a:pt x="632" y="67"/>
                    </a:lnTo>
                    <a:lnTo>
                      <a:pt x="610" y="45"/>
                    </a:lnTo>
                    <a:lnTo>
                      <a:pt x="588" y="34"/>
                    </a:lnTo>
                    <a:lnTo>
                      <a:pt x="555" y="11"/>
                    </a:lnTo>
                    <a:lnTo>
                      <a:pt x="510" y="11"/>
                    </a:lnTo>
                    <a:lnTo>
                      <a:pt x="455" y="0"/>
                    </a:lnTo>
                    <a:lnTo>
                      <a:pt x="355" y="22"/>
                    </a:lnTo>
                    <a:lnTo>
                      <a:pt x="277" y="78"/>
                    </a:lnTo>
                    <a:lnTo>
                      <a:pt x="222" y="16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89"/>
                    </a:lnTo>
                    <a:lnTo>
                      <a:pt x="111" y="100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6" name="Freeform 112"/>
              <p:cNvSpPr>
                <a:spLocks/>
              </p:cNvSpPr>
              <p:nvPr/>
            </p:nvSpPr>
            <p:spPr bwMode="auto">
              <a:xfrm>
                <a:off x="21571" y="5623"/>
                <a:ext cx="521" cy="747"/>
              </a:xfrm>
              <a:custGeom>
                <a:avLst/>
                <a:gdLst/>
                <a:ahLst/>
                <a:cxnLst>
                  <a:cxn ang="0">
                    <a:pos x="299" y="412"/>
                  </a:cxn>
                  <a:cxn ang="0">
                    <a:pos x="377" y="446"/>
                  </a:cxn>
                  <a:cxn ang="0">
                    <a:pos x="444" y="557"/>
                  </a:cxn>
                  <a:cxn ang="0">
                    <a:pos x="366" y="691"/>
                  </a:cxn>
                  <a:cxn ang="0">
                    <a:pos x="177" y="691"/>
                  </a:cxn>
                  <a:cxn ang="0">
                    <a:pos x="67" y="568"/>
                  </a:cxn>
                  <a:cxn ang="0">
                    <a:pos x="33" y="457"/>
                  </a:cxn>
                  <a:cxn ang="0">
                    <a:pos x="0" y="457"/>
                  </a:cxn>
                  <a:cxn ang="0">
                    <a:pos x="11" y="747"/>
                  </a:cxn>
                  <a:cxn ang="0">
                    <a:pos x="22" y="735"/>
                  </a:cxn>
                  <a:cxn ang="0">
                    <a:pos x="55" y="713"/>
                  </a:cxn>
                  <a:cxn ang="0">
                    <a:pos x="67" y="691"/>
                  </a:cxn>
                  <a:cxn ang="0">
                    <a:pos x="133" y="702"/>
                  </a:cxn>
                  <a:cxn ang="0">
                    <a:pos x="211" y="735"/>
                  </a:cxn>
                  <a:cxn ang="0">
                    <a:pos x="266" y="747"/>
                  </a:cxn>
                  <a:cxn ang="0">
                    <a:pos x="466" y="680"/>
                  </a:cxn>
                  <a:cxn ang="0">
                    <a:pos x="521" y="524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00" y="279"/>
                  </a:cxn>
                  <a:cxn ang="0">
                    <a:pos x="89" y="212"/>
                  </a:cxn>
                  <a:cxn ang="0">
                    <a:pos x="78" y="134"/>
                  </a:cxn>
                  <a:cxn ang="0">
                    <a:pos x="122" y="67"/>
                  </a:cxn>
                  <a:cxn ang="0">
                    <a:pos x="200" y="33"/>
                  </a:cxn>
                  <a:cxn ang="0">
                    <a:pos x="344" y="45"/>
                  </a:cxn>
                  <a:cxn ang="0">
                    <a:pos x="422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399" y="45"/>
                  </a:cxn>
                  <a:cxn ang="0">
                    <a:pos x="311" y="11"/>
                  </a:cxn>
                  <a:cxn ang="0">
                    <a:pos x="255" y="0"/>
                  </a:cxn>
                  <a:cxn ang="0">
                    <a:pos x="78" y="45"/>
                  </a:cxn>
                  <a:cxn ang="0">
                    <a:pos x="0" y="145"/>
                  </a:cxn>
                  <a:cxn ang="0">
                    <a:pos x="11" y="279"/>
                  </a:cxn>
                  <a:cxn ang="0">
                    <a:pos x="67" y="334"/>
                  </a:cxn>
                  <a:cxn ang="0">
                    <a:pos x="177" y="390"/>
                  </a:cxn>
                </a:cxnLst>
                <a:rect l="0" t="0" r="r" b="b"/>
                <a:pathLst>
                  <a:path w="521" h="747">
                    <a:moveTo>
                      <a:pt x="277" y="412"/>
                    </a:moveTo>
                    <a:lnTo>
                      <a:pt x="299" y="412"/>
                    </a:lnTo>
                    <a:lnTo>
                      <a:pt x="344" y="435"/>
                    </a:lnTo>
                    <a:lnTo>
                      <a:pt x="377" y="446"/>
                    </a:lnTo>
                    <a:lnTo>
                      <a:pt x="422" y="490"/>
                    </a:lnTo>
                    <a:lnTo>
                      <a:pt x="444" y="557"/>
                    </a:lnTo>
                    <a:lnTo>
                      <a:pt x="422" y="635"/>
                    </a:lnTo>
                    <a:lnTo>
                      <a:pt x="366" y="691"/>
                    </a:lnTo>
                    <a:lnTo>
                      <a:pt x="266" y="702"/>
                    </a:lnTo>
                    <a:lnTo>
                      <a:pt x="177" y="691"/>
                    </a:lnTo>
                    <a:lnTo>
                      <a:pt x="111" y="646"/>
                    </a:lnTo>
                    <a:lnTo>
                      <a:pt x="67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6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7"/>
                    </a:lnTo>
                    <a:lnTo>
                      <a:pt x="22" y="747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7" y="702"/>
                    </a:lnTo>
                    <a:lnTo>
                      <a:pt x="67" y="691"/>
                    </a:lnTo>
                    <a:lnTo>
                      <a:pt x="89" y="669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1" y="735"/>
                    </a:lnTo>
                    <a:lnTo>
                      <a:pt x="233" y="747"/>
                    </a:lnTo>
                    <a:lnTo>
                      <a:pt x="266" y="747"/>
                    </a:lnTo>
                    <a:lnTo>
                      <a:pt x="377" y="724"/>
                    </a:lnTo>
                    <a:lnTo>
                      <a:pt x="466" y="680"/>
                    </a:lnTo>
                    <a:lnTo>
                      <a:pt x="510" y="602"/>
                    </a:lnTo>
                    <a:lnTo>
                      <a:pt x="521" y="524"/>
                    </a:lnTo>
                    <a:lnTo>
                      <a:pt x="499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66" y="290"/>
                    </a:lnTo>
                    <a:lnTo>
                      <a:pt x="200" y="279"/>
                    </a:lnTo>
                    <a:lnTo>
                      <a:pt x="133" y="256"/>
                    </a:lnTo>
                    <a:lnTo>
                      <a:pt x="89" y="212"/>
                    </a:lnTo>
                    <a:lnTo>
                      <a:pt x="78" y="156"/>
                    </a:lnTo>
                    <a:lnTo>
                      <a:pt x="78" y="134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5"/>
                    </a:lnTo>
                    <a:lnTo>
                      <a:pt x="200" y="33"/>
                    </a:lnTo>
                    <a:lnTo>
                      <a:pt x="255" y="33"/>
                    </a:lnTo>
                    <a:lnTo>
                      <a:pt x="344" y="45"/>
                    </a:lnTo>
                    <a:lnTo>
                      <a:pt x="399" y="89"/>
                    </a:lnTo>
                    <a:lnTo>
                      <a:pt x="422" y="145"/>
                    </a:lnTo>
                    <a:lnTo>
                      <a:pt x="444" y="234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0" y="45"/>
                    </a:lnTo>
                    <a:lnTo>
                      <a:pt x="399" y="45"/>
                    </a:lnTo>
                    <a:lnTo>
                      <a:pt x="355" y="22"/>
                    </a:lnTo>
                    <a:lnTo>
                      <a:pt x="311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8" y="45"/>
                    </a:lnTo>
                    <a:lnTo>
                      <a:pt x="33" y="89"/>
                    </a:lnTo>
                    <a:lnTo>
                      <a:pt x="0" y="145"/>
                    </a:lnTo>
                    <a:lnTo>
                      <a:pt x="0" y="245"/>
                    </a:lnTo>
                    <a:lnTo>
                      <a:pt x="11" y="279"/>
                    </a:lnTo>
                    <a:lnTo>
                      <a:pt x="33" y="312"/>
                    </a:lnTo>
                    <a:lnTo>
                      <a:pt x="67" y="334"/>
                    </a:lnTo>
                    <a:lnTo>
                      <a:pt x="122" y="368"/>
                    </a:lnTo>
                    <a:lnTo>
                      <a:pt x="177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7" name="Freeform 113"/>
              <p:cNvSpPr>
                <a:spLocks noEditPoints="1"/>
              </p:cNvSpPr>
              <p:nvPr/>
            </p:nvSpPr>
            <p:spPr bwMode="auto">
              <a:xfrm>
                <a:off x="22214" y="5623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22" y="713"/>
                  </a:cxn>
                  <a:cxn ang="0">
                    <a:pos x="599" y="735"/>
                  </a:cxn>
                  <a:cxn ang="0">
                    <a:pos x="644" y="724"/>
                  </a:cxn>
                  <a:cxn ang="0">
                    <a:pos x="688" y="691"/>
                  </a:cxn>
                  <a:cxn ang="0">
                    <a:pos x="721" y="624"/>
                  </a:cxn>
                  <a:cxn ang="0">
                    <a:pos x="677" y="490"/>
                  </a:cxn>
                  <a:cxn ang="0">
                    <a:pos x="655" y="669"/>
                  </a:cxn>
                  <a:cxn ang="0">
                    <a:pos x="599" y="680"/>
                  </a:cxn>
                  <a:cxn ang="0">
                    <a:pos x="566" y="624"/>
                  </a:cxn>
                  <a:cxn ang="0">
                    <a:pos x="544" y="156"/>
                  </a:cxn>
                  <a:cxn ang="0">
                    <a:pos x="400" y="22"/>
                  </a:cxn>
                  <a:cxn ang="0">
                    <a:pos x="200" y="11"/>
                  </a:cxn>
                  <a:cxn ang="0">
                    <a:pos x="67" y="111"/>
                  </a:cxn>
                  <a:cxn ang="0">
                    <a:pos x="56" y="223"/>
                  </a:cxn>
                  <a:cxn ang="0">
                    <a:pos x="89" y="256"/>
                  </a:cxn>
                  <a:cxn ang="0">
                    <a:pos x="178" y="245"/>
                  </a:cxn>
                  <a:cxn ang="0">
                    <a:pos x="189" y="156"/>
                  </a:cxn>
                  <a:cxn ang="0">
                    <a:pos x="145" y="123"/>
                  </a:cxn>
                  <a:cxn ang="0">
                    <a:pos x="145" y="78"/>
                  </a:cxn>
                  <a:cxn ang="0">
                    <a:pos x="211" y="45"/>
                  </a:cxn>
                  <a:cxn ang="0">
                    <a:pos x="344" y="56"/>
                  </a:cxn>
                  <a:cxn ang="0">
                    <a:pos x="433" y="156"/>
                  </a:cxn>
                  <a:cxn ang="0">
                    <a:pos x="455" y="301"/>
                  </a:cxn>
                  <a:cxn ang="0">
                    <a:pos x="156" y="368"/>
                  </a:cxn>
                  <a:cxn ang="0">
                    <a:pos x="11" y="501"/>
                  </a:cxn>
                  <a:cxn ang="0">
                    <a:pos x="11" y="635"/>
                  </a:cxn>
                  <a:cxn ang="0">
                    <a:pos x="122" y="724"/>
                  </a:cxn>
                  <a:cxn ang="0">
                    <a:pos x="355" y="724"/>
                  </a:cxn>
                  <a:cxn ang="0">
                    <a:pos x="466" y="602"/>
                  </a:cxn>
                  <a:cxn ang="0">
                    <a:pos x="455" y="501"/>
                  </a:cxn>
                  <a:cxn ang="0">
                    <a:pos x="389" y="657"/>
                  </a:cxn>
                  <a:cxn ang="0">
                    <a:pos x="267" y="702"/>
                  </a:cxn>
                  <a:cxn ang="0">
                    <a:pos x="178" y="680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8" y="669"/>
                    </a:lnTo>
                    <a:lnTo>
                      <a:pt x="500" y="691"/>
                    </a:lnTo>
                    <a:lnTo>
                      <a:pt x="522" y="713"/>
                    </a:lnTo>
                    <a:lnTo>
                      <a:pt x="588" y="735"/>
                    </a:lnTo>
                    <a:lnTo>
                      <a:pt x="599" y="735"/>
                    </a:lnTo>
                    <a:lnTo>
                      <a:pt x="622" y="724"/>
                    </a:lnTo>
                    <a:lnTo>
                      <a:pt x="644" y="724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77" y="490"/>
                    </a:lnTo>
                    <a:lnTo>
                      <a:pt x="677" y="624"/>
                    </a:lnTo>
                    <a:lnTo>
                      <a:pt x="655" y="669"/>
                    </a:lnTo>
                    <a:lnTo>
                      <a:pt x="644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6" y="624"/>
                    </a:lnTo>
                    <a:lnTo>
                      <a:pt x="566" y="212"/>
                    </a:lnTo>
                    <a:lnTo>
                      <a:pt x="544" y="156"/>
                    </a:lnTo>
                    <a:lnTo>
                      <a:pt x="511" y="89"/>
                    </a:lnTo>
                    <a:lnTo>
                      <a:pt x="400" y="22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56"/>
                    </a:lnTo>
                    <a:lnTo>
                      <a:pt x="67" y="111"/>
                    </a:lnTo>
                    <a:lnTo>
                      <a:pt x="45" y="189"/>
                    </a:lnTo>
                    <a:lnTo>
                      <a:pt x="56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56" y="256"/>
                    </a:lnTo>
                    <a:lnTo>
                      <a:pt x="178" y="245"/>
                    </a:lnTo>
                    <a:lnTo>
                      <a:pt x="189" y="212"/>
                    </a:lnTo>
                    <a:lnTo>
                      <a:pt x="189" y="156"/>
                    </a:lnTo>
                    <a:lnTo>
                      <a:pt x="167" y="134"/>
                    </a:lnTo>
                    <a:lnTo>
                      <a:pt x="145" y="123"/>
                    </a:lnTo>
                    <a:lnTo>
                      <a:pt x="111" y="111"/>
                    </a:lnTo>
                    <a:lnTo>
                      <a:pt x="145" y="78"/>
                    </a:lnTo>
                    <a:lnTo>
                      <a:pt x="178" y="67"/>
                    </a:lnTo>
                    <a:lnTo>
                      <a:pt x="211" y="45"/>
                    </a:lnTo>
                    <a:lnTo>
                      <a:pt x="289" y="45"/>
                    </a:lnTo>
                    <a:lnTo>
                      <a:pt x="344" y="56"/>
                    </a:lnTo>
                    <a:lnTo>
                      <a:pt x="400" y="89"/>
                    </a:lnTo>
                    <a:lnTo>
                      <a:pt x="433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1" y="312"/>
                    </a:lnTo>
                    <a:lnTo>
                      <a:pt x="156" y="368"/>
                    </a:lnTo>
                    <a:lnTo>
                      <a:pt x="67" y="423"/>
                    </a:lnTo>
                    <a:lnTo>
                      <a:pt x="11" y="501"/>
                    </a:lnTo>
                    <a:lnTo>
                      <a:pt x="0" y="568"/>
                    </a:lnTo>
                    <a:lnTo>
                      <a:pt x="11" y="635"/>
                    </a:lnTo>
                    <a:lnTo>
                      <a:pt x="56" y="691"/>
                    </a:lnTo>
                    <a:lnTo>
                      <a:pt x="122" y="724"/>
                    </a:lnTo>
                    <a:lnTo>
                      <a:pt x="255" y="747"/>
                    </a:lnTo>
                    <a:lnTo>
                      <a:pt x="355" y="724"/>
                    </a:lnTo>
                    <a:lnTo>
                      <a:pt x="422" y="669"/>
                    </a:lnTo>
                    <a:lnTo>
                      <a:pt x="466" y="602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2"/>
                    </a:lnTo>
                    <a:lnTo>
                      <a:pt x="389" y="657"/>
                    </a:lnTo>
                    <a:lnTo>
                      <a:pt x="322" y="691"/>
                    </a:lnTo>
                    <a:lnTo>
                      <a:pt x="267" y="702"/>
                    </a:lnTo>
                    <a:lnTo>
                      <a:pt x="222" y="702"/>
                    </a:lnTo>
                    <a:lnTo>
                      <a:pt x="178" y="680"/>
                    </a:lnTo>
                    <a:lnTo>
                      <a:pt x="156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3"/>
                    </a:lnTo>
                    <a:lnTo>
                      <a:pt x="167" y="457"/>
                    </a:lnTo>
                    <a:lnTo>
                      <a:pt x="222" y="401"/>
                    </a:lnTo>
                    <a:lnTo>
                      <a:pt x="322" y="357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8" name="Freeform 114"/>
              <p:cNvSpPr>
                <a:spLocks/>
              </p:cNvSpPr>
              <p:nvPr/>
            </p:nvSpPr>
            <p:spPr bwMode="auto">
              <a:xfrm>
                <a:off x="22980" y="5356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0"/>
                  </a:cxn>
                  <a:cxn ang="0">
                    <a:pos x="244" y="300"/>
                  </a:cxn>
                  <a:cxn ang="0">
                    <a:pos x="244" y="0"/>
                  </a:cxn>
                  <a:cxn ang="0">
                    <a:pos x="199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89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44" y="891"/>
                  </a:cxn>
                  <a:cxn ang="0">
                    <a:pos x="188" y="958"/>
                  </a:cxn>
                  <a:cxn ang="0">
                    <a:pos x="244" y="991"/>
                  </a:cxn>
                  <a:cxn ang="0">
                    <a:pos x="299" y="1002"/>
                  </a:cxn>
                  <a:cxn ang="0">
                    <a:pos x="344" y="1014"/>
                  </a:cxn>
                  <a:cxn ang="0">
                    <a:pos x="410" y="991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6"/>
                  </a:cxn>
                  <a:cxn ang="0">
                    <a:pos x="443" y="891"/>
                  </a:cxn>
                  <a:cxn ang="0">
                    <a:pos x="421" y="924"/>
                  </a:cxn>
                  <a:cxn ang="0">
                    <a:pos x="377" y="969"/>
                  </a:cxn>
                  <a:cxn ang="0">
                    <a:pos x="321" y="969"/>
                  </a:cxn>
                  <a:cxn ang="0">
                    <a:pos x="277" y="924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0"/>
                    </a:lnTo>
                    <a:lnTo>
                      <a:pt x="244" y="300"/>
                    </a:lnTo>
                    <a:lnTo>
                      <a:pt x="244" y="0"/>
                    </a:lnTo>
                    <a:lnTo>
                      <a:pt x="199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89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44" y="891"/>
                    </a:lnTo>
                    <a:lnTo>
                      <a:pt x="188" y="958"/>
                    </a:lnTo>
                    <a:lnTo>
                      <a:pt x="244" y="991"/>
                    </a:lnTo>
                    <a:lnTo>
                      <a:pt x="299" y="1002"/>
                    </a:lnTo>
                    <a:lnTo>
                      <a:pt x="344" y="1014"/>
                    </a:lnTo>
                    <a:lnTo>
                      <a:pt x="410" y="991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6"/>
                    </a:lnTo>
                    <a:lnTo>
                      <a:pt x="443" y="891"/>
                    </a:lnTo>
                    <a:lnTo>
                      <a:pt x="421" y="924"/>
                    </a:lnTo>
                    <a:lnTo>
                      <a:pt x="377" y="969"/>
                    </a:lnTo>
                    <a:lnTo>
                      <a:pt x="321" y="969"/>
                    </a:lnTo>
                    <a:lnTo>
                      <a:pt x="277" y="924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899" name="Freeform 115"/>
              <p:cNvSpPr>
                <a:spLocks noEditPoints="1"/>
              </p:cNvSpPr>
              <p:nvPr/>
            </p:nvSpPr>
            <p:spPr bwMode="auto">
              <a:xfrm>
                <a:off x="23623" y="5278"/>
                <a:ext cx="344" cy="1069"/>
              </a:xfrm>
              <a:custGeom>
                <a:avLst/>
                <a:gdLst/>
                <a:ahLst/>
                <a:cxnLst>
                  <a:cxn ang="0">
                    <a:pos x="233" y="356"/>
                  </a:cxn>
                  <a:cxn ang="0">
                    <a:pos x="0" y="378"/>
                  </a:cxn>
                  <a:cxn ang="0">
                    <a:pos x="0" y="423"/>
                  </a:cxn>
                  <a:cxn ang="0">
                    <a:pos x="44" y="423"/>
                  </a:cxn>
                  <a:cxn ang="0">
                    <a:pos x="78" y="434"/>
                  </a:cxn>
                  <a:cxn ang="0">
                    <a:pos x="100" y="445"/>
                  </a:cxn>
                  <a:cxn ang="0">
                    <a:pos x="111" y="456"/>
                  </a:cxn>
                  <a:cxn ang="0">
                    <a:pos x="122" y="479"/>
                  </a:cxn>
                  <a:cxn ang="0">
                    <a:pos x="122" y="980"/>
                  </a:cxn>
                  <a:cxn ang="0">
                    <a:pos x="111" y="1002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69"/>
                  </a:cxn>
                  <a:cxn ang="0">
                    <a:pos x="344" y="1069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1"/>
                  </a:cxn>
                  <a:cxn ang="0">
                    <a:pos x="233" y="947"/>
                  </a:cxn>
                  <a:cxn ang="0">
                    <a:pos x="233" y="356"/>
                  </a:cxn>
                  <a:cxn ang="0">
                    <a:pos x="233" y="78"/>
                  </a:cxn>
                  <a:cxn ang="0">
                    <a:pos x="222" y="44"/>
                  </a:cxn>
                  <a:cxn ang="0">
                    <a:pos x="211" y="22"/>
                  </a:cxn>
                  <a:cxn ang="0">
                    <a:pos x="178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3"/>
                  </a:cxn>
                  <a:cxn ang="0">
                    <a:pos x="67" y="55"/>
                  </a:cxn>
                  <a:cxn ang="0">
                    <a:pos x="67" y="111"/>
                  </a:cxn>
                  <a:cxn ang="0">
                    <a:pos x="111" y="156"/>
                  </a:cxn>
                  <a:cxn ang="0">
                    <a:pos x="155" y="167"/>
                  </a:cxn>
                  <a:cxn ang="0">
                    <a:pos x="189" y="156"/>
                  </a:cxn>
                  <a:cxn ang="0">
                    <a:pos x="211" y="144"/>
                  </a:cxn>
                  <a:cxn ang="0">
                    <a:pos x="233" y="111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69">
                    <a:moveTo>
                      <a:pt x="233" y="356"/>
                    </a:moveTo>
                    <a:lnTo>
                      <a:pt x="0" y="378"/>
                    </a:lnTo>
                    <a:lnTo>
                      <a:pt x="0" y="423"/>
                    </a:lnTo>
                    <a:lnTo>
                      <a:pt x="44" y="423"/>
                    </a:lnTo>
                    <a:lnTo>
                      <a:pt x="78" y="434"/>
                    </a:lnTo>
                    <a:lnTo>
                      <a:pt x="100" y="445"/>
                    </a:lnTo>
                    <a:lnTo>
                      <a:pt x="111" y="456"/>
                    </a:lnTo>
                    <a:lnTo>
                      <a:pt x="122" y="479"/>
                    </a:lnTo>
                    <a:lnTo>
                      <a:pt x="122" y="980"/>
                    </a:lnTo>
                    <a:lnTo>
                      <a:pt x="111" y="1002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69"/>
                    </a:lnTo>
                    <a:lnTo>
                      <a:pt x="344" y="1069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1"/>
                    </a:lnTo>
                    <a:lnTo>
                      <a:pt x="233" y="947"/>
                    </a:lnTo>
                    <a:lnTo>
                      <a:pt x="233" y="356"/>
                    </a:lnTo>
                    <a:close/>
                    <a:moveTo>
                      <a:pt x="233" y="78"/>
                    </a:moveTo>
                    <a:lnTo>
                      <a:pt x="222" y="44"/>
                    </a:lnTo>
                    <a:lnTo>
                      <a:pt x="211" y="22"/>
                    </a:lnTo>
                    <a:lnTo>
                      <a:pt x="178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3"/>
                    </a:lnTo>
                    <a:lnTo>
                      <a:pt x="67" y="55"/>
                    </a:lnTo>
                    <a:lnTo>
                      <a:pt x="67" y="111"/>
                    </a:lnTo>
                    <a:lnTo>
                      <a:pt x="111" y="156"/>
                    </a:lnTo>
                    <a:lnTo>
                      <a:pt x="155" y="167"/>
                    </a:lnTo>
                    <a:lnTo>
                      <a:pt x="189" y="156"/>
                    </a:lnTo>
                    <a:lnTo>
                      <a:pt x="211" y="144"/>
                    </a:lnTo>
                    <a:lnTo>
                      <a:pt x="233" y="111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0" name="Freeform 116"/>
              <p:cNvSpPr>
                <a:spLocks/>
              </p:cNvSpPr>
              <p:nvPr/>
            </p:nvSpPr>
            <p:spPr bwMode="auto">
              <a:xfrm>
                <a:off x="24067" y="5623"/>
                <a:ext cx="521" cy="747"/>
              </a:xfrm>
              <a:custGeom>
                <a:avLst/>
                <a:gdLst/>
                <a:ahLst/>
                <a:cxnLst>
                  <a:cxn ang="0">
                    <a:pos x="299" y="412"/>
                  </a:cxn>
                  <a:cxn ang="0">
                    <a:pos x="377" y="446"/>
                  </a:cxn>
                  <a:cxn ang="0">
                    <a:pos x="443" y="524"/>
                  </a:cxn>
                  <a:cxn ang="0">
                    <a:pos x="421" y="635"/>
                  </a:cxn>
                  <a:cxn ang="0">
                    <a:pos x="266" y="702"/>
                  </a:cxn>
                  <a:cxn ang="0">
                    <a:pos x="111" y="646"/>
                  </a:cxn>
                  <a:cxn ang="0">
                    <a:pos x="44" y="479"/>
                  </a:cxn>
                  <a:cxn ang="0">
                    <a:pos x="22" y="446"/>
                  </a:cxn>
                  <a:cxn ang="0">
                    <a:pos x="0" y="735"/>
                  </a:cxn>
                  <a:cxn ang="0">
                    <a:pos x="22" y="747"/>
                  </a:cxn>
                  <a:cxn ang="0">
                    <a:pos x="33" y="724"/>
                  </a:cxn>
                  <a:cxn ang="0">
                    <a:pos x="66" y="702"/>
                  </a:cxn>
                  <a:cxn ang="0">
                    <a:pos x="89" y="669"/>
                  </a:cxn>
                  <a:cxn ang="0">
                    <a:pos x="166" y="724"/>
                  </a:cxn>
                  <a:cxn ang="0">
                    <a:pos x="244" y="747"/>
                  </a:cxn>
                  <a:cxn ang="0">
                    <a:pos x="388" y="724"/>
                  </a:cxn>
                  <a:cxn ang="0">
                    <a:pos x="510" y="602"/>
                  </a:cxn>
                  <a:cxn ang="0">
                    <a:pos x="521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11" y="279"/>
                  </a:cxn>
                  <a:cxn ang="0">
                    <a:pos x="89" y="212"/>
                  </a:cxn>
                  <a:cxn ang="0">
                    <a:pos x="77" y="134"/>
                  </a:cxn>
                  <a:cxn ang="0">
                    <a:pos x="122" y="67"/>
                  </a:cxn>
                  <a:cxn ang="0">
                    <a:pos x="199" y="33"/>
                  </a:cxn>
                  <a:cxn ang="0">
                    <a:pos x="344" y="45"/>
                  </a:cxn>
                  <a:cxn ang="0">
                    <a:pos x="421" y="145"/>
                  </a:cxn>
                  <a:cxn ang="0">
                    <a:pos x="443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3" y="11"/>
                  </a:cxn>
                  <a:cxn ang="0">
                    <a:pos x="399" y="45"/>
                  </a:cxn>
                  <a:cxn ang="0">
                    <a:pos x="310" y="11"/>
                  </a:cxn>
                  <a:cxn ang="0">
                    <a:pos x="255" y="0"/>
                  </a:cxn>
                  <a:cxn ang="0">
                    <a:pos x="77" y="45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8"/>
                  </a:cxn>
                  <a:cxn ang="0">
                    <a:pos x="277" y="412"/>
                  </a:cxn>
                </a:cxnLst>
                <a:rect l="0" t="0" r="r" b="b"/>
                <a:pathLst>
                  <a:path w="521" h="747">
                    <a:moveTo>
                      <a:pt x="277" y="412"/>
                    </a:moveTo>
                    <a:lnTo>
                      <a:pt x="299" y="412"/>
                    </a:lnTo>
                    <a:lnTo>
                      <a:pt x="344" y="435"/>
                    </a:lnTo>
                    <a:lnTo>
                      <a:pt x="377" y="446"/>
                    </a:lnTo>
                    <a:lnTo>
                      <a:pt x="421" y="490"/>
                    </a:lnTo>
                    <a:lnTo>
                      <a:pt x="443" y="524"/>
                    </a:lnTo>
                    <a:lnTo>
                      <a:pt x="443" y="557"/>
                    </a:lnTo>
                    <a:lnTo>
                      <a:pt x="421" y="635"/>
                    </a:lnTo>
                    <a:lnTo>
                      <a:pt x="366" y="691"/>
                    </a:lnTo>
                    <a:lnTo>
                      <a:pt x="266" y="702"/>
                    </a:lnTo>
                    <a:lnTo>
                      <a:pt x="177" y="691"/>
                    </a:lnTo>
                    <a:lnTo>
                      <a:pt x="111" y="646"/>
                    </a:lnTo>
                    <a:lnTo>
                      <a:pt x="66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6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7"/>
                    </a:lnTo>
                    <a:lnTo>
                      <a:pt x="22" y="747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6" y="702"/>
                    </a:lnTo>
                    <a:lnTo>
                      <a:pt x="66" y="691"/>
                    </a:lnTo>
                    <a:lnTo>
                      <a:pt x="89" y="669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1" y="735"/>
                    </a:lnTo>
                    <a:lnTo>
                      <a:pt x="244" y="747"/>
                    </a:lnTo>
                    <a:lnTo>
                      <a:pt x="266" y="747"/>
                    </a:lnTo>
                    <a:lnTo>
                      <a:pt x="388" y="724"/>
                    </a:lnTo>
                    <a:lnTo>
                      <a:pt x="466" y="680"/>
                    </a:lnTo>
                    <a:lnTo>
                      <a:pt x="510" y="602"/>
                    </a:lnTo>
                    <a:lnTo>
                      <a:pt x="521" y="524"/>
                    </a:lnTo>
                    <a:lnTo>
                      <a:pt x="521" y="479"/>
                    </a:lnTo>
                    <a:lnTo>
                      <a:pt x="499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77" y="290"/>
                    </a:lnTo>
                    <a:lnTo>
                      <a:pt x="211" y="279"/>
                    </a:lnTo>
                    <a:lnTo>
                      <a:pt x="144" y="256"/>
                    </a:lnTo>
                    <a:lnTo>
                      <a:pt x="89" y="212"/>
                    </a:lnTo>
                    <a:lnTo>
                      <a:pt x="77" y="156"/>
                    </a:lnTo>
                    <a:lnTo>
                      <a:pt x="77" y="134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5"/>
                    </a:lnTo>
                    <a:lnTo>
                      <a:pt x="199" y="33"/>
                    </a:lnTo>
                    <a:lnTo>
                      <a:pt x="255" y="33"/>
                    </a:lnTo>
                    <a:lnTo>
                      <a:pt x="344" y="45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3" y="234"/>
                    </a:lnTo>
                    <a:lnTo>
                      <a:pt x="443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3" y="11"/>
                    </a:lnTo>
                    <a:lnTo>
                      <a:pt x="410" y="45"/>
                    </a:lnTo>
                    <a:lnTo>
                      <a:pt x="399" y="45"/>
                    </a:lnTo>
                    <a:lnTo>
                      <a:pt x="355" y="22"/>
                    </a:lnTo>
                    <a:lnTo>
                      <a:pt x="310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7" y="45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1"/>
                    </a:lnTo>
                    <a:lnTo>
                      <a:pt x="0" y="245"/>
                    </a:lnTo>
                    <a:lnTo>
                      <a:pt x="22" y="279"/>
                    </a:lnTo>
                    <a:lnTo>
                      <a:pt x="33" y="312"/>
                    </a:lnTo>
                    <a:lnTo>
                      <a:pt x="66" y="334"/>
                    </a:lnTo>
                    <a:lnTo>
                      <a:pt x="122" y="368"/>
                    </a:lnTo>
                    <a:lnTo>
                      <a:pt x="188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1" name="Freeform 117"/>
              <p:cNvSpPr>
                <a:spLocks/>
              </p:cNvSpPr>
              <p:nvPr/>
            </p:nvSpPr>
            <p:spPr bwMode="auto">
              <a:xfrm>
                <a:off x="24699" y="5211"/>
                <a:ext cx="510" cy="1136"/>
              </a:xfrm>
              <a:custGeom>
                <a:avLst/>
                <a:gdLst/>
                <a:ahLst/>
                <a:cxnLst>
                  <a:cxn ang="0">
                    <a:pos x="233" y="490"/>
                  </a:cxn>
                  <a:cxn ang="0">
                    <a:pos x="410" y="490"/>
                  </a:cxn>
                  <a:cxn ang="0">
                    <a:pos x="410" y="445"/>
                  </a:cxn>
                  <a:cxn ang="0">
                    <a:pos x="222" y="445"/>
                  </a:cxn>
                  <a:cxn ang="0">
                    <a:pos x="222" y="256"/>
                  </a:cxn>
                  <a:cxn ang="0">
                    <a:pos x="233" y="167"/>
                  </a:cxn>
                  <a:cxn ang="0">
                    <a:pos x="266" y="100"/>
                  </a:cxn>
                  <a:cxn ang="0">
                    <a:pos x="322" y="55"/>
                  </a:cxn>
                  <a:cxn ang="0">
                    <a:pos x="366" y="44"/>
                  </a:cxn>
                  <a:cxn ang="0">
                    <a:pos x="399" y="44"/>
                  </a:cxn>
                  <a:cxn ang="0">
                    <a:pos x="422" y="55"/>
                  </a:cxn>
                  <a:cxn ang="0">
                    <a:pos x="410" y="55"/>
                  </a:cxn>
                  <a:cxn ang="0">
                    <a:pos x="388" y="67"/>
                  </a:cxn>
                  <a:cxn ang="0">
                    <a:pos x="377" y="89"/>
                  </a:cxn>
                  <a:cxn ang="0">
                    <a:pos x="377" y="145"/>
                  </a:cxn>
                  <a:cxn ang="0">
                    <a:pos x="399" y="167"/>
                  </a:cxn>
                  <a:cxn ang="0">
                    <a:pos x="444" y="189"/>
                  </a:cxn>
                  <a:cxn ang="0">
                    <a:pos x="477" y="178"/>
                  </a:cxn>
                  <a:cxn ang="0">
                    <a:pos x="499" y="167"/>
                  </a:cxn>
                  <a:cxn ang="0">
                    <a:pos x="510" y="145"/>
                  </a:cxn>
                  <a:cxn ang="0">
                    <a:pos x="510" y="78"/>
                  </a:cxn>
                  <a:cxn ang="0">
                    <a:pos x="488" y="44"/>
                  </a:cxn>
                  <a:cxn ang="0">
                    <a:pos x="455" y="22"/>
                  </a:cxn>
                  <a:cxn ang="0">
                    <a:pos x="422" y="11"/>
                  </a:cxn>
                  <a:cxn ang="0">
                    <a:pos x="366" y="0"/>
                  </a:cxn>
                  <a:cxn ang="0">
                    <a:pos x="288" y="22"/>
                  </a:cxn>
                  <a:cxn ang="0">
                    <a:pos x="200" y="67"/>
                  </a:cxn>
                  <a:cxn ang="0">
                    <a:pos x="144" y="145"/>
                  </a:cxn>
                  <a:cxn ang="0">
                    <a:pos x="122" y="256"/>
                  </a:cxn>
                  <a:cxn ang="0">
                    <a:pos x="122" y="445"/>
                  </a:cxn>
                  <a:cxn ang="0">
                    <a:pos x="0" y="445"/>
                  </a:cxn>
                  <a:cxn ang="0">
                    <a:pos x="0" y="490"/>
                  </a:cxn>
                  <a:cxn ang="0">
                    <a:pos x="122" y="490"/>
                  </a:cxn>
                  <a:cxn ang="0">
                    <a:pos x="122" y="1047"/>
                  </a:cxn>
                  <a:cxn ang="0">
                    <a:pos x="111" y="1069"/>
                  </a:cxn>
                  <a:cxn ang="0">
                    <a:pos x="89" y="1081"/>
                  </a:cxn>
                  <a:cxn ang="0">
                    <a:pos x="56" y="1081"/>
                  </a:cxn>
                  <a:cxn ang="0">
                    <a:pos x="0" y="1092"/>
                  </a:cxn>
                  <a:cxn ang="0">
                    <a:pos x="0" y="1136"/>
                  </a:cxn>
                  <a:cxn ang="0">
                    <a:pos x="388" y="1136"/>
                  </a:cxn>
                  <a:cxn ang="0">
                    <a:pos x="388" y="1092"/>
                  </a:cxn>
                  <a:cxn ang="0">
                    <a:pos x="300" y="1092"/>
                  </a:cxn>
                  <a:cxn ang="0">
                    <a:pos x="266" y="1081"/>
                  </a:cxn>
                  <a:cxn ang="0">
                    <a:pos x="244" y="1069"/>
                  </a:cxn>
                  <a:cxn ang="0">
                    <a:pos x="233" y="1058"/>
                  </a:cxn>
                  <a:cxn ang="0">
                    <a:pos x="233" y="1014"/>
                  </a:cxn>
                  <a:cxn ang="0">
                    <a:pos x="233" y="490"/>
                  </a:cxn>
                </a:cxnLst>
                <a:rect l="0" t="0" r="r" b="b"/>
                <a:pathLst>
                  <a:path w="510" h="1136">
                    <a:moveTo>
                      <a:pt x="233" y="490"/>
                    </a:moveTo>
                    <a:lnTo>
                      <a:pt x="410" y="490"/>
                    </a:lnTo>
                    <a:lnTo>
                      <a:pt x="410" y="445"/>
                    </a:lnTo>
                    <a:lnTo>
                      <a:pt x="222" y="445"/>
                    </a:lnTo>
                    <a:lnTo>
                      <a:pt x="222" y="256"/>
                    </a:lnTo>
                    <a:lnTo>
                      <a:pt x="233" y="167"/>
                    </a:lnTo>
                    <a:lnTo>
                      <a:pt x="266" y="100"/>
                    </a:lnTo>
                    <a:lnTo>
                      <a:pt x="322" y="55"/>
                    </a:lnTo>
                    <a:lnTo>
                      <a:pt x="366" y="44"/>
                    </a:lnTo>
                    <a:lnTo>
                      <a:pt x="399" y="44"/>
                    </a:lnTo>
                    <a:lnTo>
                      <a:pt x="422" y="55"/>
                    </a:lnTo>
                    <a:lnTo>
                      <a:pt x="410" y="55"/>
                    </a:lnTo>
                    <a:lnTo>
                      <a:pt x="388" y="67"/>
                    </a:lnTo>
                    <a:lnTo>
                      <a:pt x="377" y="89"/>
                    </a:lnTo>
                    <a:lnTo>
                      <a:pt x="377" y="145"/>
                    </a:lnTo>
                    <a:lnTo>
                      <a:pt x="399" y="167"/>
                    </a:lnTo>
                    <a:lnTo>
                      <a:pt x="444" y="189"/>
                    </a:lnTo>
                    <a:lnTo>
                      <a:pt x="477" y="178"/>
                    </a:lnTo>
                    <a:lnTo>
                      <a:pt x="499" y="167"/>
                    </a:lnTo>
                    <a:lnTo>
                      <a:pt x="510" y="145"/>
                    </a:lnTo>
                    <a:lnTo>
                      <a:pt x="510" y="78"/>
                    </a:lnTo>
                    <a:lnTo>
                      <a:pt x="488" y="44"/>
                    </a:lnTo>
                    <a:lnTo>
                      <a:pt x="455" y="22"/>
                    </a:lnTo>
                    <a:lnTo>
                      <a:pt x="422" y="11"/>
                    </a:lnTo>
                    <a:lnTo>
                      <a:pt x="366" y="0"/>
                    </a:lnTo>
                    <a:lnTo>
                      <a:pt x="288" y="22"/>
                    </a:lnTo>
                    <a:lnTo>
                      <a:pt x="200" y="67"/>
                    </a:lnTo>
                    <a:lnTo>
                      <a:pt x="144" y="145"/>
                    </a:lnTo>
                    <a:lnTo>
                      <a:pt x="122" y="256"/>
                    </a:lnTo>
                    <a:lnTo>
                      <a:pt x="122" y="445"/>
                    </a:lnTo>
                    <a:lnTo>
                      <a:pt x="0" y="445"/>
                    </a:lnTo>
                    <a:lnTo>
                      <a:pt x="0" y="490"/>
                    </a:lnTo>
                    <a:lnTo>
                      <a:pt x="122" y="490"/>
                    </a:lnTo>
                    <a:lnTo>
                      <a:pt x="122" y="1047"/>
                    </a:lnTo>
                    <a:lnTo>
                      <a:pt x="111" y="1069"/>
                    </a:lnTo>
                    <a:lnTo>
                      <a:pt x="89" y="1081"/>
                    </a:lnTo>
                    <a:lnTo>
                      <a:pt x="56" y="1081"/>
                    </a:lnTo>
                    <a:lnTo>
                      <a:pt x="0" y="1092"/>
                    </a:lnTo>
                    <a:lnTo>
                      <a:pt x="0" y="1136"/>
                    </a:lnTo>
                    <a:lnTo>
                      <a:pt x="388" y="1136"/>
                    </a:lnTo>
                    <a:lnTo>
                      <a:pt x="388" y="1092"/>
                    </a:lnTo>
                    <a:lnTo>
                      <a:pt x="300" y="1092"/>
                    </a:lnTo>
                    <a:lnTo>
                      <a:pt x="266" y="1081"/>
                    </a:lnTo>
                    <a:lnTo>
                      <a:pt x="244" y="1069"/>
                    </a:lnTo>
                    <a:lnTo>
                      <a:pt x="233" y="1058"/>
                    </a:lnTo>
                    <a:lnTo>
                      <a:pt x="233" y="1014"/>
                    </a:lnTo>
                    <a:lnTo>
                      <a:pt x="233" y="4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2" name="Freeform 118"/>
              <p:cNvSpPr>
                <a:spLocks/>
              </p:cNvSpPr>
              <p:nvPr/>
            </p:nvSpPr>
            <p:spPr bwMode="auto">
              <a:xfrm>
                <a:off x="25165" y="5656"/>
                <a:ext cx="776" cy="1025"/>
              </a:xfrm>
              <a:custGeom>
                <a:avLst/>
                <a:gdLst/>
                <a:ahLst/>
                <a:cxnLst>
                  <a:cxn ang="0">
                    <a:pos x="654" y="112"/>
                  </a:cxn>
                  <a:cxn ang="0">
                    <a:pos x="721" y="56"/>
                  </a:cxn>
                  <a:cxn ang="0">
                    <a:pos x="765" y="45"/>
                  </a:cxn>
                  <a:cxn ang="0">
                    <a:pos x="776" y="0"/>
                  </a:cxn>
                  <a:cxn ang="0">
                    <a:pos x="521" y="45"/>
                  </a:cxn>
                  <a:cxn ang="0">
                    <a:pos x="577" y="67"/>
                  </a:cxn>
                  <a:cxn ang="0">
                    <a:pos x="599" y="123"/>
                  </a:cxn>
                  <a:cxn ang="0">
                    <a:pos x="588" y="145"/>
                  </a:cxn>
                  <a:cxn ang="0">
                    <a:pos x="421" y="546"/>
                  </a:cxn>
                  <a:cxn ang="0">
                    <a:pos x="244" y="101"/>
                  </a:cxn>
                  <a:cxn ang="0">
                    <a:pos x="244" y="67"/>
                  </a:cxn>
                  <a:cxn ang="0">
                    <a:pos x="266" y="56"/>
                  </a:cxn>
                  <a:cxn ang="0">
                    <a:pos x="322" y="45"/>
                  </a:cxn>
                  <a:cxn ang="0">
                    <a:pos x="0" y="0"/>
                  </a:cxn>
                  <a:cxn ang="0">
                    <a:pos x="44" y="45"/>
                  </a:cxn>
                  <a:cxn ang="0">
                    <a:pos x="89" y="56"/>
                  </a:cxn>
                  <a:cxn ang="0">
                    <a:pos x="122" y="101"/>
                  </a:cxn>
                  <a:cxn ang="0">
                    <a:pos x="344" y="736"/>
                  </a:cxn>
                  <a:cxn ang="0">
                    <a:pos x="322" y="791"/>
                  </a:cxn>
                  <a:cxn ang="0">
                    <a:pos x="211" y="970"/>
                  </a:cxn>
                  <a:cxn ang="0">
                    <a:pos x="111" y="981"/>
                  </a:cxn>
                  <a:cxn ang="0">
                    <a:pos x="111" y="936"/>
                  </a:cxn>
                  <a:cxn ang="0">
                    <a:pos x="133" y="903"/>
                  </a:cxn>
                  <a:cxn ang="0">
                    <a:pos x="122" y="858"/>
                  </a:cxn>
                  <a:cxn ang="0">
                    <a:pos x="89" y="825"/>
                  </a:cxn>
                  <a:cxn ang="0">
                    <a:pos x="22" y="836"/>
                  </a:cxn>
                  <a:cxn ang="0">
                    <a:pos x="0" y="869"/>
                  </a:cxn>
                  <a:cxn ang="0">
                    <a:pos x="11" y="936"/>
                  </a:cxn>
                  <a:cxn ang="0">
                    <a:pos x="55" y="992"/>
                  </a:cxn>
                  <a:cxn ang="0">
                    <a:pos x="144" y="1025"/>
                  </a:cxn>
                  <a:cxn ang="0">
                    <a:pos x="299" y="925"/>
                  </a:cxn>
                  <a:cxn ang="0">
                    <a:pos x="632" y="156"/>
                  </a:cxn>
                </a:cxnLst>
                <a:rect l="0" t="0" r="r" b="b"/>
                <a:pathLst>
                  <a:path w="776" h="1025">
                    <a:moveTo>
                      <a:pt x="632" y="156"/>
                    </a:moveTo>
                    <a:lnTo>
                      <a:pt x="654" y="112"/>
                    </a:lnTo>
                    <a:lnTo>
                      <a:pt x="699" y="67"/>
                    </a:lnTo>
                    <a:lnTo>
                      <a:pt x="721" y="56"/>
                    </a:lnTo>
                    <a:lnTo>
                      <a:pt x="743" y="56"/>
                    </a:lnTo>
                    <a:lnTo>
                      <a:pt x="765" y="45"/>
                    </a:lnTo>
                    <a:lnTo>
                      <a:pt x="776" y="45"/>
                    </a:lnTo>
                    <a:lnTo>
                      <a:pt x="776" y="0"/>
                    </a:lnTo>
                    <a:lnTo>
                      <a:pt x="521" y="0"/>
                    </a:lnTo>
                    <a:lnTo>
                      <a:pt x="521" y="45"/>
                    </a:lnTo>
                    <a:lnTo>
                      <a:pt x="555" y="56"/>
                    </a:lnTo>
                    <a:lnTo>
                      <a:pt x="577" y="67"/>
                    </a:lnTo>
                    <a:lnTo>
                      <a:pt x="588" y="90"/>
                    </a:lnTo>
                    <a:lnTo>
                      <a:pt x="599" y="123"/>
                    </a:lnTo>
                    <a:lnTo>
                      <a:pt x="599" y="134"/>
                    </a:lnTo>
                    <a:lnTo>
                      <a:pt x="588" y="145"/>
                    </a:lnTo>
                    <a:lnTo>
                      <a:pt x="588" y="156"/>
                    </a:lnTo>
                    <a:lnTo>
                      <a:pt x="421" y="546"/>
                    </a:lnTo>
                    <a:lnTo>
                      <a:pt x="244" y="123"/>
                    </a:lnTo>
                    <a:lnTo>
                      <a:pt x="244" y="101"/>
                    </a:lnTo>
                    <a:lnTo>
                      <a:pt x="233" y="90"/>
                    </a:lnTo>
                    <a:lnTo>
                      <a:pt x="244" y="67"/>
                    </a:lnTo>
                    <a:lnTo>
                      <a:pt x="255" y="56"/>
                    </a:lnTo>
                    <a:lnTo>
                      <a:pt x="266" y="56"/>
                    </a:lnTo>
                    <a:lnTo>
                      <a:pt x="288" y="45"/>
                    </a:lnTo>
                    <a:lnTo>
                      <a:pt x="322" y="45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44" y="45"/>
                    </a:lnTo>
                    <a:lnTo>
                      <a:pt x="66" y="56"/>
                    </a:lnTo>
                    <a:lnTo>
                      <a:pt x="89" y="56"/>
                    </a:lnTo>
                    <a:lnTo>
                      <a:pt x="111" y="78"/>
                    </a:lnTo>
                    <a:lnTo>
                      <a:pt x="122" y="101"/>
                    </a:lnTo>
                    <a:lnTo>
                      <a:pt x="366" y="691"/>
                    </a:lnTo>
                    <a:lnTo>
                      <a:pt x="344" y="736"/>
                    </a:lnTo>
                    <a:lnTo>
                      <a:pt x="333" y="769"/>
                    </a:lnTo>
                    <a:lnTo>
                      <a:pt x="322" y="791"/>
                    </a:lnTo>
                    <a:lnTo>
                      <a:pt x="299" y="858"/>
                    </a:lnTo>
                    <a:lnTo>
                      <a:pt x="211" y="970"/>
                    </a:lnTo>
                    <a:lnTo>
                      <a:pt x="144" y="981"/>
                    </a:lnTo>
                    <a:lnTo>
                      <a:pt x="111" y="981"/>
                    </a:lnTo>
                    <a:lnTo>
                      <a:pt x="66" y="959"/>
                    </a:lnTo>
                    <a:lnTo>
                      <a:pt x="111" y="936"/>
                    </a:lnTo>
                    <a:lnTo>
                      <a:pt x="122" y="925"/>
                    </a:lnTo>
                    <a:lnTo>
                      <a:pt x="133" y="903"/>
                    </a:lnTo>
                    <a:lnTo>
                      <a:pt x="133" y="892"/>
                    </a:lnTo>
                    <a:lnTo>
                      <a:pt x="122" y="858"/>
                    </a:lnTo>
                    <a:lnTo>
                      <a:pt x="111" y="836"/>
                    </a:lnTo>
                    <a:lnTo>
                      <a:pt x="89" y="825"/>
                    </a:lnTo>
                    <a:lnTo>
                      <a:pt x="44" y="825"/>
                    </a:lnTo>
                    <a:lnTo>
                      <a:pt x="22" y="836"/>
                    </a:lnTo>
                    <a:lnTo>
                      <a:pt x="11" y="847"/>
                    </a:lnTo>
                    <a:lnTo>
                      <a:pt x="0" y="869"/>
                    </a:lnTo>
                    <a:lnTo>
                      <a:pt x="0" y="892"/>
                    </a:lnTo>
                    <a:lnTo>
                      <a:pt x="11" y="936"/>
                    </a:lnTo>
                    <a:lnTo>
                      <a:pt x="22" y="970"/>
                    </a:lnTo>
                    <a:lnTo>
                      <a:pt x="55" y="992"/>
                    </a:lnTo>
                    <a:lnTo>
                      <a:pt x="100" y="1014"/>
                    </a:lnTo>
                    <a:lnTo>
                      <a:pt x="144" y="1025"/>
                    </a:lnTo>
                    <a:lnTo>
                      <a:pt x="233" y="992"/>
                    </a:lnTo>
                    <a:lnTo>
                      <a:pt x="299" y="925"/>
                    </a:lnTo>
                    <a:lnTo>
                      <a:pt x="355" y="836"/>
                    </a:lnTo>
                    <a:lnTo>
                      <a:pt x="63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3" name="Freeform 119"/>
              <p:cNvSpPr>
                <a:spLocks/>
              </p:cNvSpPr>
              <p:nvPr/>
            </p:nvSpPr>
            <p:spPr bwMode="auto">
              <a:xfrm>
                <a:off x="26540" y="5356"/>
                <a:ext cx="500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0"/>
                  </a:cxn>
                  <a:cxn ang="0">
                    <a:pos x="244" y="300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4" y="234"/>
                  </a:cxn>
                  <a:cxn ang="0">
                    <a:pos x="78" y="289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4" y="345"/>
                  </a:cxn>
                  <a:cxn ang="0">
                    <a:pos x="134" y="791"/>
                  </a:cxn>
                  <a:cxn ang="0">
                    <a:pos x="145" y="891"/>
                  </a:cxn>
                  <a:cxn ang="0">
                    <a:pos x="189" y="958"/>
                  </a:cxn>
                  <a:cxn ang="0">
                    <a:pos x="244" y="991"/>
                  </a:cxn>
                  <a:cxn ang="0">
                    <a:pos x="300" y="1002"/>
                  </a:cxn>
                  <a:cxn ang="0">
                    <a:pos x="344" y="1014"/>
                  </a:cxn>
                  <a:cxn ang="0">
                    <a:pos x="411" y="991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55" y="702"/>
                  </a:cxn>
                  <a:cxn ang="0">
                    <a:pos x="455" y="846"/>
                  </a:cxn>
                  <a:cxn ang="0">
                    <a:pos x="444" y="891"/>
                  </a:cxn>
                  <a:cxn ang="0">
                    <a:pos x="422" y="924"/>
                  </a:cxn>
                  <a:cxn ang="0">
                    <a:pos x="378" y="969"/>
                  </a:cxn>
                  <a:cxn ang="0">
                    <a:pos x="322" y="969"/>
                  </a:cxn>
                  <a:cxn ang="0">
                    <a:pos x="278" y="924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500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0"/>
                    </a:lnTo>
                    <a:lnTo>
                      <a:pt x="244" y="300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4" y="234"/>
                    </a:lnTo>
                    <a:lnTo>
                      <a:pt x="78" y="289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4" y="345"/>
                    </a:lnTo>
                    <a:lnTo>
                      <a:pt x="134" y="791"/>
                    </a:lnTo>
                    <a:lnTo>
                      <a:pt x="145" y="891"/>
                    </a:lnTo>
                    <a:lnTo>
                      <a:pt x="189" y="958"/>
                    </a:lnTo>
                    <a:lnTo>
                      <a:pt x="244" y="991"/>
                    </a:lnTo>
                    <a:lnTo>
                      <a:pt x="300" y="1002"/>
                    </a:lnTo>
                    <a:lnTo>
                      <a:pt x="344" y="1014"/>
                    </a:lnTo>
                    <a:lnTo>
                      <a:pt x="411" y="991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55" y="702"/>
                    </a:lnTo>
                    <a:lnTo>
                      <a:pt x="455" y="846"/>
                    </a:lnTo>
                    <a:lnTo>
                      <a:pt x="444" y="891"/>
                    </a:lnTo>
                    <a:lnTo>
                      <a:pt x="422" y="924"/>
                    </a:lnTo>
                    <a:lnTo>
                      <a:pt x="378" y="969"/>
                    </a:lnTo>
                    <a:lnTo>
                      <a:pt x="322" y="969"/>
                    </a:lnTo>
                    <a:lnTo>
                      <a:pt x="278" y="924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4" name="Freeform 120"/>
              <p:cNvSpPr>
                <a:spLocks/>
              </p:cNvSpPr>
              <p:nvPr/>
            </p:nvSpPr>
            <p:spPr bwMode="auto">
              <a:xfrm>
                <a:off x="27184" y="5233"/>
                <a:ext cx="798" cy="1114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602"/>
                  </a:cxn>
                  <a:cxn ang="0">
                    <a:pos x="665" y="524"/>
                  </a:cxn>
                  <a:cxn ang="0">
                    <a:pos x="632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4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299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8" y="1059"/>
                  </a:cxn>
                  <a:cxn ang="0">
                    <a:pos x="55" y="1059"/>
                  </a:cxn>
                  <a:cxn ang="0">
                    <a:pos x="0" y="1070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70"/>
                  </a:cxn>
                  <a:cxn ang="0">
                    <a:pos x="310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299" y="501"/>
                  </a:cxn>
                  <a:cxn ang="0">
                    <a:pos x="366" y="457"/>
                  </a:cxn>
                  <a:cxn ang="0">
                    <a:pos x="443" y="435"/>
                  </a:cxn>
                  <a:cxn ang="0">
                    <a:pos x="510" y="457"/>
                  </a:cxn>
                  <a:cxn ang="0">
                    <a:pos x="543" y="490"/>
                  </a:cxn>
                  <a:cxn ang="0">
                    <a:pos x="565" y="546"/>
                  </a:cxn>
                  <a:cxn ang="0">
                    <a:pos x="565" y="1025"/>
                  </a:cxn>
                  <a:cxn ang="0">
                    <a:pos x="554" y="1047"/>
                  </a:cxn>
                  <a:cxn ang="0">
                    <a:pos x="532" y="1059"/>
                  </a:cxn>
                  <a:cxn ang="0">
                    <a:pos x="499" y="1059"/>
                  </a:cxn>
                  <a:cxn ang="0">
                    <a:pos x="443" y="1070"/>
                  </a:cxn>
                  <a:cxn ang="0">
                    <a:pos x="443" y="1114"/>
                  </a:cxn>
                  <a:cxn ang="0">
                    <a:pos x="798" y="1114"/>
                  </a:cxn>
                  <a:cxn ang="0">
                    <a:pos x="798" y="1070"/>
                  </a:cxn>
                  <a:cxn ang="0">
                    <a:pos x="754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6" y="1036"/>
                  </a:cxn>
                  <a:cxn ang="0">
                    <a:pos x="676" y="1014"/>
                  </a:cxn>
                  <a:cxn ang="0">
                    <a:pos x="676" y="713"/>
                  </a:cxn>
                </a:cxnLst>
                <a:rect l="0" t="0" r="r" b="b"/>
                <a:pathLst>
                  <a:path w="798" h="1114">
                    <a:moveTo>
                      <a:pt x="676" y="713"/>
                    </a:moveTo>
                    <a:lnTo>
                      <a:pt x="676" y="602"/>
                    </a:lnTo>
                    <a:lnTo>
                      <a:pt x="665" y="524"/>
                    </a:lnTo>
                    <a:lnTo>
                      <a:pt x="632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4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299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8" y="1059"/>
                    </a:lnTo>
                    <a:lnTo>
                      <a:pt x="55" y="1059"/>
                    </a:lnTo>
                    <a:lnTo>
                      <a:pt x="0" y="1070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70"/>
                    </a:lnTo>
                    <a:lnTo>
                      <a:pt x="310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299" y="501"/>
                    </a:lnTo>
                    <a:lnTo>
                      <a:pt x="366" y="457"/>
                    </a:lnTo>
                    <a:lnTo>
                      <a:pt x="443" y="435"/>
                    </a:lnTo>
                    <a:lnTo>
                      <a:pt x="510" y="457"/>
                    </a:lnTo>
                    <a:lnTo>
                      <a:pt x="543" y="490"/>
                    </a:lnTo>
                    <a:lnTo>
                      <a:pt x="565" y="546"/>
                    </a:lnTo>
                    <a:lnTo>
                      <a:pt x="565" y="1025"/>
                    </a:lnTo>
                    <a:lnTo>
                      <a:pt x="554" y="1047"/>
                    </a:lnTo>
                    <a:lnTo>
                      <a:pt x="532" y="1059"/>
                    </a:lnTo>
                    <a:lnTo>
                      <a:pt x="499" y="1059"/>
                    </a:lnTo>
                    <a:lnTo>
                      <a:pt x="443" y="1070"/>
                    </a:lnTo>
                    <a:lnTo>
                      <a:pt x="443" y="1114"/>
                    </a:lnTo>
                    <a:lnTo>
                      <a:pt x="798" y="1114"/>
                    </a:lnTo>
                    <a:lnTo>
                      <a:pt x="798" y="1070"/>
                    </a:lnTo>
                    <a:lnTo>
                      <a:pt x="754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6" y="1036"/>
                    </a:lnTo>
                    <a:lnTo>
                      <a:pt x="676" y="1014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5" name="Freeform 121"/>
              <p:cNvSpPr>
                <a:spLocks noEditPoints="1"/>
              </p:cNvSpPr>
              <p:nvPr/>
            </p:nvSpPr>
            <p:spPr bwMode="auto">
              <a:xfrm>
                <a:off x="28060" y="5623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4"/>
                  </a:cxn>
                  <a:cxn ang="0">
                    <a:pos x="532" y="680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2" y="613"/>
                  </a:cxn>
                  <a:cxn ang="0">
                    <a:pos x="488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1"/>
                  </a:cxn>
                  <a:cxn ang="0">
                    <a:pos x="233" y="646"/>
                  </a:cxn>
                  <a:cxn ang="0">
                    <a:pos x="189" y="591"/>
                  </a:cxn>
                  <a:cxn ang="0">
                    <a:pos x="155" y="513"/>
                  </a:cxn>
                  <a:cxn ang="0">
                    <a:pos x="133" y="423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200" y="123"/>
                  </a:cxn>
                  <a:cxn ang="0">
                    <a:pos x="244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399" y="56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4"/>
                    </a:lnTo>
                    <a:lnTo>
                      <a:pt x="532" y="680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2" y="613"/>
                    </a:lnTo>
                    <a:lnTo>
                      <a:pt x="488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1"/>
                    </a:lnTo>
                    <a:lnTo>
                      <a:pt x="233" y="646"/>
                    </a:lnTo>
                    <a:lnTo>
                      <a:pt x="189" y="591"/>
                    </a:lnTo>
                    <a:lnTo>
                      <a:pt x="155" y="513"/>
                    </a:lnTo>
                    <a:lnTo>
                      <a:pt x="133" y="423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200" y="123"/>
                    </a:lnTo>
                    <a:lnTo>
                      <a:pt x="244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399" y="56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6" name="Freeform 122"/>
              <p:cNvSpPr>
                <a:spLocks noEditPoints="1"/>
              </p:cNvSpPr>
              <p:nvPr/>
            </p:nvSpPr>
            <p:spPr bwMode="auto">
              <a:xfrm>
                <a:off x="29302" y="5623"/>
                <a:ext cx="622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2" y="334"/>
                  </a:cxn>
                  <a:cxn ang="0">
                    <a:pos x="622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23" y="234"/>
                  </a:cxn>
                  <a:cxn ang="0">
                    <a:pos x="0" y="368"/>
                  </a:cxn>
                  <a:cxn ang="0">
                    <a:pos x="34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4"/>
                  </a:cxn>
                  <a:cxn ang="0">
                    <a:pos x="533" y="680"/>
                  </a:cxn>
                  <a:cxn ang="0">
                    <a:pos x="577" y="624"/>
                  </a:cxn>
                  <a:cxn ang="0">
                    <a:pos x="610" y="568"/>
                  </a:cxn>
                  <a:cxn ang="0">
                    <a:pos x="622" y="535"/>
                  </a:cxn>
                  <a:cxn ang="0">
                    <a:pos x="622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77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77" y="669"/>
                  </a:cxn>
                  <a:cxn ang="0">
                    <a:pos x="433" y="691"/>
                  </a:cxn>
                  <a:cxn ang="0">
                    <a:pos x="389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22" y="646"/>
                  </a:cxn>
                  <a:cxn ang="0">
                    <a:pos x="178" y="591"/>
                  </a:cxn>
                  <a:cxn ang="0">
                    <a:pos x="145" y="513"/>
                  </a:cxn>
                  <a:cxn ang="0">
                    <a:pos x="134" y="423"/>
                  </a:cxn>
                  <a:cxn ang="0">
                    <a:pos x="134" y="357"/>
                  </a:cxn>
                  <a:cxn ang="0">
                    <a:pos x="577" y="357"/>
                  </a:cxn>
                  <a:cxn ang="0">
                    <a:pos x="134" y="323"/>
                  </a:cxn>
                  <a:cxn ang="0">
                    <a:pos x="156" y="201"/>
                  </a:cxn>
                  <a:cxn ang="0">
                    <a:pos x="189" y="123"/>
                  </a:cxn>
                  <a:cxn ang="0">
                    <a:pos x="244" y="67"/>
                  </a:cxn>
                  <a:cxn ang="0">
                    <a:pos x="289" y="45"/>
                  </a:cxn>
                  <a:cxn ang="0">
                    <a:pos x="333" y="45"/>
                  </a:cxn>
                  <a:cxn ang="0">
                    <a:pos x="400" y="56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00" y="223"/>
                  </a:cxn>
                  <a:cxn ang="0">
                    <a:pos x="511" y="279"/>
                  </a:cxn>
                  <a:cxn ang="0">
                    <a:pos x="511" y="323"/>
                  </a:cxn>
                  <a:cxn ang="0">
                    <a:pos x="134" y="323"/>
                  </a:cxn>
                </a:cxnLst>
                <a:rect l="0" t="0" r="r" b="b"/>
                <a:pathLst>
                  <a:path w="622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2" y="334"/>
                    </a:lnTo>
                    <a:lnTo>
                      <a:pt x="622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23" y="234"/>
                    </a:lnTo>
                    <a:lnTo>
                      <a:pt x="0" y="368"/>
                    </a:lnTo>
                    <a:lnTo>
                      <a:pt x="34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4"/>
                    </a:lnTo>
                    <a:lnTo>
                      <a:pt x="533" y="680"/>
                    </a:lnTo>
                    <a:lnTo>
                      <a:pt x="577" y="624"/>
                    </a:lnTo>
                    <a:lnTo>
                      <a:pt x="610" y="568"/>
                    </a:lnTo>
                    <a:lnTo>
                      <a:pt x="622" y="535"/>
                    </a:lnTo>
                    <a:lnTo>
                      <a:pt x="622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77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77" y="669"/>
                    </a:lnTo>
                    <a:lnTo>
                      <a:pt x="433" y="691"/>
                    </a:lnTo>
                    <a:lnTo>
                      <a:pt x="389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22" y="646"/>
                    </a:lnTo>
                    <a:lnTo>
                      <a:pt x="178" y="591"/>
                    </a:lnTo>
                    <a:lnTo>
                      <a:pt x="145" y="513"/>
                    </a:lnTo>
                    <a:lnTo>
                      <a:pt x="134" y="423"/>
                    </a:lnTo>
                    <a:lnTo>
                      <a:pt x="134" y="357"/>
                    </a:lnTo>
                    <a:lnTo>
                      <a:pt x="577" y="357"/>
                    </a:lnTo>
                    <a:close/>
                    <a:moveTo>
                      <a:pt x="134" y="323"/>
                    </a:moveTo>
                    <a:lnTo>
                      <a:pt x="156" y="201"/>
                    </a:lnTo>
                    <a:lnTo>
                      <a:pt x="189" y="123"/>
                    </a:lnTo>
                    <a:lnTo>
                      <a:pt x="244" y="67"/>
                    </a:lnTo>
                    <a:lnTo>
                      <a:pt x="289" y="45"/>
                    </a:lnTo>
                    <a:lnTo>
                      <a:pt x="333" y="45"/>
                    </a:lnTo>
                    <a:lnTo>
                      <a:pt x="400" y="56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00" y="223"/>
                    </a:lnTo>
                    <a:lnTo>
                      <a:pt x="511" y="279"/>
                    </a:lnTo>
                    <a:lnTo>
                      <a:pt x="511" y="323"/>
                    </a:lnTo>
                    <a:lnTo>
                      <a:pt x="134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7" name="Freeform 123"/>
              <p:cNvSpPr>
                <a:spLocks noEditPoints="1"/>
              </p:cNvSpPr>
              <p:nvPr/>
            </p:nvSpPr>
            <p:spPr bwMode="auto">
              <a:xfrm>
                <a:off x="30023" y="5634"/>
                <a:ext cx="788" cy="1025"/>
              </a:xfrm>
              <a:custGeom>
                <a:avLst/>
                <a:gdLst/>
                <a:ahLst/>
                <a:cxnLst>
                  <a:cxn ang="0">
                    <a:pos x="555" y="613"/>
                  </a:cxn>
                  <a:cxn ang="0">
                    <a:pos x="555" y="936"/>
                  </a:cxn>
                  <a:cxn ang="0">
                    <a:pos x="544" y="958"/>
                  </a:cxn>
                  <a:cxn ang="0">
                    <a:pos x="522" y="969"/>
                  </a:cxn>
                  <a:cxn ang="0">
                    <a:pos x="488" y="969"/>
                  </a:cxn>
                  <a:cxn ang="0">
                    <a:pos x="433" y="981"/>
                  </a:cxn>
                  <a:cxn ang="0">
                    <a:pos x="433" y="1025"/>
                  </a:cxn>
                  <a:cxn ang="0">
                    <a:pos x="788" y="1025"/>
                  </a:cxn>
                  <a:cxn ang="0">
                    <a:pos x="788" y="981"/>
                  </a:cxn>
                  <a:cxn ang="0">
                    <a:pos x="744" y="981"/>
                  </a:cxn>
                  <a:cxn ang="0">
                    <a:pos x="710" y="969"/>
                  </a:cxn>
                  <a:cxn ang="0">
                    <a:pos x="688" y="969"/>
                  </a:cxn>
                  <a:cxn ang="0">
                    <a:pos x="677" y="958"/>
                  </a:cxn>
                  <a:cxn ang="0">
                    <a:pos x="666" y="936"/>
                  </a:cxn>
                  <a:cxn ang="0">
                    <a:pos x="666" y="0"/>
                  </a:cxn>
                  <a:cxn ang="0">
                    <a:pos x="633" y="0"/>
                  </a:cxn>
                  <a:cxn ang="0">
                    <a:pos x="566" y="145"/>
                  </a:cxn>
                  <a:cxn ang="0">
                    <a:pos x="544" y="100"/>
                  </a:cxn>
                  <a:cxn ang="0">
                    <a:pos x="500" y="56"/>
                  </a:cxn>
                  <a:cxn ang="0">
                    <a:pos x="433" y="22"/>
                  </a:cxn>
                  <a:cxn ang="0">
                    <a:pos x="355" y="0"/>
                  </a:cxn>
                  <a:cxn ang="0">
                    <a:pos x="222" y="34"/>
                  </a:cxn>
                  <a:cxn ang="0">
                    <a:pos x="111" y="112"/>
                  </a:cxn>
                  <a:cxn ang="0">
                    <a:pos x="34" y="223"/>
                  </a:cxn>
                  <a:cxn ang="0">
                    <a:pos x="0" y="368"/>
                  </a:cxn>
                  <a:cxn ang="0">
                    <a:pos x="23" y="513"/>
                  </a:cxn>
                  <a:cxn ang="0">
                    <a:pos x="100" y="624"/>
                  </a:cxn>
                  <a:cxn ang="0">
                    <a:pos x="211" y="702"/>
                  </a:cxn>
                  <a:cxn ang="0">
                    <a:pos x="344" y="736"/>
                  </a:cxn>
                  <a:cxn ang="0">
                    <a:pos x="444" y="713"/>
                  </a:cxn>
                  <a:cxn ang="0">
                    <a:pos x="511" y="669"/>
                  </a:cxn>
                  <a:cxn ang="0">
                    <a:pos x="555" y="613"/>
                  </a:cxn>
                  <a:cxn ang="0">
                    <a:pos x="555" y="268"/>
                  </a:cxn>
                  <a:cxn ang="0">
                    <a:pos x="555" y="535"/>
                  </a:cxn>
                  <a:cxn ang="0">
                    <a:pos x="544" y="568"/>
                  </a:cxn>
                  <a:cxn ang="0">
                    <a:pos x="500" y="635"/>
                  </a:cxn>
                  <a:cxn ang="0">
                    <a:pos x="477" y="646"/>
                  </a:cxn>
                  <a:cxn ang="0">
                    <a:pos x="455" y="669"/>
                  </a:cxn>
                  <a:cxn ang="0">
                    <a:pos x="389" y="691"/>
                  </a:cxn>
                  <a:cxn ang="0">
                    <a:pos x="344" y="691"/>
                  </a:cxn>
                  <a:cxn ang="0">
                    <a:pos x="267" y="669"/>
                  </a:cxn>
                  <a:cxn ang="0">
                    <a:pos x="200" y="602"/>
                  </a:cxn>
                  <a:cxn ang="0">
                    <a:pos x="145" y="502"/>
                  </a:cxn>
                  <a:cxn ang="0">
                    <a:pos x="134" y="368"/>
                  </a:cxn>
                  <a:cxn ang="0">
                    <a:pos x="156" y="234"/>
                  </a:cxn>
                  <a:cxn ang="0">
                    <a:pos x="200" y="134"/>
                  </a:cxn>
                  <a:cxn ang="0">
                    <a:pos x="278" y="67"/>
                  </a:cxn>
                  <a:cxn ang="0">
                    <a:pos x="366" y="45"/>
                  </a:cxn>
                  <a:cxn ang="0">
                    <a:pos x="444" y="67"/>
                  </a:cxn>
                  <a:cxn ang="0">
                    <a:pos x="511" y="123"/>
                  </a:cxn>
                  <a:cxn ang="0">
                    <a:pos x="544" y="201"/>
                  </a:cxn>
                  <a:cxn ang="0">
                    <a:pos x="555" y="268"/>
                  </a:cxn>
                </a:cxnLst>
                <a:rect l="0" t="0" r="r" b="b"/>
                <a:pathLst>
                  <a:path w="788" h="1025">
                    <a:moveTo>
                      <a:pt x="555" y="613"/>
                    </a:moveTo>
                    <a:lnTo>
                      <a:pt x="555" y="936"/>
                    </a:lnTo>
                    <a:lnTo>
                      <a:pt x="544" y="958"/>
                    </a:lnTo>
                    <a:lnTo>
                      <a:pt x="522" y="969"/>
                    </a:lnTo>
                    <a:lnTo>
                      <a:pt x="488" y="969"/>
                    </a:lnTo>
                    <a:lnTo>
                      <a:pt x="433" y="981"/>
                    </a:lnTo>
                    <a:lnTo>
                      <a:pt x="433" y="1025"/>
                    </a:lnTo>
                    <a:lnTo>
                      <a:pt x="788" y="1025"/>
                    </a:lnTo>
                    <a:lnTo>
                      <a:pt x="788" y="981"/>
                    </a:lnTo>
                    <a:lnTo>
                      <a:pt x="744" y="981"/>
                    </a:lnTo>
                    <a:lnTo>
                      <a:pt x="710" y="969"/>
                    </a:lnTo>
                    <a:lnTo>
                      <a:pt x="688" y="969"/>
                    </a:lnTo>
                    <a:lnTo>
                      <a:pt x="677" y="958"/>
                    </a:lnTo>
                    <a:lnTo>
                      <a:pt x="666" y="936"/>
                    </a:lnTo>
                    <a:lnTo>
                      <a:pt x="666" y="0"/>
                    </a:lnTo>
                    <a:lnTo>
                      <a:pt x="633" y="0"/>
                    </a:lnTo>
                    <a:lnTo>
                      <a:pt x="566" y="145"/>
                    </a:lnTo>
                    <a:lnTo>
                      <a:pt x="544" y="100"/>
                    </a:lnTo>
                    <a:lnTo>
                      <a:pt x="500" y="56"/>
                    </a:lnTo>
                    <a:lnTo>
                      <a:pt x="433" y="22"/>
                    </a:lnTo>
                    <a:lnTo>
                      <a:pt x="355" y="0"/>
                    </a:lnTo>
                    <a:lnTo>
                      <a:pt x="222" y="34"/>
                    </a:lnTo>
                    <a:lnTo>
                      <a:pt x="111" y="112"/>
                    </a:lnTo>
                    <a:lnTo>
                      <a:pt x="34" y="223"/>
                    </a:lnTo>
                    <a:lnTo>
                      <a:pt x="0" y="368"/>
                    </a:lnTo>
                    <a:lnTo>
                      <a:pt x="23" y="513"/>
                    </a:lnTo>
                    <a:lnTo>
                      <a:pt x="100" y="624"/>
                    </a:lnTo>
                    <a:lnTo>
                      <a:pt x="211" y="702"/>
                    </a:lnTo>
                    <a:lnTo>
                      <a:pt x="344" y="736"/>
                    </a:lnTo>
                    <a:lnTo>
                      <a:pt x="444" y="713"/>
                    </a:lnTo>
                    <a:lnTo>
                      <a:pt x="511" y="669"/>
                    </a:lnTo>
                    <a:lnTo>
                      <a:pt x="555" y="613"/>
                    </a:lnTo>
                    <a:close/>
                    <a:moveTo>
                      <a:pt x="555" y="268"/>
                    </a:moveTo>
                    <a:lnTo>
                      <a:pt x="555" y="535"/>
                    </a:lnTo>
                    <a:lnTo>
                      <a:pt x="544" y="568"/>
                    </a:lnTo>
                    <a:lnTo>
                      <a:pt x="500" y="635"/>
                    </a:lnTo>
                    <a:lnTo>
                      <a:pt x="477" y="646"/>
                    </a:lnTo>
                    <a:lnTo>
                      <a:pt x="455" y="669"/>
                    </a:lnTo>
                    <a:lnTo>
                      <a:pt x="389" y="691"/>
                    </a:lnTo>
                    <a:lnTo>
                      <a:pt x="344" y="691"/>
                    </a:lnTo>
                    <a:lnTo>
                      <a:pt x="267" y="669"/>
                    </a:lnTo>
                    <a:lnTo>
                      <a:pt x="200" y="602"/>
                    </a:lnTo>
                    <a:lnTo>
                      <a:pt x="145" y="502"/>
                    </a:lnTo>
                    <a:lnTo>
                      <a:pt x="134" y="368"/>
                    </a:lnTo>
                    <a:lnTo>
                      <a:pt x="156" y="234"/>
                    </a:lnTo>
                    <a:lnTo>
                      <a:pt x="200" y="134"/>
                    </a:lnTo>
                    <a:lnTo>
                      <a:pt x="278" y="67"/>
                    </a:lnTo>
                    <a:lnTo>
                      <a:pt x="366" y="45"/>
                    </a:lnTo>
                    <a:lnTo>
                      <a:pt x="444" y="67"/>
                    </a:lnTo>
                    <a:lnTo>
                      <a:pt x="511" y="123"/>
                    </a:lnTo>
                    <a:lnTo>
                      <a:pt x="544" y="201"/>
                    </a:lnTo>
                    <a:lnTo>
                      <a:pt x="555" y="2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8" name="Freeform 124"/>
              <p:cNvSpPr>
                <a:spLocks/>
              </p:cNvSpPr>
              <p:nvPr/>
            </p:nvSpPr>
            <p:spPr bwMode="auto">
              <a:xfrm>
                <a:off x="30866" y="5634"/>
                <a:ext cx="799" cy="736"/>
              </a:xfrm>
              <a:custGeom>
                <a:avLst/>
                <a:gdLst/>
                <a:ahLst/>
                <a:cxnLst>
                  <a:cxn ang="0">
                    <a:pos x="577" y="591"/>
                  </a:cxn>
                  <a:cxn ang="0">
                    <a:pos x="577" y="736"/>
                  </a:cxn>
                  <a:cxn ang="0">
                    <a:pos x="799" y="713"/>
                  </a:cxn>
                  <a:cxn ang="0">
                    <a:pos x="799" y="669"/>
                  </a:cxn>
                  <a:cxn ang="0">
                    <a:pos x="755" y="669"/>
                  </a:cxn>
                  <a:cxn ang="0">
                    <a:pos x="721" y="658"/>
                  </a:cxn>
                  <a:cxn ang="0">
                    <a:pos x="699" y="646"/>
                  </a:cxn>
                  <a:cxn ang="0">
                    <a:pos x="688" y="635"/>
                  </a:cxn>
                  <a:cxn ang="0">
                    <a:pos x="677" y="613"/>
                  </a:cxn>
                  <a:cxn ang="0">
                    <a:pos x="677" y="0"/>
                  </a:cxn>
                  <a:cxn ang="0">
                    <a:pos x="444" y="22"/>
                  </a:cxn>
                  <a:cxn ang="0">
                    <a:pos x="444" y="67"/>
                  </a:cxn>
                  <a:cxn ang="0">
                    <a:pos x="488" y="67"/>
                  </a:cxn>
                  <a:cxn ang="0">
                    <a:pos x="522" y="78"/>
                  </a:cxn>
                  <a:cxn ang="0">
                    <a:pos x="544" y="89"/>
                  </a:cxn>
                  <a:cxn ang="0">
                    <a:pos x="555" y="100"/>
                  </a:cxn>
                  <a:cxn ang="0">
                    <a:pos x="566" y="123"/>
                  </a:cxn>
                  <a:cxn ang="0">
                    <a:pos x="566" y="446"/>
                  </a:cxn>
                  <a:cxn ang="0">
                    <a:pos x="555" y="546"/>
                  </a:cxn>
                  <a:cxn ang="0">
                    <a:pos x="511" y="624"/>
                  </a:cxn>
                  <a:cxn ang="0">
                    <a:pos x="455" y="680"/>
                  </a:cxn>
                  <a:cxn ang="0">
                    <a:pos x="378" y="691"/>
                  </a:cxn>
                  <a:cxn ang="0">
                    <a:pos x="333" y="691"/>
                  </a:cxn>
                  <a:cxn ang="0">
                    <a:pos x="267" y="669"/>
                  </a:cxn>
                  <a:cxn ang="0">
                    <a:pos x="233" y="602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524"/>
                  </a:cxn>
                  <a:cxn ang="0">
                    <a:pos x="134" y="580"/>
                  </a:cxn>
                  <a:cxn ang="0">
                    <a:pos x="156" y="646"/>
                  </a:cxn>
                  <a:cxn ang="0">
                    <a:pos x="200" y="691"/>
                  </a:cxn>
                  <a:cxn ang="0">
                    <a:pos x="267" y="724"/>
                  </a:cxn>
                  <a:cxn ang="0">
                    <a:pos x="366" y="736"/>
                  </a:cxn>
                  <a:cxn ang="0">
                    <a:pos x="444" y="713"/>
                  </a:cxn>
                  <a:cxn ang="0">
                    <a:pos x="522" y="669"/>
                  </a:cxn>
                  <a:cxn ang="0">
                    <a:pos x="577" y="591"/>
                  </a:cxn>
                </a:cxnLst>
                <a:rect l="0" t="0" r="r" b="b"/>
                <a:pathLst>
                  <a:path w="799" h="736">
                    <a:moveTo>
                      <a:pt x="577" y="591"/>
                    </a:moveTo>
                    <a:lnTo>
                      <a:pt x="577" y="736"/>
                    </a:lnTo>
                    <a:lnTo>
                      <a:pt x="799" y="713"/>
                    </a:lnTo>
                    <a:lnTo>
                      <a:pt x="799" y="669"/>
                    </a:lnTo>
                    <a:lnTo>
                      <a:pt x="755" y="669"/>
                    </a:lnTo>
                    <a:lnTo>
                      <a:pt x="721" y="658"/>
                    </a:lnTo>
                    <a:lnTo>
                      <a:pt x="699" y="646"/>
                    </a:lnTo>
                    <a:lnTo>
                      <a:pt x="688" y="635"/>
                    </a:lnTo>
                    <a:lnTo>
                      <a:pt x="677" y="613"/>
                    </a:lnTo>
                    <a:lnTo>
                      <a:pt x="677" y="0"/>
                    </a:lnTo>
                    <a:lnTo>
                      <a:pt x="444" y="22"/>
                    </a:lnTo>
                    <a:lnTo>
                      <a:pt x="444" y="67"/>
                    </a:lnTo>
                    <a:lnTo>
                      <a:pt x="488" y="67"/>
                    </a:lnTo>
                    <a:lnTo>
                      <a:pt x="522" y="78"/>
                    </a:lnTo>
                    <a:lnTo>
                      <a:pt x="544" y="89"/>
                    </a:lnTo>
                    <a:lnTo>
                      <a:pt x="555" y="100"/>
                    </a:lnTo>
                    <a:lnTo>
                      <a:pt x="566" y="123"/>
                    </a:lnTo>
                    <a:lnTo>
                      <a:pt x="566" y="446"/>
                    </a:lnTo>
                    <a:lnTo>
                      <a:pt x="555" y="546"/>
                    </a:lnTo>
                    <a:lnTo>
                      <a:pt x="511" y="624"/>
                    </a:lnTo>
                    <a:lnTo>
                      <a:pt x="455" y="680"/>
                    </a:lnTo>
                    <a:lnTo>
                      <a:pt x="378" y="691"/>
                    </a:lnTo>
                    <a:lnTo>
                      <a:pt x="333" y="691"/>
                    </a:lnTo>
                    <a:lnTo>
                      <a:pt x="267" y="669"/>
                    </a:lnTo>
                    <a:lnTo>
                      <a:pt x="233" y="602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524"/>
                    </a:lnTo>
                    <a:lnTo>
                      <a:pt x="134" y="580"/>
                    </a:lnTo>
                    <a:lnTo>
                      <a:pt x="156" y="646"/>
                    </a:lnTo>
                    <a:lnTo>
                      <a:pt x="200" y="691"/>
                    </a:lnTo>
                    <a:lnTo>
                      <a:pt x="267" y="724"/>
                    </a:lnTo>
                    <a:lnTo>
                      <a:pt x="366" y="736"/>
                    </a:lnTo>
                    <a:lnTo>
                      <a:pt x="444" y="713"/>
                    </a:lnTo>
                    <a:lnTo>
                      <a:pt x="522" y="669"/>
                    </a:lnTo>
                    <a:lnTo>
                      <a:pt x="577" y="5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09" name="Freeform 125"/>
              <p:cNvSpPr>
                <a:spLocks noEditPoints="1"/>
              </p:cNvSpPr>
              <p:nvPr/>
            </p:nvSpPr>
            <p:spPr bwMode="auto">
              <a:xfrm>
                <a:off x="31765" y="5623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55" y="724"/>
                  </a:cxn>
                  <a:cxn ang="0">
                    <a:pos x="610" y="735"/>
                  </a:cxn>
                  <a:cxn ang="0">
                    <a:pos x="654" y="724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8" y="624"/>
                  </a:cxn>
                  <a:cxn ang="0">
                    <a:pos x="654" y="680"/>
                  </a:cxn>
                  <a:cxn ang="0">
                    <a:pos x="588" y="669"/>
                  </a:cxn>
                  <a:cxn ang="0">
                    <a:pos x="577" y="624"/>
                  </a:cxn>
                  <a:cxn ang="0">
                    <a:pos x="566" y="212"/>
                  </a:cxn>
                  <a:cxn ang="0">
                    <a:pos x="510" y="89"/>
                  </a:cxn>
                  <a:cxn ang="0">
                    <a:pos x="288" y="0"/>
                  </a:cxn>
                  <a:cxn ang="0">
                    <a:pos x="122" y="56"/>
                  </a:cxn>
                  <a:cxn ang="0">
                    <a:pos x="55" y="189"/>
                  </a:cxn>
                  <a:cxn ang="0">
                    <a:pos x="78" y="245"/>
                  </a:cxn>
                  <a:cxn ang="0">
                    <a:pos x="155" y="256"/>
                  </a:cxn>
                  <a:cxn ang="0">
                    <a:pos x="188" y="212"/>
                  </a:cxn>
                  <a:cxn ang="0">
                    <a:pos x="200" y="178"/>
                  </a:cxn>
                  <a:cxn ang="0">
                    <a:pos x="188" y="145"/>
                  </a:cxn>
                  <a:cxn ang="0">
                    <a:pos x="111" y="111"/>
                  </a:cxn>
                  <a:cxn ang="0">
                    <a:pos x="233" y="45"/>
                  </a:cxn>
                  <a:cxn ang="0">
                    <a:pos x="344" y="56"/>
                  </a:cxn>
                  <a:cxn ang="0">
                    <a:pos x="444" y="156"/>
                  </a:cxn>
                  <a:cxn ang="0">
                    <a:pos x="455" y="301"/>
                  </a:cxn>
                  <a:cxn ang="0">
                    <a:pos x="166" y="368"/>
                  </a:cxn>
                  <a:cxn ang="0">
                    <a:pos x="22" y="501"/>
                  </a:cxn>
                  <a:cxn ang="0">
                    <a:pos x="22" y="635"/>
                  </a:cxn>
                  <a:cxn ang="0">
                    <a:pos x="122" y="724"/>
                  </a:cxn>
                  <a:cxn ang="0">
                    <a:pos x="255" y="747"/>
                  </a:cxn>
                  <a:cxn ang="0">
                    <a:pos x="421" y="669"/>
                  </a:cxn>
                  <a:cxn ang="0">
                    <a:pos x="455" y="334"/>
                  </a:cxn>
                  <a:cxn ang="0">
                    <a:pos x="433" y="602"/>
                  </a:cxn>
                  <a:cxn ang="0">
                    <a:pos x="333" y="691"/>
                  </a:cxn>
                  <a:cxn ang="0">
                    <a:pos x="222" y="702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8" y="669"/>
                    </a:lnTo>
                    <a:lnTo>
                      <a:pt x="532" y="713"/>
                    </a:lnTo>
                    <a:lnTo>
                      <a:pt x="555" y="724"/>
                    </a:lnTo>
                    <a:lnTo>
                      <a:pt x="599" y="735"/>
                    </a:lnTo>
                    <a:lnTo>
                      <a:pt x="610" y="735"/>
                    </a:lnTo>
                    <a:lnTo>
                      <a:pt x="632" y="724"/>
                    </a:lnTo>
                    <a:lnTo>
                      <a:pt x="654" y="724"/>
                    </a:lnTo>
                    <a:lnTo>
                      <a:pt x="688" y="691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8" y="490"/>
                    </a:lnTo>
                    <a:lnTo>
                      <a:pt x="688" y="624"/>
                    </a:lnTo>
                    <a:lnTo>
                      <a:pt x="665" y="669"/>
                    </a:lnTo>
                    <a:lnTo>
                      <a:pt x="654" y="680"/>
                    </a:lnTo>
                    <a:lnTo>
                      <a:pt x="610" y="680"/>
                    </a:lnTo>
                    <a:lnTo>
                      <a:pt x="588" y="669"/>
                    </a:lnTo>
                    <a:lnTo>
                      <a:pt x="577" y="646"/>
                    </a:lnTo>
                    <a:lnTo>
                      <a:pt x="577" y="624"/>
                    </a:lnTo>
                    <a:lnTo>
                      <a:pt x="566" y="613"/>
                    </a:lnTo>
                    <a:lnTo>
                      <a:pt x="566" y="212"/>
                    </a:lnTo>
                    <a:lnTo>
                      <a:pt x="555" y="156"/>
                    </a:lnTo>
                    <a:lnTo>
                      <a:pt x="510" y="89"/>
                    </a:lnTo>
                    <a:lnTo>
                      <a:pt x="410" y="22"/>
                    </a:lnTo>
                    <a:lnTo>
                      <a:pt x="288" y="0"/>
                    </a:lnTo>
                    <a:lnTo>
                      <a:pt x="200" y="11"/>
                    </a:lnTo>
                    <a:lnTo>
                      <a:pt x="122" y="56"/>
                    </a:lnTo>
                    <a:lnTo>
                      <a:pt x="66" y="111"/>
                    </a:lnTo>
                    <a:lnTo>
                      <a:pt x="55" y="189"/>
                    </a:lnTo>
                    <a:lnTo>
                      <a:pt x="55" y="223"/>
                    </a:lnTo>
                    <a:lnTo>
                      <a:pt x="78" y="245"/>
                    </a:lnTo>
                    <a:lnTo>
                      <a:pt x="100" y="256"/>
                    </a:lnTo>
                    <a:lnTo>
                      <a:pt x="155" y="256"/>
                    </a:lnTo>
                    <a:lnTo>
                      <a:pt x="177" y="245"/>
                    </a:lnTo>
                    <a:lnTo>
                      <a:pt x="188" y="212"/>
                    </a:lnTo>
                    <a:lnTo>
                      <a:pt x="200" y="189"/>
                    </a:lnTo>
                    <a:lnTo>
                      <a:pt x="200" y="178"/>
                    </a:lnTo>
                    <a:lnTo>
                      <a:pt x="188" y="156"/>
                    </a:lnTo>
                    <a:lnTo>
                      <a:pt x="188" y="145"/>
                    </a:lnTo>
                    <a:lnTo>
                      <a:pt x="144" y="123"/>
                    </a:lnTo>
                    <a:lnTo>
                      <a:pt x="111" y="111"/>
                    </a:lnTo>
                    <a:lnTo>
                      <a:pt x="166" y="67"/>
                    </a:lnTo>
                    <a:lnTo>
                      <a:pt x="233" y="45"/>
                    </a:lnTo>
                    <a:lnTo>
                      <a:pt x="288" y="45"/>
                    </a:lnTo>
                    <a:lnTo>
                      <a:pt x="344" y="56"/>
                    </a:lnTo>
                    <a:lnTo>
                      <a:pt x="399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22" y="312"/>
                    </a:lnTo>
                    <a:lnTo>
                      <a:pt x="166" y="368"/>
                    </a:lnTo>
                    <a:lnTo>
                      <a:pt x="66" y="423"/>
                    </a:lnTo>
                    <a:lnTo>
                      <a:pt x="22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6" y="691"/>
                    </a:lnTo>
                    <a:lnTo>
                      <a:pt x="122" y="724"/>
                    </a:lnTo>
                    <a:lnTo>
                      <a:pt x="200" y="735"/>
                    </a:lnTo>
                    <a:lnTo>
                      <a:pt x="255" y="747"/>
                    </a:lnTo>
                    <a:lnTo>
                      <a:pt x="355" y="724"/>
                    </a:lnTo>
                    <a:lnTo>
                      <a:pt x="421" y="669"/>
                    </a:lnTo>
                    <a:lnTo>
                      <a:pt x="466" y="602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2"/>
                    </a:lnTo>
                    <a:lnTo>
                      <a:pt x="388" y="657"/>
                    </a:lnTo>
                    <a:lnTo>
                      <a:pt x="333" y="691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55" y="657"/>
                    </a:lnTo>
                    <a:lnTo>
                      <a:pt x="133" y="613"/>
                    </a:lnTo>
                    <a:lnTo>
                      <a:pt x="122" y="568"/>
                    </a:lnTo>
                    <a:lnTo>
                      <a:pt x="133" y="513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2" y="357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0" name="Freeform 126"/>
              <p:cNvSpPr>
                <a:spLocks/>
              </p:cNvSpPr>
              <p:nvPr/>
            </p:nvSpPr>
            <p:spPr bwMode="auto">
              <a:xfrm>
                <a:off x="32552" y="5233"/>
                <a:ext cx="355" cy="1114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89" y="78"/>
                  </a:cxn>
                  <a:cxn ang="0">
                    <a:pos x="111" y="78"/>
                  </a:cxn>
                  <a:cxn ang="0">
                    <a:pos x="122" y="100"/>
                  </a:cxn>
                  <a:cxn ang="0">
                    <a:pos x="122" y="1047"/>
                  </a:cxn>
                  <a:cxn ang="0">
                    <a:pos x="100" y="1059"/>
                  </a:cxn>
                  <a:cxn ang="0">
                    <a:pos x="45" y="1059"/>
                  </a:cxn>
                  <a:cxn ang="0">
                    <a:pos x="0" y="1070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70"/>
                  </a:cxn>
                  <a:cxn ang="0">
                    <a:pos x="311" y="1070"/>
                  </a:cxn>
                  <a:cxn ang="0">
                    <a:pos x="278" y="1059"/>
                  </a:cxn>
                  <a:cxn ang="0">
                    <a:pos x="256" y="1059"/>
                  </a:cxn>
                  <a:cxn ang="0">
                    <a:pos x="245" y="1047"/>
                  </a:cxn>
                  <a:cxn ang="0">
                    <a:pos x="233" y="1025"/>
                  </a:cxn>
                  <a:cxn ang="0">
                    <a:pos x="233" y="992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4">
                    <a:moveTo>
                      <a:pt x="233" y="0"/>
                    </a:move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89" y="78"/>
                    </a:lnTo>
                    <a:lnTo>
                      <a:pt x="111" y="78"/>
                    </a:lnTo>
                    <a:lnTo>
                      <a:pt x="122" y="100"/>
                    </a:lnTo>
                    <a:lnTo>
                      <a:pt x="122" y="1047"/>
                    </a:lnTo>
                    <a:lnTo>
                      <a:pt x="100" y="1059"/>
                    </a:lnTo>
                    <a:lnTo>
                      <a:pt x="45" y="1059"/>
                    </a:lnTo>
                    <a:lnTo>
                      <a:pt x="0" y="1070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70"/>
                    </a:lnTo>
                    <a:lnTo>
                      <a:pt x="311" y="1070"/>
                    </a:lnTo>
                    <a:lnTo>
                      <a:pt x="278" y="1059"/>
                    </a:lnTo>
                    <a:lnTo>
                      <a:pt x="256" y="1059"/>
                    </a:lnTo>
                    <a:lnTo>
                      <a:pt x="245" y="1047"/>
                    </a:lnTo>
                    <a:lnTo>
                      <a:pt x="233" y="1025"/>
                    </a:lnTo>
                    <a:lnTo>
                      <a:pt x="233" y="99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1" name="Freeform 127"/>
              <p:cNvSpPr>
                <a:spLocks noEditPoints="1"/>
              </p:cNvSpPr>
              <p:nvPr/>
            </p:nvSpPr>
            <p:spPr bwMode="auto">
              <a:xfrm>
                <a:off x="32996" y="5278"/>
                <a:ext cx="344" cy="1069"/>
              </a:xfrm>
              <a:custGeom>
                <a:avLst/>
                <a:gdLst/>
                <a:ahLst/>
                <a:cxnLst>
                  <a:cxn ang="0">
                    <a:pos x="233" y="356"/>
                  </a:cxn>
                  <a:cxn ang="0">
                    <a:pos x="11" y="378"/>
                  </a:cxn>
                  <a:cxn ang="0">
                    <a:pos x="11" y="423"/>
                  </a:cxn>
                  <a:cxn ang="0">
                    <a:pos x="56" y="423"/>
                  </a:cxn>
                  <a:cxn ang="0">
                    <a:pos x="89" y="434"/>
                  </a:cxn>
                  <a:cxn ang="0">
                    <a:pos x="111" y="445"/>
                  </a:cxn>
                  <a:cxn ang="0">
                    <a:pos x="122" y="456"/>
                  </a:cxn>
                  <a:cxn ang="0">
                    <a:pos x="122" y="1002"/>
                  </a:cxn>
                  <a:cxn ang="0">
                    <a:pos x="100" y="1014"/>
                  </a:cxn>
                  <a:cxn ang="0">
                    <a:pos x="45" y="1014"/>
                  </a:cxn>
                  <a:cxn ang="0">
                    <a:pos x="0" y="1025"/>
                  </a:cxn>
                  <a:cxn ang="0">
                    <a:pos x="0" y="1069"/>
                  </a:cxn>
                  <a:cxn ang="0">
                    <a:pos x="344" y="1069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1"/>
                  </a:cxn>
                  <a:cxn ang="0">
                    <a:pos x="233" y="947"/>
                  </a:cxn>
                  <a:cxn ang="0">
                    <a:pos x="233" y="356"/>
                  </a:cxn>
                  <a:cxn ang="0">
                    <a:pos x="244" y="78"/>
                  </a:cxn>
                  <a:cxn ang="0">
                    <a:pos x="233" y="44"/>
                  </a:cxn>
                  <a:cxn ang="0">
                    <a:pos x="189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67" y="78"/>
                  </a:cxn>
                  <a:cxn ang="0">
                    <a:pos x="78" y="111"/>
                  </a:cxn>
                  <a:cxn ang="0">
                    <a:pos x="89" y="133"/>
                  </a:cxn>
                  <a:cxn ang="0">
                    <a:pos x="122" y="156"/>
                  </a:cxn>
                  <a:cxn ang="0">
                    <a:pos x="155" y="167"/>
                  </a:cxn>
                  <a:cxn ang="0">
                    <a:pos x="189" y="156"/>
                  </a:cxn>
                  <a:cxn ang="0">
                    <a:pos x="211" y="144"/>
                  </a:cxn>
                  <a:cxn ang="0">
                    <a:pos x="233" y="111"/>
                  </a:cxn>
                  <a:cxn ang="0">
                    <a:pos x="244" y="78"/>
                  </a:cxn>
                </a:cxnLst>
                <a:rect l="0" t="0" r="r" b="b"/>
                <a:pathLst>
                  <a:path w="344" h="1069">
                    <a:moveTo>
                      <a:pt x="233" y="356"/>
                    </a:moveTo>
                    <a:lnTo>
                      <a:pt x="11" y="378"/>
                    </a:lnTo>
                    <a:lnTo>
                      <a:pt x="11" y="423"/>
                    </a:lnTo>
                    <a:lnTo>
                      <a:pt x="56" y="423"/>
                    </a:lnTo>
                    <a:lnTo>
                      <a:pt x="89" y="434"/>
                    </a:lnTo>
                    <a:lnTo>
                      <a:pt x="111" y="445"/>
                    </a:lnTo>
                    <a:lnTo>
                      <a:pt x="122" y="456"/>
                    </a:lnTo>
                    <a:lnTo>
                      <a:pt x="122" y="1002"/>
                    </a:lnTo>
                    <a:lnTo>
                      <a:pt x="100" y="1014"/>
                    </a:lnTo>
                    <a:lnTo>
                      <a:pt x="45" y="1014"/>
                    </a:lnTo>
                    <a:lnTo>
                      <a:pt x="0" y="1025"/>
                    </a:lnTo>
                    <a:lnTo>
                      <a:pt x="0" y="1069"/>
                    </a:lnTo>
                    <a:lnTo>
                      <a:pt x="344" y="1069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1"/>
                    </a:lnTo>
                    <a:lnTo>
                      <a:pt x="233" y="947"/>
                    </a:lnTo>
                    <a:lnTo>
                      <a:pt x="233" y="356"/>
                    </a:lnTo>
                    <a:close/>
                    <a:moveTo>
                      <a:pt x="244" y="78"/>
                    </a:moveTo>
                    <a:lnTo>
                      <a:pt x="233" y="44"/>
                    </a:lnTo>
                    <a:lnTo>
                      <a:pt x="189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67" y="78"/>
                    </a:lnTo>
                    <a:lnTo>
                      <a:pt x="78" y="111"/>
                    </a:lnTo>
                    <a:lnTo>
                      <a:pt x="89" y="133"/>
                    </a:lnTo>
                    <a:lnTo>
                      <a:pt x="122" y="156"/>
                    </a:lnTo>
                    <a:lnTo>
                      <a:pt x="155" y="167"/>
                    </a:lnTo>
                    <a:lnTo>
                      <a:pt x="189" y="156"/>
                    </a:lnTo>
                    <a:lnTo>
                      <a:pt x="211" y="144"/>
                    </a:lnTo>
                    <a:lnTo>
                      <a:pt x="233" y="111"/>
                    </a:lnTo>
                    <a:lnTo>
                      <a:pt x="24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2" name="Freeform 128"/>
              <p:cNvSpPr>
                <a:spLocks/>
              </p:cNvSpPr>
              <p:nvPr/>
            </p:nvSpPr>
            <p:spPr bwMode="auto">
              <a:xfrm>
                <a:off x="33418" y="5356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0"/>
                  </a:cxn>
                  <a:cxn ang="0">
                    <a:pos x="244" y="300"/>
                  </a:cxn>
                  <a:cxn ang="0">
                    <a:pos x="244" y="0"/>
                  </a:cxn>
                  <a:cxn ang="0">
                    <a:pos x="210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44" y="234"/>
                  </a:cxn>
                  <a:cxn ang="0">
                    <a:pos x="88" y="289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44" y="345"/>
                  </a:cxn>
                  <a:cxn ang="0">
                    <a:pos x="144" y="791"/>
                  </a:cxn>
                  <a:cxn ang="0">
                    <a:pos x="155" y="891"/>
                  </a:cxn>
                  <a:cxn ang="0">
                    <a:pos x="199" y="958"/>
                  </a:cxn>
                  <a:cxn ang="0">
                    <a:pos x="244" y="991"/>
                  </a:cxn>
                  <a:cxn ang="0">
                    <a:pos x="299" y="1002"/>
                  </a:cxn>
                  <a:cxn ang="0">
                    <a:pos x="344" y="1014"/>
                  </a:cxn>
                  <a:cxn ang="0">
                    <a:pos x="421" y="991"/>
                  </a:cxn>
                  <a:cxn ang="0">
                    <a:pos x="466" y="936"/>
                  </a:cxn>
                  <a:cxn ang="0">
                    <a:pos x="499" y="869"/>
                  </a:cxn>
                  <a:cxn ang="0">
                    <a:pos x="499" y="702"/>
                  </a:cxn>
                  <a:cxn ang="0">
                    <a:pos x="466" y="702"/>
                  </a:cxn>
                  <a:cxn ang="0">
                    <a:pos x="466" y="846"/>
                  </a:cxn>
                  <a:cxn ang="0">
                    <a:pos x="454" y="891"/>
                  </a:cxn>
                  <a:cxn ang="0">
                    <a:pos x="432" y="924"/>
                  </a:cxn>
                  <a:cxn ang="0">
                    <a:pos x="388" y="969"/>
                  </a:cxn>
                  <a:cxn ang="0">
                    <a:pos x="321" y="969"/>
                  </a:cxn>
                  <a:cxn ang="0">
                    <a:pos x="277" y="924"/>
                  </a:cxn>
                  <a:cxn ang="0">
                    <a:pos x="255" y="880"/>
                  </a:cxn>
                  <a:cxn ang="0">
                    <a:pos x="255" y="824"/>
                  </a:cxn>
                  <a:cxn ang="0">
                    <a:pos x="244" y="813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0"/>
                    </a:lnTo>
                    <a:lnTo>
                      <a:pt x="244" y="300"/>
                    </a:lnTo>
                    <a:lnTo>
                      <a:pt x="244" y="0"/>
                    </a:lnTo>
                    <a:lnTo>
                      <a:pt x="210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44" y="234"/>
                    </a:lnTo>
                    <a:lnTo>
                      <a:pt x="88" y="289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44" y="345"/>
                    </a:lnTo>
                    <a:lnTo>
                      <a:pt x="144" y="791"/>
                    </a:lnTo>
                    <a:lnTo>
                      <a:pt x="155" y="891"/>
                    </a:lnTo>
                    <a:lnTo>
                      <a:pt x="199" y="958"/>
                    </a:lnTo>
                    <a:lnTo>
                      <a:pt x="244" y="991"/>
                    </a:lnTo>
                    <a:lnTo>
                      <a:pt x="299" y="1002"/>
                    </a:lnTo>
                    <a:lnTo>
                      <a:pt x="344" y="1014"/>
                    </a:lnTo>
                    <a:lnTo>
                      <a:pt x="421" y="991"/>
                    </a:lnTo>
                    <a:lnTo>
                      <a:pt x="466" y="936"/>
                    </a:lnTo>
                    <a:lnTo>
                      <a:pt x="499" y="869"/>
                    </a:lnTo>
                    <a:lnTo>
                      <a:pt x="499" y="702"/>
                    </a:lnTo>
                    <a:lnTo>
                      <a:pt x="466" y="702"/>
                    </a:lnTo>
                    <a:lnTo>
                      <a:pt x="466" y="846"/>
                    </a:lnTo>
                    <a:lnTo>
                      <a:pt x="454" y="891"/>
                    </a:lnTo>
                    <a:lnTo>
                      <a:pt x="432" y="924"/>
                    </a:lnTo>
                    <a:lnTo>
                      <a:pt x="388" y="969"/>
                    </a:lnTo>
                    <a:lnTo>
                      <a:pt x="321" y="969"/>
                    </a:lnTo>
                    <a:lnTo>
                      <a:pt x="277" y="924"/>
                    </a:lnTo>
                    <a:lnTo>
                      <a:pt x="255" y="880"/>
                    </a:lnTo>
                    <a:lnTo>
                      <a:pt x="255" y="824"/>
                    </a:lnTo>
                    <a:lnTo>
                      <a:pt x="244" y="813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3" name="Freeform 129"/>
              <p:cNvSpPr>
                <a:spLocks/>
              </p:cNvSpPr>
              <p:nvPr/>
            </p:nvSpPr>
            <p:spPr bwMode="auto">
              <a:xfrm>
                <a:off x="34006" y="5656"/>
                <a:ext cx="776" cy="1025"/>
              </a:xfrm>
              <a:custGeom>
                <a:avLst/>
                <a:gdLst/>
                <a:ahLst/>
                <a:cxnLst>
                  <a:cxn ang="0">
                    <a:pos x="654" y="112"/>
                  </a:cxn>
                  <a:cxn ang="0">
                    <a:pos x="721" y="56"/>
                  </a:cxn>
                  <a:cxn ang="0">
                    <a:pos x="765" y="45"/>
                  </a:cxn>
                  <a:cxn ang="0">
                    <a:pos x="776" y="0"/>
                  </a:cxn>
                  <a:cxn ang="0">
                    <a:pos x="521" y="45"/>
                  </a:cxn>
                  <a:cxn ang="0">
                    <a:pos x="576" y="67"/>
                  </a:cxn>
                  <a:cxn ang="0">
                    <a:pos x="599" y="123"/>
                  </a:cxn>
                  <a:cxn ang="0">
                    <a:pos x="587" y="145"/>
                  </a:cxn>
                  <a:cxn ang="0">
                    <a:pos x="421" y="546"/>
                  </a:cxn>
                  <a:cxn ang="0">
                    <a:pos x="244" y="101"/>
                  </a:cxn>
                  <a:cxn ang="0">
                    <a:pos x="244" y="67"/>
                  </a:cxn>
                  <a:cxn ang="0">
                    <a:pos x="266" y="56"/>
                  </a:cxn>
                  <a:cxn ang="0">
                    <a:pos x="321" y="45"/>
                  </a:cxn>
                  <a:cxn ang="0">
                    <a:pos x="0" y="0"/>
                  </a:cxn>
                  <a:cxn ang="0">
                    <a:pos x="44" y="45"/>
                  </a:cxn>
                  <a:cxn ang="0">
                    <a:pos x="88" y="56"/>
                  </a:cxn>
                  <a:cxn ang="0">
                    <a:pos x="122" y="101"/>
                  </a:cxn>
                  <a:cxn ang="0">
                    <a:pos x="343" y="736"/>
                  </a:cxn>
                  <a:cxn ang="0">
                    <a:pos x="321" y="791"/>
                  </a:cxn>
                  <a:cxn ang="0">
                    <a:pos x="210" y="970"/>
                  </a:cxn>
                  <a:cxn ang="0">
                    <a:pos x="111" y="981"/>
                  </a:cxn>
                  <a:cxn ang="0">
                    <a:pos x="111" y="936"/>
                  </a:cxn>
                  <a:cxn ang="0">
                    <a:pos x="133" y="903"/>
                  </a:cxn>
                  <a:cxn ang="0">
                    <a:pos x="122" y="858"/>
                  </a:cxn>
                  <a:cxn ang="0">
                    <a:pos x="88" y="825"/>
                  </a:cxn>
                  <a:cxn ang="0">
                    <a:pos x="22" y="836"/>
                  </a:cxn>
                  <a:cxn ang="0">
                    <a:pos x="0" y="869"/>
                  </a:cxn>
                  <a:cxn ang="0">
                    <a:pos x="11" y="936"/>
                  </a:cxn>
                  <a:cxn ang="0">
                    <a:pos x="55" y="992"/>
                  </a:cxn>
                  <a:cxn ang="0">
                    <a:pos x="144" y="1025"/>
                  </a:cxn>
                  <a:cxn ang="0">
                    <a:pos x="299" y="925"/>
                  </a:cxn>
                  <a:cxn ang="0">
                    <a:pos x="632" y="156"/>
                  </a:cxn>
                </a:cxnLst>
                <a:rect l="0" t="0" r="r" b="b"/>
                <a:pathLst>
                  <a:path w="776" h="1025">
                    <a:moveTo>
                      <a:pt x="632" y="156"/>
                    </a:moveTo>
                    <a:lnTo>
                      <a:pt x="654" y="112"/>
                    </a:lnTo>
                    <a:lnTo>
                      <a:pt x="698" y="67"/>
                    </a:lnTo>
                    <a:lnTo>
                      <a:pt x="721" y="56"/>
                    </a:lnTo>
                    <a:lnTo>
                      <a:pt x="743" y="56"/>
                    </a:lnTo>
                    <a:lnTo>
                      <a:pt x="765" y="45"/>
                    </a:lnTo>
                    <a:lnTo>
                      <a:pt x="776" y="45"/>
                    </a:lnTo>
                    <a:lnTo>
                      <a:pt x="776" y="0"/>
                    </a:lnTo>
                    <a:lnTo>
                      <a:pt x="521" y="0"/>
                    </a:lnTo>
                    <a:lnTo>
                      <a:pt x="521" y="45"/>
                    </a:lnTo>
                    <a:lnTo>
                      <a:pt x="554" y="56"/>
                    </a:lnTo>
                    <a:lnTo>
                      <a:pt x="576" y="67"/>
                    </a:lnTo>
                    <a:lnTo>
                      <a:pt x="587" y="90"/>
                    </a:lnTo>
                    <a:lnTo>
                      <a:pt x="599" y="123"/>
                    </a:lnTo>
                    <a:lnTo>
                      <a:pt x="599" y="134"/>
                    </a:lnTo>
                    <a:lnTo>
                      <a:pt x="587" y="145"/>
                    </a:lnTo>
                    <a:lnTo>
                      <a:pt x="587" y="156"/>
                    </a:lnTo>
                    <a:lnTo>
                      <a:pt x="421" y="546"/>
                    </a:lnTo>
                    <a:lnTo>
                      <a:pt x="244" y="123"/>
                    </a:lnTo>
                    <a:lnTo>
                      <a:pt x="244" y="101"/>
                    </a:lnTo>
                    <a:lnTo>
                      <a:pt x="233" y="90"/>
                    </a:lnTo>
                    <a:lnTo>
                      <a:pt x="244" y="67"/>
                    </a:lnTo>
                    <a:lnTo>
                      <a:pt x="255" y="56"/>
                    </a:lnTo>
                    <a:lnTo>
                      <a:pt x="266" y="56"/>
                    </a:lnTo>
                    <a:lnTo>
                      <a:pt x="288" y="45"/>
                    </a:lnTo>
                    <a:lnTo>
                      <a:pt x="321" y="45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44" y="45"/>
                    </a:lnTo>
                    <a:lnTo>
                      <a:pt x="66" y="56"/>
                    </a:lnTo>
                    <a:lnTo>
                      <a:pt x="88" y="56"/>
                    </a:lnTo>
                    <a:lnTo>
                      <a:pt x="111" y="78"/>
                    </a:lnTo>
                    <a:lnTo>
                      <a:pt x="122" y="101"/>
                    </a:lnTo>
                    <a:lnTo>
                      <a:pt x="366" y="691"/>
                    </a:lnTo>
                    <a:lnTo>
                      <a:pt x="343" y="736"/>
                    </a:lnTo>
                    <a:lnTo>
                      <a:pt x="332" y="769"/>
                    </a:lnTo>
                    <a:lnTo>
                      <a:pt x="321" y="791"/>
                    </a:lnTo>
                    <a:lnTo>
                      <a:pt x="299" y="858"/>
                    </a:lnTo>
                    <a:lnTo>
                      <a:pt x="210" y="970"/>
                    </a:lnTo>
                    <a:lnTo>
                      <a:pt x="144" y="981"/>
                    </a:lnTo>
                    <a:lnTo>
                      <a:pt x="111" y="981"/>
                    </a:lnTo>
                    <a:lnTo>
                      <a:pt x="66" y="959"/>
                    </a:lnTo>
                    <a:lnTo>
                      <a:pt x="111" y="936"/>
                    </a:lnTo>
                    <a:lnTo>
                      <a:pt x="122" y="925"/>
                    </a:lnTo>
                    <a:lnTo>
                      <a:pt x="133" y="903"/>
                    </a:lnTo>
                    <a:lnTo>
                      <a:pt x="133" y="892"/>
                    </a:lnTo>
                    <a:lnTo>
                      <a:pt x="122" y="858"/>
                    </a:lnTo>
                    <a:lnTo>
                      <a:pt x="111" y="836"/>
                    </a:lnTo>
                    <a:lnTo>
                      <a:pt x="88" y="825"/>
                    </a:lnTo>
                    <a:lnTo>
                      <a:pt x="44" y="825"/>
                    </a:lnTo>
                    <a:lnTo>
                      <a:pt x="22" y="836"/>
                    </a:lnTo>
                    <a:lnTo>
                      <a:pt x="11" y="847"/>
                    </a:lnTo>
                    <a:lnTo>
                      <a:pt x="0" y="869"/>
                    </a:lnTo>
                    <a:lnTo>
                      <a:pt x="0" y="892"/>
                    </a:lnTo>
                    <a:lnTo>
                      <a:pt x="11" y="936"/>
                    </a:lnTo>
                    <a:lnTo>
                      <a:pt x="22" y="970"/>
                    </a:lnTo>
                    <a:lnTo>
                      <a:pt x="55" y="992"/>
                    </a:lnTo>
                    <a:lnTo>
                      <a:pt x="99" y="1014"/>
                    </a:lnTo>
                    <a:lnTo>
                      <a:pt x="144" y="1025"/>
                    </a:lnTo>
                    <a:lnTo>
                      <a:pt x="233" y="992"/>
                    </a:lnTo>
                    <a:lnTo>
                      <a:pt x="299" y="925"/>
                    </a:lnTo>
                    <a:lnTo>
                      <a:pt x="343" y="836"/>
                    </a:lnTo>
                    <a:lnTo>
                      <a:pt x="63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4" name="Freeform 130"/>
              <p:cNvSpPr>
                <a:spLocks noEditPoints="1"/>
              </p:cNvSpPr>
              <p:nvPr/>
            </p:nvSpPr>
            <p:spPr bwMode="auto">
              <a:xfrm>
                <a:off x="14272" y="8721"/>
                <a:ext cx="466" cy="802"/>
              </a:xfrm>
              <a:custGeom>
                <a:avLst/>
                <a:gdLst/>
                <a:ahLst/>
                <a:cxnLst>
                  <a:cxn ang="0">
                    <a:pos x="144" y="735"/>
                  </a:cxn>
                  <a:cxn ang="0">
                    <a:pos x="222" y="802"/>
                  </a:cxn>
                  <a:cxn ang="0">
                    <a:pos x="333" y="791"/>
                  </a:cxn>
                  <a:cxn ang="0">
                    <a:pos x="388" y="757"/>
                  </a:cxn>
                  <a:cxn ang="0">
                    <a:pos x="444" y="713"/>
                  </a:cxn>
                  <a:cxn ang="0">
                    <a:pos x="422" y="679"/>
                  </a:cxn>
                  <a:cxn ang="0">
                    <a:pos x="366" y="724"/>
                  </a:cxn>
                  <a:cxn ang="0">
                    <a:pos x="289" y="768"/>
                  </a:cxn>
                  <a:cxn ang="0">
                    <a:pos x="211" y="746"/>
                  </a:cxn>
                  <a:cxn ang="0">
                    <a:pos x="189" y="679"/>
                  </a:cxn>
                  <a:cxn ang="0">
                    <a:pos x="178" y="568"/>
                  </a:cxn>
                  <a:cxn ang="0">
                    <a:pos x="255" y="501"/>
                  </a:cxn>
                  <a:cxn ang="0">
                    <a:pos x="388" y="323"/>
                  </a:cxn>
                  <a:cxn ang="0">
                    <a:pos x="466" y="100"/>
                  </a:cxn>
                  <a:cxn ang="0">
                    <a:pos x="444" y="11"/>
                  </a:cxn>
                  <a:cxn ang="0">
                    <a:pos x="400" y="0"/>
                  </a:cxn>
                  <a:cxn ang="0">
                    <a:pos x="278" y="78"/>
                  </a:cxn>
                  <a:cxn ang="0">
                    <a:pos x="211" y="178"/>
                  </a:cxn>
                  <a:cxn ang="0">
                    <a:pos x="122" y="423"/>
                  </a:cxn>
                  <a:cxn ang="0">
                    <a:pos x="111" y="590"/>
                  </a:cxn>
                  <a:cxn ang="0">
                    <a:pos x="67" y="623"/>
                  </a:cxn>
                  <a:cxn ang="0">
                    <a:pos x="0" y="679"/>
                  </a:cxn>
                  <a:cxn ang="0">
                    <a:pos x="22" y="713"/>
                  </a:cxn>
                  <a:cxn ang="0">
                    <a:pos x="67" y="679"/>
                  </a:cxn>
                  <a:cxn ang="0">
                    <a:pos x="189" y="512"/>
                  </a:cxn>
                  <a:cxn ang="0">
                    <a:pos x="244" y="289"/>
                  </a:cxn>
                  <a:cxn ang="0">
                    <a:pos x="344" y="66"/>
                  </a:cxn>
                  <a:cxn ang="0">
                    <a:pos x="411" y="33"/>
                  </a:cxn>
                  <a:cxn ang="0">
                    <a:pos x="433" y="66"/>
                  </a:cxn>
                  <a:cxn ang="0">
                    <a:pos x="422" y="167"/>
                  </a:cxn>
                  <a:cxn ang="0">
                    <a:pos x="333" y="345"/>
                  </a:cxn>
                  <a:cxn ang="0">
                    <a:pos x="233" y="456"/>
                  </a:cxn>
                  <a:cxn ang="0">
                    <a:pos x="189" y="512"/>
                  </a:cxn>
                </a:cxnLst>
                <a:rect l="0" t="0" r="r" b="b"/>
                <a:pathLst>
                  <a:path w="466" h="802">
                    <a:moveTo>
                      <a:pt x="111" y="635"/>
                    </a:moveTo>
                    <a:lnTo>
                      <a:pt x="144" y="735"/>
                    </a:lnTo>
                    <a:lnTo>
                      <a:pt x="189" y="779"/>
                    </a:lnTo>
                    <a:lnTo>
                      <a:pt x="222" y="802"/>
                    </a:lnTo>
                    <a:lnTo>
                      <a:pt x="289" y="802"/>
                    </a:lnTo>
                    <a:lnTo>
                      <a:pt x="333" y="791"/>
                    </a:lnTo>
                    <a:lnTo>
                      <a:pt x="366" y="768"/>
                    </a:lnTo>
                    <a:lnTo>
                      <a:pt x="388" y="757"/>
                    </a:lnTo>
                    <a:lnTo>
                      <a:pt x="422" y="724"/>
                    </a:lnTo>
                    <a:lnTo>
                      <a:pt x="444" y="713"/>
                    </a:lnTo>
                    <a:lnTo>
                      <a:pt x="444" y="679"/>
                    </a:lnTo>
                    <a:lnTo>
                      <a:pt x="422" y="679"/>
                    </a:lnTo>
                    <a:lnTo>
                      <a:pt x="411" y="690"/>
                    </a:lnTo>
                    <a:lnTo>
                      <a:pt x="366" y="724"/>
                    </a:lnTo>
                    <a:lnTo>
                      <a:pt x="333" y="746"/>
                    </a:lnTo>
                    <a:lnTo>
                      <a:pt x="289" y="768"/>
                    </a:lnTo>
                    <a:lnTo>
                      <a:pt x="233" y="768"/>
                    </a:lnTo>
                    <a:lnTo>
                      <a:pt x="211" y="746"/>
                    </a:lnTo>
                    <a:lnTo>
                      <a:pt x="189" y="701"/>
                    </a:lnTo>
                    <a:lnTo>
                      <a:pt x="189" y="679"/>
                    </a:lnTo>
                    <a:lnTo>
                      <a:pt x="178" y="657"/>
                    </a:lnTo>
                    <a:lnTo>
                      <a:pt x="178" y="568"/>
                    </a:lnTo>
                    <a:lnTo>
                      <a:pt x="189" y="568"/>
                    </a:lnTo>
                    <a:lnTo>
                      <a:pt x="255" y="501"/>
                    </a:lnTo>
                    <a:lnTo>
                      <a:pt x="322" y="423"/>
                    </a:lnTo>
                    <a:lnTo>
                      <a:pt x="388" y="323"/>
                    </a:lnTo>
                    <a:lnTo>
                      <a:pt x="444" y="211"/>
                    </a:lnTo>
                    <a:lnTo>
                      <a:pt x="466" y="100"/>
                    </a:lnTo>
                    <a:lnTo>
                      <a:pt x="466" y="55"/>
                    </a:lnTo>
                    <a:lnTo>
                      <a:pt x="444" y="11"/>
                    </a:lnTo>
                    <a:lnTo>
                      <a:pt x="422" y="0"/>
                    </a:lnTo>
                    <a:lnTo>
                      <a:pt x="400" y="0"/>
                    </a:lnTo>
                    <a:lnTo>
                      <a:pt x="333" y="22"/>
                    </a:lnTo>
                    <a:lnTo>
                      <a:pt x="278" y="78"/>
                    </a:lnTo>
                    <a:lnTo>
                      <a:pt x="233" y="133"/>
                    </a:lnTo>
                    <a:lnTo>
                      <a:pt x="211" y="178"/>
                    </a:lnTo>
                    <a:lnTo>
                      <a:pt x="156" y="312"/>
                    </a:lnTo>
                    <a:lnTo>
                      <a:pt x="122" y="423"/>
                    </a:lnTo>
                    <a:lnTo>
                      <a:pt x="111" y="468"/>
                    </a:lnTo>
                    <a:lnTo>
                      <a:pt x="111" y="590"/>
                    </a:lnTo>
                    <a:lnTo>
                      <a:pt x="89" y="612"/>
                    </a:lnTo>
                    <a:lnTo>
                      <a:pt x="67" y="623"/>
                    </a:lnTo>
                    <a:lnTo>
                      <a:pt x="11" y="679"/>
                    </a:lnTo>
                    <a:lnTo>
                      <a:pt x="0" y="679"/>
                    </a:lnTo>
                    <a:lnTo>
                      <a:pt x="0" y="690"/>
                    </a:lnTo>
                    <a:lnTo>
                      <a:pt x="22" y="713"/>
                    </a:lnTo>
                    <a:lnTo>
                      <a:pt x="56" y="679"/>
                    </a:lnTo>
                    <a:lnTo>
                      <a:pt x="67" y="679"/>
                    </a:lnTo>
                    <a:lnTo>
                      <a:pt x="111" y="635"/>
                    </a:lnTo>
                    <a:close/>
                    <a:moveTo>
                      <a:pt x="189" y="512"/>
                    </a:moveTo>
                    <a:lnTo>
                      <a:pt x="211" y="412"/>
                    </a:lnTo>
                    <a:lnTo>
                      <a:pt x="244" y="289"/>
                    </a:lnTo>
                    <a:lnTo>
                      <a:pt x="289" y="167"/>
                    </a:lnTo>
                    <a:lnTo>
                      <a:pt x="344" y="66"/>
                    </a:lnTo>
                    <a:lnTo>
                      <a:pt x="400" y="33"/>
                    </a:lnTo>
                    <a:lnTo>
                      <a:pt x="411" y="33"/>
                    </a:lnTo>
                    <a:lnTo>
                      <a:pt x="422" y="44"/>
                    </a:lnTo>
                    <a:lnTo>
                      <a:pt x="433" y="66"/>
                    </a:lnTo>
                    <a:lnTo>
                      <a:pt x="433" y="111"/>
                    </a:lnTo>
                    <a:lnTo>
                      <a:pt x="422" y="167"/>
                    </a:lnTo>
                    <a:lnTo>
                      <a:pt x="388" y="245"/>
                    </a:lnTo>
                    <a:lnTo>
                      <a:pt x="333" y="345"/>
                    </a:lnTo>
                    <a:lnTo>
                      <a:pt x="300" y="390"/>
                    </a:lnTo>
                    <a:lnTo>
                      <a:pt x="233" y="456"/>
                    </a:lnTo>
                    <a:lnTo>
                      <a:pt x="211" y="490"/>
                    </a:lnTo>
                    <a:lnTo>
                      <a:pt x="189" y="5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5" name="Freeform 131"/>
              <p:cNvSpPr>
                <a:spLocks/>
              </p:cNvSpPr>
              <p:nvPr/>
            </p:nvSpPr>
            <p:spPr bwMode="auto">
              <a:xfrm>
                <a:off x="13451" y="9991"/>
                <a:ext cx="2130" cy="2250"/>
              </a:xfrm>
              <a:custGeom>
                <a:avLst/>
                <a:gdLst/>
                <a:ahLst/>
                <a:cxnLst>
                  <a:cxn ang="0">
                    <a:pos x="1942" y="2250"/>
                  </a:cxn>
                  <a:cxn ang="0">
                    <a:pos x="2130" y="1738"/>
                  </a:cxn>
                  <a:cxn ang="0">
                    <a:pos x="2086" y="1738"/>
                  </a:cxn>
                  <a:cxn ang="0">
                    <a:pos x="2019" y="1849"/>
                  </a:cxn>
                  <a:cxn ang="0">
                    <a:pos x="1930" y="1938"/>
                  </a:cxn>
                  <a:cxn ang="0">
                    <a:pos x="1808" y="2016"/>
                  </a:cxn>
                  <a:cxn ang="0">
                    <a:pos x="1675" y="2061"/>
                  </a:cxn>
                  <a:cxn ang="0">
                    <a:pos x="1631" y="2072"/>
                  </a:cxn>
                  <a:cxn ang="0">
                    <a:pos x="1531" y="2083"/>
                  </a:cxn>
                  <a:cxn ang="0">
                    <a:pos x="1376" y="2106"/>
                  </a:cxn>
                  <a:cxn ang="0">
                    <a:pos x="211" y="2106"/>
                  </a:cxn>
                  <a:cxn ang="0">
                    <a:pos x="1032" y="1147"/>
                  </a:cxn>
                  <a:cxn ang="0">
                    <a:pos x="1043" y="1136"/>
                  </a:cxn>
                  <a:cxn ang="0">
                    <a:pos x="1043" y="1114"/>
                  </a:cxn>
                  <a:cxn ang="0">
                    <a:pos x="1032" y="1103"/>
                  </a:cxn>
                  <a:cxn ang="0">
                    <a:pos x="289" y="78"/>
                  </a:cxn>
                  <a:cxn ang="0">
                    <a:pos x="1309" y="78"/>
                  </a:cxn>
                  <a:cxn ang="0">
                    <a:pos x="1420" y="89"/>
                  </a:cxn>
                  <a:cxn ang="0">
                    <a:pos x="1498" y="100"/>
                  </a:cxn>
                  <a:cxn ang="0">
                    <a:pos x="1531" y="100"/>
                  </a:cxn>
                  <a:cxn ang="0">
                    <a:pos x="1631" y="122"/>
                  </a:cxn>
                  <a:cxn ang="0">
                    <a:pos x="1764" y="156"/>
                  </a:cxn>
                  <a:cxn ang="0">
                    <a:pos x="1886" y="223"/>
                  </a:cxn>
                  <a:cxn ang="0">
                    <a:pos x="1942" y="267"/>
                  </a:cxn>
                  <a:cxn ang="0">
                    <a:pos x="2019" y="345"/>
                  </a:cxn>
                  <a:cxn ang="0">
                    <a:pos x="2086" y="457"/>
                  </a:cxn>
                  <a:cxn ang="0">
                    <a:pos x="2130" y="457"/>
                  </a:cxn>
                  <a:cxn ang="0">
                    <a:pos x="1942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67"/>
                  </a:cxn>
                  <a:cxn ang="0">
                    <a:pos x="843" y="1225"/>
                  </a:cxn>
                  <a:cxn ang="0">
                    <a:pos x="23" y="2206"/>
                  </a:cxn>
                  <a:cxn ang="0">
                    <a:pos x="0" y="2228"/>
                  </a:cxn>
                  <a:cxn ang="0">
                    <a:pos x="23" y="2250"/>
                  </a:cxn>
                  <a:cxn ang="0">
                    <a:pos x="45" y="2250"/>
                  </a:cxn>
                  <a:cxn ang="0">
                    <a:pos x="1942" y="2250"/>
                  </a:cxn>
                </a:cxnLst>
                <a:rect l="0" t="0" r="r" b="b"/>
                <a:pathLst>
                  <a:path w="2130" h="2250">
                    <a:moveTo>
                      <a:pt x="1942" y="2250"/>
                    </a:moveTo>
                    <a:lnTo>
                      <a:pt x="2130" y="1738"/>
                    </a:lnTo>
                    <a:lnTo>
                      <a:pt x="2086" y="1738"/>
                    </a:lnTo>
                    <a:lnTo>
                      <a:pt x="2019" y="1849"/>
                    </a:lnTo>
                    <a:lnTo>
                      <a:pt x="1930" y="1938"/>
                    </a:lnTo>
                    <a:lnTo>
                      <a:pt x="1808" y="2016"/>
                    </a:lnTo>
                    <a:lnTo>
                      <a:pt x="1675" y="2061"/>
                    </a:lnTo>
                    <a:lnTo>
                      <a:pt x="1631" y="2072"/>
                    </a:lnTo>
                    <a:lnTo>
                      <a:pt x="1531" y="2083"/>
                    </a:lnTo>
                    <a:lnTo>
                      <a:pt x="1376" y="2106"/>
                    </a:lnTo>
                    <a:lnTo>
                      <a:pt x="211" y="2106"/>
                    </a:lnTo>
                    <a:lnTo>
                      <a:pt x="1032" y="1147"/>
                    </a:lnTo>
                    <a:lnTo>
                      <a:pt x="1043" y="1136"/>
                    </a:lnTo>
                    <a:lnTo>
                      <a:pt x="1043" y="1114"/>
                    </a:lnTo>
                    <a:lnTo>
                      <a:pt x="1032" y="1103"/>
                    </a:lnTo>
                    <a:lnTo>
                      <a:pt x="289" y="78"/>
                    </a:lnTo>
                    <a:lnTo>
                      <a:pt x="1309" y="78"/>
                    </a:lnTo>
                    <a:lnTo>
                      <a:pt x="1420" y="89"/>
                    </a:lnTo>
                    <a:lnTo>
                      <a:pt x="1498" y="100"/>
                    </a:lnTo>
                    <a:lnTo>
                      <a:pt x="1531" y="100"/>
                    </a:lnTo>
                    <a:lnTo>
                      <a:pt x="1631" y="122"/>
                    </a:lnTo>
                    <a:lnTo>
                      <a:pt x="1764" y="156"/>
                    </a:lnTo>
                    <a:lnTo>
                      <a:pt x="1886" y="223"/>
                    </a:lnTo>
                    <a:lnTo>
                      <a:pt x="1942" y="267"/>
                    </a:lnTo>
                    <a:lnTo>
                      <a:pt x="2019" y="345"/>
                    </a:lnTo>
                    <a:lnTo>
                      <a:pt x="2086" y="457"/>
                    </a:lnTo>
                    <a:lnTo>
                      <a:pt x="2130" y="457"/>
                    </a:lnTo>
                    <a:lnTo>
                      <a:pt x="1942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67"/>
                    </a:lnTo>
                    <a:lnTo>
                      <a:pt x="843" y="1225"/>
                    </a:lnTo>
                    <a:lnTo>
                      <a:pt x="23" y="2206"/>
                    </a:lnTo>
                    <a:lnTo>
                      <a:pt x="0" y="2228"/>
                    </a:lnTo>
                    <a:lnTo>
                      <a:pt x="23" y="2250"/>
                    </a:lnTo>
                    <a:lnTo>
                      <a:pt x="45" y="2250"/>
                    </a:lnTo>
                    <a:lnTo>
                      <a:pt x="1942" y="22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6" name="Freeform 132"/>
              <p:cNvSpPr>
                <a:spLocks/>
              </p:cNvSpPr>
              <p:nvPr/>
            </p:nvSpPr>
            <p:spPr bwMode="auto">
              <a:xfrm>
                <a:off x="13440" y="12676"/>
                <a:ext cx="544" cy="791"/>
              </a:xfrm>
              <a:custGeom>
                <a:avLst/>
                <a:gdLst/>
                <a:ahLst/>
                <a:cxnLst>
                  <a:cxn ang="0">
                    <a:pos x="267" y="11"/>
                  </a:cxn>
                  <a:cxn ang="0">
                    <a:pos x="200" y="0"/>
                  </a:cxn>
                  <a:cxn ang="0">
                    <a:pos x="89" y="11"/>
                  </a:cxn>
                  <a:cxn ang="0">
                    <a:pos x="78" y="33"/>
                  </a:cxn>
                  <a:cxn ang="0">
                    <a:pos x="156" y="56"/>
                  </a:cxn>
                  <a:cxn ang="0">
                    <a:pos x="167" y="78"/>
                  </a:cxn>
                  <a:cxn ang="0">
                    <a:pos x="0" y="735"/>
                  </a:cxn>
                  <a:cxn ang="0">
                    <a:pos x="11" y="791"/>
                  </a:cxn>
                  <a:cxn ang="0">
                    <a:pos x="67" y="780"/>
                  </a:cxn>
                  <a:cxn ang="0">
                    <a:pos x="89" y="747"/>
                  </a:cxn>
                  <a:cxn ang="0">
                    <a:pos x="100" y="669"/>
                  </a:cxn>
                  <a:cxn ang="0">
                    <a:pos x="133" y="557"/>
                  </a:cxn>
                  <a:cxn ang="0">
                    <a:pos x="178" y="535"/>
                  </a:cxn>
                  <a:cxn ang="0">
                    <a:pos x="244" y="557"/>
                  </a:cxn>
                  <a:cxn ang="0">
                    <a:pos x="289" y="613"/>
                  </a:cxn>
                  <a:cxn ang="0">
                    <a:pos x="278" y="635"/>
                  </a:cxn>
                  <a:cxn ang="0">
                    <a:pos x="300" y="747"/>
                  </a:cxn>
                  <a:cxn ang="0">
                    <a:pos x="344" y="780"/>
                  </a:cxn>
                  <a:cxn ang="0">
                    <a:pos x="400" y="791"/>
                  </a:cxn>
                  <a:cxn ang="0">
                    <a:pos x="455" y="769"/>
                  </a:cxn>
                  <a:cxn ang="0">
                    <a:pos x="511" y="691"/>
                  </a:cxn>
                  <a:cxn ang="0">
                    <a:pos x="533" y="602"/>
                  </a:cxn>
                  <a:cxn ang="0">
                    <a:pos x="499" y="613"/>
                  </a:cxn>
                  <a:cxn ang="0">
                    <a:pos x="488" y="657"/>
                  </a:cxn>
                  <a:cxn ang="0">
                    <a:pos x="466" y="713"/>
                  </a:cxn>
                  <a:cxn ang="0">
                    <a:pos x="377" y="758"/>
                  </a:cxn>
                  <a:cxn ang="0">
                    <a:pos x="366" y="724"/>
                  </a:cxn>
                  <a:cxn ang="0">
                    <a:pos x="355" y="680"/>
                  </a:cxn>
                  <a:cxn ang="0">
                    <a:pos x="366" y="579"/>
                  </a:cxn>
                  <a:cxn ang="0">
                    <a:pos x="300" y="524"/>
                  </a:cxn>
                  <a:cxn ang="0">
                    <a:pos x="189" y="501"/>
                  </a:cxn>
                  <a:cxn ang="0">
                    <a:pos x="244" y="457"/>
                  </a:cxn>
                  <a:cxn ang="0">
                    <a:pos x="289" y="423"/>
                  </a:cxn>
                  <a:cxn ang="0">
                    <a:pos x="389" y="334"/>
                  </a:cxn>
                  <a:cxn ang="0">
                    <a:pos x="499" y="334"/>
                  </a:cxn>
                  <a:cxn ang="0">
                    <a:pos x="444" y="368"/>
                  </a:cxn>
                  <a:cxn ang="0">
                    <a:pos x="433" y="390"/>
                  </a:cxn>
                  <a:cxn ang="0">
                    <a:pos x="499" y="435"/>
                  </a:cxn>
                  <a:cxn ang="0">
                    <a:pos x="544" y="345"/>
                  </a:cxn>
                  <a:cxn ang="0">
                    <a:pos x="511" y="301"/>
                  </a:cxn>
                  <a:cxn ang="0">
                    <a:pos x="455" y="279"/>
                  </a:cxn>
                  <a:cxn ang="0">
                    <a:pos x="366" y="312"/>
                  </a:cxn>
                  <a:cxn ang="0">
                    <a:pos x="200" y="457"/>
                  </a:cxn>
                  <a:cxn ang="0">
                    <a:pos x="267" y="33"/>
                  </a:cxn>
                </a:cxnLst>
                <a:rect l="0" t="0" r="r" b="b"/>
                <a:pathLst>
                  <a:path w="544" h="791">
                    <a:moveTo>
                      <a:pt x="267" y="33"/>
                    </a:moveTo>
                    <a:lnTo>
                      <a:pt x="267" y="11"/>
                    </a:lnTo>
                    <a:lnTo>
                      <a:pt x="255" y="0"/>
                    </a:lnTo>
                    <a:lnTo>
                      <a:pt x="200" y="0"/>
                    </a:lnTo>
                    <a:lnTo>
                      <a:pt x="156" y="11"/>
                    </a:lnTo>
                    <a:lnTo>
                      <a:pt x="89" y="11"/>
                    </a:lnTo>
                    <a:lnTo>
                      <a:pt x="78" y="22"/>
                    </a:lnTo>
                    <a:lnTo>
                      <a:pt x="78" y="33"/>
                    </a:lnTo>
                    <a:lnTo>
                      <a:pt x="100" y="56"/>
                    </a:lnTo>
                    <a:lnTo>
                      <a:pt x="156" y="56"/>
                    </a:lnTo>
                    <a:lnTo>
                      <a:pt x="167" y="67"/>
                    </a:lnTo>
                    <a:lnTo>
                      <a:pt x="167" y="78"/>
                    </a:lnTo>
                    <a:lnTo>
                      <a:pt x="156" y="89"/>
                    </a:lnTo>
                    <a:lnTo>
                      <a:pt x="0" y="735"/>
                    </a:lnTo>
                    <a:lnTo>
                      <a:pt x="0" y="769"/>
                    </a:lnTo>
                    <a:lnTo>
                      <a:pt x="11" y="791"/>
                    </a:lnTo>
                    <a:lnTo>
                      <a:pt x="56" y="791"/>
                    </a:lnTo>
                    <a:lnTo>
                      <a:pt x="67" y="780"/>
                    </a:lnTo>
                    <a:lnTo>
                      <a:pt x="78" y="758"/>
                    </a:lnTo>
                    <a:lnTo>
                      <a:pt x="89" y="747"/>
                    </a:lnTo>
                    <a:lnTo>
                      <a:pt x="89" y="724"/>
                    </a:lnTo>
                    <a:lnTo>
                      <a:pt x="100" y="669"/>
                    </a:lnTo>
                    <a:lnTo>
                      <a:pt x="122" y="613"/>
                    </a:lnTo>
                    <a:lnTo>
                      <a:pt x="133" y="557"/>
                    </a:lnTo>
                    <a:lnTo>
                      <a:pt x="145" y="524"/>
                    </a:lnTo>
                    <a:lnTo>
                      <a:pt x="178" y="535"/>
                    </a:lnTo>
                    <a:lnTo>
                      <a:pt x="211" y="535"/>
                    </a:lnTo>
                    <a:lnTo>
                      <a:pt x="244" y="557"/>
                    </a:lnTo>
                    <a:lnTo>
                      <a:pt x="267" y="568"/>
                    </a:lnTo>
                    <a:lnTo>
                      <a:pt x="289" y="613"/>
                    </a:lnTo>
                    <a:lnTo>
                      <a:pt x="289" y="624"/>
                    </a:lnTo>
                    <a:lnTo>
                      <a:pt x="278" y="635"/>
                    </a:lnTo>
                    <a:lnTo>
                      <a:pt x="278" y="713"/>
                    </a:lnTo>
                    <a:lnTo>
                      <a:pt x="300" y="747"/>
                    </a:lnTo>
                    <a:lnTo>
                      <a:pt x="311" y="769"/>
                    </a:lnTo>
                    <a:lnTo>
                      <a:pt x="344" y="780"/>
                    </a:lnTo>
                    <a:lnTo>
                      <a:pt x="366" y="791"/>
                    </a:lnTo>
                    <a:lnTo>
                      <a:pt x="400" y="791"/>
                    </a:lnTo>
                    <a:lnTo>
                      <a:pt x="433" y="780"/>
                    </a:lnTo>
                    <a:lnTo>
                      <a:pt x="455" y="769"/>
                    </a:lnTo>
                    <a:lnTo>
                      <a:pt x="499" y="724"/>
                    </a:lnTo>
                    <a:lnTo>
                      <a:pt x="511" y="691"/>
                    </a:lnTo>
                    <a:lnTo>
                      <a:pt x="533" y="646"/>
                    </a:lnTo>
                    <a:lnTo>
                      <a:pt x="533" y="602"/>
                    </a:lnTo>
                    <a:lnTo>
                      <a:pt x="511" y="602"/>
                    </a:lnTo>
                    <a:lnTo>
                      <a:pt x="499" y="613"/>
                    </a:lnTo>
                    <a:lnTo>
                      <a:pt x="499" y="635"/>
                    </a:lnTo>
                    <a:lnTo>
                      <a:pt x="488" y="657"/>
                    </a:lnTo>
                    <a:lnTo>
                      <a:pt x="477" y="691"/>
                    </a:lnTo>
                    <a:lnTo>
                      <a:pt x="466" y="713"/>
                    </a:lnTo>
                    <a:lnTo>
                      <a:pt x="422" y="758"/>
                    </a:lnTo>
                    <a:lnTo>
                      <a:pt x="377" y="758"/>
                    </a:lnTo>
                    <a:lnTo>
                      <a:pt x="366" y="747"/>
                    </a:lnTo>
                    <a:lnTo>
                      <a:pt x="366" y="724"/>
                    </a:lnTo>
                    <a:lnTo>
                      <a:pt x="355" y="702"/>
                    </a:lnTo>
                    <a:lnTo>
                      <a:pt x="355" y="680"/>
                    </a:lnTo>
                    <a:lnTo>
                      <a:pt x="366" y="669"/>
                    </a:lnTo>
                    <a:lnTo>
                      <a:pt x="366" y="579"/>
                    </a:lnTo>
                    <a:lnTo>
                      <a:pt x="322" y="535"/>
                    </a:lnTo>
                    <a:lnTo>
                      <a:pt x="300" y="524"/>
                    </a:lnTo>
                    <a:lnTo>
                      <a:pt x="233" y="501"/>
                    </a:lnTo>
                    <a:lnTo>
                      <a:pt x="189" y="501"/>
                    </a:lnTo>
                    <a:lnTo>
                      <a:pt x="211" y="479"/>
                    </a:lnTo>
                    <a:lnTo>
                      <a:pt x="244" y="457"/>
                    </a:lnTo>
                    <a:lnTo>
                      <a:pt x="267" y="435"/>
                    </a:lnTo>
                    <a:lnTo>
                      <a:pt x="289" y="423"/>
                    </a:lnTo>
                    <a:lnTo>
                      <a:pt x="355" y="357"/>
                    </a:lnTo>
                    <a:lnTo>
                      <a:pt x="389" y="334"/>
                    </a:lnTo>
                    <a:lnTo>
                      <a:pt x="455" y="312"/>
                    </a:lnTo>
                    <a:lnTo>
                      <a:pt x="499" y="334"/>
                    </a:lnTo>
                    <a:lnTo>
                      <a:pt x="455" y="357"/>
                    </a:lnTo>
                    <a:lnTo>
                      <a:pt x="444" y="368"/>
                    </a:lnTo>
                    <a:lnTo>
                      <a:pt x="444" y="379"/>
                    </a:lnTo>
                    <a:lnTo>
                      <a:pt x="433" y="390"/>
                    </a:lnTo>
                    <a:lnTo>
                      <a:pt x="455" y="435"/>
                    </a:lnTo>
                    <a:lnTo>
                      <a:pt x="499" y="435"/>
                    </a:lnTo>
                    <a:lnTo>
                      <a:pt x="544" y="390"/>
                    </a:lnTo>
                    <a:lnTo>
                      <a:pt x="544" y="345"/>
                    </a:lnTo>
                    <a:lnTo>
                      <a:pt x="533" y="323"/>
                    </a:lnTo>
                    <a:lnTo>
                      <a:pt x="511" y="301"/>
                    </a:lnTo>
                    <a:lnTo>
                      <a:pt x="488" y="290"/>
                    </a:lnTo>
                    <a:lnTo>
                      <a:pt x="455" y="279"/>
                    </a:lnTo>
                    <a:lnTo>
                      <a:pt x="411" y="290"/>
                    </a:lnTo>
                    <a:lnTo>
                      <a:pt x="366" y="312"/>
                    </a:lnTo>
                    <a:lnTo>
                      <a:pt x="278" y="379"/>
                    </a:lnTo>
                    <a:lnTo>
                      <a:pt x="200" y="457"/>
                    </a:lnTo>
                    <a:lnTo>
                      <a:pt x="156" y="479"/>
                    </a:lnTo>
                    <a:lnTo>
                      <a:pt x="267" y="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7" name="Freeform 133"/>
              <p:cNvSpPr>
                <a:spLocks noEditPoints="1"/>
              </p:cNvSpPr>
              <p:nvPr/>
            </p:nvSpPr>
            <p:spPr bwMode="auto">
              <a:xfrm>
                <a:off x="14128" y="13021"/>
                <a:ext cx="821" cy="301"/>
              </a:xfrm>
              <a:custGeom>
                <a:avLst/>
                <a:gdLst/>
                <a:ahLst/>
                <a:cxnLst>
                  <a:cxn ang="0">
                    <a:pos x="788" y="56"/>
                  </a:cxn>
                  <a:cxn ang="0">
                    <a:pos x="810" y="56"/>
                  </a:cxn>
                  <a:cxn ang="0">
                    <a:pos x="821" y="45"/>
                  </a:cxn>
                  <a:cxn ang="0">
                    <a:pos x="821" y="23"/>
                  </a:cxn>
                  <a:cxn ang="0">
                    <a:pos x="799" y="0"/>
                  </a:cxn>
                  <a:cxn ang="0">
                    <a:pos x="11" y="0"/>
                  </a:cxn>
                  <a:cxn ang="0">
                    <a:pos x="0" y="12"/>
                  </a:cxn>
                  <a:cxn ang="0">
                    <a:pos x="0" y="45"/>
                  </a:cxn>
                  <a:cxn ang="0">
                    <a:pos x="11" y="56"/>
                  </a:cxn>
                  <a:cxn ang="0">
                    <a:pos x="44" y="56"/>
                  </a:cxn>
                  <a:cxn ang="0">
                    <a:pos x="788" y="56"/>
                  </a:cxn>
                  <a:cxn ang="0">
                    <a:pos x="788" y="301"/>
                  </a:cxn>
                  <a:cxn ang="0">
                    <a:pos x="810" y="301"/>
                  </a:cxn>
                  <a:cxn ang="0">
                    <a:pos x="821" y="290"/>
                  </a:cxn>
                  <a:cxn ang="0">
                    <a:pos x="821" y="257"/>
                  </a:cxn>
                  <a:cxn ang="0">
                    <a:pos x="810" y="257"/>
                  </a:cxn>
                  <a:cxn ang="0">
                    <a:pos x="799" y="246"/>
                  </a:cxn>
                  <a:cxn ang="0">
                    <a:pos x="33" y="246"/>
                  </a:cxn>
                  <a:cxn ang="0">
                    <a:pos x="11" y="257"/>
                  </a:cxn>
                  <a:cxn ang="0">
                    <a:pos x="0" y="257"/>
                  </a:cxn>
                  <a:cxn ang="0">
                    <a:pos x="0" y="290"/>
                  </a:cxn>
                  <a:cxn ang="0">
                    <a:pos x="11" y="301"/>
                  </a:cxn>
                  <a:cxn ang="0">
                    <a:pos x="44" y="301"/>
                  </a:cxn>
                  <a:cxn ang="0">
                    <a:pos x="788" y="301"/>
                  </a:cxn>
                </a:cxnLst>
                <a:rect l="0" t="0" r="r" b="b"/>
                <a:pathLst>
                  <a:path w="821" h="301">
                    <a:moveTo>
                      <a:pt x="788" y="56"/>
                    </a:moveTo>
                    <a:lnTo>
                      <a:pt x="810" y="56"/>
                    </a:lnTo>
                    <a:lnTo>
                      <a:pt x="821" y="45"/>
                    </a:lnTo>
                    <a:lnTo>
                      <a:pt x="821" y="23"/>
                    </a:lnTo>
                    <a:lnTo>
                      <a:pt x="799" y="0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0" y="45"/>
                    </a:lnTo>
                    <a:lnTo>
                      <a:pt x="11" y="56"/>
                    </a:lnTo>
                    <a:lnTo>
                      <a:pt x="44" y="56"/>
                    </a:lnTo>
                    <a:lnTo>
                      <a:pt x="788" y="56"/>
                    </a:lnTo>
                    <a:close/>
                    <a:moveTo>
                      <a:pt x="788" y="301"/>
                    </a:moveTo>
                    <a:lnTo>
                      <a:pt x="810" y="301"/>
                    </a:lnTo>
                    <a:lnTo>
                      <a:pt x="821" y="290"/>
                    </a:lnTo>
                    <a:lnTo>
                      <a:pt x="821" y="257"/>
                    </a:lnTo>
                    <a:lnTo>
                      <a:pt x="810" y="257"/>
                    </a:lnTo>
                    <a:lnTo>
                      <a:pt x="799" y="246"/>
                    </a:lnTo>
                    <a:lnTo>
                      <a:pt x="33" y="246"/>
                    </a:lnTo>
                    <a:lnTo>
                      <a:pt x="11" y="257"/>
                    </a:lnTo>
                    <a:lnTo>
                      <a:pt x="0" y="257"/>
                    </a:lnTo>
                    <a:lnTo>
                      <a:pt x="0" y="290"/>
                    </a:lnTo>
                    <a:lnTo>
                      <a:pt x="11" y="301"/>
                    </a:lnTo>
                    <a:lnTo>
                      <a:pt x="44" y="301"/>
                    </a:lnTo>
                    <a:lnTo>
                      <a:pt x="788" y="3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8" name="Freeform 134"/>
              <p:cNvSpPr>
                <a:spLocks/>
              </p:cNvSpPr>
              <p:nvPr/>
            </p:nvSpPr>
            <p:spPr bwMode="auto">
              <a:xfrm>
                <a:off x="15160" y="12709"/>
                <a:ext cx="399" cy="747"/>
              </a:xfrm>
              <a:custGeom>
                <a:avLst/>
                <a:gdLst/>
                <a:ahLst/>
                <a:cxnLst>
                  <a:cxn ang="0">
                    <a:pos x="244" y="34"/>
                  </a:cxn>
                  <a:cxn ang="0">
                    <a:pos x="244" y="0"/>
                  </a:cxn>
                  <a:cxn ang="0">
                    <a:pos x="210" y="0"/>
                  </a:cxn>
                  <a:cxn ang="0">
                    <a:pos x="133" y="45"/>
                  </a:cxn>
                  <a:cxn ang="0">
                    <a:pos x="55" y="67"/>
                  </a:cxn>
                  <a:cxn ang="0">
                    <a:pos x="0" y="67"/>
                  </a:cxn>
                  <a:cxn ang="0">
                    <a:pos x="0" y="112"/>
                  </a:cxn>
                  <a:cxn ang="0">
                    <a:pos x="66" y="112"/>
                  </a:cxn>
                  <a:cxn ang="0">
                    <a:pos x="111" y="101"/>
                  </a:cxn>
                  <a:cxn ang="0">
                    <a:pos x="155" y="78"/>
                  </a:cxn>
                  <a:cxn ang="0">
                    <a:pos x="155" y="680"/>
                  </a:cxn>
                  <a:cxn ang="0">
                    <a:pos x="144" y="691"/>
                  </a:cxn>
                  <a:cxn ang="0">
                    <a:pos x="122" y="702"/>
                  </a:cxn>
                  <a:cxn ang="0">
                    <a:pos x="0" y="702"/>
                  </a:cxn>
                  <a:cxn ang="0">
                    <a:pos x="0" y="747"/>
                  </a:cxn>
                  <a:cxn ang="0">
                    <a:pos x="399" y="747"/>
                  </a:cxn>
                  <a:cxn ang="0">
                    <a:pos x="399" y="702"/>
                  </a:cxn>
                  <a:cxn ang="0">
                    <a:pos x="277" y="702"/>
                  </a:cxn>
                  <a:cxn ang="0">
                    <a:pos x="244" y="669"/>
                  </a:cxn>
                  <a:cxn ang="0">
                    <a:pos x="244" y="658"/>
                  </a:cxn>
                  <a:cxn ang="0">
                    <a:pos x="244" y="34"/>
                  </a:cxn>
                </a:cxnLst>
                <a:rect l="0" t="0" r="r" b="b"/>
                <a:pathLst>
                  <a:path w="399" h="747">
                    <a:moveTo>
                      <a:pt x="244" y="34"/>
                    </a:moveTo>
                    <a:lnTo>
                      <a:pt x="244" y="0"/>
                    </a:lnTo>
                    <a:lnTo>
                      <a:pt x="210" y="0"/>
                    </a:lnTo>
                    <a:lnTo>
                      <a:pt x="133" y="45"/>
                    </a:lnTo>
                    <a:lnTo>
                      <a:pt x="55" y="67"/>
                    </a:lnTo>
                    <a:lnTo>
                      <a:pt x="0" y="67"/>
                    </a:lnTo>
                    <a:lnTo>
                      <a:pt x="0" y="112"/>
                    </a:lnTo>
                    <a:lnTo>
                      <a:pt x="66" y="112"/>
                    </a:lnTo>
                    <a:lnTo>
                      <a:pt x="111" y="101"/>
                    </a:lnTo>
                    <a:lnTo>
                      <a:pt x="155" y="78"/>
                    </a:lnTo>
                    <a:lnTo>
                      <a:pt x="155" y="680"/>
                    </a:lnTo>
                    <a:lnTo>
                      <a:pt x="144" y="691"/>
                    </a:lnTo>
                    <a:lnTo>
                      <a:pt x="122" y="702"/>
                    </a:lnTo>
                    <a:lnTo>
                      <a:pt x="0" y="702"/>
                    </a:lnTo>
                    <a:lnTo>
                      <a:pt x="0" y="747"/>
                    </a:lnTo>
                    <a:lnTo>
                      <a:pt x="399" y="747"/>
                    </a:lnTo>
                    <a:lnTo>
                      <a:pt x="399" y="702"/>
                    </a:lnTo>
                    <a:lnTo>
                      <a:pt x="277" y="702"/>
                    </a:lnTo>
                    <a:lnTo>
                      <a:pt x="244" y="669"/>
                    </a:lnTo>
                    <a:lnTo>
                      <a:pt x="244" y="658"/>
                    </a:lnTo>
                    <a:lnTo>
                      <a:pt x="24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19" name="Freeform 135"/>
              <p:cNvSpPr>
                <a:spLocks/>
              </p:cNvSpPr>
              <p:nvPr/>
            </p:nvSpPr>
            <p:spPr bwMode="auto">
              <a:xfrm>
                <a:off x="16025" y="10381"/>
                <a:ext cx="1142" cy="1170"/>
              </a:xfrm>
              <a:custGeom>
                <a:avLst/>
                <a:gdLst/>
                <a:ahLst/>
                <a:cxnLst>
                  <a:cxn ang="0">
                    <a:pos x="1142" y="22"/>
                  </a:cxn>
                  <a:cxn ang="0">
                    <a:pos x="1142" y="11"/>
                  </a:cxn>
                  <a:cxn ang="0">
                    <a:pos x="1131" y="11"/>
                  </a:cxn>
                  <a:cxn ang="0">
                    <a:pos x="1120" y="0"/>
                  </a:cxn>
                  <a:cxn ang="0">
                    <a:pos x="1098" y="22"/>
                  </a:cxn>
                  <a:cxn ang="0">
                    <a:pos x="987" y="145"/>
                  </a:cxn>
                  <a:cxn ang="0">
                    <a:pos x="965" y="111"/>
                  </a:cxn>
                  <a:cxn ang="0">
                    <a:pos x="909" y="67"/>
                  </a:cxn>
                  <a:cxn ang="0">
                    <a:pos x="832" y="22"/>
                  </a:cxn>
                  <a:cxn ang="0">
                    <a:pos x="721" y="0"/>
                  </a:cxn>
                  <a:cxn ang="0">
                    <a:pos x="543" y="33"/>
                  </a:cxn>
                  <a:cxn ang="0">
                    <a:pos x="377" y="111"/>
                  </a:cxn>
                  <a:cxn ang="0">
                    <a:pos x="222" y="223"/>
                  </a:cxn>
                  <a:cxn ang="0">
                    <a:pos x="111" y="379"/>
                  </a:cxn>
                  <a:cxn ang="0">
                    <a:pos x="33" y="546"/>
                  </a:cxn>
                  <a:cxn ang="0">
                    <a:pos x="0" y="735"/>
                  </a:cxn>
                  <a:cxn ang="0">
                    <a:pos x="22" y="880"/>
                  </a:cxn>
                  <a:cxn ang="0">
                    <a:pos x="89" y="1002"/>
                  </a:cxn>
                  <a:cxn ang="0">
                    <a:pos x="177" y="1092"/>
                  </a:cxn>
                  <a:cxn ang="0">
                    <a:pos x="299" y="1147"/>
                  </a:cxn>
                  <a:cxn ang="0">
                    <a:pos x="432" y="1170"/>
                  </a:cxn>
                  <a:cxn ang="0">
                    <a:pos x="566" y="1147"/>
                  </a:cxn>
                  <a:cxn ang="0">
                    <a:pos x="688" y="1103"/>
                  </a:cxn>
                  <a:cxn ang="0">
                    <a:pos x="776" y="1036"/>
                  </a:cxn>
                  <a:cxn ang="0">
                    <a:pos x="865" y="936"/>
                  </a:cxn>
                  <a:cxn ang="0">
                    <a:pos x="921" y="846"/>
                  </a:cxn>
                  <a:cxn ang="0">
                    <a:pos x="954" y="769"/>
                  </a:cxn>
                  <a:cxn ang="0">
                    <a:pos x="954" y="735"/>
                  </a:cxn>
                  <a:cxn ang="0">
                    <a:pos x="921" y="735"/>
                  </a:cxn>
                  <a:cxn ang="0">
                    <a:pos x="921" y="746"/>
                  </a:cxn>
                  <a:cxn ang="0">
                    <a:pos x="898" y="813"/>
                  </a:cxn>
                  <a:cxn ang="0">
                    <a:pos x="843" y="902"/>
                  </a:cxn>
                  <a:cxn ang="0">
                    <a:pos x="754" y="1002"/>
                  </a:cxn>
                  <a:cxn ang="0">
                    <a:pos x="643" y="1069"/>
                  </a:cxn>
                  <a:cxn ang="0">
                    <a:pos x="554" y="1114"/>
                  </a:cxn>
                  <a:cxn ang="0">
                    <a:pos x="466" y="1125"/>
                  </a:cxn>
                  <a:cxn ang="0">
                    <a:pos x="377" y="1114"/>
                  </a:cxn>
                  <a:cxn ang="0">
                    <a:pos x="288" y="1080"/>
                  </a:cxn>
                  <a:cxn ang="0">
                    <a:pos x="222" y="1014"/>
                  </a:cxn>
                  <a:cxn ang="0">
                    <a:pos x="166" y="913"/>
                  </a:cxn>
                  <a:cxn ang="0">
                    <a:pos x="144" y="791"/>
                  </a:cxn>
                  <a:cxn ang="0">
                    <a:pos x="155" y="691"/>
                  </a:cxn>
                  <a:cxn ang="0">
                    <a:pos x="188" y="557"/>
                  </a:cxn>
                  <a:cxn ang="0">
                    <a:pos x="244" y="401"/>
                  </a:cxn>
                  <a:cxn ang="0">
                    <a:pos x="344" y="245"/>
                  </a:cxn>
                  <a:cxn ang="0">
                    <a:pos x="455" y="145"/>
                  </a:cxn>
                  <a:cxn ang="0">
                    <a:pos x="588" y="78"/>
                  </a:cxn>
                  <a:cxn ang="0">
                    <a:pos x="732" y="55"/>
                  </a:cxn>
                  <a:cxn ang="0">
                    <a:pos x="843" y="78"/>
                  </a:cxn>
                  <a:cxn ang="0">
                    <a:pos x="921" y="133"/>
                  </a:cxn>
                  <a:cxn ang="0">
                    <a:pos x="976" y="234"/>
                  </a:cxn>
                  <a:cxn ang="0">
                    <a:pos x="987" y="367"/>
                  </a:cxn>
                  <a:cxn ang="0">
                    <a:pos x="987" y="457"/>
                  </a:cxn>
                  <a:cxn ang="0">
                    <a:pos x="1031" y="457"/>
                  </a:cxn>
                  <a:cxn ang="0">
                    <a:pos x="1031" y="445"/>
                  </a:cxn>
                  <a:cxn ang="0">
                    <a:pos x="1043" y="434"/>
                  </a:cxn>
                  <a:cxn ang="0">
                    <a:pos x="1142" y="22"/>
                  </a:cxn>
                </a:cxnLst>
                <a:rect l="0" t="0" r="r" b="b"/>
                <a:pathLst>
                  <a:path w="1142" h="1170">
                    <a:moveTo>
                      <a:pt x="1142" y="22"/>
                    </a:moveTo>
                    <a:lnTo>
                      <a:pt x="1142" y="11"/>
                    </a:lnTo>
                    <a:lnTo>
                      <a:pt x="1131" y="11"/>
                    </a:lnTo>
                    <a:lnTo>
                      <a:pt x="1120" y="0"/>
                    </a:lnTo>
                    <a:lnTo>
                      <a:pt x="1098" y="22"/>
                    </a:lnTo>
                    <a:lnTo>
                      <a:pt x="987" y="145"/>
                    </a:lnTo>
                    <a:lnTo>
                      <a:pt x="965" y="111"/>
                    </a:lnTo>
                    <a:lnTo>
                      <a:pt x="909" y="67"/>
                    </a:lnTo>
                    <a:lnTo>
                      <a:pt x="832" y="22"/>
                    </a:lnTo>
                    <a:lnTo>
                      <a:pt x="721" y="0"/>
                    </a:lnTo>
                    <a:lnTo>
                      <a:pt x="543" y="33"/>
                    </a:lnTo>
                    <a:lnTo>
                      <a:pt x="377" y="111"/>
                    </a:lnTo>
                    <a:lnTo>
                      <a:pt x="222" y="223"/>
                    </a:lnTo>
                    <a:lnTo>
                      <a:pt x="111" y="379"/>
                    </a:lnTo>
                    <a:lnTo>
                      <a:pt x="33" y="546"/>
                    </a:lnTo>
                    <a:lnTo>
                      <a:pt x="0" y="735"/>
                    </a:lnTo>
                    <a:lnTo>
                      <a:pt x="22" y="880"/>
                    </a:lnTo>
                    <a:lnTo>
                      <a:pt x="89" y="1002"/>
                    </a:lnTo>
                    <a:lnTo>
                      <a:pt x="177" y="1092"/>
                    </a:lnTo>
                    <a:lnTo>
                      <a:pt x="299" y="1147"/>
                    </a:lnTo>
                    <a:lnTo>
                      <a:pt x="432" y="1170"/>
                    </a:lnTo>
                    <a:lnTo>
                      <a:pt x="566" y="1147"/>
                    </a:lnTo>
                    <a:lnTo>
                      <a:pt x="688" y="1103"/>
                    </a:lnTo>
                    <a:lnTo>
                      <a:pt x="776" y="1036"/>
                    </a:lnTo>
                    <a:lnTo>
                      <a:pt x="865" y="936"/>
                    </a:lnTo>
                    <a:lnTo>
                      <a:pt x="921" y="846"/>
                    </a:lnTo>
                    <a:lnTo>
                      <a:pt x="954" y="769"/>
                    </a:lnTo>
                    <a:lnTo>
                      <a:pt x="954" y="735"/>
                    </a:lnTo>
                    <a:lnTo>
                      <a:pt x="921" y="735"/>
                    </a:lnTo>
                    <a:lnTo>
                      <a:pt x="921" y="746"/>
                    </a:lnTo>
                    <a:lnTo>
                      <a:pt x="898" y="813"/>
                    </a:lnTo>
                    <a:lnTo>
                      <a:pt x="843" y="902"/>
                    </a:lnTo>
                    <a:lnTo>
                      <a:pt x="754" y="1002"/>
                    </a:lnTo>
                    <a:lnTo>
                      <a:pt x="643" y="1069"/>
                    </a:lnTo>
                    <a:lnTo>
                      <a:pt x="554" y="1114"/>
                    </a:lnTo>
                    <a:lnTo>
                      <a:pt x="466" y="1125"/>
                    </a:lnTo>
                    <a:lnTo>
                      <a:pt x="377" y="1114"/>
                    </a:lnTo>
                    <a:lnTo>
                      <a:pt x="288" y="1080"/>
                    </a:lnTo>
                    <a:lnTo>
                      <a:pt x="222" y="1014"/>
                    </a:lnTo>
                    <a:lnTo>
                      <a:pt x="166" y="913"/>
                    </a:lnTo>
                    <a:lnTo>
                      <a:pt x="144" y="791"/>
                    </a:lnTo>
                    <a:lnTo>
                      <a:pt x="155" y="691"/>
                    </a:lnTo>
                    <a:lnTo>
                      <a:pt x="188" y="557"/>
                    </a:lnTo>
                    <a:lnTo>
                      <a:pt x="244" y="401"/>
                    </a:lnTo>
                    <a:lnTo>
                      <a:pt x="344" y="245"/>
                    </a:lnTo>
                    <a:lnTo>
                      <a:pt x="455" y="145"/>
                    </a:lnTo>
                    <a:lnTo>
                      <a:pt x="588" y="78"/>
                    </a:lnTo>
                    <a:lnTo>
                      <a:pt x="732" y="55"/>
                    </a:lnTo>
                    <a:lnTo>
                      <a:pt x="843" y="78"/>
                    </a:lnTo>
                    <a:lnTo>
                      <a:pt x="921" y="133"/>
                    </a:lnTo>
                    <a:lnTo>
                      <a:pt x="976" y="234"/>
                    </a:lnTo>
                    <a:lnTo>
                      <a:pt x="987" y="367"/>
                    </a:lnTo>
                    <a:lnTo>
                      <a:pt x="987" y="457"/>
                    </a:lnTo>
                    <a:lnTo>
                      <a:pt x="1031" y="457"/>
                    </a:lnTo>
                    <a:lnTo>
                      <a:pt x="1031" y="445"/>
                    </a:lnTo>
                    <a:lnTo>
                      <a:pt x="1043" y="434"/>
                    </a:lnTo>
                    <a:lnTo>
                      <a:pt x="114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0" name="Freeform 136"/>
              <p:cNvSpPr>
                <a:spLocks noEditPoints="1"/>
              </p:cNvSpPr>
              <p:nvPr/>
            </p:nvSpPr>
            <p:spPr bwMode="auto">
              <a:xfrm>
                <a:off x="17145" y="11016"/>
                <a:ext cx="333" cy="757"/>
              </a:xfrm>
              <a:custGeom>
                <a:avLst/>
                <a:gdLst/>
                <a:ahLst/>
                <a:cxnLst>
                  <a:cxn ang="0">
                    <a:pos x="311" y="33"/>
                  </a:cxn>
                  <a:cxn ang="0">
                    <a:pos x="278" y="0"/>
                  </a:cxn>
                  <a:cxn ang="0">
                    <a:pos x="222" y="22"/>
                  </a:cxn>
                  <a:cxn ang="0">
                    <a:pos x="200" y="78"/>
                  </a:cxn>
                  <a:cxn ang="0">
                    <a:pos x="266" y="100"/>
                  </a:cxn>
                  <a:cxn ang="0">
                    <a:pos x="311" y="44"/>
                  </a:cxn>
                  <a:cxn ang="0">
                    <a:pos x="67" y="635"/>
                  </a:cxn>
                  <a:cxn ang="0">
                    <a:pos x="78" y="691"/>
                  </a:cxn>
                  <a:cxn ang="0">
                    <a:pos x="111" y="735"/>
                  </a:cxn>
                  <a:cxn ang="0">
                    <a:pos x="178" y="757"/>
                  </a:cxn>
                  <a:cxn ang="0">
                    <a:pos x="278" y="713"/>
                  </a:cxn>
                  <a:cxn ang="0">
                    <a:pos x="311" y="646"/>
                  </a:cxn>
                  <a:cxn ang="0">
                    <a:pos x="333" y="568"/>
                  </a:cxn>
                  <a:cxn ang="0">
                    <a:pos x="300" y="579"/>
                  </a:cxn>
                  <a:cxn ang="0">
                    <a:pos x="255" y="679"/>
                  </a:cxn>
                  <a:cxn ang="0">
                    <a:pos x="200" y="724"/>
                  </a:cxn>
                  <a:cxn ang="0">
                    <a:pos x="155" y="713"/>
                  </a:cxn>
                  <a:cxn ang="0">
                    <a:pos x="167" y="613"/>
                  </a:cxn>
                  <a:cxn ang="0">
                    <a:pos x="222" y="479"/>
                  </a:cxn>
                  <a:cxn ang="0">
                    <a:pos x="244" y="423"/>
                  </a:cxn>
                  <a:cxn ang="0">
                    <a:pos x="255" y="379"/>
                  </a:cxn>
                  <a:cxn ang="0">
                    <a:pos x="266" y="312"/>
                  </a:cxn>
                  <a:cxn ang="0">
                    <a:pos x="200" y="256"/>
                  </a:cxn>
                  <a:cxn ang="0">
                    <a:pos x="89" y="267"/>
                  </a:cxn>
                  <a:cxn ang="0">
                    <a:pos x="33" y="334"/>
                  </a:cxn>
                  <a:cxn ang="0">
                    <a:pos x="11" y="390"/>
                  </a:cxn>
                  <a:cxn ang="0">
                    <a:pos x="0" y="434"/>
                  </a:cxn>
                  <a:cxn ang="0">
                    <a:pos x="33" y="423"/>
                  </a:cxn>
                  <a:cxn ang="0">
                    <a:pos x="100" y="301"/>
                  </a:cxn>
                  <a:cxn ang="0">
                    <a:pos x="155" y="278"/>
                  </a:cxn>
                  <a:cxn ang="0">
                    <a:pos x="189" y="323"/>
                  </a:cxn>
                  <a:cxn ang="0">
                    <a:pos x="178" y="356"/>
                  </a:cxn>
                  <a:cxn ang="0">
                    <a:pos x="167" y="401"/>
                  </a:cxn>
                  <a:cxn ang="0">
                    <a:pos x="78" y="613"/>
                  </a:cxn>
                </a:cxnLst>
                <a:rect l="0" t="0" r="r" b="b"/>
                <a:pathLst>
                  <a:path w="333" h="757">
                    <a:moveTo>
                      <a:pt x="311" y="44"/>
                    </a:moveTo>
                    <a:lnTo>
                      <a:pt x="311" y="33"/>
                    </a:lnTo>
                    <a:lnTo>
                      <a:pt x="300" y="11"/>
                    </a:lnTo>
                    <a:lnTo>
                      <a:pt x="278" y="0"/>
                    </a:lnTo>
                    <a:lnTo>
                      <a:pt x="266" y="0"/>
                    </a:lnTo>
                    <a:lnTo>
                      <a:pt x="222" y="22"/>
                    </a:lnTo>
                    <a:lnTo>
                      <a:pt x="200" y="67"/>
                    </a:lnTo>
                    <a:lnTo>
                      <a:pt x="200" y="78"/>
                    </a:lnTo>
                    <a:lnTo>
                      <a:pt x="222" y="100"/>
                    </a:lnTo>
                    <a:lnTo>
                      <a:pt x="266" y="100"/>
                    </a:lnTo>
                    <a:lnTo>
                      <a:pt x="289" y="89"/>
                    </a:lnTo>
                    <a:lnTo>
                      <a:pt x="311" y="44"/>
                    </a:lnTo>
                    <a:close/>
                    <a:moveTo>
                      <a:pt x="78" y="613"/>
                    </a:moveTo>
                    <a:lnTo>
                      <a:pt x="67" y="635"/>
                    </a:lnTo>
                    <a:lnTo>
                      <a:pt x="67" y="657"/>
                    </a:lnTo>
                    <a:lnTo>
                      <a:pt x="78" y="691"/>
                    </a:lnTo>
                    <a:lnTo>
                      <a:pt x="89" y="713"/>
                    </a:lnTo>
                    <a:lnTo>
                      <a:pt x="111" y="735"/>
                    </a:lnTo>
                    <a:lnTo>
                      <a:pt x="144" y="757"/>
                    </a:lnTo>
                    <a:lnTo>
                      <a:pt x="178" y="757"/>
                    </a:lnTo>
                    <a:lnTo>
                      <a:pt x="244" y="735"/>
                    </a:lnTo>
                    <a:lnTo>
                      <a:pt x="278" y="713"/>
                    </a:lnTo>
                    <a:lnTo>
                      <a:pt x="300" y="679"/>
                    </a:lnTo>
                    <a:lnTo>
                      <a:pt x="311" y="646"/>
                    </a:lnTo>
                    <a:lnTo>
                      <a:pt x="333" y="601"/>
                    </a:lnTo>
                    <a:lnTo>
                      <a:pt x="333" y="568"/>
                    </a:lnTo>
                    <a:lnTo>
                      <a:pt x="311" y="568"/>
                    </a:lnTo>
                    <a:lnTo>
                      <a:pt x="300" y="579"/>
                    </a:lnTo>
                    <a:lnTo>
                      <a:pt x="300" y="590"/>
                    </a:lnTo>
                    <a:lnTo>
                      <a:pt x="255" y="679"/>
                    </a:lnTo>
                    <a:lnTo>
                      <a:pt x="233" y="702"/>
                    </a:lnTo>
                    <a:lnTo>
                      <a:pt x="200" y="724"/>
                    </a:lnTo>
                    <a:lnTo>
                      <a:pt x="167" y="724"/>
                    </a:lnTo>
                    <a:lnTo>
                      <a:pt x="155" y="713"/>
                    </a:lnTo>
                    <a:lnTo>
                      <a:pt x="155" y="635"/>
                    </a:lnTo>
                    <a:lnTo>
                      <a:pt x="167" y="613"/>
                    </a:lnTo>
                    <a:lnTo>
                      <a:pt x="200" y="523"/>
                    </a:lnTo>
                    <a:lnTo>
                      <a:pt x="222" y="479"/>
                    </a:lnTo>
                    <a:lnTo>
                      <a:pt x="233" y="445"/>
                    </a:lnTo>
                    <a:lnTo>
                      <a:pt x="244" y="423"/>
                    </a:lnTo>
                    <a:lnTo>
                      <a:pt x="255" y="390"/>
                    </a:lnTo>
                    <a:lnTo>
                      <a:pt x="255" y="379"/>
                    </a:lnTo>
                    <a:lnTo>
                      <a:pt x="266" y="367"/>
                    </a:lnTo>
                    <a:lnTo>
                      <a:pt x="266" y="312"/>
                    </a:lnTo>
                    <a:lnTo>
                      <a:pt x="222" y="267"/>
                    </a:lnTo>
                    <a:lnTo>
                      <a:pt x="200" y="256"/>
                    </a:lnTo>
                    <a:lnTo>
                      <a:pt x="155" y="245"/>
                    </a:lnTo>
                    <a:lnTo>
                      <a:pt x="89" y="267"/>
                    </a:lnTo>
                    <a:lnTo>
                      <a:pt x="56" y="301"/>
                    </a:lnTo>
                    <a:lnTo>
                      <a:pt x="33" y="334"/>
                    </a:lnTo>
                    <a:lnTo>
                      <a:pt x="22" y="356"/>
                    </a:lnTo>
                    <a:lnTo>
                      <a:pt x="11" y="390"/>
                    </a:lnTo>
                    <a:lnTo>
                      <a:pt x="0" y="412"/>
                    </a:lnTo>
                    <a:lnTo>
                      <a:pt x="0" y="434"/>
                    </a:lnTo>
                    <a:lnTo>
                      <a:pt x="33" y="434"/>
                    </a:lnTo>
                    <a:lnTo>
                      <a:pt x="33" y="423"/>
                    </a:lnTo>
                    <a:lnTo>
                      <a:pt x="56" y="367"/>
                    </a:lnTo>
                    <a:lnTo>
                      <a:pt x="100" y="301"/>
                    </a:lnTo>
                    <a:lnTo>
                      <a:pt x="133" y="289"/>
                    </a:lnTo>
                    <a:lnTo>
                      <a:pt x="155" y="278"/>
                    </a:lnTo>
                    <a:lnTo>
                      <a:pt x="178" y="301"/>
                    </a:lnTo>
                    <a:lnTo>
                      <a:pt x="189" y="323"/>
                    </a:lnTo>
                    <a:lnTo>
                      <a:pt x="189" y="334"/>
                    </a:lnTo>
                    <a:lnTo>
                      <a:pt x="178" y="356"/>
                    </a:lnTo>
                    <a:lnTo>
                      <a:pt x="178" y="367"/>
                    </a:lnTo>
                    <a:lnTo>
                      <a:pt x="167" y="401"/>
                    </a:lnTo>
                    <a:lnTo>
                      <a:pt x="144" y="434"/>
                    </a:lnTo>
                    <a:lnTo>
                      <a:pt x="78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1" name="Freeform 137"/>
              <p:cNvSpPr>
                <a:spLocks/>
              </p:cNvSpPr>
              <p:nvPr/>
            </p:nvSpPr>
            <p:spPr bwMode="auto">
              <a:xfrm>
                <a:off x="17667" y="11629"/>
                <a:ext cx="144" cy="345"/>
              </a:xfrm>
              <a:custGeom>
                <a:avLst/>
                <a:gdLst/>
                <a:ahLst/>
                <a:cxnLst>
                  <a:cxn ang="0">
                    <a:pos x="110" y="111"/>
                  </a:cxn>
                  <a:cxn ang="0">
                    <a:pos x="110" y="178"/>
                  </a:cxn>
                  <a:cxn ang="0">
                    <a:pos x="77" y="245"/>
                  </a:cxn>
                  <a:cxn ang="0">
                    <a:pos x="22" y="323"/>
                  </a:cxn>
                  <a:cxn ang="0">
                    <a:pos x="22" y="345"/>
                  </a:cxn>
                  <a:cxn ang="0">
                    <a:pos x="33" y="345"/>
                  </a:cxn>
                  <a:cxn ang="0">
                    <a:pos x="55" y="334"/>
                  </a:cxn>
                  <a:cxn ang="0">
                    <a:pos x="88" y="289"/>
                  </a:cxn>
                  <a:cxn ang="0">
                    <a:pos x="133" y="222"/>
                  </a:cxn>
                  <a:cxn ang="0">
                    <a:pos x="144" y="122"/>
                  </a:cxn>
                  <a:cxn ang="0">
                    <a:pos x="144" y="89"/>
                  </a:cxn>
                  <a:cxn ang="0">
                    <a:pos x="133" y="55"/>
                  </a:cxn>
                  <a:cxn ang="0">
                    <a:pos x="110" y="22"/>
                  </a:cxn>
                  <a:cxn ang="0">
                    <a:pos x="66" y="0"/>
                  </a:cxn>
                  <a:cxn ang="0">
                    <a:pos x="22" y="22"/>
                  </a:cxn>
                  <a:cxn ang="0">
                    <a:pos x="0" y="66"/>
                  </a:cxn>
                  <a:cxn ang="0">
                    <a:pos x="0" y="89"/>
                  </a:cxn>
                  <a:cxn ang="0">
                    <a:pos x="44" y="133"/>
                  </a:cxn>
                  <a:cxn ang="0">
                    <a:pos x="88" y="133"/>
                  </a:cxn>
                  <a:cxn ang="0">
                    <a:pos x="99" y="122"/>
                  </a:cxn>
                  <a:cxn ang="0">
                    <a:pos x="110" y="122"/>
                  </a:cxn>
                  <a:cxn ang="0">
                    <a:pos x="110" y="111"/>
                  </a:cxn>
                </a:cxnLst>
                <a:rect l="0" t="0" r="r" b="b"/>
                <a:pathLst>
                  <a:path w="144" h="345">
                    <a:moveTo>
                      <a:pt x="110" y="111"/>
                    </a:moveTo>
                    <a:lnTo>
                      <a:pt x="110" y="178"/>
                    </a:lnTo>
                    <a:lnTo>
                      <a:pt x="77" y="245"/>
                    </a:lnTo>
                    <a:lnTo>
                      <a:pt x="22" y="323"/>
                    </a:lnTo>
                    <a:lnTo>
                      <a:pt x="22" y="345"/>
                    </a:lnTo>
                    <a:lnTo>
                      <a:pt x="33" y="345"/>
                    </a:lnTo>
                    <a:lnTo>
                      <a:pt x="55" y="334"/>
                    </a:lnTo>
                    <a:lnTo>
                      <a:pt x="88" y="289"/>
                    </a:lnTo>
                    <a:lnTo>
                      <a:pt x="133" y="222"/>
                    </a:lnTo>
                    <a:lnTo>
                      <a:pt x="144" y="122"/>
                    </a:lnTo>
                    <a:lnTo>
                      <a:pt x="144" y="89"/>
                    </a:lnTo>
                    <a:lnTo>
                      <a:pt x="133" y="55"/>
                    </a:lnTo>
                    <a:lnTo>
                      <a:pt x="110" y="22"/>
                    </a:lnTo>
                    <a:lnTo>
                      <a:pt x="66" y="0"/>
                    </a:lnTo>
                    <a:lnTo>
                      <a:pt x="22" y="22"/>
                    </a:lnTo>
                    <a:lnTo>
                      <a:pt x="0" y="66"/>
                    </a:lnTo>
                    <a:lnTo>
                      <a:pt x="0" y="89"/>
                    </a:lnTo>
                    <a:lnTo>
                      <a:pt x="44" y="133"/>
                    </a:lnTo>
                    <a:lnTo>
                      <a:pt x="88" y="133"/>
                    </a:lnTo>
                    <a:lnTo>
                      <a:pt x="99" y="122"/>
                    </a:lnTo>
                    <a:lnTo>
                      <a:pt x="110" y="122"/>
                    </a:lnTo>
                    <a:lnTo>
                      <a:pt x="110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2" name="Freeform 138"/>
              <p:cNvSpPr>
                <a:spLocks noEditPoints="1"/>
              </p:cNvSpPr>
              <p:nvPr/>
            </p:nvSpPr>
            <p:spPr bwMode="auto">
              <a:xfrm>
                <a:off x="17922" y="11016"/>
                <a:ext cx="488" cy="980"/>
              </a:xfrm>
              <a:custGeom>
                <a:avLst/>
                <a:gdLst/>
                <a:ahLst/>
                <a:cxnLst>
                  <a:cxn ang="0">
                    <a:pos x="488" y="44"/>
                  </a:cxn>
                  <a:cxn ang="0">
                    <a:pos x="488" y="33"/>
                  </a:cxn>
                  <a:cxn ang="0">
                    <a:pos x="477" y="11"/>
                  </a:cxn>
                  <a:cxn ang="0">
                    <a:pos x="466" y="0"/>
                  </a:cxn>
                  <a:cxn ang="0">
                    <a:pos x="443" y="0"/>
                  </a:cxn>
                  <a:cxn ang="0">
                    <a:pos x="410" y="11"/>
                  </a:cxn>
                  <a:cxn ang="0">
                    <a:pos x="388" y="33"/>
                  </a:cxn>
                  <a:cxn ang="0">
                    <a:pos x="388" y="78"/>
                  </a:cxn>
                  <a:cxn ang="0">
                    <a:pos x="410" y="100"/>
                  </a:cxn>
                  <a:cxn ang="0">
                    <a:pos x="454" y="100"/>
                  </a:cxn>
                  <a:cxn ang="0">
                    <a:pos x="477" y="89"/>
                  </a:cxn>
                  <a:cxn ang="0">
                    <a:pos x="488" y="67"/>
                  </a:cxn>
                  <a:cxn ang="0">
                    <a:pos x="488" y="44"/>
                  </a:cxn>
                  <a:cxn ang="0">
                    <a:pos x="255" y="802"/>
                  </a:cxn>
                  <a:cxn ang="0">
                    <a:pos x="244" y="847"/>
                  </a:cxn>
                  <a:cxn ang="0">
                    <a:pos x="210" y="880"/>
                  </a:cxn>
                  <a:cxn ang="0">
                    <a:pos x="188" y="913"/>
                  </a:cxn>
                  <a:cxn ang="0">
                    <a:pos x="144" y="936"/>
                  </a:cxn>
                  <a:cxn ang="0">
                    <a:pos x="111" y="947"/>
                  </a:cxn>
                  <a:cxn ang="0">
                    <a:pos x="66" y="936"/>
                  </a:cxn>
                  <a:cxn ang="0">
                    <a:pos x="88" y="925"/>
                  </a:cxn>
                  <a:cxn ang="0">
                    <a:pos x="99" y="913"/>
                  </a:cxn>
                  <a:cxn ang="0">
                    <a:pos x="111" y="891"/>
                  </a:cxn>
                  <a:cxn ang="0">
                    <a:pos x="111" y="880"/>
                  </a:cxn>
                  <a:cxn ang="0">
                    <a:pos x="99" y="858"/>
                  </a:cxn>
                  <a:cxn ang="0">
                    <a:pos x="88" y="847"/>
                  </a:cxn>
                  <a:cxn ang="0">
                    <a:pos x="66" y="835"/>
                  </a:cxn>
                  <a:cxn ang="0">
                    <a:pos x="22" y="858"/>
                  </a:cxn>
                  <a:cxn ang="0">
                    <a:pos x="0" y="902"/>
                  </a:cxn>
                  <a:cxn ang="0">
                    <a:pos x="0" y="925"/>
                  </a:cxn>
                  <a:cxn ang="0">
                    <a:pos x="22" y="947"/>
                  </a:cxn>
                  <a:cxn ang="0">
                    <a:pos x="44" y="958"/>
                  </a:cxn>
                  <a:cxn ang="0">
                    <a:pos x="111" y="980"/>
                  </a:cxn>
                  <a:cxn ang="0">
                    <a:pos x="166" y="969"/>
                  </a:cxn>
                  <a:cxn ang="0">
                    <a:pos x="244" y="936"/>
                  </a:cxn>
                  <a:cxn ang="0">
                    <a:pos x="299" y="880"/>
                  </a:cxn>
                  <a:cxn ang="0">
                    <a:pos x="344" y="802"/>
                  </a:cxn>
                  <a:cxn ang="0">
                    <a:pos x="443" y="401"/>
                  </a:cxn>
                  <a:cxn ang="0">
                    <a:pos x="443" y="379"/>
                  </a:cxn>
                  <a:cxn ang="0">
                    <a:pos x="454" y="356"/>
                  </a:cxn>
                  <a:cxn ang="0">
                    <a:pos x="432" y="289"/>
                  </a:cxn>
                  <a:cxn ang="0">
                    <a:pos x="399" y="267"/>
                  </a:cxn>
                  <a:cxn ang="0">
                    <a:pos x="332" y="245"/>
                  </a:cxn>
                  <a:cxn ang="0">
                    <a:pos x="244" y="267"/>
                  </a:cxn>
                  <a:cxn ang="0">
                    <a:pos x="188" y="334"/>
                  </a:cxn>
                  <a:cxn ang="0">
                    <a:pos x="144" y="390"/>
                  </a:cxn>
                  <a:cxn ang="0">
                    <a:pos x="133" y="423"/>
                  </a:cxn>
                  <a:cxn ang="0">
                    <a:pos x="133" y="434"/>
                  </a:cxn>
                  <a:cxn ang="0">
                    <a:pos x="166" y="434"/>
                  </a:cxn>
                  <a:cxn ang="0">
                    <a:pos x="177" y="412"/>
                  </a:cxn>
                  <a:cxn ang="0">
                    <a:pos x="222" y="345"/>
                  </a:cxn>
                  <a:cxn ang="0">
                    <a:pos x="255" y="312"/>
                  </a:cxn>
                  <a:cxn ang="0">
                    <a:pos x="288" y="289"/>
                  </a:cxn>
                  <a:cxn ang="0">
                    <a:pos x="332" y="278"/>
                  </a:cxn>
                  <a:cxn ang="0">
                    <a:pos x="355" y="289"/>
                  </a:cxn>
                  <a:cxn ang="0">
                    <a:pos x="366" y="312"/>
                  </a:cxn>
                  <a:cxn ang="0">
                    <a:pos x="366" y="367"/>
                  </a:cxn>
                  <a:cxn ang="0">
                    <a:pos x="255" y="802"/>
                  </a:cxn>
                </a:cxnLst>
                <a:rect l="0" t="0" r="r" b="b"/>
                <a:pathLst>
                  <a:path w="488" h="980">
                    <a:moveTo>
                      <a:pt x="488" y="44"/>
                    </a:moveTo>
                    <a:lnTo>
                      <a:pt x="488" y="33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43" y="0"/>
                    </a:lnTo>
                    <a:lnTo>
                      <a:pt x="410" y="11"/>
                    </a:lnTo>
                    <a:lnTo>
                      <a:pt x="388" y="33"/>
                    </a:lnTo>
                    <a:lnTo>
                      <a:pt x="388" y="78"/>
                    </a:lnTo>
                    <a:lnTo>
                      <a:pt x="410" y="100"/>
                    </a:lnTo>
                    <a:lnTo>
                      <a:pt x="454" y="100"/>
                    </a:lnTo>
                    <a:lnTo>
                      <a:pt x="477" y="89"/>
                    </a:lnTo>
                    <a:lnTo>
                      <a:pt x="488" y="67"/>
                    </a:lnTo>
                    <a:lnTo>
                      <a:pt x="488" y="44"/>
                    </a:lnTo>
                    <a:close/>
                    <a:moveTo>
                      <a:pt x="255" y="802"/>
                    </a:moveTo>
                    <a:lnTo>
                      <a:pt x="244" y="847"/>
                    </a:lnTo>
                    <a:lnTo>
                      <a:pt x="210" y="880"/>
                    </a:lnTo>
                    <a:lnTo>
                      <a:pt x="188" y="913"/>
                    </a:lnTo>
                    <a:lnTo>
                      <a:pt x="144" y="936"/>
                    </a:lnTo>
                    <a:lnTo>
                      <a:pt x="111" y="947"/>
                    </a:lnTo>
                    <a:lnTo>
                      <a:pt x="66" y="936"/>
                    </a:lnTo>
                    <a:lnTo>
                      <a:pt x="88" y="925"/>
                    </a:lnTo>
                    <a:lnTo>
                      <a:pt x="99" y="913"/>
                    </a:lnTo>
                    <a:lnTo>
                      <a:pt x="111" y="891"/>
                    </a:lnTo>
                    <a:lnTo>
                      <a:pt x="111" y="880"/>
                    </a:lnTo>
                    <a:lnTo>
                      <a:pt x="99" y="858"/>
                    </a:lnTo>
                    <a:lnTo>
                      <a:pt x="88" y="847"/>
                    </a:lnTo>
                    <a:lnTo>
                      <a:pt x="66" y="835"/>
                    </a:lnTo>
                    <a:lnTo>
                      <a:pt x="22" y="858"/>
                    </a:lnTo>
                    <a:lnTo>
                      <a:pt x="0" y="902"/>
                    </a:lnTo>
                    <a:lnTo>
                      <a:pt x="0" y="925"/>
                    </a:lnTo>
                    <a:lnTo>
                      <a:pt x="22" y="947"/>
                    </a:lnTo>
                    <a:lnTo>
                      <a:pt x="44" y="958"/>
                    </a:lnTo>
                    <a:lnTo>
                      <a:pt x="111" y="980"/>
                    </a:lnTo>
                    <a:lnTo>
                      <a:pt x="166" y="969"/>
                    </a:lnTo>
                    <a:lnTo>
                      <a:pt x="244" y="936"/>
                    </a:lnTo>
                    <a:lnTo>
                      <a:pt x="299" y="880"/>
                    </a:lnTo>
                    <a:lnTo>
                      <a:pt x="344" y="802"/>
                    </a:lnTo>
                    <a:lnTo>
                      <a:pt x="443" y="401"/>
                    </a:lnTo>
                    <a:lnTo>
                      <a:pt x="443" y="379"/>
                    </a:lnTo>
                    <a:lnTo>
                      <a:pt x="454" y="356"/>
                    </a:lnTo>
                    <a:lnTo>
                      <a:pt x="432" y="289"/>
                    </a:lnTo>
                    <a:lnTo>
                      <a:pt x="399" y="267"/>
                    </a:lnTo>
                    <a:lnTo>
                      <a:pt x="332" y="245"/>
                    </a:lnTo>
                    <a:lnTo>
                      <a:pt x="244" y="267"/>
                    </a:lnTo>
                    <a:lnTo>
                      <a:pt x="188" y="334"/>
                    </a:lnTo>
                    <a:lnTo>
                      <a:pt x="144" y="390"/>
                    </a:lnTo>
                    <a:lnTo>
                      <a:pt x="133" y="423"/>
                    </a:lnTo>
                    <a:lnTo>
                      <a:pt x="133" y="434"/>
                    </a:lnTo>
                    <a:lnTo>
                      <a:pt x="166" y="434"/>
                    </a:lnTo>
                    <a:lnTo>
                      <a:pt x="177" y="412"/>
                    </a:lnTo>
                    <a:lnTo>
                      <a:pt x="222" y="345"/>
                    </a:lnTo>
                    <a:lnTo>
                      <a:pt x="255" y="312"/>
                    </a:lnTo>
                    <a:lnTo>
                      <a:pt x="288" y="289"/>
                    </a:lnTo>
                    <a:lnTo>
                      <a:pt x="332" y="278"/>
                    </a:lnTo>
                    <a:lnTo>
                      <a:pt x="355" y="289"/>
                    </a:lnTo>
                    <a:lnTo>
                      <a:pt x="366" y="312"/>
                    </a:lnTo>
                    <a:lnTo>
                      <a:pt x="366" y="367"/>
                    </a:lnTo>
                    <a:lnTo>
                      <a:pt x="255" y="8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3" name="Freeform 139"/>
              <p:cNvSpPr>
                <a:spLocks/>
              </p:cNvSpPr>
              <p:nvPr/>
            </p:nvSpPr>
            <p:spPr bwMode="auto">
              <a:xfrm>
                <a:off x="18543" y="11372"/>
                <a:ext cx="432" cy="569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77" y="11"/>
                  </a:cxn>
                  <a:cxn ang="0">
                    <a:pos x="55" y="23"/>
                  </a:cxn>
                  <a:cxn ang="0">
                    <a:pos x="55" y="45"/>
                  </a:cxn>
                  <a:cxn ang="0">
                    <a:pos x="111" y="56"/>
                  </a:cxn>
                  <a:cxn ang="0">
                    <a:pos x="111" y="67"/>
                  </a:cxn>
                  <a:cxn ang="0">
                    <a:pos x="0" y="524"/>
                  </a:cxn>
                  <a:cxn ang="0">
                    <a:pos x="11" y="557"/>
                  </a:cxn>
                  <a:cxn ang="0">
                    <a:pos x="55" y="557"/>
                  </a:cxn>
                  <a:cxn ang="0">
                    <a:pos x="66" y="524"/>
                  </a:cxn>
                  <a:cxn ang="0">
                    <a:pos x="144" y="379"/>
                  </a:cxn>
                  <a:cxn ang="0">
                    <a:pos x="188" y="390"/>
                  </a:cxn>
                  <a:cxn ang="0">
                    <a:pos x="233" y="446"/>
                  </a:cxn>
                  <a:cxn ang="0">
                    <a:pos x="222" y="479"/>
                  </a:cxn>
                  <a:cxn ang="0">
                    <a:pos x="244" y="535"/>
                  </a:cxn>
                  <a:cxn ang="0">
                    <a:pos x="288" y="557"/>
                  </a:cxn>
                  <a:cxn ang="0">
                    <a:pos x="355" y="557"/>
                  </a:cxn>
                  <a:cxn ang="0">
                    <a:pos x="399" y="524"/>
                  </a:cxn>
                  <a:cxn ang="0">
                    <a:pos x="421" y="468"/>
                  </a:cxn>
                  <a:cxn ang="0">
                    <a:pos x="432" y="446"/>
                  </a:cxn>
                  <a:cxn ang="0">
                    <a:pos x="399" y="435"/>
                  </a:cxn>
                  <a:cxn ang="0">
                    <a:pos x="366" y="513"/>
                  </a:cxn>
                  <a:cxn ang="0">
                    <a:pos x="310" y="535"/>
                  </a:cxn>
                  <a:cxn ang="0">
                    <a:pos x="288" y="502"/>
                  </a:cxn>
                  <a:cxn ang="0">
                    <a:pos x="299" y="457"/>
                  </a:cxn>
                  <a:cxn ang="0">
                    <a:pos x="277" y="390"/>
                  </a:cxn>
                  <a:cxn ang="0">
                    <a:pos x="155" y="357"/>
                  </a:cxn>
                  <a:cxn ang="0">
                    <a:pos x="222" y="301"/>
                  </a:cxn>
                  <a:cxn ang="0">
                    <a:pos x="388" y="234"/>
                  </a:cxn>
                  <a:cxn ang="0">
                    <a:pos x="377" y="245"/>
                  </a:cxn>
                  <a:cxn ang="0">
                    <a:pos x="355" y="268"/>
                  </a:cxn>
                  <a:cxn ang="0">
                    <a:pos x="344" y="301"/>
                  </a:cxn>
                  <a:cxn ang="0">
                    <a:pos x="388" y="323"/>
                  </a:cxn>
                  <a:cxn ang="0">
                    <a:pos x="421" y="301"/>
                  </a:cxn>
                  <a:cxn ang="0">
                    <a:pos x="410" y="223"/>
                  </a:cxn>
                  <a:cxn ang="0">
                    <a:pos x="322" y="212"/>
                  </a:cxn>
                  <a:cxn ang="0">
                    <a:pos x="199" y="290"/>
                  </a:cxn>
                  <a:cxn ang="0">
                    <a:pos x="122" y="346"/>
                  </a:cxn>
                </a:cxnLst>
                <a:rect l="0" t="0" r="r" b="b"/>
                <a:pathLst>
                  <a:path w="432" h="569">
                    <a:moveTo>
                      <a:pt x="199" y="34"/>
                    </a:moveTo>
                    <a:lnTo>
                      <a:pt x="199" y="0"/>
                    </a:lnTo>
                    <a:lnTo>
                      <a:pt x="177" y="0"/>
                    </a:lnTo>
                    <a:lnTo>
                      <a:pt x="77" y="11"/>
                    </a:lnTo>
                    <a:lnTo>
                      <a:pt x="55" y="11"/>
                    </a:lnTo>
                    <a:lnTo>
                      <a:pt x="55" y="23"/>
                    </a:lnTo>
                    <a:lnTo>
                      <a:pt x="44" y="34"/>
                    </a:lnTo>
                    <a:lnTo>
                      <a:pt x="55" y="45"/>
                    </a:lnTo>
                    <a:lnTo>
                      <a:pt x="111" y="45"/>
                    </a:lnTo>
                    <a:lnTo>
                      <a:pt x="111" y="56"/>
                    </a:lnTo>
                    <a:lnTo>
                      <a:pt x="122" y="56"/>
                    </a:lnTo>
                    <a:lnTo>
                      <a:pt x="111" y="67"/>
                    </a:lnTo>
                    <a:lnTo>
                      <a:pt x="111" y="78"/>
                    </a:lnTo>
                    <a:lnTo>
                      <a:pt x="0" y="524"/>
                    </a:lnTo>
                    <a:lnTo>
                      <a:pt x="0" y="557"/>
                    </a:lnTo>
                    <a:lnTo>
                      <a:pt x="11" y="557"/>
                    </a:lnTo>
                    <a:lnTo>
                      <a:pt x="33" y="569"/>
                    </a:lnTo>
                    <a:lnTo>
                      <a:pt x="55" y="557"/>
                    </a:lnTo>
                    <a:lnTo>
                      <a:pt x="66" y="546"/>
                    </a:lnTo>
                    <a:lnTo>
                      <a:pt x="66" y="524"/>
                    </a:lnTo>
                    <a:lnTo>
                      <a:pt x="111" y="379"/>
                    </a:lnTo>
                    <a:lnTo>
                      <a:pt x="144" y="379"/>
                    </a:lnTo>
                    <a:lnTo>
                      <a:pt x="166" y="390"/>
                    </a:lnTo>
                    <a:lnTo>
                      <a:pt x="188" y="390"/>
                    </a:lnTo>
                    <a:lnTo>
                      <a:pt x="211" y="401"/>
                    </a:lnTo>
                    <a:lnTo>
                      <a:pt x="233" y="446"/>
                    </a:lnTo>
                    <a:lnTo>
                      <a:pt x="222" y="457"/>
                    </a:lnTo>
                    <a:lnTo>
                      <a:pt x="222" y="479"/>
                    </a:lnTo>
                    <a:lnTo>
                      <a:pt x="233" y="513"/>
                    </a:lnTo>
                    <a:lnTo>
                      <a:pt x="244" y="535"/>
                    </a:lnTo>
                    <a:lnTo>
                      <a:pt x="266" y="557"/>
                    </a:lnTo>
                    <a:lnTo>
                      <a:pt x="288" y="557"/>
                    </a:lnTo>
                    <a:lnTo>
                      <a:pt x="322" y="569"/>
                    </a:lnTo>
                    <a:lnTo>
                      <a:pt x="355" y="557"/>
                    </a:lnTo>
                    <a:lnTo>
                      <a:pt x="377" y="546"/>
                    </a:lnTo>
                    <a:lnTo>
                      <a:pt x="399" y="524"/>
                    </a:lnTo>
                    <a:lnTo>
                      <a:pt x="410" y="491"/>
                    </a:lnTo>
                    <a:lnTo>
                      <a:pt x="421" y="468"/>
                    </a:lnTo>
                    <a:lnTo>
                      <a:pt x="421" y="457"/>
                    </a:lnTo>
                    <a:lnTo>
                      <a:pt x="432" y="446"/>
                    </a:lnTo>
                    <a:lnTo>
                      <a:pt x="421" y="435"/>
                    </a:lnTo>
                    <a:lnTo>
                      <a:pt x="399" y="435"/>
                    </a:lnTo>
                    <a:lnTo>
                      <a:pt x="399" y="446"/>
                    </a:lnTo>
                    <a:lnTo>
                      <a:pt x="366" y="513"/>
                    </a:lnTo>
                    <a:lnTo>
                      <a:pt x="344" y="535"/>
                    </a:lnTo>
                    <a:lnTo>
                      <a:pt x="310" y="535"/>
                    </a:lnTo>
                    <a:lnTo>
                      <a:pt x="299" y="524"/>
                    </a:lnTo>
                    <a:lnTo>
                      <a:pt x="288" y="502"/>
                    </a:lnTo>
                    <a:lnTo>
                      <a:pt x="288" y="468"/>
                    </a:lnTo>
                    <a:lnTo>
                      <a:pt x="299" y="457"/>
                    </a:lnTo>
                    <a:lnTo>
                      <a:pt x="299" y="435"/>
                    </a:lnTo>
                    <a:lnTo>
                      <a:pt x="277" y="390"/>
                    </a:lnTo>
                    <a:lnTo>
                      <a:pt x="211" y="357"/>
                    </a:lnTo>
                    <a:lnTo>
                      <a:pt x="155" y="357"/>
                    </a:lnTo>
                    <a:lnTo>
                      <a:pt x="177" y="346"/>
                    </a:lnTo>
                    <a:lnTo>
                      <a:pt x="222" y="301"/>
                    </a:lnTo>
                    <a:lnTo>
                      <a:pt x="322" y="234"/>
                    </a:lnTo>
                    <a:lnTo>
                      <a:pt x="388" y="234"/>
                    </a:lnTo>
                    <a:lnTo>
                      <a:pt x="388" y="245"/>
                    </a:lnTo>
                    <a:lnTo>
                      <a:pt x="377" y="245"/>
                    </a:lnTo>
                    <a:lnTo>
                      <a:pt x="355" y="257"/>
                    </a:lnTo>
                    <a:lnTo>
                      <a:pt x="355" y="268"/>
                    </a:lnTo>
                    <a:lnTo>
                      <a:pt x="344" y="279"/>
                    </a:lnTo>
                    <a:lnTo>
                      <a:pt x="344" y="301"/>
                    </a:lnTo>
                    <a:lnTo>
                      <a:pt x="366" y="323"/>
                    </a:lnTo>
                    <a:lnTo>
                      <a:pt x="388" y="323"/>
                    </a:lnTo>
                    <a:lnTo>
                      <a:pt x="410" y="312"/>
                    </a:lnTo>
                    <a:lnTo>
                      <a:pt x="421" y="301"/>
                    </a:lnTo>
                    <a:lnTo>
                      <a:pt x="421" y="245"/>
                    </a:lnTo>
                    <a:lnTo>
                      <a:pt x="410" y="223"/>
                    </a:lnTo>
                    <a:lnTo>
                      <a:pt x="366" y="201"/>
                    </a:lnTo>
                    <a:lnTo>
                      <a:pt x="322" y="212"/>
                    </a:lnTo>
                    <a:lnTo>
                      <a:pt x="288" y="223"/>
                    </a:lnTo>
                    <a:lnTo>
                      <a:pt x="199" y="290"/>
                    </a:lnTo>
                    <a:lnTo>
                      <a:pt x="166" y="323"/>
                    </a:lnTo>
                    <a:lnTo>
                      <a:pt x="122" y="346"/>
                    </a:lnTo>
                    <a:lnTo>
                      <a:pt x="199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4" name="Freeform 140"/>
              <p:cNvSpPr>
                <a:spLocks/>
              </p:cNvSpPr>
              <p:nvPr/>
            </p:nvSpPr>
            <p:spPr bwMode="auto">
              <a:xfrm>
                <a:off x="19275" y="10804"/>
                <a:ext cx="654" cy="735"/>
              </a:xfrm>
              <a:custGeom>
                <a:avLst/>
                <a:gdLst/>
                <a:ahLst/>
                <a:cxnLst>
                  <a:cxn ang="0">
                    <a:pos x="89" y="635"/>
                  </a:cxn>
                  <a:cxn ang="0">
                    <a:pos x="78" y="691"/>
                  </a:cxn>
                  <a:cxn ang="0">
                    <a:pos x="133" y="735"/>
                  </a:cxn>
                  <a:cxn ang="0">
                    <a:pos x="166" y="724"/>
                  </a:cxn>
                  <a:cxn ang="0">
                    <a:pos x="188" y="691"/>
                  </a:cxn>
                  <a:cxn ang="0">
                    <a:pos x="211" y="602"/>
                  </a:cxn>
                  <a:cxn ang="0">
                    <a:pos x="255" y="435"/>
                  </a:cxn>
                  <a:cxn ang="0">
                    <a:pos x="288" y="290"/>
                  </a:cxn>
                  <a:cxn ang="0">
                    <a:pos x="322" y="178"/>
                  </a:cxn>
                  <a:cxn ang="0">
                    <a:pos x="399" y="78"/>
                  </a:cxn>
                  <a:cxn ang="0">
                    <a:pos x="477" y="45"/>
                  </a:cxn>
                  <a:cxn ang="0">
                    <a:pos x="543" y="45"/>
                  </a:cxn>
                  <a:cxn ang="0">
                    <a:pos x="577" y="56"/>
                  </a:cxn>
                  <a:cxn ang="0">
                    <a:pos x="554" y="67"/>
                  </a:cxn>
                  <a:cxn ang="0">
                    <a:pos x="499" y="145"/>
                  </a:cxn>
                  <a:cxn ang="0">
                    <a:pos x="521" y="178"/>
                  </a:cxn>
                  <a:cxn ang="0">
                    <a:pos x="588" y="201"/>
                  </a:cxn>
                  <a:cxn ang="0">
                    <a:pos x="632" y="167"/>
                  </a:cxn>
                  <a:cxn ang="0">
                    <a:pos x="654" y="112"/>
                  </a:cxn>
                  <a:cxn ang="0">
                    <a:pos x="599" y="22"/>
                  </a:cxn>
                  <a:cxn ang="0">
                    <a:pos x="521" y="0"/>
                  </a:cxn>
                  <a:cxn ang="0">
                    <a:pos x="355" y="78"/>
                  </a:cxn>
                  <a:cxn ang="0">
                    <a:pos x="299" y="89"/>
                  </a:cxn>
                  <a:cxn ang="0">
                    <a:pos x="166" y="0"/>
                  </a:cxn>
                  <a:cxn ang="0">
                    <a:pos x="89" y="34"/>
                  </a:cxn>
                  <a:cxn ang="0">
                    <a:pos x="55" y="78"/>
                  </a:cxn>
                  <a:cxn ang="0">
                    <a:pos x="44" y="123"/>
                  </a:cxn>
                  <a:cxn ang="0">
                    <a:pos x="11" y="190"/>
                  </a:cxn>
                  <a:cxn ang="0">
                    <a:pos x="0" y="245"/>
                  </a:cxn>
                  <a:cxn ang="0">
                    <a:pos x="11" y="268"/>
                  </a:cxn>
                  <a:cxn ang="0">
                    <a:pos x="33" y="256"/>
                  </a:cxn>
                  <a:cxn ang="0">
                    <a:pos x="44" y="234"/>
                  </a:cxn>
                  <a:cxn ang="0">
                    <a:pos x="111" y="67"/>
                  </a:cxn>
                  <a:cxn ang="0">
                    <a:pos x="177" y="34"/>
                  </a:cxn>
                  <a:cxn ang="0">
                    <a:pos x="200" y="56"/>
                  </a:cxn>
                  <a:cxn ang="0">
                    <a:pos x="211" y="178"/>
                  </a:cxn>
                  <a:cxn ang="0">
                    <a:pos x="188" y="245"/>
                  </a:cxn>
                </a:cxnLst>
                <a:rect l="0" t="0" r="r" b="b"/>
                <a:pathLst>
                  <a:path w="654" h="735">
                    <a:moveTo>
                      <a:pt x="100" y="613"/>
                    </a:moveTo>
                    <a:lnTo>
                      <a:pt x="89" y="635"/>
                    </a:lnTo>
                    <a:lnTo>
                      <a:pt x="89" y="680"/>
                    </a:lnTo>
                    <a:lnTo>
                      <a:pt x="78" y="691"/>
                    </a:lnTo>
                    <a:lnTo>
                      <a:pt x="89" y="713"/>
                    </a:lnTo>
                    <a:lnTo>
                      <a:pt x="133" y="735"/>
                    </a:lnTo>
                    <a:lnTo>
                      <a:pt x="144" y="735"/>
                    </a:lnTo>
                    <a:lnTo>
                      <a:pt x="166" y="724"/>
                    </a:lnTo>
                    <a:lnTo>
                      <a:pt x="177" y="702"/>
                    </a:lnTo>
                    <a:lnTo>
                      <a:pt x="188" y="691"/>
                    </a:lnTo>
                    <a:lnTo>
                      <a:pt x="200" y="657"/>
                    </a:lnTo>
                    <a:lnTo>
                      <a:pt x="211" y="602"/>
                    </a:lnTo>
                    <a:lnTo>
                      <a:pt x="222" y="535"/>
                    </a:lnTo>
                    <a:lnTo>
                      <a:pt x="255" y="435"/>
                    </a:lnTo>
                    <a:lnTo>
                      <a:pt x="266" y="368"/>
                    </a:lnTo>
                    <a:lnTo>
                      <a:pt x="288" y="290"/>
                    </a:lnTo>
                    <a:lnTo>
                      <a:pt x="299" y="223"/>
                    </a:lnTo>
                    <a:lnTo>
                      <a:pt x="322" y="178"/>
                    </a:lnTo>
                    <a:lnTo>
                      <a:pt x="366" y="112"/>
                    </a:lnTo>
                    <a:lnTo>
                      <a:pt x="399" y="78"/>
                    </a:lnTo>
                    <a:lnTo>
                      <a:pt x="444" y="56"/>
                    </a:lnTo>
                    <a:lnTo>
                      <a:pt x="477" y="45"/>
                    </a:lnTo>
                    <a:lnTo>
                      <a:pt x="521" y="34"/>
                    </a:lnTo>
                    <a:lnTo>
                      <a:pt x="543" y="45"/>
                    </a:lnTo>
                    <a:lnTo>
                      <a:pt x="566" y="45"/>
                    </a:lnTo>
                    <a:lnTo>
                      <a:pt x="577" y="56"/>
                    </a:lnTo>
                    <a:lnTo>
                      <a:pt x="588" y="56"/>
                    </a:lnTo>
                    <a:lnTo>
                      <a:pt x="554" y="67"/>
                    </a:lnTo>
                    <a:lnTo>
                      <a:pt x="510" y="112"/>
                    </a:lnTo>
                    <a:lnTo>
                      <a:pt x="499" y="145"/>
                    </a:lnTo>
                    <a:lnTo>
                      <a:pt x="510" y="167"/>
                    </a:lnTo>
                    <a:lnTo>
                      <a:pt x="521" y="178"/>
                    </a:lnTo>
                    <a:lnTo>
                      <a:pt x="532" y="201"/>
                    </a:lnTo>
                    <a:lnTo>
                      <a:pt x="588" y="201"/>
                    </a:lnTo>
                    <a:lnTo>
                      <a:pt x="610" y="190"/>
                    </a:lnTo>
                    <a:lnTo>
                      <a:pt x="632" y="167"/>
                    </a:lnTo>
                    <a:lnTo>
                      <a:pt x="643" y="145"/>
                    </a:lnTo>
                    <a:lnTo>
                      <a:pt x="654" y="112"/>
                    </a:lnTo>
                    <a:lnTo>
                      <a:pt x="632" y="45"/>
                    </a:lnTo>
                    <a:lnTo>
                      <a:pt x="599" y="22"/>
                    </a:lnTo>
                    <a:lnTo>
                      <a:pt x="566" y="11"/>
                    </a:lnTo>
                    <a:lnTo>
                      <a:pt x="521" y="0"/>
                    </a:lnTo>
                    <a:lnTo>
                      <a:pt x="432" y="22"/>
                    </a:lnTo>
                    <a:lnTo>
                      <a:pt x="355" y="78"/>
                    </a:lnTo>
                    <a:lnTo>
                      <a:pt x="310" y="123"/>
                    </a:lnTo>
                    <a:lnTo>
                      <a:pt x="299" y="89"/>
                    </a:lnTo>
                    <a:lnTo>
                      <a:pt x="255" y="22"/>
                    </a:lnTo>
                    <a:lnTo>
                      <a:pt x="166" y="0"/>
                    </a:lnTo>
                    <a:lnTo>
                      <a:pt x="133" y="11"/>
                    </a:lnTo>
                    <a:lnTo>
                      <a:pt x="89" y="34"/>
                    </a:lnTo>
                    <a:lnTo>
                      <a:pt x="78" y="56"/>
                    </a:lnTo>
                    <a:lnTo>
                      <a:pt x="55" y="78"/>
                    </a:lnTo>
                    <a:lnTo>
                      <a:pt x="55" y="89"/>
                    </a:lnTo>
                    <a:lnTo>
                      <a:pt x="44" y="123"/>
                    </a:lnTo>
                    <a:lnTo>
                      <a:pt x="22" y="156"/>
                    </a:lnTo>
                    <a:lnTo>
                      <a:pt x="11" y="190"/>
                    </a:lnTo>
                    <a:lnTo>
                      <a:pt x="11" y="223"/>
                    </a:lnTo>
                    <a:lnTo>
                      <a:pt x="0" y="245"/>
                    </a:lnTo>
                    <a:lnTo>
                      <a:pt x="0" y="256"/>
                    </a:lnTo>
                    <a:lnTo>
                      <a:pt x="11" y="268"/>
                    </a:lnTo>
                    <a:lnTo>
                      <a:pt x="33" y="268"/>
                    </a:lnTo>
                    <a:lnTo>
                      <a:pt x="33" y="256"/>
                    </a:lnTo>
                    <a:lnTo>
                      <a:pt x="44" y="245"/>
                    </a:lnTo>
                    <a:lnTo>
                      <a:pt x="44" y="234"/>
                    </a:lnTo>
                    <a:lnTo>
                      <a:pt x="78" y="134"/>
                    </a:lnTo>
                    <a:lnTo>
                      <a:pt x="111" y="67"/>
                    </a:lnTo>
                    <a:lnTo>
                      <a:pt x="166" y="34"/>
                    </a:lnTo>
                    <a:lnTo>
                      <a:pt x="177" y="34"/>
                    </a:lnTo>
                    <a:lnTo>
                      <a:pt x="200" y="45"/>
                    </a:lnTo>
                    <a:lnTo>
                      <a:pt x="200" y="56"/>
                    </a:lnTo>
                    <a:lnTo>
                      <a:pt x="211" y="78"/>
                    </a:lnTo>
                    <a:lnTo>
                      <a:pt x="211" y="178"/>
                    </a:lnTo>
                    <a:lnTo>
                      <a:pt x="200" y="201"/>
                    </a:lnTo>
                    <a:lnTo>
                      <a:pt x="188" y="245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5" name="Freeform 141"/>
              <p:cNvSpPr>
                <a:spLocks noEditPoints="1"/>
              </p:cNvSpPr>
              <p:nvPr/>
            </p:nvSpPr>
            <p:spPr bwMode="auto">
              <a:xfrm>
                <a:off x="19952" y="11016"/>
                <a:ext cx="488" cy="980"/>
              </a:xfrm>
              <a:custGeom>
                <a:avLst/>
                <a:gdLst/>
                <a:ahLst/>
                <a:cxnLst>
                  <a:cxn ang="0">
                    <a:pos x="488" y="44"/>
                  </a:cxn>
                  <a:cxn ang="0">
                    <a:pos x="488" y="33"/>
                  </a:cxn>
                  <a:cxn ang="0">
                    <a:pos x="476" y="11"/>
                  </a:cxn>
                  <a:cxn ang="0">
                    <a:pos x="465" y="0"/>
                  </a:cxn>
                  <a:cxn ang="0">
                    <a:pos x="443" y="0"/>
                  </a:cxn>
                  <a:cxn ang="0">
                    <a:pos x="410" y="11"/>
                  </a:cxn>
                  <a:cxn ang="0">
                    <a:pos x="388" y="33"/>
                  </a:cxn>
                  <a:cxn ang="0">
                    <a:pos x="388" y="78"/>
                  </a:cxn>
                  <a:cxn ang="0">
                    <a:pos x="410" y="100"/>
                  </a:cxn>
                  <a:cxn ang="0">
                    <a:pos x="454" y="100"/>
                  </a:cxn>
                  <a:cxn ang="0">
                    <a:pos x="476" y="89"/>
                  </a:cxn>
                  <a:cxn ang="0">
                    <a:pos x="488" y="67"/>
                  </a:cxn>
                  <a:cxn ang="0">
                    <a:pos x="488" y="44"/>
                  </a:cxn>
                  <a:cxn ang="0">
                    <a:pos x="255" y="802"/>
                  </a:cxn>
                  <a:cxn ang="0">
                    <a:pos x="244" y="847"/>
                  </a:cxn>
                  <a:cxn ang="0">
                    <a:pos x="210" y="880"/>
                  </a:cxn>
                  <a:cxn ang="0">
                    <a:pos x="188" y="913"/>
                  </a:cxn>
                  <a:cxn ang="0">
                    <a:pos x="144" y="936"/>
                  </a:cxn>
                  <a:cxn ang="0">
                    <a:pos x="110" y="947"/>
                  </a:cxn>
                  <a:cxn ang="0">
                    <a:pos x="66" y="936"/>
                  </a:cxn>
                  <a:cxn ang="0">
                    <a:pos x="88" y="925"/>
                  </a:cxn>
                  <a:cxn ang="0">
                    <a:pos x="99" y="913"/>
                  </a:cxn>
                  <a:cxn ang="0">
                    <a:pos x="110" y="891"/>
                  </a:cxn>
                  <a:cxn ang="0">
                    <a:pos x="110" y="880"/>
                  </a:cxn>
                  <a:cxn ang="0">
                    <a:pos x="99" y="858"/>
                  </a:cxn>
                  <a:cxn ang="0">
                    <a:pos x="88" y="847"/>
                  </a:cxn>
                  <a:cxn ang="0">
                    <a:pos x="66" y="835"/>
                  </a:cxn>
                  <a:cxn ang="0">
                    <a:pos x="22" y="858"/>
                  </a:cxn>
                  <a:cxn ang="0">
                    <a:pos x="0" y="880"/>
                  </a:cxn>
                  <a:cxn ang="0">
                    <a:pos x="0" y="925"/>
                  </a:cxn>
                  <a:cxn ang="0">
                    <a:pos x="22" y="947"/>
                  </a:cxn>
                  <a:cxn ang="0">
                    <a:pos x="44" y="958"/>
                  </a:cxn>
                  <a:cxn ang="0">
                    <a:pos x="110" y="980"/>
                  </a:cxn>
                  <a:cxn ang="0">
                    <a:pos x="166" y="969"/>
                  </a:cxn>
                  <a:cxn ang="0">
                    <a:pos x="244" y="936"/>
                  </a:cxn>
                  <a:cxn ang="0">
                    <a:pos x="299" y="880"/>
                  </a:cxn>
                  <a:cxn ang="0">
                    <a:pos x="343" y="802"/>
                  </a:cxn>
                  <a:cxn ang="0">
                    <a:pos x="443" y="401"/>
                  </a:cxn>
                  <a:cxn ang="0">
                    <a:pos x="443" y="379"/>
                  </a:cxn>
                  <a:cxn ang="0">
                    <a:pos x="454" y="356"/>
                  </a:cxn>
                  <a:cxn ang="0">
                    <a:pos x="432" y="289"/>
                  </a:cxn>
                  <a:cxn ang="0">
                    <a:pos x="399" y="267"/>
                  </a:cxn>
                  <a:cxn ang="0">
                    <a:pos x="332" y="245"/>
                  </a:cxn>
                  <a:cxn ang="0">
                    <a:pos x="244" y="267"/>
                  </a:cxn>
                  <a:cxn ang="0">
                    <a:pos x="188" y="334"/>
                  </a:cxn>
                  <a:cxn ang="0">
                    <a:pos x="144" y="390"/>
                  </a:cxn>
                  <a:cxn ang="0">
                    <a:pos x="133" y="423"/>
                  </a:cxn>
                  <a:cxn ang="0">
                    <a:pos x="133" y="434"/>
                  </a:cxn>
                  <a:cxn ang="0">
                    <a:pos x="166" y="434"/>
                  </a:cxn>
                  <a:cxn ang="0">
                    <a:pos x="177" y="412"/>
                  </a:cxn>
                  <a:cxn ang="0">
                    <a:pos x="221" y="345"/>
                  </a:cxn>
                  <a:cxn ang="0">
                    <a:pos x="255" y="312"/>
                  </a:cxn>
                  <a:cxn ang="0">
                    <a:pos x="288" y="289"/>
                  </a:cxn>
                  <a:cxn ang="0">
                    <a:pos x="321" y="278"/>
                  </a:cxn>
                  <a:cxn ang="0">
                    <a:pos x="343" y="278"/>
                  </a:cxn>
                  <a:cxn ang="0">
                    <a:pos x="354" y="301"/>
                  </a:cxn>
                  <a:cxn ang="0">
                    <a:pos x="366" y="312"/>
                  </a:cxn>
                  <a:cxn ang="0">
                    <a:pos x="366" y="367"/>
                  </a:cxn>
                  <a:cxn ang="0">
                    <a:pos x="255" y="802"/>
                  </a:cxn>
                </a:cxnLst>
                <a:rect l="0" t="0" r="r" b="b"/>
                <a:pathLst>
                  <a:path w="488" h="980">
                    <a:moveTo>
                      <a:pt x="488" y="44"/>
                    </a:moveTo>
                    <a:lnTo>
                      <a:pt x="488" y="33"/>
                    </a:lnTo>
                    <a:lnTo>
                      <a:pt x="476" y="11"/>
                    </a:lnTo>
                    <a:lnTo>
                      <a:pt x="465" y="0"/>
                    </a:lnTo>
                    <a:lnTo>
                      <a:pt x="443" y="0"/>
                    </a:lnTo>
                    <a:lnTo>
                      <a:pt x="410" y="11"/>
                    </a:lnTo>
                    <a:lnTo>
                      <a:pt x="388" y="33"/>
                    </a:lnTo>
                    <a:lnTo>
                      <a:pt x="388" y="78"/>
                    </a:lnTo>
                    <a:lnTo>
                      <a:pt x="410" y="100"/>
                    </a:lnTo>
                    <a:lnTo>
                      <a:pt x="454" y="100"/>
                    </a:lnTo>
                    <a:lnTo>
                      <a:pt x="476" y="89"/>
                    </a:lnTo>
                    <a:lnTo>
                      <a:pt x="488" y="67"/>
                    </a:lnTo>
                    <a:lnTo>
                      <a:pt x="488" y="44"/>
                    </a:lnTo>
                    <a:close/>
                    <a:moveTo>
                      <a:pt x="255" y="802"/>
                    </a:moveTo>
                    <a:lnTo>
                      <a:pt x="244" y="847"/>
                    </a:lnTo>
                    <a:lnTo>
                      <a:pt x="210" y="880"/>
                    </a:lnTo>
                    <a:lnTo>
                      <a:pt x="188" y="913"/>
                    </a:lnTo>
                    <a:lnTo>
                      <a:pt x="144" y="936"/>
                    </a:lnTo>
                    <a:lnTo>
                      <a:pt x="110" y="947"/>
                    </a:lnTo>
                    <a:lnTo>
                      <a:pt x="66" y="936"/>
                    </a:lnTo>
                    <a:lnTo>
                      <a:pt x="88" y="925"/>
                    </a:lnTo>
                    <a:lnTo>
                      <a:pt x="99" y="913"/>
                    </a:lnTo>
                    <a:lnTo>
                      <a:pt x="110" y="891"/>
                    </a:lnTo>
                    <a:lnTo>
                      <a:pt x="110" y="880"/>
                    </a:lnTo>
                    <a:lnTo>
                      <a:pt x="99" y="858"/>
                    </a:lnTo>
                    <a:lnTo>
                      <a:pt x="88" y="847"/>
                    </a:lnTo>
                    <a:lnTo>
                      <a:pt x="66" y="835"/>
                    </a:lnTo>
                    <a:lnTo>
                      <a:pt x="22" y="858"/>
                    </a:lnTo>
                    <a:lnTo>
                      <a:pt x="0" y="880"/>
                    </a:lnTo>
                    <a:lnTo>
                      <a:pt x="0" y="925"/>
                    </a:lnTo>
                    <a:lnTo>
                      <a:pt x="22" y="947"/>
                    </a:lnTo>
                    <a:lnTo>
                      <a:pt x="44" y="958"/>
                    </a:lnTo>
                    <a:lnTo>
                      <a:pt x="110" y="980"/>
                    </a:lnTo>
                    <a:lnTo>
                      <a:pt x="166" y="969"/>
                    </a:lnTo>
                    <a:lnTo>
                      <a:pt x="244" y="936"/>
                    </a:lnTo>
                    <a:lnTo>
                      <a:pt x="299" y="880"/>
                    </a:lnTo>
                    <a:lnTo>
                      <a:pt x="343" y="802"/>
                    </a:lnTo>
                    <a:lnTo>
                      <a:pt x="443" y="401"/>
                    </a:lnTo>
                    <a:lnTo>
                      <a:pt x="443" y="379"/>
                    </a:lnTo>
                    <a:lnTo>
                      <a:pt x="454" y="356"/>
                    </a:lnTo>
                    <a:lnTo>
                      <a:pt x="432" y="289"/>
                    </a:lnTo>
                    <a:lnTo>
                      <a:pt x="399" y="267"/>
                    </a:lnTo>
                    <a:lnTo>
                      <a:pt x="332" y="245"/>
                    </a:lnTo>
                    <a:lnTo>
                      <a:pt x="244" y="267"/>
                    </a:lnTo>
                    <a:lnTo>
                      <a:pt x="188" y="334"/>
                    </a:lnTo>
                    <a:lnTo>
                      <a:pt x="144" y="390"/>
                    </a:lnTo>
                    <a:lnTo>
                      <a:pt x="133" y="423"/>
                    </a:lnTo>
                    <a:lnTo>
                      <a:pt x="133" y="434"/>
                    </a:lnTo>
                    <a:lnTo>
                      <a:pt x="166" y="434"/>
                    </a:lnTo>
                    <a:lnTo>
                      <a:pt x="177" y="412"/>
                    </a:lnTo>
                    <a:lnTo>
                      <a:pt x="221" y="345"/>
                    </a:lnTo>
                    <a:lnTo>
                      <a:pt x="255" y="312"/>
                    </a:lnTo>
                    <a:lnTo>
                      <a:pt x="288" y="289"/>
                    </a:lnTo>
                    <a:lnTo>
                      <a:pt x="321" y="278"/>
                    </a:lnTo>
                    <a:lnTo>
                      <a:pt x="343" y="278"/>
                    </a:lnTo>
                    <a:lnTo>
                      <a:pt x="354" y="301"/>
                    </a:lnTo>
                    <a:lnTo>
                      <a:pt x="366" y="312"/>
                    </a:lnTo>
                    <a:lnTo>
                      <a:pt x="366" y="367"/>
                    </a:lnTo>
                    <a:lnTo>
                      <a:pt x="255" y="8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6" name="Freeform 142"/>
              <p:cNvSpPr>
                <a:spLocks/>
              </p:cNvSpPr>
              <p:nvPr/>
            </p:nvSpPr>
            <p:spPr bwMode="auto">
              <a:xfrm>
                <a:off x="20573" y="11372"/>
                <a:ext cx="432" cy="569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77" y="11"/>
                  </a:cxn>
                  <a:cxn ang="0">
                    <a:pos x="55" y="23"/>
                  </a:cxn>
                  <a:cxn ang="0">
                    <a:pos x="55" y="45"/>
                  </a:cxn>
                  <a:cxn ang="0">
                    <a:pos x="111" y="56"/>
                  </a:cxn>
                  <a:cxn ang="0">
                    <a:pos x="111" y="67"/>
                  </a:cxn>
                  <a:cxn ang="0">
                    <a:pos x="0" y="524"/>
                  </a:cxn>
                  <a:cxn ang="0">
                    <a:pos x="11" y="557"/>
                  </a:cxn>
                  <a:cxn ang="0">
                    <a:pos x="55" y="557"/>
                  </a:cxn>
                  <a:cxn ang="0">
                    <a:pos x="66" y="524"/>
                  </a:cxn>
                  <a:cxn ang="0">
                    <a:pos x="144" y="379"/>
                  </a:cxn>
                  <a:cxn ang="0">
                    <a:pos x="188" y="390"/>
                  </a:cxn>
                  <a:cxn ang="0">
                    <a:pos x="233" y="446"/>
                  </a:cxn>
                  <a:cxn ang="0">
                    <a:pos x="222" y="479"/>
                  </a:cxn>
                  <a:cxn ang="0">
                    <a:pos x="244" y="535"/>
                  </a:cxn>
                  <a:cxn ang="0">
                    <a:pos x="288" y="557"/>
                  </a:cxn>
                  <a:cxn ang="0">
                    <a:pos x="355" y="557"/>
                  </a:cxn>
                  <a:cxn ang="0">
                    <a:pos x="399" y="524"/>
                  </a:cxn>
                  <a:cxn ang="0">
                    <a:pos x="421" y="468"/>
                  </a:cxn>
                  <a:cxn ang="0">
                    <a:pos x="432" y="435"/>
                  </a:cxn>
                  <a:cxn ang="0">
                    <a:pos x="399" y="446"/>
                  </a:cxn>
                  <a:cxn ang="0">
                    <a:pos x="344" y="535"/>
                  </a:cxn>
                  <a:cxn ang="0">
                    <a:pos x="299" y="524"/>
                  </a:cxn>
                  <a:cxn ang="0">
                    <a:pos x="288" y="468"/>
                  </a:cxn>
                  <a:cxn ang="0">
                    <a:pos x="299" y="435"/>
                  </a:cxn>
                  <a:cxn ang="0">
                    <a:pos x="210" y="357"/>
                  </a:cxn>
                  <a:cxn ang="0">
                    <a:pos x="177" y="346"/>
                  </a:cxn>
                  <a:cxn ang="0">
                    <a:pos x="321" y="234"/>
                  </a:cxn>
                  <a:cxn ang="0">
                    <a:pos x="388" y="245"/>
                  </a:cxn>
                  <a:cxn ang="0">
                    <a:pos x="355" y="257"/>
                  </a:cxn>
                  <a:cxn ang="0">
                    <a:pos x="344" y="279"/>
                  </a:cxn>
                  <a:cxn ang="0">
                    <a:pos x="366" y="323"/>
                  </a:cxn>
                  <a:cxn ang="0">
                    <a:pos x="410" y="312"/>
                  </a:cxn>
                  <a:cxn ang="0">
                    <a:pos x="432" y="268"/>
                  </a:cxn>
                  <a:cxn ang="0">
                    <a:pos x="366" y="201"/>
                  </a:cxn>
                  <a:cxn ang="0">
                    <a:pos x="288" y="223"/>
                  </a:cxn>
                  <a:cxn ang="0">
                    <a:pos x="166" y="323"/>
                  </a:cxn>
                  <a:cxn ang="0">
                    <a:pos x="199" y="34"/>
                  </a:cxn>
                </a:cxnLst>
                <a:rect l="0" t="0" r="r" b="b"/>
                <a:pathLst>
                  <a:path w="432" h="569">
                    <a:moveTo>
                      <a:pt x="199" y="34"/>
                    </a:moveTo>
                    <a:lnTo>
                      <a:pt x="199" y="0"/>
                    </a:lnTo>
                    <a:lnTo>
                      <a:pt x="177" y="0"/>
                    </a:lnTo>
                    <a:lnTo>
                      <a:pt x="77" y="11"/>
                    </a:lnTo>
                    <a:lnTo>
                      <a:pt x="55" y="11"/>
                    </a:lnTo>
                    <a:lnTo>
                      <a:pt x="55" y="23"/>
                    </a:lnTo>
                    <a:lnTo>
                      <a:pt x="44" y="34"/>
                    </a:lnTo>
                    <a:lnTo>
                      <a:pt x="55" y="45"/>
                    </a:lnTo>
                    <a:lnTo>
                      <a:pt x="111" y="45"/>
                    </a:lnTo>
                    <a:lnTo>
                      <a:pt x="111" y="56"/>
                    </a:lnTo>
                    <a:lnTo>
                      <a:pt x="122" y="56"/>
                    </a:lnTo>
                    <a:lnTo>
                      <a:pt x="111" y="67"/>
                    </a:lnTo>
                    <a:lnTo>
                      <a:pt x="111" y="78"/>
                    </a:lnTo>
                    <a:lnTo>
                      <a:pt x="0" y="524"/>
                    </a:lnTo>
                    <a:lnTo>
                      <a:pt x="0" y="557"/>
                    </a:lnTo>
                    <a:lnTo>
                      <a:pt x="11" y="557"/>
                    </a:lnTo>
                    <a:lnTo>
                      <a:pt x="33" y="569"/>
                    </a:lnTo>
                    <a:lnTo>
                      <a:pt x="55" y="557"/>
                    </a:lnTo>
                    <a:lnTo>
                      <a:pt x="66" y="546"/>
                    </a:lnTo>
                    <a:lnTo>
                      <a:pt x="66" y="524"/>
                    </a:lnTo>
                    <a:lnTo>
                      <a:pt x="111" y="379"/>
                    </a:lnTo>
                    <a:lnTo>
                      <a:pt x="144" y="379"/>
                    </a:lnTo>
                    <a:lnTo>
                      <a:pt x="166" y="390"/>
                    </a:lnTo>
                    <a:lnTo>
                      <a:pt x="188" y="390"/>
                    </a:lnTo>
                    <a:lnTo>
                      <a:pt x="210" y="401"/>
                    </a:lnTo>
                    <a:lnTo>
                      <a:pt x="233" y="446"/>
                    </a:lnTo>
                    <a:lnTo>
                      <a:pt x="222" y="457"/>
                    </a:lnTo>
                    <a:lnTo>
                      <a:pt x="222" y="479"/>
                    </a:lnTo>
                    <a:lnTo>
                      <a:pt x="233" y="513"/>
                    </a:lnTo>
                    <a:lnTo>
                      <a:pt x="244" y="535"/>
                    </a:lnTo>
                    <a:lnTo>
                      <a:pt x="266" y="557"/>
                    </a:lnTo>
                    <a:lnTo>
                      <a:pt x="288" y="557"/>
                    </a:lnTo>
                    <a:lnTo>
                      <a:pt x="321" y="569"/>
                    </a:lnTo>
                    <a:lnTo>
                      <a:pt x="355" y="557"/>
                    </a:lnTo>
                    <a:lnTo>
                      <a:pt x="377" y="546"/>
                    </a:lnTo>
                    <a:lnTo>
                      <a:pt x="399" y="524"/>
                    </a:lnTo>
                    <a:lnTo>
                      <a:pt x="410" y="491"/>
                    </a:lnTo>
                    <a:lnTo>
                      <a:pt x="421" y="468"/>
                    </a:lnTo>
                    <a:lnTo>
                      <a:pt x="432" y="457"/>
                    </a:lnTo>
                    <a:lnTo>
                      <a:pt x="432" y="435"/>
                    </a:lnTo>
                    <a:lnTo>
                      <a:pt x="399" y="435"/>
                    </a:lnTo>
                    <a:lnTo>
                      <a:pt x="399" y="446"/>
                    </a:lnTo>
                    <a:lnTo>
                      <a:pt x="366" y="513"/>
                    </a:lnTo>
                    <a:lnTo>
                      <a:pt x="344" y="535"/>
                    </a:lnTo>
                    <a:lnTo>
                      <a:pt x="310" y="535"/>
                    </a:lnTo>
                    <a:lnTo>
                      <a:pt x="299" y="524"/>
                    </a:lnTo>
                    <a:lnTo>
                      <a:pt x="288" y="502"/>
                    </a:lnTo>
                    <a:lnTo>
                      <a:pt x="288" y="468"/>
                    </a:lnTo>
                    <a:lnTo>
                      <a:pt x="299" y="457"/>
                    </a:lnTo>
                    <a:lnTo>
                      <a:pt x="299" y="435"/>
                    </a:lnTo>
                    <a:lnTo>
                      <a:pt x="277" y="390"/>
                    </a:lnTo>
                    <a:lnTo>
                      <a:pt x="210" y="357"/>
                    </a:lnTo>
                    <a:lnTo>
                      <a:pt x="155" y="357"/>
                    </a:lnTo>
                    <a:lnTo>
                      <a:pt x="177" y="346"/>
                    </a:lnTo>
                    <a:lnTo>
                      <a:pt x="222" y="301"/>
                    </a:lnTo>
                    <a:lnTo>
                      <a:pt x="321" y="234"/>
                    </a:lnTo>
                    <a:lnTo>
                      <a:pt x="388" y="234"/>
                    </a:lnTo>
                    <a:lnTo>
                      <a:pt x="388" y="245"/>
                    </a:lnTo>
                    <a:lnTo>
                      <a:pt x="377" y="245"/>
                    </a:lnTo>
                    <a:lnTo>
                      <a:pt x="355" y="257"/>
                    </a:lnTo>
                    <a:lnTo>
                      <a:pt x="355" y="268"/>
                    </a:lnTo>
                    <a:lnTo>
                      <a:pt x="344" y="279"/>
                    </a:lnTo>
                    <a:lnTo>
                      <a:pt x="344" y="301"/>
                    </a:lnTo>
                    <a:lnTo>
                      <a:pt x="366" y="323"/>
                    </a:lnTo>
                    <a:lnTo>
                      <a:pt x="388" y="323"/>
                    </a:lnTo>
                    <a:lnTo>
                      <a:pt x="410" y="312"/>
                    </a:lnTo>
                    <a:lnTo>
                      <a:pt x="432" y="290"/>
                    </a:lnTo>
                    <a:lnTo>
                      <a:pt x="432" y="268"/>
                    </a:lnTo>
                    <a:lnTo>
                      <a:pt x="410" y="223"/>
                    </a:lnTo>
                    <a:lnTo>
                      <a:pt x="366" y="201"/>
                    </a:lnTo>
                    <a:lnTo>
                      <a:pt x="321" y="212"/>
                    </a:lnTo>
                    <a:lnTo>
                      <a:pt x="288" y="223"/>
                    </a:lnTo>
                    <a:lnTo>
                      <a:pt x="199" y="290"/>
                    </a:lnTo>
                    <a:lnTo>
                      <a:pt x="166" y="323"/>
                    </a:lnTo>
                    <a:lnTo>
                      <a:pt x="122" y="346"/>
                    </a:lnTo>
                    <a:lnTo>
                      <a:pt x="199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7" name="Freeform 143"/>
              <p:cNvSpPr>
                <a:spLocks noEditPoints="1"/>
              </p:cNvSpPr>
              <p:nvPr/>
            </p:nvSpPr>
            <p:spPr bwMode="auto">
              <a:xfrm>
                <a:off x="21793" y="10927"/>
                <a:ext cx="1065" cy="378"/>
              </a:xfrm>
              <a:custGeom>
                <a:avLst/>
                <a:gdLst/>
                <a:ahLst/>
                <a:cxnLst>
                  <a:cxn ang="0">
                    <a:pos x="1009" y="67"/>
                  </a:cxn>
                  <a:cxn ang="0">
                    <a:pos x="1043" y="67"/>
                  </a:cxn>
                  <a:cxn ang="0">
                    <a:pos x="1065" y="44"/>
                  </a:cxn>
                  <a:cxn ang="0">
                    <a:pos x="1065" y="22"/>
                  </a:cxn>
                  <a:cxn ang="0">
                    <a:pos x="1043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44"/>
                  </a:cxn>
                  <a:cxn ang="0">
                    <a:pos x="22" y="67"/>
                  </a:cxn>
                  <a:cxn ang="0">
                    <a:pos x="55" y="67"/>
                  </a:cxn>
                  <a:cxn ang="0">
                    <a:pos x="1009" y="67"/>
                  </a:cxn>
                  <a:cxn ang="0">
                    <a:pos x="1009" y="378"/>
                  </a:cxn>
                  <a:cxn ang="0">
                    <a:pos x="1043" y="378"/>
                  </a:cxn>
                  <a:cxn ang="0">
                    <a:pos x="1065" y="356"/>
                  </a:cxn>
                  <a:cxn ang="0">
                    <a:pos x="1065" y="334"/>
                  </a:cxn>
                  <a:cxn ang="0">
                    <a:pos x="1043" y="312"/>
                  </a:cxn>
                  <a:cxn ang="0">
                    <a:pos x="22" y="312"/>
                  </a:cxn>
                  <a:cxn ang="0">
                    <a:pos x="0" y="334"/>
                  </a:cxn>
                  <a:cxn ang="0">
                    <a:pos x="0" y="356"/>
                  </a:cxn>
                  <a:cxn ang="0">
                    <a:pos x="22" y="378"/>
                  </a:cxn>
                  <a:cxn ang="0">
                    <a:pos x="55" y="378"/>
                  </a:cxn>
                  <a:cxn ang="0">
                    <a:pos x="1009" y="378"/>
                  </a:cxn>
                </a:cxnLst>
                <a:rect l="0" t="0" r="r" b="b"/>
                <a:pathLst>
                  <a:path w="1065" h="378">
                    <a:moveTo>
                      <a:pt x="1009" y="67"/>
                    </a:moveTo>
                    <a:lnTo>
                      <a:pt x="1043" y="67"/>
                    </a:lnTo>
                    <a:lnTo>
                      <a:pt x="1065" y="44"/>
                    </a:lnTo>
                    <a:lnTo>
                      <a:pt x="1065" y="22"/>
                    </a:lnTo>
                    <a:lnTo>
                      <a:pt x="1043" y="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44"/>
                    </a:lnTo>
                    <a:lnTo>
                      <a:pt x="22" y="67"/>
                    </a:lnTo>
                    <a:lnTo>
                      <a:pt x="55" y="67"/>
                    </a:lnTo>
                    <a:lnTo>
                      <a:pt x="1009" y="67"/>
                    </a:lnTo>
                    <a:close/>
                    <a:moveTo>
                      <a:pt x="1009" y="378"/>
                    </a:moveTo>
                    <a:lnTo>
                      <a:pt x="1043" y="378"/>
                    </a:lnTo>
                    <a:lnTo>
                      <a:pt x="1065" y="356"/>
                    </a:lnTo>
                    <a:lnTo>
                      <a:pt x="1065" y="334"/>
                    </a:lnTo>
                    <a:lnTo>
                      <a:pt x="1043" y="312"/>
                    </a:lnTo>
                    <a:lnTo>
                      <a:pt x="22" y="312"/>
                    </a:lnTo>
                    <a:lnTo>
                      <a:pt x="0" y="334"/>
                    </a:lnTo>
                    <a:lnTo>
                      <a:pt x="0" y="356"/>
                    </a:lnTo>
                    <a:lnTo>
                      <a:pt x="22" y="378"/>
                    </a:lnTo>
                    <a:lnTo>
                      <a:pt x="55" y="378"/>
                    </a:lnTo>
                    <a:lnTo>
                      <a:pt x="1009" y="3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8" name="Freeform 144"/>
              <p:cNvSpPr>
                <a:spLocks noEditPoints="1"/>
              </p:cNvSpPr>
              <p:nvPr/>
            </p:nvSpPr>
            <p:spPr bwMode="auto">
              <a:xfrm>
                <a:off x="23457" y="10448"/>
                <a:ext cx="665" cy="1103"/>
              </a:xfrm>
              <a:custGeom>
                <a:avLst/>
                <a:gdLst/>
                <a:ahLst/>
                <a:cxnLst>
                  <a:cxn ang="0">
                    <a:pos x="665" y="557"/>
                  </a:cxn>
                  <a:cxn ang="0">
                    <a:pos x="654" y="367"/>
                  </a:cxn>
                  <a:cxn ang="0">
                    <a:pos x="610" y="178"/>
                  </a:cxn>
                  <a:cxn ang="0">
                    <a:pos x="543" y="89"/>
                  </a:cxn>
                  <a:cxn ang="0">
                    <a:pos x="466" y="33"/>
                  </a:cxn>
                  <a:cxn ang="0">
                    <a:pos x="399" y="11"/>
                  </a:cxn>
                  <a:cxn ang="0">
                    <a:pos x="332" y="0"/>
                  </a:cxn>
                  <a:cxn ang="0">
                    <a:pos x="255" y="11"/>
                  </a:cxn>
                  <a:cxn ang="0">
                    <a:pos x="177" y="44"/>
                  </a:cxn>
                  <a:cxn ang="0">
                    <a:pos x="111" y="100"/>
                  </a:cxn>
                  <a:cxn ang="0">
                    <a:pos x="55" y="189"/>
                  </a:cxn>
                  <a:cxn ang="0">
                    <a:pos x="11" y="367"/>
                  </a:cxn>
                  <a:cxn ang="0">
                    <a:pos x="0" y="557"/>
                  </a:cxn>
                  <a:cxn ang="0">
                    <a:pos x="0" y="679"/>
                  </a:cxn>
                  <a:cxn ang="0">
                    <a:pos x="22" y="813"/>
                  </a:cxn>
                  <a:cxn ang="0">
                    <a:pos x="66" y="947"/>
                  </a:cxn>
                  <a:cxn ang="0">
                    <a:pos x="122" y="1025"/>
                  </a:cxn>
                  <a:cxn ang="0">
                    <a:pos x="199" y="1069"/>
                  </a:cxn>
                  <a:cxn ang="0">
                    <a:pos x="266" y="1103"/>
                  </a:cxn>
                  <a:cxn ang="0">
                    <a:pos x="332" y="1103"/>
                  </a:cxn>
                  <a:cxn ang="0">
                    <a:pos x="399" y="1091"/>
                  </a:cxn>
                  <a:cxn ang="0">
                    <a:pos x="477" y="1069"/>
                  </a:cxn>
                  <a:cxn ang="0">
                    <a:pos x="543" y="1013"/>
                  </a:cxn>
                  <a:cxn ang="0">
                    <a:pos x="610" y="913"/>
                  </a:cxn>
                  <a:cxn ang="0">
                    <a:pos x="643" y="802"/>
                  </a:cxn>
                  <a:cxn ang="0">
                    <a:pos x="665" y="679"/>
                  </a:cxn>
                  <a:cxn ang="0">
                    <a:pos x="665" y="557"/>
                  </a:cxn>
                  <a:cxn ang="0">
                    <a:pos x="332" y="1069"/>
                  </a:cxn>
                  <a:cxn ang="0">
                    <a:pos x="277" y="1058"/>
                  </a:cxn>
                  <a:cxn ang="0">
                    <a:pos x="222" y="1025"/>
                  </a:cxn>
                  <a:cxn ang="0">
                    <a:pos x="177" y="969"/>
                  </a:cxn>
                  <a:cxn ang="0">
                    <a:pos x="144" y="880"/>
                  </a:cxn>
                  <a:cxn ang="0">
                    <a:pos x="133" y="768"/>
                  </a:cxn>
                  <a:cxn ang="0">
                    <a:pos x="133" y="378"/>
                  </a:cxn>
                  <a:cxn ang="0">
                    <a:pos x="144" y="245"/>
                  </a:cxn>
                  <a:cxn ang="0">
                    <a:pos x="166" y="144"/>
                  </a:cxn>
                  <a:cxn ang="0">
                    <a:pos x="210" y="89"/>
                  </a:cxn>
                  <a:cxn ang="0">
                    <a:pos x="255" y="55"/>
                  </a:cxn>
                  <a:cxn ang="0">
                    <a:pos x="299" y="33"/>
                  </a:cxn>
                  <a:cxn ang="0">
                    <a:pos x="332" y="33"/>
                  </a:cxn>
                  <a:cxn ang="0">
                    <a:pos x="377" y="44"/>
                  </a:cxn>
                  <a:cxn ang="0">
                    <a:pos x="432" y="66"/>
                  </a:cxn>
                  <a:cxn ang="0">
                    <a:pos x="488" y="122"/>
                  </a:cxn>
                  <a:cxn ang="0">
                    <a:pos x="521" y="222"/>
                  </a:cxn>
                  <a:cxn ang="0">
                    <a:pos x="532" y="378"/>
                  </a:cxn>
                  <a:cxn ang="0">
                    <a:pos x="532" y="702"/>
                  </a:cxn>
                  <a:cxn ang="0">
                    <a:pos x="521" y="869"/>
                  </a:cxn>
                  <a:cxn ang="0">
                    <a:pos x="488" y="969"/>
                  </a:cxn>
                  <a:cxn ang="0">
                    <a:pos x="443" y="1025"/>
                  </a:cxn>
                  <a:cxn ang="0">
                    <a:pos x="388" y="1058"/>
                  </a:cxn>
                  <a:cxn ang="0">
                    <a:pos x="332" y="1069"/>
                  </a:cxn>
                </a:cxnLst>
                <a:rect l="0" t="0" r="r" b="b"/>
                <a:pathLst>
                  <a:path w="665" h="1103">
                    <a:moveTo>
                      <a:pt x="665" y="557"/>
                    </a:moveTo>
                    <a:lnTo>
                      <a:pt x="654" y="367"/>
                    </a:lnTo>
                    <a:lnTo>
                      <a:pt x="610" y="178"/>
                    </a:lnTo>
                    <a:lnTo>
                      <a:pt x="543" y="89"/>
                    </a:lnTo>
                    <a:lnTo>
                      <a:pt x="466" y="33"/>
                    </a:lnTo>
                    <a:lnTo>
                      <a:pt x="399" y="11"/>
                    </a:lnTo>
                    <a:lnTo>
                      <a:pt x="332" y="0"/>
                    </a:lnTo>
                    <a:lnTo>
                      <a:pt x="255" y="11"/>
                    </a:lnTo>
                    <a:lnTo>
                      <a:pt x="177" y="44"/>
                    </a:lnTo>
                    <a:lnTo>
                      <a:pt x="111" y="100"/>
                    </a:lnTo>
                    <a:lnTo>
                      <a:pt x="55" y="189"/>
                    </a:lnTo>
                    <a:lnTo>
                      <a:pt x="11" y="367"/>
                    </a:lnTo>
                    <a:lnTo>
                      <a:pt x="0" y="557"/>
                    </a:lnTo>
                    <a:lnTo>
                      <a:pt x="0" y="679"/>
                    </a:lnTo>
                    <a:lnTo>
                      <a:pt x="22" y="813"/>
                    </a:lnTo>
                    <a:lnTo>
                      <a:pt x="66" y="947"/>
                    </a:lnTo>
                    <a:lnTo>
                      <a:pt x="122" y="1025"/>
                    </a:lnTo>
                    <a:lnTo>
                      <a:pt x="199" y="1069"/>
                    </a:lnTo>
                    <a:lnTo>
                      <a:pt x="266" y="1103"/>
                    </a:lnTo>
                    <a:lnTo>
                      <a:pt x="332" y="1103"/>
                    </a:lnTo>
                    <a:lnTo>
                      <a:pt x="399" y="1091"/>
                    </a:lnTo>
                    <a:lnTo>
                      <a:pt x="477" y="1069"/>
                    </a:lnTo>
                    <a:lnTo>
                      <a:pt x="543" y="1013"/>
                    </a:lnTo>
                    <a:lnTo>
                      <a:pt x="610" y="913"/>
                    </a:lnTo>
                    <a:lnTo>
                      <a:pt x="643" y="802"/>
                    </a:lnTo>
                    <a:lnTo>
                      <a:pt x="665" y="679"/>
                    </a:lnTo>
                    <a:lnTo>
                      <a:pt x="665" y="557"/>
                    </a:lnTo>
                    <a:close/>
                    <a:moveTo>
                      <a:pt x="332" y="1069"/>
                    </a:moveTo>
                    <a:lnTo>
                      <a:pt x="277" y="1058"/>
                    </a:lnTo>
                    <a:lnTo>
                      <a:pt x="222" y="1025"/>
                    </a:lnTo>
                    <a:lnTo>
                      <a:pt x="177" y="969"/>
                    </a:lnTo>
                    <a:lnTo>
                      <a:pt x="144" y="880"/>
                    </a:lnTo>
                    <a:lnTo>
                      <a:pt x="133" y="768"/>
                    </a:lnTo>
                    <a:lnTo>
                      <a:pt x="133" y="378"/>
                    </a:lnTo>
                    <a:lnTo>
                      <a:pt x="144" y="245"/>
                    </a:lnTo>
                    <a:lnTo>
                      <a:pt x="166" y="144"/>
                    </a:lnTo>
                    <a:lnTo>
                      <a:pt x="210" y="89"/>
                    </a:lnTo>
                    <a:lnTo>
                      <a:pt x="255" y="55"/>
                    </a:lnTo>
                    <a:lnTo>
                      <a:pt x="299" y="33"/>
                    </a:lnTo>
                    <a:lnTo>
                      <a:pt x="332" y="33"/>
                    </a:lnTo>
                    <a:lnTo>
                      <a:pt x="377" y="44"/>
                    </a:lnTo>
                    <a:lnTo>
                      <a:pt x="432" y="66"/>
                    </a:lnTo>
                    <a:lnTo>
                      <a:pt x="488" y="122"/>
                    </a:lnTo>
                    <a:lnTo>
                      <a:pt x="521" y="222"/>
                    </a:lnTo>
                    <a:lnTo>
                      <a:pt x="532" y="378"/>
                    </a:lnTo>
                    <a:lnTo>
                      <a:pt x="532" y="702"/>
                    </a:lnTo>
                    <a:lnTo>
                      <a:pt x="521" y="869"/>
                    </a:lnTo>
                    <a:lnTo>
                      <a:pt x="488" y="969"/>
                    </a:lnTo>
                    <a:lnTo>
                      <a:pt x="443" y="1025"/>
                    </a:lnTo>
                    <a:lnTo>
                      <a:pt x="388" y="1058"/>
                    </a:lnTo>
                    <a:lnTo>
                      <a:pt x="332" y="10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29" name="Freeform 145"/>
              <p:cNvSpPr>
                <a:spLocks/>
              </p:cNvSpPr>
              <p:nvPr/>
            </p:nvSpPr>
            <p:spPr bwMode="auto">
              <a:xfrm>
                <a:off x="24322" y="11350"/>
                <a:ext cx="177" cy="167"/>
              </a:xfrm>
              <a:custGeom>
                <a:avLst/>
                <a:gdLst/>
                <a:ahLst/>
                <a:cxnLst>
                  <a:cxn ang="0">
                    <a:pos x="177" y="78"/>
                  </a:cxn>
                  <a:cxn ang="0">
                    <a:pos x="166" y="45"/>
                  </a:cxn>
                  <a:cxn ang="0">
                    <a:pos x="122" y="0"/>
                  </a:cxn>
                  <a:cxn ang="0">
                    <a:pos x="55" y="0"/>
                  </a:cxn>
                  <a:cxn ang="0">
                    <a:pos x="11" y="45"/>
                  </a:cxn>
                  <a:cxn ang="0">
                    <a:pos x="0" y="78"/>
                  </a:cxn>
                  <a:cxn ang="0">
                    <a:pos x="11" y="111"/>
                  </a:cxn>
                  <a:cxn ang="0">
                    <a:pos x="33" y="145"/>
                  </a:cxn>
                  <a:cxn ang="0">
                    <a:pos x="55" y="156"/>
                  </a:cxn>
                  <a:cxn ang="0">
                    <a:pos x="89" y="167"/>
                  </a:cxn>
                  <a:cxn ang="0">
                    <a:pos x="122" y="156"/>
                  </a:cxn>
                  <a:cxn ang="0">
                    <a:pos x="144" y="145"/>
                  </a:cxn>
                  <a:cxn ang="0">
                    <a:pos x="166" y="111"/>
                  </a:cxn>
                  <a:cxn ang="0">
                    <a:pos x="177" y="78"/>
                  </a:cxn>
                </a:cxnLst>
                <a:rect l="0" t="0" r="r" b="b"/>
                <a:pathLst>
                  <a:path w="177" h="167">
                    <a:moveTo>
                      <a:pt x="177" y="78"/>
                    </a:moveTo>
                    <a:lnTo>
                      <a:pt x="166" y="45"/>
                    </a:lnTo>
                    <a:lnTo>
                      <a:pt x="122" y="0"/>
                    </a:lnTo>
                    <a:lnTo>
                      <a:pt x="55" y="0"/>
                    </a:lnTo>
                    <a:lnTo>
                      <a:pt x="11" y="45"/>
                    </a:lnTo>
                    <a:lnTo>
                      <a:pt x="0" y="78"/>
                    </a:lnTo>
                    <a:lnTo>
                      <a:pt x="11" y="111"/>
                    </a:lnTo>
                    <a:lnTo>
                      <a:pt x="33" y="145"/>
                    </a:lnTo>
                    <a:lnTo>
                      <a:pt x="55" y="156"/>
                    </a:lnTo>
                    <a:lnTo>
                      <a:pt x="89" y="167"/>
                    </a:lnTo>
                    <a:lnTo>
                      <a:pt x="122" y="156"/>
                    </a:lnTo>
                    <a:lnTo>
                      <a:pt x="144" y="145"/>
                    </a:lnTo>
                    <a:lnTo>
                      <a:pt x="166" y="111"/>
                    </a:lnTo>
                    <a:lnTo>
                      <a:pt x="17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0" name="Freeform 146"/>
              <p:cNvSpPr>
                <a:spLocks/>
              </p:cNvSpPr>
              <p:nvPr/>
            </p:nvSpPr>
            <p:spPr bwMode="auto">
              <a:xfrm>
                <a:off x="939" y="15384"/>
                <a:ext cx="377" cy="1604"/>
              </a:xfrm>
              <a:custGeom>
                <a:avLst/>
                <a:gdLst/>
                <a:ahLst/>
                <a:cxnLst>
                  <a:cxn ang="0">
                    <a:pos x="377" y="1593"/>
                  </a:cxn>
                  <a:cxn ang="0">
                    <a:pos x="377" y="1582"/>
                  </a:cxn>
                  <a:cxn ang="0">
                    <a:pos x="366" y="1582"/>
                  </a:cxn>
                  <a:cxn ang="0">
                    <a:pos x="366" y="1571"/>
                  </a:cxn>
                  <a:cxn ang="0">
                    <a:pos x="344" y="1548"/>
                  </a:cxn>
                  <a:cxn ang="0">
                    <a:pos x="244" y="1415"/>
                  </a:cxn>
                  <a:cxn ang="0">
                    <a:pos x="167" y="1270"/>
                  </a:cxn>
                  <a:cxn ang="0">
                    <a:pos x="122" y="1114"/>
                  </a:cxn>
                  <a:cxn ang="0">
                    <a:pos x="100" y="958"/>
                  </a:cxn>
                  <a:cxn ang="0">
                    <a:pos x="100" y="802"/>
                  </a:cxn>
                  <a:cxn ang="0">
                    <a:pos x="111" y="590"/>
                  </a:cxn>
                  <a:cxn ang="0">
                    <a:pos x="155" y="390"/>
                  </a:cxn>
                  <a:cxn ang="0">
                    <a:pos x="233" y="200"/>
                  </a:cxn>
                  <a:cxn ang="0">
                    <a:pos x="355" y="44"/>
                  </a:cxn>
                  <a:cxn ang="0">
                    <a:pos x="377" y="22"/>
                  </a:cxn>
                  <a:cxn ang="0">
                    <a:pos x="377" y="11"/>
                  </a:cxn>
                  <a:cxn ang="0">
                    <a:pos x="366" y="0"/>
                  </a:cxn>
                  <a:cxn ang="0">
                    <a:pos x="355" y="0"/>
                  </a:cxn>
                  <a:cxn ang="0">
                    <a:pos x="333" y="11"/>
                  </a:cxn>
                  <a:cxn ang="0">
                    <a:pos x="233" y="111"/>
                  </a:cxn>
                  <a:cxn ang="0">
                    <a:pos x="167" y="200"/>
                  </a:cxn>
                  <a:cxn ang="0">
                    <a:pos x="100" y="312"/>
                  </a:cxn>
                  <a:cxn ang="0">
                    <a:pos x="45" y="490"/>
                  </a:cxn>
                  <a:cxn ang="0">
                    <a:pos x="11" y="657"/>
                  </a:cxn>
                  <a:cxn ang="0">
                    <a:pos x="0" y="802"/>
                  </a:cxn>
                  <a:cxn ang="0">
                    <a:pos x="11" y="947"/>
                  </a:cxn>
                  <a:cxn ang="0">
                    <a:pos x="45" y="1125"/>
                  </a:cxn>
                  <a:cxn ang="0">
                    <a:pos x="111" y="1303"/>
                  </a:cxn>
                  <a:cxn ang="0">
                    <a:pos x="189" y="1437"/>
                  </a:cxn>
                  <a:cxn ang="0">
                    <a:pos x="266" y="1526"/>
                  </a:cxn>
                  <a:cxn ang="0">
                    <a:pos x="322" y="1582"/>
                  </a:cxn>
                  <a:cxn ang="0">
                    <a:pos x="355" y="1604"/>
                  </a:cxn>
                  <a:cxn ang="0">
                    <a:pos x="366" y="1604"/>
                  </a:cxn>
                  <a:cxn ang="0">
                    <a:pos x="377" y="1593"/>
                  </a:cxn>
                </a:cxnLst>
                <a:rect l="0" t="0" r="r" b="b"/>
                <a:pathLst>
                  <a:path w="377" h="1604">
                    <a:moveTo>
                      <a:pt x="377" y="1593"/>
                    </a:moveTo>
                    <a:lnTo>
                      <a:pt x="377" y="1582"/>
                    </a:lnTo>
                    <a:lnTo>
                      <a:pt x="366" y="1582"/>
                    </a:lnTo>
                    <a:lnTo>
                      <a:pt x="366" y="1571"/>
                    </a:lnTo>
                    <a:lnTo>
                      <a:pt x="344" y="1548"/>
                    </a:lnTo>
                    <a:lnTo>
                      <a:pt x="244" y="1415"/>
                    </a:lnTo>
                    <a:lnTo>
                      <a:pt x="167" y="1270"/>
                    </a:lnTo>
                    <a:lnTo>
                      <a:pt x="122" y="1114"/>
                    </a:lnTo>
                    <a:lnTo>
                      <a:pt x="100" y="958"/>
                    </a:lnTo>
                    <a:lnTo>
                      <a:pt x="100" y="802"/>
                    </a:lnTo>
                    <a:lnTo>
                      <a:pt x="111" y="590"/>
                    </a:lnTo>
                    <a:lnTo>
                      <a:pt x="155" y="390"/>
                    </a:lnTo>
                    <a:lnTo>
                      <a:pt x="233" y="200"/>
                    </a:lnTo>
                    <a:lnTo>
                      <a:pt x="355" y="44"/>
                    </a:lnTo>
                    <a:lnTo>
                      <a:pt x="377" y="22"/>
                    </a:lnTo>
                    <a:lnTo>
                      <a:pt x="377" y="11"/>
                    </a:lnTo>
                    <a:lnTo>
                      <a:pt x="366" y="0"/>
                    </a:lnTo>
                    <a:lnTo>
                      <a:pt x="355" y="0"/>
                    </a:lnTo>
                    <a:lnTo>
                      <a:pt x="333" y="11"/>
                    </a:lnTo>
                    <a:lnTo>
                      <a:pt x="233" y="111"/>
                    </a:lnTo>
                    <a:lnTo>
                      <a:pt x="167" y="200"/>
                    </a:lnTo>
                    <a:lnTo>
                      <a:pt x="100" y="312"/>
                    </a:lnTo>
                    <a:lnTo>
                      <a:pt x="45" y="490"/>
                    </a:lnTo>
                    <a:lnTo>
                      <a:pt x="11" y="657"/>
                    </a:lnTo>
                    <a:lnTo>
                      <a:pt x="0" y="802"/>
                    </a:lnTo>
                    <a:lnTo>
                      <a:pt x="11" y="947"/>
                    </a:lnTo>
                    <a:lnTo>
                      <a:pt x="45" y="1125"/>
                    </a:lnTo>
                    <a:lnTo>
                      <a:pt x="111" y="1303"/>
                    </a:lnTo>
                    <a:lnTo>
                      <a:pt x="189" y="1437"/>
                    </a:lnTo>
                    <a:lnTo>
                      <a:pt x="266" y="1526"/>
                    </a:lnTo>
                    <a:lnTo>
                      <a:pt x="322" y="1582"/>
                    </a:lnTo>
                    <a:lnTo>
                      <a:pt x="355" y="1604"/>
                    </a:lnTo>
                    <a:lnTo>
                      <a:pt x="366" y="1604"/>
                    </a:lnTo>
                    <a:lnTo>
                      <a:pt x="377" y="15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1" name="Freeform 147"/>
              <p:cNvSpPr>
                <a:spLocks/>
              </p:cNvSpPr>
              <p:nvPr/>
            </p:nvSpPr>
            <p:spPr bwMode="auto">
              <a:xfrm>
                <a:off x="1461" y="15495"/>
                <a:ext cx="1087" cy="1092"/>
              </a:xfrm>
              <a:custGeom>
                <a:avLst/>
                <a:gdLst/>
                <a:ahLst/>
                <a:cxnLst>
                  <a:cxn ang="0">
                    <a:pos x="321" y="11"/>
                  </a:cxn>
                  <a:cxn ang="0">
                    <a:pos x="310" y="0"/>
                  </a:cxn>
                  <a:cxn ang="0">
                    <a:pos x="0" y="0"/>
                  </a:cxn>
                  <a:cxn ang="0">
                    <a:pos x="0" y="45"/>
                  </a:cxn>
                  <a:cxn ang="0">
                    <a:pos x="144" y="45"/>
                  </a:cxn>
                  <a:cxn ang="0">
                    <a:pos x="166" y="67"/>
                  </a:cxn>
                  <a:cxn ang="0">
                    <a:pos x="166" y="958"/>
                  </a:cxn>
                  <a:cxn ang="0">
                    <a:pos x="155" y="969"/>
                  </a:cxn>
                  <a:cxn ang="0">
                    <a:pos x="144" y="992"/>
                  </a:cxn>
                  <a:cxn ang="0">
                    <a:pos x="110" y="1025"/>
                  </a:cxn>
                  <a:cxn ang="0">
                    <a:pos x="88" y="1036"/>
                  </a:cxn>
                  <a:cxn ang="0">
                    <a:pos x="44" y="1036"/>
                  </a:cxn>
                  <a:cxn ang="0">
                    <a:pos x="0" y="1047"/>
                  </a:cxn>
                  <a:cxn ang="0">
                    <a:pos x="0" y="1092"/>
                  </a:cxn>
                  <a:cxn ang="0">
                    <a:pos x="377" y="1092"/>
                  </a:cxn>
                  <a:cxn ang="0">
                    <a:pos x="377" y="1047"/>
                  </a:cxn>
                  <a:cxn ang="0">
                    <a:pos x="321" y="1047"/>
                  </a:cxn>
                  <a:cxn ang="0">
                    <a:pos x="255" y="1025"/>
                  </a:cxn>
                  <a:cxn ang="0">
                    <a:pos x="221" y="992"/>
                  </a:cxn>
                  <a:cxn ang="0">
                    <a:pos x="210" y="969"/>
                  </a:cxn>
                  <a:cxn ang="0">
                    <a:pos x="210" y="89"/>
                  </a:cxn>
                  <a:cxn ang="0">
                    <a:pos x="221" y="100"/>
                  </a:cxn>
                  <a:cxn ang="0">
                    <a:pos x="221" y="111"/>
                  </a:cxn>
                  <a:cxn ang="0">
                    <a:pos x="876" y="1070"/>
                  </a:cxn>
                  <a:cxn ang="0">
                    <a:pos x="898" y="1092"/>
                  </a:cxn>
                  <a:cxn ang="0">
                    <a:pos x="909" y="1092"/>
                  </a:cxn>
                  <a:cxn ang="0">
                    <a:pos x="920" y="1081"/>
                  </a:cxn>
                  <a:cxn ang="0">
                    <a:pos x="920" y="134"/>
                  </a:cxn>
                  <a:cxn ang="0">
                    <a:pos x="931" y="111"/>
                  </a:cxn>
                  <a:cxn ang="0">
                    <a:pos x="942" y="100"/>
                  </a:cxn>
                  <a:cxn ang="0">
                    <a:pos x="953" y="78"/>
                  </a:cxn>
                  <a:cxn ang="0">
                    <a:pos x="998" y="56"/>
                  </a:cxn>
                  <a:cxn ang="0">
                    <a:pos x="1042" y="45"/>
                  </a:cxn>
                  <a:cxn ang="0">
                    <a:pos x="1087" y="45"/>
                  </a:cxn>
                  <a:cxn ang="0">
                    <a:pos x="1087" y="0"/>
                  </a:cxn>
                  <a:cxn ang="0">
                    <a:pos x="721" y="0"/>
                  </a:cxn>
                  <a:cxn ang="0">
                    <a:pos x="721" y="45"/>
                  </a:cxn>
                  <a:cxn ang="0">
                    <a:pos x="776" y="45"/>
                  </a:cxn>
                  <a:cxn ang="0">
                    <a:pos x="843" y="67"/>
                  </a:cxn>
                  <a:cxn ang="0">
                    <a:pos x="865" y="89"/>
                  </a:cxn>
                  <a:cxn ang="0">
                    <a:pos x="876" y="111"/>
                  </a:cxn>
                  <a:cxn ang="0">
                    <a:pos x="876" y="847"/>
                  </a:cxn>
                  <a:cxn ang="0">
                    <a:pos x="321" y="11"/>
                  </a:cxn>
                </a:cxnLst>
                <a:rect l="0" t="0" r="r" b="b"/>
                <a:pathLst>
                  <a:path w="1087" h="1092">
                    <a:moveTo>
                      <a:pt x="321" y="11"/>
                    </a:moveTo>
                    <a:lnTo>
                      <a:pt x="310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144" y="45"/>
                    </a:lnTo>
                    <a:lnTo>
                      <a:pt x="166" y="67"/>
                    </a:lnTo>
                    <a:lnTo>
                      <a:pt x="166" y="958"/>
                    </a:lnTo>
                    <a:lnTo>
                      <a:pt x="155" y="969"/>
                    </a:lnTo>
                    <a:lnTo>
                      <a:pt x="144" y="992"/>
                    </a:lnTo>
                    <a:lnTo>
                      <a:pt x="110" y="1025"/>
                    </a:lnTo>
                    <a:lnTo>
                      <a:pt x="88" y="1036"/>
                    </a:lnTo>
                    <a:lnTo>
                      <a:pt x="44" y="1036"/>
                    </a:lnTo>
                    <a:lnTo>
                      <a:pt x="0" y="1047"/>
                    </a:lnTo>
                    <a:lnTo>
                      <a:pt x="0" y="1092"/>
                    </a:lnTo>
                    <a:lnTo>
                      <a:pt x="377" y="1092"/>
                    </a:lnTo>
                    <a:lnTo>
                      <a:pt x="377" y="1047"/>
                    </a:lnTo>
                    <a:lnTo>
                      <a:pt x="321" y="1047"/>
                    </a:lnTo>
                    <a:lnTo>
                      <a:pt x="255" y="1025"/>
                    </a:lnTo>
                    <a:lnTo>
                      <a:pt x="221" y="992"/>
                    </a:lnTo>
                    <a:lnTo>
                      <a:pt x="210" y="969"/>
                    </a:lnTo>
                    <a:lnTo>
                      <a:pt x="210" y="89"/>
                    </a:lnTo>
                    <a:lnTo>
                      <a:pt x="221" y="100"/>
                    </a:lnTo>
                    <a:lnTo>
                      <a:pt x="221" y="111"/>
                    </a:lnTo>
                    <a:lnTo>
                      <a:pt x="876" y="1070"/>
                    </a:lnTo>
                    <a:lnTo>
                      <a:pt x="898" y="1092"/>
                    </a:lnTo>
                    <a:lnTo>
                      <a:pt x="909" y="1092"/>
                    </a:lnTo>
                    <a:lnTo>
                      <a:pt x="920" y="1081"/>
                    </a:lnTo>
                    <a:lnTo>
                      <a:pt x="920" y="134"/>
                    </a:lnTo>
                    <a:lnTo>
                      <a:pt x="931" y="111"/>
                    </a:lnTo>
                    <a:lnTo>
                      <a:pt x="942" y="100"/>
                    </a:lnTo>
                    <a:lnTo>
                      <a:pt x="953" y="78"/>
                    </a:lnTo>
                    <a:lnTo>
                      <a:pt x="998" y="56"/>
                    </a:lnTo>
                    <a:lnTo>
                      <a:pt x="1042" y="45"/>
                    </a:lnTo>
                    <a:lnTo>
                      <a:pt x="1087" y="45"/>
                    </a:lnTo>
                    <a:lnTo>
                      <a:pt x="1087" y="0"/>
                    </a:lnTo>
                    <a:lnTo>
                      <a:pt x="721" y="0"/>
                    </a:lnTo>
                    <a:lnTo>
                      <a:pt x="721" y="45"/>
                    </a:lnTo>
                    <a:lnTo>
                      <a:pt x="776" y="45"/>
                    </a:lnTo>
                    <a:lnTo>
                      <a:pt x="843" y="67"/>
                    </a:lnTo>
                    <a:lnTo>
                      <a:pt x="865" y="89"/>
                    </a:lnTo>
                    <a:lnTo>
                      <a:pt x="876" y="111"/>
                    </a:lnTo>
                    <a:lnTo>
                      <a:pt x="876" y="847"/>
                    </a:lnTo>
                    <a:lnTo>
                      <a:pt x="321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2" name="Freeform 148"/>
              <p:cNvSpPr>
                <a:spLocks noEditPoints="1"/>
              </p:cNvSpPr>
              <p:nvPr/>
            </p:nvSpPr>
            <p:spPr bwMode="auto">
              <a:xfrm>
                <a:off x="2647" y="15863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88" y="234"/>
                  </a:cxn>
                  <a:cxn ang="0">
                    <a:pos x="611" y="111"/>
                  </a:cxn>
                  <a:cxn ang="0">
                    <a:pos x="500" y="33"/>
                  </a:cxn>
                  <a:cxn ang="0">
                    <a:pos x="355" y="0"/>
                  </a:cxn>
                  <a:cxn ang="0">
                    <a:pos x="222" y="33"/>
                  </a:cxn>
                  <a:cxn ang="0">
                    <a:pos x="100" y="111"/>
                  </a:cxn>
                  <a:cxn ang="0">
                    <a:pos x="34" y="234"/>
                  </a:cxn>
                  <a:cxn ang="0">
                    <a:pos x="0" y="379"/>
                  </a:cxn>
                  <a:cxn ang="0">
                    <a:pos x="34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611" y="635"/>
                  </a:cxn>
                  <a:cxn ang="0">
                    <a:pos x="688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0"/>
                  </a:cxn>
                  <a:cxn ang="0">
                    <a:pos x="222" y="657"/>
                  </a:cxn>
                  <a:cxn ang="0">
                    <a:pos x="178" y="590"/>
                  </a:cxn>
                  <a:cxn ang="0">
                    <a:pos x="145" y="512"/>
                  </a:cxn>
                  <a:cxn ang="0">
                    <a:pos x="134" y="434"/>
                  </a:cxn>
                  <a:cxn ang="0">
                    <a:pos x="134" y="367"/>
                  </a:cxn>
                  <a:cxn ang="0">
                    <a:pos x="145" y="256"/>
                  </a:cxn>
                  <a:cxn ang="0">
                    <a:pos x="178" y="145"/>
                  </a:cxn>
                  <a:cxn ang="0">
                    <a:pos x="222" y="89"/>
                  </a:cxn>
                  <a:cxn ang="0">
                    <a:pos x="289" y="55"/>
                  </a:cxn>
                  <a:cxn ang="0">
                    <a:pos x="355" y="44"/>
                  </a:cxn>
                  <a:cxn ang="0">
                    <a:pos x="422" y="55"/>
                  </a:cxn>
                  <a:cxn ang="0">
                    <a:pos x="488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500" y="646"/>
                  </a:cxn>
                  <a:cxn ang="0">
                    <a:pos x="433" y="690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88" y="234"/>
                    </a:lnTo>
                    <a:lnTo>
                      <a:pt x="611" y="111"/>
                    </a:lnTo>
                    <a:lnTo>
                      <a:pt x="500" y="33"/>
                    </a:lnTo>
                    <a:lnTo>
                      <a:pt x="355" y="0"/>
                    </a:lnTo>
                    <a:lnTo>
                      <a:pt x="222" y="33"/>
                    </a:lnTo>
                    <a:lnTo>
                      <a:pt x="100" y="111"/>
                    </a:lnTo>
                    <a:lnTo>
                      <a:pt x="34" y="234"/>
                    </a:lnTo>
                    <a:lnTo>
                      <a:pt x="0" y="379"/>
                    </a:lnTo>
                    <a:lnTo>
                      <a:pt x="34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611" y="635"/>
                    </a:lnTo>
                    <a:lnTo>
                      <a:pt x="688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0"/>
                    </a:lnTo>
                    <a:lnTo>
                      <a:pt x="222" y="657"/>
                    </a:lnTo>
                    <a:lnTo>
                      <a:pt x="178" y="590"/>
                    </a:lnTo>
                    <a:lnTo>
                      <a:pt x="145" y="512"/>
                    </a:lnTo>
                    <a:lnTo>
                      <a:pt x="134" y="434"/>
                    </a:lnTo>
                    <a:lnTo>
                      <a:pt x="134" y="367"/>
                    </a:lnTo>
                    <a:lnTo>
                      <a:pt x="145" y="256"/>
                    </a:lnTo>
                    <a:lnTo>
                      <a:pt x="178" y="145"/>
                    </a:lnTo>
                    <a:lnTo>
                      <a:pt x="222" y="89"/>
                    </a:lnTo>
                    <a:lnTo>
                      <a:pt x="289" y="55"/>
                    </a:lnTo>
                    <a:lnTo>
                      <a:pt x="355" y="44"/>
                    </a:lnTo>
                    <a:lnTo>
                      <a:pt x="422" y="55"/>
                    </a:lnTo>
                    <a:lnTo>
                      <a:pt x="488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500" y="646"/>
                    </a:lnTo>
                    <a:lnTo>
                      <a:pt x="433" y="690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3" name="Freeform 149"/>
              <p:cNvSpPr>
                <a:spLocks/>
              </p:cNvSpPr>
              <p:nvPr/>
            </p:nvSpPr>
            <p:spPr bwMode="auto">
              <a:xfrm>
                <a:off x="3435" y="15595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7" y="167"/>
                  </a:cxn>
                  <a:cxn ang="0">
                    <a:pos x="14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55" y="892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4" y="1014"/>
                  </a:cxn>
                  <a:cxn ang="0">
                    <a:pos x="42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66" y="702"/>
                  </a:cxn>
                  <a:cxn ang="0">
                    <a:pos x="466" y="791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33" y="925"/>
                  </a:cxn>
                  <a:cxn ang="0">
                    <a:pos x="410" y="947"/>
                  </a:cxn>
                  <a:cxn ang="0">
                    <a:pos x="377" y="970"/>
                  </a:cxn>
                  <a:cxn ang="0">
                    <a:pos x="322" y="970"/>
                  </a:cxn>
                  <a:cxn ang="0">
                    <a:pos x="277" y="925"/>
                  </a:cxn>
                  <a:cxn ang="0">
                    <a:pos x="255" y="880"/>
                  </a:cxn>
                  <a:cxn ang="0">
                    <a:pos x="255" y="858"/>
                  </a:cxn>
                  <a:cxn ang="0">
                    <a:pos x="244" y="825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7" y="167"/>
                    </a:lnTo>
                    <a:lnTo>
                      <a:pt x="14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55" y="892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4" y="1014"/>
                    </a:lnTo>
                    <a:lnTo>
                      <a:pt x="42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66" y="702"/>
                    </a:lnTo>
                    <a:lnTo>
                      <a:pt x="466" y="791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33" y="925"/>
                    </a:lnTo>
                    <a:lnTo>
                      <a:pt x="410" y="947"/>
                    </a:lnTo>
                    <a:lnTo>
                      <a:pt x="377" y="970"/>
                    </a:lnTo>
                    <a:lnTo>
                      <a:pt x="322" y="970"/>
                    </a:lnTo>
                    <a:lnTo>
                      <a:pt x="277" y="925"/>
                    </a:lnTo>
                    <a:lnTo>
                      <a:pt x="255" y="880"/>
                    </a:lnTo>
                    <a:lnTo>
                      <a:pt x="255" y="858"/>
                    </a:lnTo>
                    <a:lnTo>
                      <a:pt x="244" y="825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4" name="Freeform 150"/>
              <p:cNvSpPr>
                <a:spLocks noEditPoints="1"/>
              </p:cNvSpPr>
              <p:nvPr/>
            </p:nvSpPr>
            <p:spPr bwMode="auto">
              <a:xfrm>
                <a:off x="4067" y="15863"/>
                <a:ext cx="621" cy="746"/>
              </a:xfrm>
              <a:custGeom>
                <a:avLst/>
                <a:gdLst/>
                <a:ahLst/>
                <a:cxnLst>
                  <a:cxn ang="0">
                    <a:pos x="588" y="356"/>
                  </a:cxn>
                  <a:cxn ang="0">
                    <a:pos x="610" y="356"/>
                  </a:cxn>
                  <a:cxn ang="0">
                    <a:pos x="621" y="34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2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4" y="234"/>
                  </a:cxn>
                  <a:cxn ang="0">
                    <a:pos x="0" y="367"/>
                  </a:cxn>
                  <a:cxn ang="0">
                    <a:pos x="34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3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23"/>
                  </a:cxn>
                  <a:cxn ang="0">
                    <a:pos x="577" y="535"/>
                  </a:cxn>
                  <a:cxn ang="0">
                    <a:pos x="533" y="612"/>
                  </a:cxn>
                  <a:cxn ang="0">
                    <a:pos x="488" y="668"/>
                  </a:cxn>
                  <a:cxn ang="0">
                    <a:pos x="433" y="690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9" y="690"/>
                  </a:cxn>
                  <a:cxn ang="0">
                    <a:pos x="233" y="646"/>
                  </a:cxn>
                  <a:cxn ang="0">
                    <a:pos x="189" y="590"/>
                  </a:cxn>
                  <a:cxn ang="0">
                    <a:pos x="156" y="512"/>
                  </a:cxn>
                  <a:cxn ang="0">
                    <a:pos x="144" y="423"/>
                  </a:cxn>
                  <a:cxn ang="0">
                    <a:pos x="133" y="356"/>
                  </a:cxn>
                  <a:cxn ang="0">
                    <a:pos x="588" y="356"/>
                  </a:cxn>
                  <a:cxn ang="0">
                    <a:pos x="144" y="323"/>
                  </a:cxn>
                  <a:cxn ang="0">
                    <a:pos x="167" y="200"/>
                  </a:cxn>
                  <a:cxn ang="0">
                    <a:pos x="200" y="122"/>
                  </a:cxn>
                  <a:cxn ang="0">
                    <a:pos x="244" y="67"/>
                  </a:cxn>
                  <a:cxn ang="0">
                    <a:pos x="300" y="44"/>
                  </a:cxn>
                  <a:cxn ang="0">
                    <a:pos x="333" y="44"/>
                  </a:cxn>
                  <a:cxn ang="0">
                    <a:pos x="411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22" y="278"/>
                  </a:cxn>
                  <a:cxn ang="0">
                    <a:pos x="522" y="323"/>
                  </a:cxn>
                  <a:cxn ang="0">
                    <a:pos x="144" y="323"/>
                  </a:cxn>
                </a:cxnLst>
                <a:rect l="0" t="0" r="r" b="b"/>
                <a:pathLst>
                  <a:path w="621" h="746">
                    <a:moveTo>
                      <a:pt x="588" y="356"/>
                    </a:moveTo>
                    <a:lnTo>
                      <a:pt x="610" y="356"/>
                    </a:lnTo>
                    <a:lnTo>
                      <a:pt x="621" y="34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2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4" y="234"/>
                    </a:lnTo>
                    <a:lnTo>
                      <a:pt x="0" y="367"/>
                    </a:lnTo>
                    <a:lnTo>
                      <a:pt x="34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3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23"/>
                    </a:lnTo>
                    <a:lnTo>
                      <a:pt x="577" y="535"/>
                    </a:lnTo>
                    <a:lnTo>
                      <a:pt x="533" y="612"/>
                    </a:lnTo>
                    <a:lnTo>
                      <a:pt x="488" y="668"/>
                    </a:lnTo>
                    <a:lnTo>
                      <a:pt x="433" y="690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9" y="690"/>
                    </a:lnTo>
                    <a:lnTo>
                      <a:pt x="233" y="646"/>
                    </a:lnTo>
                    <a:lnTo>
                      <a:pt x="189" y="590"/>
                    </a:lnTo>
                    <a:lnTo>
                      <a:pt x="156" y="512"/>
                    </a:lnTo>
                    <a:lnTo>
                      <a:pt x="144" y="423"/>
                    </a:lnTo>
                    <a:lnTo>
                      <a:pt x="133" y="356"/>
                    </a:lnTo>
                    <a:lnTo>
                      <a:pt x="588" y="356"/>
                    </a:lnTo>
                    <a:close/>
                    <a:moveTo>
                      <a:pt x="144" y="323"/>
                    </a:moveTo>
                    <a:lnTo>
                      <a:pt x="167" y="200"/>
                    </a:lnTo>
                    <a:lnTo>
                      <a:pt x="200" y="122"/>
                    </a:lnTo>
                    <a:lnTo>
                      <a:pt x="244" y="67"/>
                    </a:lnTo>
                    <a:lnTo>
                      <a:pt x="300" y="44"/>
                    </a:lnTo>
                    <a:lnTo>
                      <a:pt x="333" y="44"/>
                    </a:lnTo>
                    <a:lnTo>
                      <a:pt x="411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22" y="278"/>
                    </a:lnTo>
                    <a:lnTo>
                      <a:pt x="522" y="323"/>
                    </a:lnTo>
                    <a:lnTo>
                      <a:pt x="144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5" name="Freeform 151"/>
              <p:cNvSpPr>
                <a:spLocks/>
              </p:cNvSpPr>
              <p:nvPr/>
            </p:nvSpPr>
            <p:spPr bwMode="auto">
              <a:xfrm>
                <a:off x="5509" y="15595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3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44" y="892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22" y="925"/>
                  </a:cxn>
                  <a:cxn ang="0">
                    <a:pos x="377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3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44" y="892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22" y="925"/>
                    </a:lnTo>
                    <a:lnTo>
                      <a:pt x="377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6" name="Freeform 152"/>
              <p:cNvSpPr>
                <a:spLocks/>
              </p:cNvSpPr>
              <p:nvPr/>
            </p:nvSpPr>
            <p:spPr bwMode="auto">
              <a:xfrm>
                <a:off x="6153" y="15473"/>
                <a:ext cx="798" cy="1114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601"/>
                  </a:cxn>
                  <a:cxn ang="0">
                    <a:pos x="665" y="523"/>
                  </a:cxn>
                  <a:cxn ang="0">
                    <a:pos x="632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4" y="412"/>
                  </a:cxn>
                  <a:cxn ang="0">
                    <a:pos x="510" y="412"/>
                  </a:cxn>
                  <a:cxn ang="0">
                    <a:pos x="454" y="401"/>
                  </a:cxn>
                  <a:cxn ang="0">
                    <a:pos x="366" y="423"/>
                  </a:cxn>
                  <a:cxn ang="0">
                    <a:pos x="299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21" y="557"/>
                  </a:cxn>
                  <a:cxn ang="0">
                    <a:pos x="221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99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8" y="1058"/>
                  </a:cxn>
                  <a:cxn ang="0">
                    <a:pos x="55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0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299" y="501"/>
                  </a:cxn>
                  <a:cxn ang="0">
                    <a:pos x="366" y="457"/>
                  </a:cxn>
                  <a:cxn ang="0">
                    <a:pos x="443" y="434"/>
                  </a:cxn>
                  <a:cxn ang="0">
                    <a:pos x="510" y="457"/>
                  </a:cxn>
                  <a:cxn ang="0">
                    <a:pos x="543" y="490"/>
                  </a:cxn>
                  <a:cxn ang="0">
                    <a:pos x="565" y="546"/>
                  </a:cxn>
                  <a:cxn ang="0">
                    <a:pos x="565" y="1025"/>
                  </a:cxn>
                  <a:cxn ang="0">
                    <a:pos x="554" y="1047"/>
                  </a:cxn>
                  <a:cxn ang="0">
                    <a:pos x="532" y="1058"/>
                  </a:cxn>
                  <a:cxn ang="0">
                    <a:pos x="499" y="1058"/>
                  </a:cxn>
                  <a:cxn ang="0">
                    <a:pos x="443" y="1069"/>
                  </a:cxn>
                  <a:cxn ang="0">
                    <a:pos x="443" y="1114"/>
                  </a:cxn>
                  <a:cxn ang="0">
                    <a:pos x="798" y="1114"/>
                  </a:cxn>
                  <a:cxn ang="0">
                    <a:pos x="798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8" y="1058"/>
                  </a:cxn>
                  <a:cxn ang="0">
                    <a:pos x="676" y="1036"/>
                  </a:cxn>
                  <a:cxn ang="0">
                    <a:pos x="676" y="1014"/>
                  </a:cxn>
                  <a:cxn ang="0">
                    <a:pos x="676" y="713"/>
                  </a:cxn>
                </a:cxnLst>
                <a:rect l="0" t="0" r="r" b="b"/>
                <a:pathLst>
                  <a:path w="798" h="1114">
                    <a:moveTo>
                      <a:pt x="676" y="713"/>
                    </a:moveTo>
                    <a:lnTo>
                      <a:pt x="676" y="601"/>
                    </a:lnTo>
                    <a:lnTo>
                      <a:pt x="665" y="523"/>
                    </a:lnTo>
                    <a:lnTo>
                      <a:pt x="632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4" y="412"/>
                    </a:lnTo>
                    <a:lnTo>
                      <a:pt x="510" y="412"/>
                    </a:lnTo>
                    <a:lnTo>
                      <a:pt x="454" y="401"/>
                    </a:lnTo>
                    <a:lnTo>
                      <a:pt x="366" y="423"/>
                    </a:lnTo>
                    <a:lnTo>
                      <a:pt x="299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21" y="557"/>
                    </a:lnTo>
                    <a:lnTo>
                      <a:pt x="221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8" y="1058"/>
                    </a:lnTo>
                    <a:lnTo>
                      <a:pt x="55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0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299" y="501"/>
                    </a:lnTo>
                    <a:lnTo>
                      <a:pt x="366" y="457"/>
                    </a:lnTo>
                    <a:lnTo>
                      <a:pt x="443" y="434"/>
                    </a:lnTo>
                    <a:lnTo>
                      <a:pt x="510" y="457"/>
                    </a:lnTo>
                    <a:lnTo>
                      <a:pt x="543" y="490"/>
                    </a:lnTo>
                    <a:lnTo>
                      <a:pt x="565" y="546"/>
                    </a:lnTo>
                    <a:lnTo>
                      <a:pt x="565" y="1025"/>
                    </a:lnTo>
                    <a:lnTo>
                      <a:pt x="554" y="1047"/>
                    </a:lnTo>
                    <a:lnTo>
                      <a:pt x="532" y="1058"/>
                    </a:lnTo>
                    <a:lnTo>
                      <a:pt x="499" y="1058"/>
                    </a:lnTo>
                    <a:lnTo>
                      <a:pt x="443" y="1069"/>
                    </a:lnTo>
                    <a:lnTo>
                      <a:pt x="443" y="1114"/>
                    </a:lnTo>
                    <a:lnTo>
                      <a:pt x="798" y="1114"/>
                    </a:lnTo>
                    <a:lnTo>
                      <a:pt x="798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8" y="1058"/>
                    </a:lnTo>
                    <a:lnTo>
                      <a:pt x="676" y="1036"/>
                    </a:lnTo>
                    <a:lnTo>
                      <a:pt x="676" y="1014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7" name="Freeform 153"/>
              <p:cNvSpPr>
                <a:spLocks noEditPoints="1"/>
              </p:cNvSpPr>
              <p:nvPr/>
            </p:nvSpPr>
            <p:spPr bwMode="auto">
              <a:xfrm>
                <a:off x="7051" y="15863"/>
                <a:ext cx="721" cy="746"/>
              </a:xfrm>
              <a:custGeom>
                <a:avLst/>
                <a:gdLst/>
                <a:ahLst/>
                <a:cxnLst>
                  <a:cxn ang="0">
                    <a:pos x="488" y="668"/>
                  </a:cxn>
                  <a:cxn ang="0">
                    <a:pos x="533" y="713"/>
                  </a:cxn>
                  <a:cxn ang="0">
                    <a:pos x="588" y="735"/>
                  </a:cxn>
                  <a:cxn ang="0">
                    <a:pos x="621" y="724"/>
                  </a:cxn>
                  <a:cxn ang="0">
                    <a:pos x="666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8" y="624"/>
                  </a:cxn>
                  <a:cxn ang="0">
                    <a:pos x="655" y="679"/>
                  </a:cxn>
                  <a:cxn ang="0">
                    <a:pos x="588" y="668"/>
                  </a:cxn>
                  <a:cxn ang="0">
                    <a:pos x="566" y="211"/>
                  </a:cxn>
                  <a:cxn ang="0">
                    <a:pos x="510" y="89"/>
                  </a:cxn>
                  <a:cxn ang="0">
                    <a:pos x="289" y="0"/>
                  </a:cxn>
                  <a:cxn ang="0">
                    <a:pos x="122" y="55"/>
                  </a:cxn>
                  <a:cxn ang="0">
                    <a:pos x="44" y="189"/>
                  </a:cxn>
                  <a:cxn ang="0">
                    <a:pos x="67" y="245"/>
                  </a:cxn>
                  <a:cxn ang="0">
                    <a:pos x="155" y="256"/>
                  </a:cxn>
                  <a:cxn ang="0">
                    <a:pos x="189" y="211"/>
                  </a:cxn>
                  <a:cxn ang="0">
                    <a:pos x="200" y="178"/>
                  </a:cxn>
                  <a:cxn ang="0">
                    <a:pos x="189" y="145"/>
                  </a:cxn>
                  <a:cxn ang="0">
                    <a:pos x="111" y="111"/>
                  </a:cxn>
                  <a:cxn ang="0">
                    <a:pos x="178" y="67"/>
                  </a:cxn>
                  <a:cxn ang="0">
                    <a:pos x="289" y="44"/>
                  </a:cxn>
                  <a:cxn ang="0">
                    <a:pos x="399" y="89"/>
                  </a:cxn>
                  <a:cxn ang="0">
                    <a:pos x="455" y="245"/>
                  </a:cxn>
                  <a:cxn ang="0">
                    <a:pos x="322" y="312"/>
                  </a:cxn>
                  <a:cxn ang="0">
                    <a:pos x="67" y="423"/>
                  </a:cxn>
                  <a:cxn ang="0">
                    <a:pos x="0" y="568"/>
                  </a:cxn>
                  <a:cxn ang="0">
                    <a:pos x="67" y="690"/>
                  </a:cxn>
                  <a:cxn ang="0">
                    <a:pos x="255" y="746"/>
                  </a:cxn>
                  <a:cxn ang="0">
                    <a:pos x="422" y="668"/>
                  </a:cxn>
                  <a:cxn ang="0">
                    <a:pos x="455" y="334"/>
                  </a:cxn>
                  <a:cxn ang="0">
                    <a:pos x="433" y="601"/>
                  </a:cxn>
                  <a:cxn ang="0">
                    <a:pos x="333" y="690"/>
                  </a:cxn>
                  <a:cxn ang="0">
                    <a:pos x="222" y="702"/>
                  </a:cxn>
                  <a:cxn ang="0">
                    <a:pos x="133" y="612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55" y="334"/>
                  </a:cxn>
                </a:cxnLst>
                <a:rect l="0" t="0" r="r" b="b"/>
                <a:pathLst>
                  <a:path w="721" h="746">
                    <a:moveTo>
                      <a:pt x="466" y="601"/>
                    </a:moveTo>
                    <a:lnTo>
                      <a:pt x="488" y="668"/>
                    </a:lnTo>
                    <a:lnTo>
                      <a:pt x="499" y="690"/>
                    </a:lnTo>
                    <a:lnTo>
                      <a:pt x="533" y="713"/>
                    </a:lnTo>
                    <a:lnTo>
                      <a:pt x="555" y="724"/>
                    </a:lnTo>
                    <a:lnTo>
                      <a:pt x="588" y="735"/>
                    </a:lnTo>
                    <a:lnTo>
                      <a:pt x="610" y="735"/>
                    </a:lnTo>
                    <a:lnTo>
                      <a:pt x="621" y="724"/>
                    </a:lnTo>
                    <a:lnTo>
                      <a:pt x="643" y="724"/>
                    </a:lnTo>
                    <a:lnTo>
                      <a:pt x="666" y="702"/>
                    </a:lnTo>
                    <a:lnTo>
                      <a:pt x="688" y="690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8" y="490"/>
                    </a:lnTo>
                    <a:lnTo>
                      <a:pt x="688" y="624"/>
                    </a:lnTo>
                    <a:lnTo>
                      <a:pt x="666" y="668"/>
                    </a:lnTo>
                    <a:lnTo>
                      <a:pt x="655" y="679"/>
                    </a:lnTo>
                    <a:lnTo>
                      <a:pt x="599" y="679"/>
                    </a:lnTo>
                    <a:lnTo>
                      <a:pt x="588" y="668"/>
                    </a:lnTo>
                    <a:lnTo>
                      <a:pt x="566" y="624"/>
                    </a:lnTo>
                    <a:lnTo>
                      <a:pt x="566" y="211"/>
                    </a:lnTo>
                    <a:lnTo>
                      <a:pt x="555" y="156"/>
                    </a:lnTo>
                    <a:lnTo>
                      <a:pt x="510" y="89"/>
                    </a:lnTo>
                    <a:lnTo>
                      <a:pt x="411" y="22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55"/>
                    </a:lnTo>
                    <a:lnTo>
                      <a:pt x="67" y="111"/>
                    </a:lnTo>
                    <a:lnTo>
                      <a:pt x="44" y="189"/>
                    </a:lnTo>
                    <a:lnTo>
                      <a:pt x="56" y="223"/>
                    </a:lnTo>
                    <a:lnTo>
                      <a:pt x="67" y="245"/>
                    </a:lnTo>
                    <a:lnTo>
                      <a:pt x="89" y="256"/>
                    </a:lnTo>
                    <a:lnTo>
                      <a:pt x="155" y="256"/>
                    </a:lnTo>
                    <a:lnTo>
                      <a:pt x="178" y="245"/>
                    </a:lnTo>
                    <a:lnTo>
                      <a:pt x="189" y="211"/>
                    </a:lnTo>
                    <a:lnTo>
                      <a:pt x="200" y="189"/>
                    </a:lnTo>
                    <a:lnTo>
                      <a:pt x="200" y="178"/>
                    </a:lnTo>
                    <a:lnTo>
                      <a:pt x="189" y="156"/>
                    </a:lnTo>
                    <a:lnTo>
                      <a:pt x="189" y="145"/>
                    </a:lnTo>
                    <a:lnTo>
                      <a:pt x="144" y="122"/>
                    </a:lnTo>
                    <a:lnTo>
                      <a:pt x="111" y="111"/>
                    </a:lnTo>
                    <a:lnTo>
                      <a:pt x="144" y="78"/>
                    </a:lnTo>
                    <a:lnTo>
                      <a:pt x="178" y="67"/>
                    </a:lnTo>
                    <a:lnTo>
                      <a:pt x="222" y="44"/>
                    </a:lnTo>
                    <a:lnTo>
                      <a:pt x="289" y="44"/>
                    </a:lnTo>
                    <a:lnTo>
                      <a:pt x="344" y="55"/>
                    </a:lnTo>
                    <a:lnTo>
                      <a:pt x="399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22" y="312"/>
                    </a:lnTo>
                    <a:lnTo>
                      <a:pt x="166" y="367"/>
                    </a:lnTo>
                    <a:lnTo>
                      <a:pt x="67" y="423"/>
                    </a:lnTo>
                    <a:lnTo>
                      <a:pt x="22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7" y="690"/>
                    </a:lnTo>
                    <a:lnTo>
                      <a:pt x="122" y="724"/>
                    </a:lnTo>
                    <a:lnTo>
                      <a:pt x="255" y="746"/>
                    </a:lnTo>
                    <a:lnTo>
                      <a:pt x="355" y="724"/>
                    </a:lnTo>
                    <a:lnTo>
                      <a:pt x="422" y="668"/>
                    </a:lnTo>
                    <a:lnTo>
                      <a:pt x="466" y="601"/>
                    </a:lnTo>
                    <a:close/>
                    <a:moveTo>
                      <a:pt x="455" y="334"/>
                    </a:moveTo>
                    <a:lnTo>
                      <a:pt x="455" y="501"/>
                    </a:lnTo>
                    <a:lnTo>
                      <a:pt x="433" y="601"/>
                    </a:lnTo>
                    <a:lnTo>
                      <a:pt x="388" y="657"/>
                    </a:lnTo>
                    <a:lnTo>
                      <a:pt x="333" y="690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55" y="657"/>
                    </a:lnTo>
                    <a:lnTo>
                      <a:pt x="133" y="612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2" y="356"/>
                    </a:lnTo>
                    <a:lnTo>
                      <a:pt x="455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8" name="Freeform 154"/>
              <p:cNvSpPr>
                <a:spLocks/>
              </p:cNvSpPr>
              <p:nvPr/>
            </p:nvSpPr>
            <p:spPr bwMode="auto">
              <a:xfrm>
                <a:off x="7816" y="15595"/>
                <a:ext cx="500" cy="1014"/>
              </a:xfrm>
              <a:custGeom>
                <a:avLst/>
                <a:gdLst/>
                <a:ahLst/>
                <a:cxnLst>
                  <a:cxn ang="0">
                    <a:pos x="245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5" y="301"/>
                  </a:cxn>
                  <a:cxn ang="0">
                    <a:pos x="245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45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91"/>
                  </a:cxn>
                  <a:cxn ang="0">
                    <a:pos x="156" y="892"/>
                  </a:cxn>
                  <a:cxn ang="0">
                    <a:pos x="189" y="958"/>
                  </a:cxn>
                  <a:cxn ang="0">
                    <a:pos x="245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9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66" y="702"/>
                  </a:cxn>
                  <a:cxn ang="0">
                    <a:pos x="466" y="791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33" y="925"/>
                  </a:cxn>
                  <a:cxn ang="0">
                    <a:pos x="411" y="947"/>
                  </a:cxn>
                  <a:cxn ang="0">
                    <a:pos x="378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56" y="880"/>
                  </a:cxn>
                  <a:cxn ang="0">
                    <a:pos x="256" y="858"/>
                  </a:cxn>
                  <a:cxn ang="0">
                    <a:pos x="245" y="825"/>
                  </a:cxn>
                  <a:cxn ang="0">
                    <a:pos x="245" y="791"/>
                  </a:cxn>
                  <a:cxn ang="0">
                    <a:pos x="245" y="346"/>
                  </a:cxn>
                </a:cxnLst>
                <a:rect l="0" t="0" r="r" b="b"/>
                <a:pathLst>
                  <a:path w="500" h="1014">
                    <a:moveTo>
                      <a:pt x="245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5" y="301"/>
                    </a:lnTo>
                    <a:lnTo>
                      <a:pt x="245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45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91"/>
                    </a:lnTo>
                    <a:lnTo>
                      <a:pt x="156" y="892"/>
                    </a:lnTo>
                    <a:lnTo>
                      <a:pt x="189" y="958"/>
                    </a:lnTo>
                    <a:lnTo>
                      <a:pt x="245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9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66" y="702"/>
                    </a:lnTo>
                    <a:lnTo>
                      <a:pt x="466" y="791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33" y="925"/>
                    </a:lnTo>
                    <a:lnTo>
                      <a:pt x="411" y="947"/>
                    </a:lnTo>
                    <a:lnTo>
                      <a:pt x="378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56" y="880"/>
                    </a:lnTo>
                    <a:lnTo>
                      <a:pt x="256" y="858"/>
                    </a:lnTo>
                    <a:lnTo>
                      <a:pt x="245" y="825"/>
                    </a:lnTo>
                    <a:lnTo>
                      <a:pt x="245" y="791"/>
                    </a:lnTo>
                    <a:lnTo>
                      <a:pt x="245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39" name="Freeform 155"/>
              <p:cNvSpPr>
                <a:spLocks noEditPoints="1"/>
              </p:cNvSpPr>
              <p:nvPr/>
            </p:nvSpPr>
            <p:spPr bwMode="auto">
              <a:xfrm>
                <a:off x="9203" y="15517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0" y="379"/>
                  </a:cxn>
                  <a:cxn ang="0">
                    <a:pos x="0" y="424"/>
                  </a:cxn>
                  <a:cxn ang="0">
                    <a:pos x="44" y="424"/>
                  </a:cxn>
                  <a:cxn ang="0">
                    <a:pos x="78" y="435"/>
                  </a:cxn>
                  <a:cxn ang="0">
                    <a:pos x="100" y="446"/>
                  </a:cxn>
                  <a:cxn ang="0">
                    <a:pos x="111" y="457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5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22" y="45"/>
                  </a:cxn>
                  <a:cxn ang="0">
                    <a:pos x="211" y="23"/>
                  </a:cxn>
                  <a:cxn ang="0">
                    <a:pos x="178" y="0"/>
                  </a:cxn>
                  <a:cxn ang="0">
                    <a:pos x="111" y="0"/>
                  </a:cxn>
                  <a:cxn ang="0">
                    <a:pos x="67" y="45"/>
                  </a:cxn>
                  <a:cxn ang="0">
                    <a:pos x="67" y="112"/>
                  </a:cxn>
                  <a:cxn ang="0">
                    <a:pos x="111" y="156"/>
                  </a:cxn>
                  <a:cxn ang="0">
                    <a:pos x="144" y="167"/>
                  </a:cxn>
                  <a:cxn ang="0">
                    <a:pos x="211" y="145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0" y="379"/>
                    </a:lnTo>
                    <a:lnTo>
                      <a:pt x="0" y="424"/>
                    </a:lnTo>
                    <a:lnTo>
                      <a:pt x="44" y="424"/>
                    </a:lnTo>
                    <a:lnTo>
                      <a:pt x="78" y="435"/>
                    </a:lnTo>
                    <a:lnTo>
                      <a:pt x="100" y="446"/>
                    </a:lnTo>
                    <a:lnTo>
                      <a:pt x="111" y="457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5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22" y="45"/>
                    </a:lnTo>
                    <a:lnTo>
                      <a:pt x="211" y="23"/>
                    </a:lnTo>
                    <a:lnTo>
                      <a:pt x="178" y="0"/>
                    </a:lnTo>
                    <a:lnTo>
                      <a:pt x="111" y="0"/>
                    </a:lnTo>
                    <a:lnTo>
                      <a:pt x="67" y="45"/>
                    </a:lnTo>
                    <a:lnTo>
                      <a:pt x="67" y="112"/>
                    </a:lnTo>
                    <a:lnTo>
                      <a:pt x="111" y="156"/>
                    </a:lnTo>
                    <a:lnTo>
                      <a:pt x="144" y="167"/>
                    </a:lnTo>
                    <a:lnTo>
                      <a:pt x="211" y="145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0" name="Freeform 156"/>
              <p:cNvSpPr>
                <a:spLocks/>
              </p:cNvSpPr>
              <p:nvPr/>
            </p:nvSpPr>
            <p:spPr bwMode="auto">
              <a:xfrm>
                <a:off x="9625" y="15595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199" y="0"/>
                  </a:cxn>
                  <a:cxn ang="0">
                    <a:pos x="199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44" y="892"/>
                  </a:cxn>
                  <a:cxn ang="0">
                    <a:pos x="188" y="958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3" y="1014"/>
                  </a:cxn>
                  <a:cxn ang="0">
                    <a:pos x="410" y="992"/>
                  </a:cxn>
                  <a:cxn ang="0">
                    <a:pos x="465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4" y="702"/>
                  </a:cxn>
                  <a:cxn ang="0">
                    <a:pos x="454" y="847"/>
                  </a:cxn>
                  <a:cxn ang="0">
                    <a:pos x="443" y="892"/>
                  </a:cxn>
                  <a:cxn ang="0">
                    <a:pos x="421" y="925"/>
                  </a:cxn>
                  <a:cxn ang="0">
                    <a:pos x="410" y="947"/>
                  </a:cxn>
                  <a:cxn ang="0">
                    <a:pos x="377" y="970"/>
                  </a:cxn>
                  <a:cxn ang="0">
                    <a:pos x="321" y="970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199" y="0"/>
                    </a:lnTo>
                    <a:lnTo>
                      <a:pt x="199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44" y="892"/>
                    </a:lnTo>
                    <a:lnTo>
                      <a:pt x="188" y="958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3" y="1014"/>
                    </a:lnTo>
                    <a:lnTo>
                      <a:pt x="410" y="992"/>
                    </a:lnTo>
                    <a:lnTo>
                      <a:pt x="465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4" y="702"/>
                    </a:lnTo>
                    <a:lnTo>
                      <a:pt x="454" y="847"/>
                    </a:lnTo>
                    <a:lnTo>
                      <a:pt x="443" y="892"/>
                    </a:lnTo>
                    <a:lnTo>
                      <a:pt x="421" y="925"/>
                    </a:lnTo>
                    <a:lnTo>
                      <a:pt x="410" y="947"/>
                    </a:lnTo>
                    <a:lnTo>
                      <a:pt x="377" y="970"/>
                    </a:lnTo>
                    <a:lnTo>
                      <a:pt x="321" y="970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1" name="Freeform 157"/>
              <p:cNvSpPr>
                <a:spLocks noEditPoints="1"/>
              </p:cNvSpPr>
              <p:nvPr/>
            </p:nvSpPr>
            <p:spPr bwMode="auto">
              <a:xfrm>
                <a:off x="11011" y="15517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0" y="379"/>
                  </a:cxn>
                  <a:cxn ang="0">
                    <a:pos x="0" y="424"/>
                  </a:cxn>
                  <a:cxn ang="0">
                    <a:pos x="44" y="424"/>
                  </a:cxn>
                  <a:cxn ang="0">
                    <a:pos x="78" y="435"/>
                  </a:cxn>
                  <a:cxn ang="0">
                    <a:pos x="100" y="446"/>
                  </a:cxn>
                  <a:cxn ang="0">
                    <a:pos x="111" y="457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22" y="45"/>
                  </a:cxn>
                  <a:cxn ang="0">
                    <a:pos x="211" y="23"/>
                  </a:cxn>
                  <a:cxn ang="0">
                    <a:pos x="178" y="0"/>
                  </a:cxn>
                  <a:cxn ang="0">
                    <a:pos x="111" y="0"/>
                  </a:cxn>
                  <a:cxn ang="0">
                    <a:pos x="67" y="45"/>
                  </a:cxn>
                  <a:cxn ang="0">
                    <a:pos x="67" y="112"/>
                  </a:cxn>
                  <a:cxn ang="0">
                    <a:pos x="111" y="156"/>
                  </a:cxn>
                  <a:cxn ang="0">
                    <a:pos x="144" y="167"/>
                  </a:cxn>
                  <a:cxn ang="0">
                    <a:pos x="211" y="145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0" y="379"/>
                    </a:lnTo>
                    <a:lnTo>
                      <a:pt x="0" y="424"/>
                    </a:lnTo>
                    <a:lnTo>
                      <a:pt x="44" y="424"/>
                    </a:lnTo>
                    <a:lnTo>
                      <a:pt x="78" y="435"/>
                    </a:lnTo>
                    <a:lnTo>
                      <a:pt x="100" y="446"/>
                    </a:lnTo>
                    <a:lnTo>
                      <a:pt x="111" y="457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22" y="45"/>
                    </a:lnTo>
                    <a:lnTo>
                      <a:pt x="211" y="23"/>
                    </a:lnTo>
                    <a:lnTo>
                      <a:pt x="178" y="0"/>
                    </a:lnTo>
                    <a:lnTo>
                      <a:pt x="111" y="0"/>
                    </a:lnTo>
                    <a:lnTo>
                      <a:pt x="67" y="45"/>
                    </a:lnTo>
                    <a:lnTo>
                      <a:pt x="67" y="112"/>
                    </a:lnTo>
                    <a:lnTo>
                      <a:pt x="111" y="156"/>
                    </a:lnTo>
                    <a:lnTo>
                      <a:pt x="144" y="167"/>
                    </a:lnTo>
                    <a:lnTo>
                      <a:pt x="211" y="145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2" name="Freeform 158"/>
              <p:cNvSpPr>
                <a:spLocks/>
              </p:cNvSpPr>
              <p:nvPr/>
            </p:nvSpPr>
            <p:spPr bwMode="auto">
              <a:xfrm>
                <a:off x="11455" y="15863"/>
                <a:ext cx="521" cy="746"/>
              </a:xfrm>
              <a:custGeom>
                <a:avLst/>
                <a:gdLst/>
                <a:ahLst/>
                <a:cxnLst>
                  <a:cxn ang="0">
                    <a:pos x="299" y="412"/>
                  </a:cxn>
                  <a:cxn ang="0">
                    <a:pos x="377" y="445"/>
                  </a:cxn>
                  <a:cxn ang="0">
                    <a:pos x="443" y="523"/>
                  </a:cxn>
                  <a:cxn ang="0">
                    <a:pos x="421" y="635"/>
                  </a:cxn>
                  <a:cxn ang="0">
                    <a:pos x="266" y="702"/>
                  </a:cxn>
                  <a:cxn ang="0">
                    <a:pos x="111" y="646"/>
                  </a:cxn>
                  <a:cxn ang="0">
                    <a:pos x="44" y="479"/>
                  </a:cxn>
                  <a:cxn ang="0">
                    <a:pos x="22" y="445"/>
                  </a:cxn>
                  <a:cxn ang="0">
                    <a:pos x="0" y="735"/>
                  </a:cxn>
                  <a:cxn ang="0">
                    <a:pos x="22" y="746"/>
                  </a:cxn>
                  <a:cxn ang="0">
                    <a:pos x="33" y="724"/>
                  </a:cxn>
                  <a:cxn ang="0">
                    <a:pos x="66" y="702"/>
                  </a:cxn>
                  <a:cxn ang="0">
                    <a:pos x="89" y="668"/>
                  </a:cxn>
                  <a:cxn ang="0">
                    <a:pos x="166" y="724"/>
                  </a:cxn>
                  <a:cxn ang="0">
                    <a:pos x="244" y="746"/>
                  </a:cxn>
                  <a:cxn ang="0">
                    <a:pos x="377" y="724"/>
                  </a:cxn>
                  <a:cxn ang="0">
                    <a:pos x="510" y="601"/>
                  </a:cxn>
                  <a:cxn ang="0">
                    <a:pos x="521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199" y="278"/>
                  </a:cxn>
                  <a:cxn ang="0">
                    <a:pos x="89" y="211"/>
                  </a:cxn>
                  <a:cxn ang="0">
                    <a:pos x="77" y="133"/>
                  </a:cxn>
                  <a:cxn ang="0">
                    <a:pos x="122" y="67"/>
                  </a:cxn>
                  <a:cxn ang="0">
                    <a:pos x="199" y="33"/>
                  </a:cxn>
                  <a:cxn ang="0">
                    <a:pos x="344" y="44"/>
                  </a:cxn>
                  <a:cxn ang="0">
                    <a:pos x="421" y="145"/>
                  </a:cxn>
                  <a:cxn ang="0">
                    <a:pos x="443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3" y="11"/>
                  </a:cxn>
                  <a:cxn ang="0">
                    <a:pos x="399" y="44"/>
                  </a:cxn>
                  <a:cxn ang="0">
                    <a:pos x="310" y="11"/>
                  </a:cxn>
                  <a:cxn ang="0">
                    <a:pos x="255" y="0"/>
                  </a:cxn>
                  <a:cxn ang="0">
                    <a:pos x="77" y="44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7"/>
                  </a:cxn>
                  <a:cxn ang="0">
                    <a:pos x="277" y="412"/>
                  </a:cxn>
                </a:cxnLst>
                <a:rect l="0" t="0" r="r" b="b"/>
                <a:pathLst>
                  <a:path w="521" h="746">
                    <a:moveTo>
                      <a:pt x="277" y="412"/>
                    </a:moveTo>
                    <a:lnTo>
                      <a:pt x="299" y="412"/>
                    </a:lnTo>
                    <a:lnTo>
                      <a:pt x="344" y="434"/>
                    </a:lnTo>
                    <a:lnTo>
                      <a:pt x="377" y="445"/>
                    </a:lnTo>
                    <a:lnTo>
                      <a:pt x="421" y="490"/>
                    </a:lnTo>
                    <a:lnTo>
                      <a:pt x="443" y="523"/>
                    </a:lnTo>
                    <a:lnTo>
                      <a:pt x="443" y="557"/>
                    </a:lnTo>
                    <a:lnTo>
                      <a:pt x="421" y="635"/>
                    </a:lnTo>
                    <a:lnTo>
                      <a:pt x="366" y="690"/>
                    </a:lnTo>
                    <a:lnTo>
                      <a:pt x="266" y="702"/>
                    </a:lnTo>
                    <a:lnTo>
                      <a:pt x="177" y="690"/>
                    </a:lnTo>
                    <a:lnTo>
                      <a:pt x="111" y="646"/>
                    </a:lnTo>
                    <a:lnTo>
                      <a:pt x="66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5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6"/>
                    </a:lnTo>
                    <a:lnTo>
                      <a:pt x="22" y="746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6" y="702"/>
                    </a:lnTo>
                    <a:lnTo>
                      <a:pt x="66" y="690"/>
                    </a:lnTo>
                    <a:lnTo>
                      <a:pt x="89" y="668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1" y="735"/>
                    </a:lnTo>
                    <a:lnTo>
                      <a:pt x="244" y="746"/>
                    </a:lnTo>
                    <a:lnTo>
                      <a:pt x="266" y="746"/>
                    </a:lnTo>
                    <a:lnTo>
                      <a:pt x="377" y="724"/>
                    </a:lnTo>
                    <a:lnTo>
                      <a:pt x="466" y="679"/>
                    </a:lnTo>
                    <a:lnTo>
                      <a:pt x="510" y="601"/>
                    </a:lnTo>
                    <a:lnTo>
                      <a:pt x="521" y="523"/>
                    </a:lnTo>
                    <a:lnTo>
                      <a:pt x="521" y="479"/>
                    </a:lnTo>
                    <a:lnTo>
                      <a:pt x="499" y="434"/>
                    </a:lnTo>
                    <a:lnTo>
                      <a:pt x="488" y="401"/>
                    </a:lnTo>
                    <a:lnTo>
                      <a:pt x="455" y="367"/>
                    </a:lnTo>
                    <a:lnTo>
                      <a:pt x="366" y="312"/>
                    </a:lnTo>
                    <a:lnTo>
                      <a:pt x="266" y="289"/>
                    </a:lnTo>
                    <a:lnTo>
                      <a:pt x="199" y="278"/>
                    </a:lnTo>
                    <a:lnTo>
                      <a:pt x="144" y="256"/>
                    </a:lnTo>
                    <a:lnTo>
                      <a:pt x="89" y="211"/>
                    </a:lnTo>
                    <a:lnTo>
                      <a:pt x="77" y="156"/>
                    </a:lnTo>
                    <a:lnTo>
                      <a:pt x="77" y="133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4"/>
                    </a:lnTo>
                    <a:lnTo>
                      <a:pt x="199" y="33"/>
                    </a:lnTo>
                    <a:lnTo>
                      <a:pt x="255" y="33"/>
                    </a:lnTo>
                    <a:lnTo>
                      <a:pt x="344" y="44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3" y="234"/>
                    </a:lnTo>
                    <a:lnTo>
                      <a:pt x="443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3" y="11"/>
                    </a:lnTo>
                    <a:lnTo>
                      <a:pt x="410" y="44"/>
                    </a:lnTo>
                    <a:lnTo>
                      <a:pt x="399" y="44"/>
                    </a:lnTo>
                    <a:lnTo>
                      <a:pt x="355" y="22"/>
                    </a:lnTo>
                    <a:lnTo>
                      <a:pt x="310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7" y="44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0"/>
                    </a:lnTo>
                    <a:lnTo>
                      <a:pt x="0" y="245"/>
                    </a:lnTo>
                    <a:lnTo>
                      <a:pt x="11" y="278"/>
                    </a:lnTo>
                    <a:lnTo>
                      <a:pt x="33" y="312"/>
                    </a:lnTo>
                    <a:lnTo>
                      <a:pt x="66" y="334"/>
                    </a:lnTo>
                    <a:lnTo>
                      <a:pt x="122" y="367"/>
                    </a:lnTo>
                    <a:lnTo>
                      <a:pt x="188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3" name="Freeform 159"/>
              <p:cNvSpPr>
                <a:spLocks noEditPoints="1"/>
              </p:cNvSpPr>
              <p:nvPr/>
            </p:nvSpPr>
            <p:spPr bwMode="auto">
              <a:xfrm>
                <a:off x="12819" y="15874"/>
                <a:ext cx="788" cy="1025"/>
              </a:xfrm>
              <a:custGeom>
                <a:avLst/>
                <a:gdLst/>
                <a:ahLst/>
                <a:cxnLst>
                  <a:cxn ang="0">
                    <a:pos x="233" y="167"/>
                  </a:cxn>
                  <a:cxn ang="0">
                    <a:pos x="289" y="100"/>
                  </a:cxn>
                  <a:cxn ang="0">
                    <a:pos x="366" y="56"/>
                  </a:cxn>
                  <a:cxn ang="0">
                    <a:pos x="444" y="44"/>
                  </a:cxn>
                  <a:cxn ang="0">
                    <a:pos x="521" y="67"/>
                  </a:cxn>
                  <a:cxn ang="0">
                    <a:pos x="588" y="134"/>
                  </a:cxn>
                  <a:cxn ang="0">
                    <a:pos x="644" y="234"/>
                  </a:cxn>
                  <a:cxn ang="0">
                    <a:pos x="655" y="368"/>
                  </a:cxn>
                  <a:cxn ang="0">
                    <a:pos x="632" y="501"/>
                  </a:cxn>
                  <a:cxn ang="0">
                    <a:pos x="588" y="601"/>
                  </a:cxn>
                  <a:cxn ang="0">
                    <a:pos x="510" y="668"/>
                  </a:cxn>
                  <a:cxn ang="0">
                    <a:pos x="422" y="691"/>
                  </a:cxn>
                  <a:cxn ang="0">
                    <a:pos x="377" y="691"/>
                  </a:cxn>
                  <a:cxn ang="0">
                    <a:pos x="333" y="668"/>
                  </a:cxn>
                  <a:cxn ang="0">
                    <a:pos x="289" y="635"/>
                  </a:cxn>
                  <a:cxn ang="0">
                    <a:pos x="255" y="601"/>
                  </a:cxn>
                  <a:cxn ang="0">
                    <a:pos x="244" y="579"/>
                  </a:cxn>
                  <a:cxn ang="0">
                    <a:pos x="233" y="568"/>
                  </a:cxn>
                  <a:cxn ang="0">
                    <a:pos x="233" y="535"/>
                  </a:cxn>
                  <a:cxn ang="0">
                    <a:pos x="233" y="167"/>
                  </a:cxn>
                  <a:cxn ang="0">
                    <a:pos x="233" y="613"/>
                  </a:cxn>
                  <a:cxn ang="0">
                    <a:pos x="255" y="646"/>
                  </a:cxn>
                  <a:cxn ang="0">
                    <a:pos x="289" y="679"/>
                  </a:cxn>
                  <a:cxn ang="0">
                    <a:pos x="355" y="713"/>
                  </a:cxn>
                  <a:cxn ang="0">
                    <a:pos x="433" y="735"/>
                  </a:cxn>
                  <a:cxn ang="0">
                    <a:pos x="566" y="702"/>
                  </a:cxn>
                  <a:cxn ang="0">
                    <a:pos x="677" y="624"/>
                  </a:cxn>
                  <a:cxn ang="0">
                    <a:pos x="766" y="512"/>
                  </a:cxn>
                  <a:cxn ang="0">
                    <a:pos x="788" y="368"/>
                  </a:cxn>
                  <a:cxn ang="0">
                    <a:pos x="766" y="223"/>
                  </a:cxn>
                  <a:cxn ang="0">
                    <a:pos x="688" y="111"/>
                  </a:cxn>
                  <a:cxn ang="0">
                    <a:pos x="588" y="33"/>
                  </a:cxn>
                  <a:cxn ang="0">
                    <a:pos x="455" y="0"/>
                  </a:cxn>
                  <a:cxn ang="0">
                    <a:pos x="344" y="22"/>
                  </a:cxn>
                  <a:cxn ang="0">
                    <a:pos x="277" y="67"/>
                  </a:cxn>
                  <a:cxn ang="0">
                    <a:pos x="233" y="111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22" y="100"/>
                  </a:cxn>
                  <a:cxn ang="0">
                    <a:pos x="122" y="936"/>
                  </a:cxn>
                  <a:cxn ang="0">
                    <a:pos x="111" y="958"/>
                  </a:cxn>
                  <a:cxn ang="0">
                    <a:pos x="100" y="969"/>
                  </a:cxn>
                  <a:cxn ang="0">
                    <a:pos x="45" y="969"/>
                  </a:cxn>
                  <a:cxn ang="0">
                    <a:pos x="0" y="980"/>
                  </a:cxn>
                  <a:cxn ang="0">
                    <a:pos x="0" y="1025"/>
                  </a:cxn>
                  <a:cxn ang="0">
                    <a:pos x="355" y="1025"/>
                  </a:cxn>
                  <a:cxn ang="0">
                    <a:pos x="355" y="980"/>
                  </a:cxn>
                  <a:cxn ang="0">
                    <a:pos x="300" y="980"/>
                  </a:cxn>
                  <a:cxn ang="0">
                    <a:pos x="266" y="969"/>
                  </a:cxn>
                  <a:cxn ang="0">
                    <a:pos x="244" y="958"/>
                  </a:cxn>
                  <a:cxn ang="0">
                    <a:pos x="233" y="936"/>
                  </a:cxn>
                  <a:cxn ang="0">
                    <a:pos x="233" y="635"/>
                  </a:cxn>
                  <a:cxn ang="0">
                    <a:pos x="233" y="613"/>
                  </a:cxn>
                </a:cxnLst>
                <a:rect l="0" t="0" r="r" b="b"/>
                <a:pathLst>
                  <a:path w="788" h="1025">
                    <a:moveTo>
                      <a:pt x="233" y="167"/>
                    </a:moveTo>
                    <a:lnTo>
                      <a:pt x="289" y="100"/>
                    </a:lnTo>
                    <a:lnTo>
                      <a:pt x="366" y="56"/>
                    </a:lnTo>
                    <a:lnTo>
                      <a:pt x="444" y="44"/>
                    </a:lnTo>
                    <a:lnTo>
                      <a:pt x="521" y="67"/>
                    </a:lnTo>
                    <a:lnTo>
                      <a:pt x="588" y="134"/>
                    </a:lnTo>
                    <a:lnTo>
                      <a:pt x="644" y="234"/>
                    </a:lnTo>
                    <a:lnTo>
                      <a:pt x="655" y="368"/>
                    </a:lnTo>
                    <a:lnTo>
                      <a:pt x="632" y="501"/>
                    </a:lnTo>
                    <a:lnTo>
                      <a:pt x="588" y="601"/>
                    </a:lnTo>
                    <a:lnTo>
                      <a:pt x="510" y="668"/>
                    </a:lnTo>
                    <a:lnTo>
                      <a:pt x="422" y="691"/>
                    </a:lnTo>
                    <a:lnTo>
                      <a:pt x="377" y="691"/>
                    </a:lnTo>
                    <a:lnTo>
                      <a:pt x="333" y="668"/>
                    </a:lnTo>
                    <a:lnTo>
                      <a:pt x="289" y="635"/>
                    </a:lnTo>
                    <a:lnTo>
                      <a:pt x="255" y="601"/>
                    </a:lnTo>
                    <a:lnTo>
                      <a:pt x="244" y="579"/>
                    </a:lnTo>
                    <a:lnTo>
                      <a:pt x="233" y="568"/>
                    </a:lnTo>
                    <a:lnTo>
                      <a:pt x="233" y="535"/>
                    </a:lnTo>
                    <a:lnTo>
                      <a:pt x="233" y="167"/>
                    </a:lnTo>
                    <a:close/>
                    <a:moveTo>
                      <a:pt x="233" y="613"/>
                    </a:moveTo>
                    <a:lnTo>
                      <a:pt x="255" y="646"/>
                    </a:lnTo>
                    <a:lnTo>
                      <a:pt x="289" y="679"/>
                    </a:lnTo>
                    <a:lnTo>
                      <a:pt x="355" y="713"/>
                    </a:lnTo>
                    <a:lnTo>
                      <a:pt x="433" y="735"/>
                    </a:lnTo>
                    <a:lnTo>
                      <a:pt x="566" y="702"/>
                    </a:lnTo>
                    <a:lnTo>
                      <a:pt x="677" y="624"/>
                    </a:lnTo>
                    <a:lnTo>
                      <a:pt x="766" y="512"/>
                    </a:lnTo>
                    <a:lnTo>
                      <a:pt x="788" y="368"/>
                    </a:lnTo>
                    <a:lnTo>
                      <a:pt x="766" y="223"/>
                    </a:lnTo>
                    <a:lnTo>
                      <a:pt x="688" y="111"/>
                    </a:lnTo>
                    <a:lnTo>
                      <a:pt x="588" y="33"/>
                    </a:lnTo>
                    <a:lnTo>
                      <a:pt x="455" y="0"/>
                    </a:lnTo>
                    <a:lnTo>
                      <a:pt x="344" y="22"/>
                    </a:lnTo>
                    <a:lnTo>
                      <a:pt x="277" y="67"/>
                    </a:lnTo>
                    <a:lnTo>
                      <a:pt x="233" y="111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22" y="100"/>
                    </a:lnTo>
                    <a:lnTo>
                      <a:pt x="122" y="936"/>
                    </a:lnTo>
                    <a:lnTo>
                      <a:pt x="111" y="958"/>
                    </a:lnTo>
                    <a:lnTo>
                      <a:pt x="100" y="969"/>
                    </a:lnTo>
                    <a:lnTo>
                      <a:pt x="45" y="969"/>
                    </a:lnTo>
                    <a:lnTo>
                      <a:pt x="0" y="980"/>
                    </a:lnTo>
                    <a:lnTo>
                      <a:pt x="0" y="1025"/>
                    </a:lnTo>
                    <a:lnTo>
                      <a:pt x="355" y="1025"/>
                    </a:lnTo>
                    <a:lnTo>
                      <a:pt x="355" y="980"/>
                    </a:lnTo>
                    <a:lnTo>
                      <a:pt x="300" y="980"/>
                    </a:lnTo>
                    <a:lnTo>
                      <a:pt x="266" y="969"/>
                    </a:lnTo>
                    <a:lnTo>
                      <a:pt x="244" y="958"/>
                    </a:lnTo>
                    <a:lnTo>
                      <a:pt x="233" y="936"/>
                    </a:lnTo>
                    <a:lnTo>
                      <a:pt x="233" y="635"/>
                    </a:lnTo>
                    <a:lnTo>
                      <a:pt x="233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4" name="Freeform 160"/>
              <p:cNvSpPr>
                <a:spLocks noEditPoints="1"/>
              </p:cNvSpPr>
              <p:nvPr/>
            </p:nvSpPr>
            <p:spPr bwMode="auto">
              <a:xfrm>
                <a:off x="13751" y="15863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7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0"/>
                  </a:cxn>
                  <a:cxn ang="0">
                    <a:pos x="222" y="657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34"/>
                  </a:cxn>
                  <a:cxn ang="0">
                    <a:pos x="133" y="256"/>
                  </a:cxn>
                  <a:cxn ang="0">
                    <a:pos x="166" y="145"/>
                  </a:cxn>
                  <a:cxn ang="0">
                    <a:pos x="222" y="89"/>
                  </a:cxn>
                  <a:cxn ang="0">
                    <a:pos x="288" y="55"/>
                  </a:cxn>
                  <a:cxn ang="0">
                    <a:pos x="355" y="44"/>
                  </a:cxn>
                  <a:cxn ang="0">
                    <a:pos x="421" y="55"/>
                  </a:cxn>
                  <a:cxn ang="0">
                    <a:pos x="488" y="89"/>
                  </a:cxn>
                  <a:cxn ang="0">
                    <a:pos x="532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3" y="579"/>
                  </a:cxn>
                  <a:cxn ang="0">
                    <a:pos x="499" y="646"/>
                  </a:cxn>
                  <a:cxn ang="0">
                    <a:pos x="433" y="690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7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0"/>
                    </a:lnTo>
                    <a:lnTo>
                      <a:pt x="222" y="657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34"/>
                    </a:lnTo>
                    <a:lnTo>
                      <a:pt x="133" y="256"/>
                    </a:lnTo>
                    <a:lnTo>
                      <a:pt x="166" y="145"/>
                    </a:lnTo>
                    <a:lnTo>
                      <a:pt x="222" y="89"/>
                    </a:lnTo>
                    <a:lnTo>
                      <a:pt x="288" y="55"/>
                    </a:lnTo>
                    <a:lnTo>
                      <a:pt x="355" y="44"/>
                    </a:lnTo>
                    <a:lnTo>
                      <a:pt x="421" y="55"/>
                    </a:lnTo>
                    <a:lnTo>
                      <a:pt x="488" y="89"/>
                    </a:lnTo>
                    <a:lnTo>
                      <a:pt x="532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3" y="579"/>
                    </a:lnTo>
                    <a:lnTo>
                      <a:pt x="499" y="646"/>
                    </a:lnTo>
                    <a:lnTo>
                      <a:pt x="433" y="690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5" name="Freeform 161"/>
              <p:cNvSpPr>
                <a:spLocks/>
              </p:cNvSpPr>
              <p:nvPr/>
            </p:nvSpPr>
            <p:spPr bwMode="auto">
              <a:xfrm>
                <a:off x="14561" y="15863"/>
                <a:ext cx="521" cy="746"/>
              </a:xfrm>
              <a:custGeom>
                <a:avLst/>
                <a:gdLst/>
                <a:ahLst/>
                <a:cxnLst>
                  <a:cxn ang="0">
                    <a:pos x="299" y="412"/>
                  </a:cxn>
                  <a:cxn ang="0">
                    <a:pos x="377" y="445"/>
                  </a:cxn>
                  <a:cxn ang="0">
                    <a:pos x="443" y="523"/>
                  </a:cxn>
                  <a:cxn ang="0">
                    <a:pos x="421" y="635"/>
                  </a:cxn>
                  <a:cxn ang="0">
                    <a:pos x="266" y="702"/>
                  </a:cxn>
                  <a:cxn ang="0">
                    <a:pos x="111" y="646"/>
                  </a:cxn>
                  <a:cxn ang="0">
                    <a:pos x="44" y="479"/>
                  </a:cxn>
                  <a:cxn ang="0">
                    <a:pos x="22" y="445"/>
                  </a:cxn>
                  <a:cxn ang="0">
                    <a:pos x="0" y="735"/>
                  </a:cxn>
                  <a:cxn ang="0">
                    <a:pos x="22" y="746"/>
                  </a:cxn>
                  <a:cxn ang="0">
                    <a:pos x="33" y="724"/>
                  </a:cxn>
                  <a:cxn ang="0">
                    <a:pos x="66" y="702"/>
                  </a:cxn>
                  <a:cxn ang="0">
                    <a:pos x="88" y="668"/>
                  </a:cxn>
                  <a:cxn ang="0">
                    <a:pos x="166" y="724"/>
                  </a:cxn>
                  <a:cxn ang="0">
                    <a:pos x="244" y="746"/>
                  </a:cxn>
                  <a:cxn ang="0">
                    <a:pos x="388" y="724"/>
                  </a:cxn>
                  <a:cxn ang="0">
                    <a:pos x="510" y="601"/>
                  </a:cxn>
                  <a:cxn ang="0">
                    <a:pos x="521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10" y="278"/>
                  </a:cxn>
                  <a:cxn ang="0">
                    <a:pos x="88" y="211"/>
                  </a:cxn>
                  <a:cxn ang="0">
                    <a:pos x="77" y="133"/>
                  </a:cxn>
                  <a:cxn ang="0">
                    <a:pos x="122" y="67"/>
                  </a:cxn>
                  <a:cxn ang="0">
                    <a:pos x="199" y="33"/>
                  </a:cxn>
                  <a:cxn ang="0">
                    <a:pos x="344" y="44"/>
                  </a:cxn>
                  <a:cxn ang="0">
                    <a:pos x="421" y="145"/>
                  </a:cxn>
                  <a:cxn ang="0">
                    <a:pos x="443" y="245"/>
                  </a:cxn>
                  <a:cxn ang="0">
                    <a:pos x="477" y="11"/>
                  </a:cxn>
                  <a:cxn ang="0">
                    <a:pos x="454" y="0"/>
                  </a:cxn>
                  <a:cxn ang="0">
                    <a:pos x="443" y="11"/>
                  </a:cxn>
                  <a:cxn ang="0">
                    <a:pos x="399" y="44"/>
                  </a:cxn>
                  <a:cxn ang="0">
                    <a:pos x="310" y="11"/>
                  </a:cxn>
                  <a:cxn ang="0">
                    <a:pos x="255" y="0"/>
                  </a:cxn>
                  <a:cxn ang="0">
                    <a:pos x="77" y="44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7"/>
                  </a:cxn>
                  <a:cxn ang="0">
                    <a:pos x="277" y="412"/>
                  </a:cxn>
                </a:cxnLst>
                <a:rect l="0" t="0" r="r" b="b"/>
                <a:pathLst>
                  <a:path w="521" h="746">
                    <a:moveTo>
                      <a:pt x="277" y="412"/>
                    </a:moveTo>
                    <a:lnTo>
                      <a:pt x="299" y="412"/>
                    </a:lnTo>
                    <a:lnTo>
                      <a:pt x="344" y="434"/>
                    </a:lnTo>
                    <a:lnTo>
                      <a:pt x="377" y="445"/>
                    </a:lnTo>
                    <a:lnTo>
                      <a:pt x="421" y="490"/>
                    </a:lnTo>
                    <a:lnTo>
                      <a:pt x="443" y="523"/>
                    </a:lnTo>
                    <a:lnTo>
                      <a:pt x="443" y="557"/>
                    </a:lnTo>
                    <a:lnTo>
                      <a:pt x="421" y="635"/>
                    </a:lnTo>
                    <a:lnTo>
                      <a:pt x="366" y="690"/>
                    </a:lnTo>
                    <a:lnTo>
                      <a:pt x="266" y="702"/>
                    </a:lnTo>
                    <a:lnTo>
                      <a:pt x="177" y="690"/>
                    </a:lnTo>
                    <a:lnTo>
                      <a:pt x="111" y="646"/>
                    </a:lnTo>
                    <a:lnTo>
                      <a:pt x="66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5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6"/>
                    </a:lnTo>
                    <a:lnTo>
                      <a:pt x="22" y="746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6" y="702"/>
                    </a:lnTo>
                    <a:lnTo>
                      <a:pt x="66" y="690"/>
                    </a:lnTo>
                    <a:lnTo>
                      <a:pt x="88" y="668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0" y="735"/>
                    </a:lnTo>
                    <a:lnTo>
                      <a:pt x="244" y="746"/>
                    </a:lnTo>
                    <a:lnTo>
                      <a:pt x="266" y="746"/>
                    </a:lnTo>
                    <a:lnTo>
                      <a:pt x="388" y="724"/>
                    </a:lnTo>
                    <a:lnTo>
                      <a:pt x="466" y="679"/>
                    </a:lnTo>
                    <a:lnTo>
                      <a:pt x="510" y="601"/>
                    </a:lnTo>
                    <a:lnTo>
                      <a:pt x="521" y="523"/>
                    </a:lnTo>
                    <a:lnTo>
                      <a:pt x="521" y="479"/>
                    </a:lnTo>
                    <a:lnTo>
                      <a:pt x="499" y="434"/>
                    </a:lnTo>
                    <a:lnTo>
                      <a:pt x="488" y="401"/>
                    </a:lnTo>
                    <a:lnTo>
                      <a:pt x="454" y="367"/>
                    </a:lnTo>
                    <a:lnTo>
                      <a:pt x="366" y="312"/>
                    </a:lnTo>
                    <a:lnTo>
                      <a:pt x="277" y="289"/>
                    </a:lnTo>
                    <a:lnTo>
                      <a:pt x="210" y="278"/>
                    </a:lnTo>
                    <a:lnTo>
                      <a:pt x="144" y="256"/>
                    </a:lnTo>
                    <a:lnTo>
                      <a:pt x="88" y="211"/>
                    </a:lnTo>
                    <a:lnTo>
                      <a:pt x="77" y="156"/>
                    </a:lnTo>
                    <a:lnTo>
                      <a:pt x="77" y="133"/>
                    </a:lnTo>
                    <a:lnTo>
                      <a:pt x="99" y="89"/>
                    </a:lnTo>
                    <a:lnTo>
                      <a:pt x="122" y="67"/>
                    </a:lnTo>
                    <a:lnTo>
                      <a:pt x="155" y="44"/>
                    </a:lnTo>
                    <a:lnTo>
                      <a:pt x="199" y="33"/>
                    </a:lnTo>
                    <a:lnTo>
                      <a:pt x="255" y="33"/>
                    </a:lnTo>
                    <a:lnTo>
                      <a:pt x="344" y="44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3" y="234"/>
                    </a:lnTo>
                    <a:lnTo>
                      <a:pt x="443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4" y="0"/>
                    </a:lnTo>
                    <a:lnTo>
                      <a:pt x="454" y="11"/>
                    </a:lnTo>
                    <a:lnTo>
                      <a:pt x="443" y="11"/>
                    </a:lnTo>
                    <a:lnTo>
                      <a:pt x="410" y="44"/>
                    </a:lnTo>
                    <a:lnTo>
                      <a:pt x="399" y="44"/>
                    </a:lnTo>
                    <a:lnTo>
                      <a:pt x="355" y="22"/>
                    </a:lnTo>
                    <a:lnTo>
                      <a:pt x="310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7" y="44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0"/>
                    </a:lnTo>
                    <a:lnTo>
                      <a:pt x="0" y="245"/>
                    </a:lnTo>
                    <a:lnTo>
                      <a:pt x="22" y="278"/>
                    </a:lnTo>
                    <a:lnTo>
                      <a:pt x="33" y="312"/>
                    </a:lnTo>
                    <a:lnTo>
                      <a:pt x="66" y="334"/>
                    </a:lnTo>
                    <a:lnTo>
                      <a:pt x="122" y="367"/>
                    </a:lnTo>
                    <a:lnTo>
                      <a:pt x="188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6" name="Freeform 162"/>
              <p:cNvSpPr>
                <a:spLocks/>
              </p:cNvSpPr>
              <p:nvPr/>
            </p:nvSpPr>
            <p:spPr bwMode="auto">
              <a:xfrm>
                <a:off x="15193" y="15863"/>
                <a:ext cx="521" cy="746"/>
              </a:xfrm>
              <a:custGeom>
                <a:avLst/>
                <a:gdLst/>
                <a:ahLst/>
                <a:cxnLst>
                  <a:cxn ang="0">
                    <a:pos x="299" y="412"/>
                  </a:cxn>
                  <a:cxn ang="0">
                    <a:pos x="377" y="445"/>
                  </a:cxn>
                  <a:cxn ang="0">
                    <a:pos x="444" y="557"/>
                  </a:cxn>
                  <a:cxn ang="0">
                    <a:pos x="366" y="690"/>
                  </a:cxn>
                  <a:cxn ang="0">
                    <a:pos x="177" y="690"/>
                  </a:cxn>
                  <a:cxn ang="0">
                    <a:pos x="66" y="568"/>
                  </a:cxn>
                  <a:cxn ang="0">
                    <a:pos x="33" y="457"/>
                  </a:cxn>
                  <a:cxn ang="0">
                    <a:pos x="0" y="457"/>
                  </a:cxn>
                  <a:cxn ang="0">
                    <a:pos x="11" y="746"/>
                  </a:cxn>
                  <a:cxn ang="0">
                    <a:pos x="22" y="735"/>
                  </a:cxn>
                  <a:cxn ang="0">
                    <a:pos x="55" y="713"/>
                  </a:cxn>
                  <a:cxn ang="0">
                    <a:pos x="66" y="690"/>
                  </a:cxn>
                  <a:cxn ang="0">
                    <a:pos x="133" y="702"/>
                  </a:cxn>
                  <a:cxn ang="0">
                    <a:pos x="211" y="735"/>
                  </a:cxn>
                  <a:cxn ang="0">
                    <a:pos x="266" y="746"/>
                  </a:cxn>
                  <a:cxn ang="0">
                    <a:pos x="466" y="679"/>
                  </a:cxn>
                  <a:cxn ang="0">
                    <a:pos x="521" y="523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00" y="278"/>
                  </a:cxn>
                  <a:cxn ang="0">
                    <a:pos x="89" y="211"/>
                  </a:cxn>
                  <a:cxn ang="0">
                    <a:pos x="78" y="133"/>
                  </a:cxn>
                  <a:cxn ang="0">
                    <a:pos x="122" y="67"/>
                  </a:cxn>
                  <a:cxn ang="0">
                    <a:pos x="200" y="33"/>
                  </a:cxn>
                  <a:cxn ang="0">
                    <a:pos x="344" y="44"/>
                  </a:cxn>
                  <a:cxn ang="0">
                    <a:pos x="421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399" y="44"/>
                  </a:cxn>
                  <a:cxn ang="0">
                    <a:pos x="311" y="11"/>
                  </a:cxn>
                  <a:cxn ang="0">
                    <a:pos x="255" y="0"/>
                  </a:cxn>
                  <a:cxn ang="0">
                    <a:pos x="78" y="44"/>
                  </a:cxn>
                  <a:cxn ang="0">
                    <a:pos x="0" y="145"/>
                  </a:cxn>
                  <a:cxn ang="0">
                    <a:pos x="11" y="278"/>
                  </a:cxn>
                  <a:cxn ang="0">
                    <a:pos x="66" y="334"/>
                  </a:cxn>
                  <a:cxn ang="0">
                    <a:pos x="177" y="390"/>
                  </a:cxn>
                </a:cxnLst>
                <a:rect l="0" t="0" r="r" b="b"/>
                <a:pathLst>
                  <a:path w="521" h="746">
                    <a:moveTo>
                      <a:pt x="277" y="412"/>
                    </a:moveTo>
                    <a:lnTo>
                      <a:pt x="299" y="412"/>
                    </a:lnTo>
                    <a:lnTo>
                      <a:pt x="344" y="434"/>
                    </a:lnTo>
                    <a:lnTo>
                      <a:pt x="377" y="445"/>
                    </a:lnTo>
                    <a:lnTo>
                      <a:pt x="421" y="490"/>
                    </a:lnTo>
                    <a:lnTo>
                      <a:pt x="444" y="557"/>
                    </a:lnTo>
                    <a:lnTo>
                      <a:pt x="421" y="635"/>
                    </a:lnTo>
                    <a:lnTo>
                      <a:pt x="366" y="690"/>
                    </a:lnTo>
                    <a:lnTo>
                      <a:pt x="266" y="702"/>
                    </a:lnTo>
                    <a:lnTo>
                      <a:pt x="177" y="690"/>
                    </a:lnTo>
                    <a:lnTo>
                      <a:pt x="111" y="646"/>
                    </a:lnTo>
                    <a:lnTo>
                      <a:pt x="66" y="568"/>
                    </a:lnTo>
                    <a:lnTo>
                      <a:pt x="44" y="479"/>
                    </a:lnTo>
                    <a:lnTo>
                      <a:pt x="33" y="457"/>
                    </a:lnTo>
                    <a:lnTo>
                      <a:pt x="22" y="445"/>
                    </a:lnTo>
                    <a:lnTo>
                      <a:pt x="0" y="457"/>
                    </a:lnTo>
                    <a:lnTo>
                      <a:pt x="0" y="735"/>
                    </a:lnTo>
                    <a:lnTo>
                      <a:pt x="11" y="746"/>
                    </a:lnTo>
                    <a:lnTo>
                      <a:pt x="22" y="746"/>
                    </a:lnTo>
                    <a:lnTo>
                      <a:pt x="22" y="735"/>
                    </a:lnTo>
                    <a:lnTo>
                      <a:pt x="33" y="724"/>
                    </a:lnTo>
                    <a:lnTo>
                      <a:pt x="55" y="713"/>
                    </a:lnTo>
                    <a:lnTo>
                      <a:pt x="66" y="702"/>
                    </a:lnTo>
                    <a:lnTo>
                      <a:pt x="66" y="690"/>
                    </a:lnTo>
                    <a:lnTo>
                      <a:pt x="89" y="668"/>
                    </a:lnTo>
                    <a:lnTo>
                      <a:pt x="133" y="702"/>
                    </a:lnTo>
                    <a:lnTo>
                      <a:pt x="166" y="724"/>
                    </a:lnTo>
                    <a:lnTo>
                      <a:pt x="211" y="735"/>
                    </a:lnTo>
                    <a:lnTo>
                      <a:pt x="233" y="746"/>
                    </a:lnTo>
                    <a:lnTo>
                      <a:pt x="266" y="746"/>
                    </a:lnTo>
                    <a:lnTo>
                      <a:pt x="377" y="724"/>
                    </a:lnTo>
                    <a:lnTo>
                      <a:pt x="466" y="679"/>
                    </a:lnTo>
                    <a:lnTo>
                      <a:pt x="510" y="601"/>
                    </a:lnTo>
                    <a:lnTo>
                      <a:pt x="521" y="523"/>
                    </a:lnTo>
                    <a:lnTo>
                      <a:pt x="499" y="434"/>
                    </a:lnTo>
                    <a:lnTo>
                      <a:pt x="488" y="401"/>
                    </a:lnTo>
                    <a:lnTo>
                      <a:pt x="455" y="367"/>
                    </a:lnTo>
                    <a:lnTo>
                      <a:pt x="366" y="312"/>
                    </a:lnTo>
                    <a:lnTo>
                      <a:pt x="266" y="289"/>
                    </a:lnTo>
                    <a:lnTo>
                      <a:pt x="200" y="278"/>
                    </a:lnTo>
                    <a:lnTo>
                      <a:pt x="133" y="256"/>
                    </a:lnTo>
                    <a:lnTo>
                      <a:pt x="89" y="211"/>
                    </a:lnTo>
                    <a:lnTo>
                      <a:pt x="78" y="156"/>
                    </a:lnTo>
                    <a:lnTo>
                      <a:pt x="78" y="133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4"/>
                    </a:lnTo>
                    <a:lnTo>
                      <a:pt x="200" y="33"/>
                    </a:lnTo>
                    <a:lnTo>
                      <a:pt x="255" y="33"/>
                    </a:lnTo>
                    <a:lnTo>
                      <a:pt x="344" y="44"/>
                    </a:lnTo>
                    <a:lnTo>
                      <a:pt x="399" y="89"/>
                    </a:lnTo>
                    <a:lnTo>
                      <a:pt x="421" y="145"/>
                    </a:lnTo>
                    <a:lnTo>
                      <a:pt x="444" y="234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0" y="44"/>
                    </a:lnTo>
                    <a:lnTo>
                      <a:pt x="399" y="44"/>
                    </a:lnTo>
                    <a:lnTo>
                      <a:pt x="355" y="22"/>
                    </a:lnTo>
                    <a:lnTo>
                      <a:pt x="311" y="11"/>
                    </a:lnTo>
                    <a:lnTo>
                      <a:pt x="277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8" y="44"/>
                    </a:lnTo>
                    <a:lnTo>
                      <a:pt x="33" y="89"/>
                    </a:lnTo>
                    <a:lnTo>
                      <a:pt x="0" y="145"/>
                    </a:lnTo>
                    <a:lnTo>
                      <a:pt x="0" y="245"/>
                    </a:lnTo>
                    <a:lnTo>
                      <a:pt x="11" y="278"/>
                    </a:lnTo>
                    <a:lnTo>
                      <a:pt x="33" y="312"/>
                    </a:lnTo>
                    <a:lnTo>
                      <a:pt x="66" y="334"/>
                    </a:lnTo>
                    <a:lnTo>
                      <a:pt x="122" y="367"/>
                    </a:lnTo>
                    <a:lnTo>
                      <a:pt x="177" y="390"/>
                    </a:lnTo>
                    <a:lnTo>
                      <a:pt x="277" y="4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7" name="Freeform 163"/>
              <p:cNvSpPr>
                <a:spLocks noEditPoints="1"/>
              </p:cNvSpPr>
              <p:nvPr/>
            </p:nvSpPr>
            <p:spPr bwMode="auto">
              <a:xfrm>
                <a:off x="15825" y="15517"/>
                <a:ext cx="333" cy="1070"/>
              </a:xfrm>
              <a:custGeom>
                <a:avLst/>
                <a:gdLst/>
                <a:ahLst/>
                <a:cxnLst>
                  <a:cxn ang="0">
                    <a:pos x="222" y="357"/>
                  </a:cxn>
                  <a:cxn ang="0">
                    <a:pos x="0" y="379"/>
                  </a:cxn>
                  <a:cxn ang="0">
                    <a:pos x="0" y="424"/>
                  </a:cxn>
                  <a:cxn ang="0">
                    <a:pos x="45" y="424"/>
                  </a:cxn>
                  <a:cxn ang="0">
                    <a:pos x="78" y="435"/>
                  </a:cxn>
                  <a:cxn ang="0">
                    <a:pos x="100" y="446"/>
                  </a:cxn>
                  <a:cxn ang="0">
                    <a:pos x="111" y="457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45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33" y="1070"/>
                  </a:cxn>
                  <a:cxn ang="0">
                    <a:pos x="333" y="1025"/>
                  </a:cxn>
                  <a:cxn ang="0">
                    <a:pos x="289" y="1025"/>
                  </a:cxn>
                  <a:cxn ang="0">
                    <a:pos x="255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22" y="981"/>
                  </a:cxn>
                  <a:cxn ang="0">
                    <a:pos x="222" y="947"/>
                  </a:cxn>
                  <a:cxn ang="0">
                    <a:pos x="222" y="357"/>
                  </a:cxn>
                  <a:cxn ang="0">
                    <a:pos x="233" y="78"/>
                  </a:cxn>
                  <a:cxn ang="0">
                    <a:pos x="222" y="45"/>
                  </a:cxn>
                  <a:cxn ang="0">
                    <a:pos x="211" y="23"/>
                  </a:cxn>
                  <a:cxn ang="0">
                    <a:pos x="178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4"/>
                  </a:cxn>
                  <a:cxn ang="0">
                    <a:pos x="67" y="56"/>
                  </a:cxn>
                  <a:cxn ang="0">
                    <a:pos x="67" y="112"/>
                  </a:cxn>
                  <a:cxn ang="0">
                    <a:pos x="111" y="156"/>
                  </a:cxn>
                  <a:cxn ang="0">
                    <a:pos x="144" y="167"/>
                  </a:cxn>
                  <a:cxn ang="0">
                    <a:pos x="211" y="145"/>
                  </a:cxn>
                  <a:cxn ang="0">
                    <a:pos x="233" y="78"/>
                  </a:cxn>
                </a:cxnLst>
                <a:rect l="0" t="0" r="r" b="b"/>
                <a:pathLst>
                  <a:path w="333" h="1070">
                    <a:moveTo>
                      <a:pt x="222" y="357"/>
                    </a:moveTo>
                    <a:lnTo>
                      <a:pt x="0" y="379"/>
                    </a:lnTo>
                    <a:lnTo>
                      <a:pt x="0" y="424"/>
                    </a:lnTo>
                    <a:lnTo>
                      <a:pt x="45" y="424"/>
                    </a:lnTo>
                    <a:lnTo>
                      <a:pt x="78" y="435"/>
                    </a:lnTo>
                    <a:lnTo>
                      <a:pt x="100" y="446"/>
                    </a:lnTo>
                    <a:lnTo>
                      <a:pt x="111" y="457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45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33" y="1070"/>
                    </a:lnTo>
                    <a:lnTo>
                      <a:pt x="333" y="1025"/>
                    </a:lnTo>
                    <a:lnTo>
                      <a:pt x="289" y="1025"/>
                    </a:lnTo>
                    <a:lnTo>
                      <a:pt x="255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22" y="981"/>
                    </a:lnTo>
                    <a:lnTo>
                      <a:pt x="222" y="947"/>
                    </a:lnTo>
                    <a:lnTo>
                      <a:pt x="222" y="357"/>
                    </a:lnTo>
                    <a:close/>
                    <a:moveTo>
                      <a:pt x="233" y="78"/>
                    </a:moveTo>
                    <a:lnTo>
                      <a:pt x="222" y="45"/>
                    </a:lnTo>
                    <a:lnTo>
                      <a:pt x="211" y="23"/>
                    </a:lnTo>
                    <a:lnTo>
                      <a:pt x="178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4"/>
                    </a:lnTo>
                    <a:lnTo>
                      <a:pt x="67" y="56"/>
                    </a:lnTo>
                    <a:lnTo>
                      <a:pt x="67" y="112"/>
                    </a:lnTo>
                    <a:lnTo>
                      <a:pt x="111" y="156"/>
                    </a:lnTo>
                    <a:lnTo>
                      <a:pt x="144" y="167"/>
                    </a:lnTo>
                    <a:lnTo>
                      <a:pt x="211" y="145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8" name="Freeform 164"/>
              <p:cNvSpPr>
                <a:spLocks noEditPoints="1"/>
              </p:cNvSpPr>
              <p:nvPr/>
            </p:nvSpPr>
            <p:spPr bwMode="auto">
              <a:xfrm>
                <a:off x="16258" y="15473"/>
                <a:ext cx="787" cy="1136"/>
              </a:xfrm>
              <a:custGeom>
                <a:avLst/>
                <a:gdLst/>
                <a:ahLst/>
                <a:cxnLst>
                  <a:cxn ang="0">
                    <a:pos x="233" y="512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100" y="78"/>
                  </a:cxn>
                  <a:cxn ang="0">
                    <a:pos x="122" y="100"/>
                  </a:cxn>
                  <a:cxn ang="0">
                    <a:pos x="122" y="1114"/>
                  </a:cxn>
                  <a:cxn ang="0">
                    <a:pos x="166" y="1114"/>
                  </a:cxn>
                  <a:cxn ang="0">
                    <a:pos x="177" y="1103"/>
                  </a:cxn>
                  <a:cxn ang="0">
                    <a:pos x="222" y="1014"/>
                  </a:cxn>
                  <a:cxn ang="0">
                    <a:pos x="255" y="1058"/>
                  </a:cxn>
                  <a:cxn ang="0">
                    <a:pos x="333" y="1114"/>
                  </a:cxn>
                  <a:cxn ang="0">
                    <a:pos x="432" y="1136"/>
                  </a:cxn>
                  <a:cxn ang="0">
                    <a:pos x="566" y="1103"/>
                  </a:cxn>
                  <a:cxn ang="0">
                    <a:pos x="676" y="1025"/>
                  </a:cxn>
                  <a:cxn ang="0">
                    <a:pos x="754" y="913"/>
                  </a:cxn>
                  <a:cxn ang="0">
                    <a:pos x="787" y="769"/>
                  </a:cxn>
                  <a:cxn ang="0">
                    <a:pos x="765" y="624"/>
                  </a:cxn>
                  <a:cxn ang="0">
                    <a:pos x="688" y="512"/>
                  </a:cxn>
                  <a:cxn ang="0">
                    <a:pos x="577" y="434"/>
                  </a:cxn>
                  <a:cxn ang="0">
                    <a:pos x="443" y="401"/>
                  </a:cxn>
                  <a:cxn ang="0">
                    <a:pos x="344" y="423"/>
                  </a:cxn>
                  <a:cxn ang="0">
                    <a:pos x="266" y="468"/>
                  </a:cxn>
                  <a:cxn ang="0">
                    <a:pos x="233" y="512"/>
                  </a:cxn>
                  <a:cxn ang="0">
                    <a:pos x="233" y="936"/>
                  </a:cxn>
                  <a:cxn ang="0">
                    <a:pos x="233" y="568"/>
                  </a:cxn>
                  <a:cxn ang="0">
                    <a:pos x="321" y="479"/>
                  </a:cxn>
                  <a:cxn ang="0">
                    <a:pos x="388" y="445"/>
                  </a:cxn>
                  <a:cxn ang="0">
                    <a:pos x="443" y="434"/>
                  </a:cxn>
                  <a:cxn ang="0">
                    <a:pos x="488" y="445"/>
                  </a:cxn>
                  <a:cxn ang="0">
                    <a:pos x="532" y="468"/>
                  </a:cxn>
                  <a:cxn ang="0">
                    <a:pos x="577" y="501"/>
                  </a:cxn>
                  <a:cxn ang="0">
                    <a:pos x="610" y="546"/>
                  </a:cxn>
                  <a:cxn ang="0">
                    <a:pos x="643" y="613"/>
                  </a:cxn>
                  <a:cxn ang="0">
                    <a:pos x="654" y="691"/>
                  </a:cxn>
                  <a:cxn ang="0">
                    <a:pos x="654" y="835"/>
                  </a:cxn>
                  <a:cxn ang="0">
                    <a:pos x="643" y="913"/>
                  </a:cxn>
                  <a:cxn ang="0">
                    <a:pos x="610" y="991"/>
                  </a:cxn>
                  <a:cxn ang="0">
                    <a:pos x="566" y="1047"/>
                  </a:cxn>
                  <a:cxn ang="0">
                    <a:pos x="499" y="1080"/>
                  </a:cxn>
                  <a:cxn ang="0">
                    <a:pos x="421" y="1092"/>
                  </a:cxn>
                  <a:cxn ang="0">
                    <a:pos x="377" y="1092"/>
                  </a:cxn>
                  <a:cxn ang="0">
                    <a:pos x="333" y="1069"/>
                  </a:cxn>
                  <a:cxn ang="0">
                    <a:pos x="288" y="1036"/>
                  </a:cxn>
                  <a:cxn ang="0">
                    <a:pos x="255" y="1002"/>
                  </a:cxn>
                  <a:cxn ang="0">
                    <a:pos x="233" y="958"/>
                  </a:cxn>
                  <a:cxn ang="0">
                    <a:pos x="233" y="936"/>
                  </a:cxn>
                </a:cxnLst>
                <a:rect l="0" t="0" r="r" b="b"/>
                <a:pathLst>
                  <a:path w="787" h="1136">
                    <a:moveTo>
                      <a:pt x="233" y="512"/>
                    </a:move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100" y="78"/>
                    </a:lnTo>
                    <a:lnTo>
                      <a:pt x="122" y="100"/>
                    </a:lnTo>
                    <a:lnTo>
                      <a:pt x="122" y="1114"/>
                    </a:lnTo>
                    <a:lnTo>
                      <a:pt x="166" y="1114"/>
                    </a:lnTo>
                    <a:lnTo>
                      <a:pt x="177" y="1103"/>
                    </a:lnTo>
                    <a:lnTo>
                      <a:pt x="222" y="1014"/>
                    </a:lnTo>
                    <a:lnTo>
                      <a:pt x="255" y="1058"/>
                    </a:lnTo>
                    <a:lnTo>
                      <a:pt x="333" y="1114"/>
                    </a:lnTo>
                    <a:lnTo>
                      <a:pt x="432" y="1136"/>
                    </a:lnTo>
                    <a:lnTo>
                      <a:pt x="566" y="1103"/>
                    </a:lnTo>
                    <a:lnTo>
                      <a:pt x="676" y="1025"/>
                    </a:lnTo>
                    <a:lnTo>
                      <a:pt x="754" y="913"/>
                    </a:lnTo>
                    <a:lnTo>
                      <a:pt x="787" y="769"/>
                    </a:lnTo>
                    <a:lnTo>
                      <a:pt x="765" y="624"/>
                    </a:lnTo>
                    <a:lnTo>
                      <a:pt x="688" y="512"/>
                    </a:lnTo>
                    <a:lnTo>
                      <a:pt x="577" y="434"/>
                    </a:lnTo>
                    <a:lnTo>
                      <a:pt x="443" y="401"/>
                    </a:lnTo>
                    <a:lnTo>
                      <a:pt x="344" y="423"/>
                    </a:lnTo>
                    <a:lnTo>
                      <a:pt x="266" y="468"/>
                    </a:lnTo>
                    <a:lnTo>
                      <a:pt x="233" y="512"/>
                    </a:lnTo>
                    <a:close/>
                    <a:moveTo>
                      <a:pt x="233" y="936"/>
                    </a:moveTo>
                    <a:lnTo>
                      <a:pt x="233" y="568"/>
                    </a:lnTo>
                    <a:lnTo>
                      <a:pt x="321" y="479"/>
                    </a:lnTo>
                    <a:lnTo>
                      <a:pt x="388" y="445"/>
                    </a:lnTo>
                    <a:lnTo>
                      <a:pt x="443" y="434"/>
                    </a:lnTo>
                    <a:lnTo>
                      <a:pt x="488" y="445"/>
                    </a:lnTo>
                    <a:lnTo>
                      <a:pt x="532" y="468"/>
                    </a:lnTo>
                    <a:lnTo>
                      <a:pt x="577" y="501"/>
                    </a:lnTo>
                    <a:lnTo>
                      <a:pt x="610" y="546"/>
                    </a:lnTo>
                    <a:lnTo>
                      <a:pt x="643" y="613"/>
                    </a:lnTo>
                    <a:lnTo>
                      <a:pt x="654" y="691"/>
                    </a:lnTo>
                    <a:lnTo>
                      <a:pt x="654" y="835"/>
                    </a:lnTo>
                    <a:lnTo>
                      <a:pt x="643" y="913"/>
                    </a:lnTo>
                    <a:lnTo>
                      <a:pt x="610" y="991"/>
                    </a:lnTo>
                    <a:lnTo>
                      <a:pt x="566" y="1047"/>
                    </a:lnTo>
                    <a:lnTo>
                      <a:pt x="499" y="1080"/>
                    </a:lnTo>
                    <a:lnTo>
                      <a:pt x="421" y="1092"/>
                    </a:lnTo>
                    <a:lnTo>
                      <a:pt x="377" y="1092"/>
                    </a:lnTo>
                    <a:lnTo>
                      <a:pt x="333" y="1069"/>
                    </a:lnTo>
                    <a:lnTo>
                      <a:pt x="288" y="1036"/>
                    </a:lnTo>
                    <a:lnTo>
                      <a:pt x="255" y="1002"/>
                    </a:lnTo>
                    <a:lnTo>
                      <a:pt x="233" y="958"/>
                    </a:lnTo>
                    <a:lnTo>
                      <a:pt x="233" y="9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49" name="Freeform 165"/>
              <p:cNvSpPr>
                <a:spLocks/>
              </p:cNvSpPr>
              <p:nvPr/>
            </p:nvSpPr>
            <p:spPr bwMode="auto">
              <a:xfrm>
                <a:off x="17156" y="15473"/>
                <a:ext cx="355" cy="1114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56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1" y="1069"/>
                  </a:cxn>
                  <a:cxn ang="0">
                    <a:pos x="278" y="1058"/>
                  </a:cxn>
                  <a:cxn ang="0">
                    <a:pos x="255" y="1058"/>
                  </a:cxn>
                  <a:cxn ang="0">
                    <a:pos x="233" y="1047"/>
                  </a:cxn>
                  <a:cxn ang="0">
                    <a:pos x="233" y="991"/>
                  </a:cxn>
                  <a:cxn ang="0">
                    <a:pos x="233" y="0"/>
                  </a:cxn>
                </a:cxnLst>
                <a:rect l="0" t="0" r="r" b="b"/>
                <a:pathLst>
                  <a:path w="355" h="1114">
                    <a:moveTo>
                      <a:pt x="233" y="0"/>
                    </a:move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56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1" y="1069"/>
                    </a:lnTo>
                    <a:lnTo>
                      <a:pt x="278" y="1058"/>
                    </a:lnTo>
                    <a:lnTo>
                      <a:pt x="255" y="1058"/>
                    </a:lnTo>
                    <a:lnTo>
                      <a:pt x="233" y="1047"/>
                    </a:lnTo>
                    <a:lnTo>
                      <a:pt x="233" y="991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0" name="Freeform 166"/>
              <p:cNvSpPr>
                <a:spLocks noEditPoints="1"/>
              </p:cNvSpPr>
              <p:nvPr/>
            </p:nvSpPr>
            <p:spPr bwMode="auto">
              <a:xfrm>
                <a:off x="17589" y="15863"/>
                <a:ext cx="621" cy="746"/>
              </a:xfrm>
              <a:custGeom>
                <a:avLst/>
                <a:gdLst/>
                <a:ahLst/>
                <a:cxnLst>
                  <a:cxn ang="0">
                    <a:pos x="577" y="356"/>
                  </a:cxn>
                  <a:cxn ang="0">
                    <a:pos x="599" y="356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22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2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77" y="523"/>
                  </a:cxn>
                  <a:cxn ang="0">
                    <a:pos x="577" y="535"/>
                  </a:cxn>
                  <a:cxn ang="0">
                    <a:pos x="532" y="612"/>
                  </a:cxn>
                  <a:cxn ang="0">
                    <a:pos x="488" y="668"/>
                  </a:cxn>
                  <a:cxn ang="0">
                    <a:pos x="432" y="690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0"/>
                  </a:cxn>
                  <a:cxn ang="0">
                    <a:pos x="233" y="646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7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88" y="122"/>
                  </a:cxn>
                  <a:cxn ang="0">
                    <a:pos x="244" y="67"/>
                  </a:cxn>
                  <a:cxn ang="0">
                    <a:pos x="288" y="44"/>
                  </a:cxn>
                  <a:cxn ang="0">
                    <a:pos x="333" y="44"/>
                  </a:cxn>
                  <a:cxn ang="0">
                    <a:pos x="399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499" y="223"/>
                  </a:cxn>
                  <a:cxn ang="0">
                    <a:pos x="510" y="278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77" y="356"/>
                    </a:moveTo>
                    <a:lnTo>
                      <a:pt x="599" y="356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22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2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77" y="523"/>
                    </a:lnTo>
                    <a:lnTo>
                      <a:pt x="577" y="535"/>
                    </a:lnTo>
                    <a:lnTo>
                      <a:pt x="532" y="612"/>
                    </a:lnTo>
                    <a:lnTo>
                      <a:pt x="488" y="668"/>
                    </a:lnTo>
                    <a:lnTo>
                      <a:pt x="432" y="690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0"/>
                    </a:lnTo>
                    <a:lnTo>
                      <a:pt x="233" y="646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7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88" y="122"/>
                    </a:lnTo>
                    <a:lnTo>
                      <a:pt x="244" y="67"/>
                    </a:lnTo>
                    <a:lnTo>
                      <a:pt x="288" y="44"/>
                    </a:lnTo>
                    <a:lnTo>
                      <a:pt x="333" y="44"/>
                    </a:lnTo>
                    <a:lnTo>
                      <a:pt x="399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499" y="223"/>
                    </a:lnTo>
                    <a:lnTo>
                      <a:pt x="510" y="278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1" name="Freeform 167"/>
              <p:cNvSpPr>
                <a:spLocks/>
              </p:cNvSpPr>
              <p:nvPr/>
            </p:nvSpPr>
            <p:spPr bwMode="auto">
              <a:xfrm>
                <a:off x="19031" y="15595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7" y="167"/>
                  </a:cxn>
                  <a:cxn ang="0">
                    <a:pos x="133" y="234"/>
                  </a:cxn>
                  <a:cxn ang="0">
                    <a:pos x="77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44" y="892"/>
                  </a:cxn>
                  <a:cxn ang="0">
                    <a:pos x="188" y="958"/>
                  </a:cxn>
                  <a:cxn ang="0">
                    <a:pos x="244" y="992"/>
                  </a:cxn>
                  <a:cxn ang="0">
                    <a:pos x="299" y="1003"/>
                  </a:cxn>
                  <a:cxn ang="0">
                    <a:pos x="344" y="1014"/>
                  </a:cxn>
                  <a:cxn ang="0">
                    <a:pos x="410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21" y="925"/>
                  </a:cxn>
                  <a:cxn ang="0">
                    <a:pos x="377" y="970"/>
                  </a:cxn>
                  <a:cxn ang="0">
                    <a:pos x="322" y="970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7" y="167"/>
                    </a:lnTo>
                    <a:lnTo>
                      <a:pt x="133" y="234"/>
                    </a:lnTo>
                    <a:lnTo>
                      <a:pt x="77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44" y="892"/>
                    </a:lnTo>
                    <a:lnTo>
                      <a:pt x="188" y="958"/>
                    </a:lnTo>
                    <a:lnTo>
                      <a:pt x="244" y="992"/>
                    </a:lnTo>
                    <a:lnTo>
                      <a:pt x="299" y="1003"/>
                    </a:lnTo>
                    <a:lnTo>
                      <a:pt x="344" y="1014"/>
                    </a:lnTo>
                    <a:lnTo>
                      <a:pt x="410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21" y="925"/>
                    </a:lnTo>
                    <a:lnTo>
                      <a:pt x="377" y="970"/>
                    </a:lnTo>
                    <a:lnTo>
                      <a:pt x="322" y="970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2" name="Freeform 168"/>
              <p:cNvSpPr>
                <a:spLocks/>
              </p:cNvSpPr>
              <p:nvPr/>
            </p:nvSpPr>
            <p:spPr bwMode="auto">
              <a:xfrm>
                <a:off x="19674" y="15473"/>
                <a:ext cx="799" cy="1114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1"/>
                  </a:cxn>
                  <a:cxn ang="0">
                    <a:pos x="666" y="523"/>
                  </a:cxn>
                  <a:cxn ang="0">
                    <a:pos x="632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5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300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5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56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1" y="1069"/>
                  </a:cxn>
                  <a:cxn ang="0">
                    <a:pos x="278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300" y="501"/>
                  </a:cxn>
                  <a:cxn ang="0">
                    <a:pos x="366" y="457"/>
                  </a:cxn>
                  <a:cxn ang="0">
                    <a:pos x="444" y="434"/>
                  </a:cxn>
                  <a:cxn ang="0">
                    <a:pos x="510" y="457"/>
                  </a:cxn>
                  <a:cxn ang="0">
                    <a:pos x="544" y="490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7"/>
                  </a:cxn>
                  <a:cxn ang="0">
                    <a:pos x="533" y="1058"/>
                  </a:cxn>
                  <a:cxn ang="0">
                    <a:pos x="499" y="1058"/>
                  </a:cxn>
                  <a:cxn ang="0">
                    <a:pos x="444" y="1069"/>
                  </a:cxn>
                  <a:cxn ang="0">
                    <a:pos x="444" y="1114"/>
                  </a:cxn>
                  <a:cxn ang="0">
                    <a:pos x="799" y="1114"/>
                  </a:cxn>
                  <a:cxn ang="0">
                    <a:pos x="799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9" y="1058"/>
                  </a:cxn>
                  <a:cxn ang="0">
                    <a:pos x="677" y="1036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4">
                    <a:moveTo>
                      <a:pt x="677" y="713"/>
                    </a:moveTo>
                    <a:lnTo>
                      <a:pt x="677" y="601"/>
                    </a:lnTo>
                    <a:lnTo>
                      <a:pt x="666" y="523"/>
                    </a:lnTo>
                    <a:lnTo>
                      <a:pt x="632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5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300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5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56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1" y="1069"/>
                    </a:lnTo>
                    <a:lnTo>
                      <a:pt x="278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300" y="501"/>
                    </a:lnTo>
                    <a:lnTo>
                      <a:pt x="366" y="457"/>
                    </a:lnTo>
                    <a:lnTo>
                      <a:pt x="444" y="434"/>
                    </a:lnTo>
                    <a:lnTo>
                      <a:pt x="510" y="457"/>
                    </a:lnTo>
                    <a:lnTo>
                      <a:pt x="544" y="490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7"/>
                    </a:lnTo>
                    <a:lnTo>
                      <a:pt x="533" y="1058"/>
                    </a:lnTo>
                    <a:lnTo>
                      <a:pt x="499" y="1058"/>
                    </a:lnTo>
                    <a:lnTo>
                      <a:pt x="444" y="1069"/>
                    </a:lnTo>
                    <a:lnTo>
                      <a:pt x="444" y="1114"/>
                    </a:lnTo>
                    <a:lnTo>
                      <a:pt x="799" y="1114"/>
                    </a:lnTo>
                    <a:lnTo>
                      <a:pt x="799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9" y="1058"/>
                    </a:lnTo>
                    <a:lnTo>
                      <a:pt x="677" y="1036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3" name="Freeform 169"/>
              <p:cNvSpPr>
                <a:spLocks noEditPoints="1"/>
              </p:cNvSpPr>
              <p:nvPr/>
            </p:nvSpPr>
            <p:spPr bwMode="auto">
              <a:xfrm>
                <a:off x="20573" y="15863"/>
                <a:ext cx="721" cy="746"/>
              </a:xfrm>
              <a:custGeom>
                <a:avLst/>
                <a:gdLst/>
                <a:ahLst/>
                <a:cxnLst>
                  <a:cxn ang="0">
                    <a:pos x="488" y="668"/>
                  </a:cxn>
                  <a:cxn ang="0">
                    <a:pos x="532" y="713"/>
                  </a:cxn>
                  <a:cxn ang="0">
                    <a:pos x="588" y="735"/>
                  </a:cxn>
                  <a:cxn ang="0">
                    <a:pos x="621" y="724"/>
                  </a:cxn>
                  <a:cxn ang="0">
                    <a:pos x="665" y="702"/>
                  </a:cxn>
                  <a:cxn ang="0">
                    <a:pos x="710" y="657"/>
                  </a:cxn>
                  <a:cxn ang="0">
                    <a:pos x="721" y="490"/>
                  </a:cxn>
                  <a:cxn ang="0">
                    <a:pos x="687" y="624"/>
                  </a:cxn>
                  <a:cxn ang="0">
                    <a:pos x="654" y="679"/>
                  </a:cxn>
                  <a:cxn ang="0">
                    <a:pos x="588" y="668"/>
                  </a:cxn>
                  <a:cxn ang="0">
                    <a:pos x="565" y="211"/>
                  </a:cxn>
                  <a:cxn ang="0">
                    <a:pos x="510" y="89"/>
                  </a:cxn>
                  <a:cxn ang="0">
                    <a:pos x="288" y="0"/>
                  </a:cxn>
                  <a:cxn ang="0">
                    <a:pos x="122" y="55"/>
                  </a:cxn>
                  <a:cxn ang="0">
                    <a:pos x="44" y="189"/>
                  </a:cxn>
                  <a:cxn ang="0">
                    <a:pos x="66" y="245"/>
                  </a:cxn>
                  <a:cxn ang="0">
                    <a:pos x="155" y="256"/>
                  </a:cxn>
                  <a:cxn ang="0">
                    <a:pos x="188" y="211"/>
                  </a:cxn>
                  <a:cxn ang="0">
                    <a:pos x="199" y="178"/>
                  </a:cxn>
                  <a:cxn ang="0">
                    <a:pos x="188" y="145"/>
                  </a:cxn>
                  <a:cxn ang="0">
                    <a:pos x="111" y="111"/>
                  </a:cxn>
                  <a:cxn ang="0">
                    <a:pos x="177" y="67"/>
                  </a:cxn>
                  <a:cxn ang="0">
                    <a:pos x="288" y="44"/>
                  </a:cxn>
                  <a:cxn ang="0">
                    <a:pos x="399" y="89"/>
                  </a:cxn>
                  <a:cxn ang="0">
                    <a:pos x="454" y="245"/>
                  </a:cxn>
                  <a:cxn ang="0">
                    <a:pos x="321" y="312"/>
                  </a:cxn>
                  <a:cxn ang="0">
                    <a:pos x="66" y="423"/>
                  </a:cxn>
                  <a:cxn ang="0">
                    <a:pos x="0" y="568"/>
                  </a:cxn>
                  <a:cxn ang="0">
                    <a:pos x="66" y="690"/>
                  </a:cxn>
                  <a:cxn ang="0">
                    <a:pos x="255" y="746"/>
                  </a:cxn>
                  <a:cxn ang="0">
                    <a:pos x="421" y="668"/>
                  </a:cxn>
                  <a:cxn ang="0">
                    <a:pos x="454" y="334"/>
                  </a:cxn>
                  <a:cxn ang="0">
                    <a:pos x="432" y="601"/>
                  </a:cxn>
                  <a:cxn ang="0">
                    <a:pos x="332" y="690"/>
                  </a:cxn>
                  <a:cxn ang="0">
                    <a:pos x="222" y="702"/>
                  </a:cxn>
                  <a:cxn ang="0">
                    <a:pos x="133" y="612"/>
                  </a:cxn>
                  <a:cxn ang="0">
                    <a:pos x="133" y="512"/>
                  </a:cxn>
                  <a:cxn ang="0">
                    <a:pos x="222" y="401"/>
                  </a:cxn>
                  <a:cxn ang="0">
                    <a:pos x="454" y="334"/>
                  </a:cxn>
                </a:cxnLst>
                <a:rect l="0" t="0" r="r" b="b"/>
                <a:pathLst>
                  <a:path w="721" h="746">
                    <a:moveTo>
                      <a:pt x="466" y="601"/>
                    </a:moveTo>
                    <a:lnTo>
                      <a:pt x="488" y="668"/>
                    </a:lnTo>
                    <a:lnTo>
                      <a:pt x="499" y="690"/>
                    </a:lnTo>
                    <a:lnTo>
                      <a:pt x="532" y="713"/>
                    </a:lnTo>
                    <a:lnTo>
                      <a:pt x="554" y="724"/>
                    </a:lnTo>
                    <a:lnTo>
                      <a:pt x="588" y="735"/>
                    </a:lnTo>
                    <a:lnTo>
                      <a:pt x="610" y="735"/>
                    </a:lnTo>
                    <a:lnTo>
                      <a:pt x="621" y="724"/>
                    </a:lnTo>
                    <a:lnTo>
                      <a:pt x="643" y="724"/>
                    </a:lnTo>
                    <a:lnTo>
                      <a:pt x="665" y="702"/>
                    </a:lnTo>
                    <a:lnTo>
                      <a:pt x="687" y="690"/>
                    </a:lnTo>
                    <a:lnTo>
                      <a:pt x="710" y="657"/>
                    </a:lnTo>
                    <a:lnTo>
                      <a:pt x="721" y="624"/>
                    </a:lnTo>
                    <a:lnTo>
                      <a:pt x="721" y="490"/>
                    </a:lnTo>
                    <a:lnTo>
                      <a:pt x="687" y="490"/>
                    </a:lnTo>
                    <a:lnTo>
                      <a:pt x="687" y="624"/>
                    </a:lnTo>
                    <a:lnTo>
                      <a:pt x="665" y="668"/>
                    </a:lnTo>
                    <a:lnTo>
                      <a:pt x="654" y="679"/>
                    </a:lnTo>
                    <a:lnTo>
                      <a:pt x="599" y="679"/>
                    </a:lnTo>
                    <a:lnTo>
                      <a:pt x="588" y="668"/>
                    </a:lnTo>
                    <a:lnTo>
                      <a:pt x="565" y="624"/>
                    </a:lnTo>
                    <a:lnTo>
                      <a:pt x="565" y="211"/>
                    </a:lnTo>
                    <a:lnTo>
                      <a:pt x="554" y="156"/>
                    </a:lnTo>
                    <a:lnTo>
                      <a:pt x="510" y="89"/>
                    </a:lnTo>
                    <a:lnTo>
                      <a:pt x="410" y="22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5"/>
                    </a:lnTo>
                    <a:lnTo>
                      <a:pt x="66" y="111"/>
                    </a:lnTo>
                    <a:lnTo>
                      <a:pt x="44" y="189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8" y="256"/>
                    </a:lnTo>
                    <a:lnTo>
                      <a:pt x="155" y="256"/>
                    </a:lnTo>
                    <a:lnTo>
                      <a:pt x="177" y="245"/>
                    </a:lnTo>
                    <a:lnTo>
                      <a:pt x="188" y="211"/>
                    </a:lnTo>
                    <a:lnTo>
                      <a:pt x="199" y="189"/>
                    </a:lnTo>
                    <a:lnTo>
                      <a:pt x="199" y="178"/>
                    </a:lnTo>
                    <a:lnTo>
                      <a:pt x="188" y="156"/>
                    </a:lnTo>
                    <a:lnTo>
                      <a:pt x="188" y="145"/>
                    </a:lnTo>
                    <a:lnTo>
                      <a:pt x="144" y="122"/>
                    </a:lnTo>
                    <a:lnTo>
                      <a:pt x="111" y="111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22" y="44"/>
                    </a:lnTo>
                    <a:lnTo>
                      <a:pt x="288" y="44"/>
                    </a:lnTo>
                    <a:lnTo>
                      <a:pt x="344" y="55"/>
                    </a:lnTo>
                    <a:lnTo>
                      <a:pt x="399" y="89"/>
                    </a:lnTo>
                    <a:lnTo>
                      <a:pt x="443" y="156"/>
                    </a:lnTo>
                    <a:lnTo>
                      <a:pt x="454" y="245"/>
                    </a:lnTo>
                    <a:lnTo>
                      <a:pt x="454" y="301"/>
                    </a:lnTo>
                    <a:lnTo>
                      <a:pt x="321" y="312"/>
                    </a:lnTo>
                    <a:lnTo>
                      <a:pt x="166" y="367"/>
                    </a:lnTo>
                    <a:lnTo>
                      <a:pt x="66" y="423"/>
                    </a:lnTo>
                    <a:lnTo>
                      <a:pt x="22" y="501"/>
                    </a:lnTo>
                    <a:lnTo>
                      <a:pt x="0" y="568"/>
                    </a:lnTo>
                    <a:lnTo>
                      <a:pt x="22" y="635"/>
                    </a:lnTo>
                    <a:lnTo>
                      <a:pt x="66" y="690"/>
                    </a:lnTo>
                    <a:lnTo>
                      <a:pt x="122" y="724"/>
                    </a:lnTo>
                    <a:lnTo>
                      <a:pt x="255" y="746"/>
                    </a:lnTo>
                    <a:lnTo>
                      <a:pt x="355" y="724"/>
                    </a:lnTo>
                    <a:lnTo>
                      <a:pt x="421" y="668"/>
                    </a:lnTo>
                    <a:lnTo>
                      <a:pt x="466" y="601"/>
                    </a:lnTo>
                    <a:close/>
                    <a:moveTo>
                      <a:pt x="454" y="334"/>
                    </a:moveTo>
                    <a:lnTo>
                      <a:pt x="454" y="501"/>
                    </a:lnTo>
                    <a:lnTo>
                      <a:pt x="432" y="601"/>
                    </a:lnTo>
                    <a:lnTo>
                      <a:pt x="388" y="657"/>
                    </a:lnTo>
                    <a:lnTo>
                      <a:pt x="332" y="690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55" y="657"/>
                    </a:lnTo>
                    <a:lnTo>
                      <a:pt x="133" y="612"/>
                    </a:lnTo>
                    <a:lnTo>
                      <a:pt x="122" y="568"/>
                    </a:lnTo>
                    <a:lnTo>
                      <a:pt x="133" y="512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1" y="356"/>
                    </a:lnTo>
                    <a:lnTo>
                      <a:pt x="454" y="3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4" name="Freeform 170"/>
              <p:cNvSpPr>
                <a:spLocks/>
              </p:cNvSpPr>
              <p:nvPr/>
            </p:nvSpPr>
            <p:spPr bwMode="auto">
              <a:xfrm>
                <a:off x="21338" y="15595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4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3" y="346"/>
                  </a:cxn>
                  <a:cxn ang="0">
                    <a:pos x="133" y="791"/>
                  </a:cxn>
                  <a:cxn ang="0">
                    <a:pos x="155" y="892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0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66" y="702"/>
                  </a:cxn>
                  <a:cxn ang="0">
                    <a:pos x="466" y="791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33" y="925"/>
                  </a:cxn>
                  <a:cxn ang="0">
                    <a:pos x="410" y="947"/>
                  </a:cxn>
                  <a:cxn ang="0">
                    <a:pos x="377" y="970"/>
                  </a:cxn>
                  <a:cxn ang="0">
                    <a:pos x="322" y="970"/>
                  </a:cxn>
                  <a:cxn ang="0">
                    <a:pos x="277" y="925"/>
                  </a:cxn>
                  <a:cxn ang="0">
                    <a:pos x="255" y="880"/>
                  </a:cxn>
                  <a:cxn ang="0">
                    <a:pos x="255" y="858"/>
                  </a:cxn>
                  <a:cxn ang="0">
                    <a:pos x="244" y="825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499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4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3" y="346"/>
                    </a:lnTo>
                    <a:lnTo>
                      <a:pt x="133" y="791"/>
                    </a:lnTo>
                    <a:lnTo>
                      <a:pt x="155" y="892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0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66" y="702"/>
                    </a:lnTo>
                    <a:lnTo>
                      <a:pt x="466" y="791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33" y="925"/>
                    </a:lnTo>
                    <a:lnTo>
                      <a:pt x="410" y="947"/>
                    </a:lnTo>
                    <a:lnTo>
                      <a:pt x="377" y="970"/>
                    </a:lnTo>
                    <a:lnTo>
                      <a:pt x="322" y="970"/>
                    </a:lnTo>
                    <a:lnTo>
                      <a:pt x="277" y="925"/>
                    </a:lnTo>
                    <a:lnTo>
                      <a:pt x="255" y="880"/>
                    </a:lnTo>
                    <a:lnTo>
                      <a:pt x="255" y="858"/>
                    </a:lnTo>
                    <a:lnTo>
                      <a:pt x="244" y="825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5" name="Freeform 171"/>
              <p:cNvSpPr>
                <a:spLocks/>
              </p:cNvSpPr>
              <p:nvPr/>
            </p:nvSpPr>
            <p:spPr bwMode="auto">
              <a:xfrm>
                <a:off x="22725" y="15874"/>
                <a:ext cx="798" cy="713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1" y="646"/>
                  </a:cxn>
                  <a:cxn ang="0">
                    <a:pos x="88" y="657"/>
                  </a:cxn>
                  <a:cxn ang="0">
                    <a:pos x="44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55" y="713"/>
                  </a:cxn>
                  <a:cxn ang="0">
                    <a:pos x="355" y="668"/>
                  </a:cxn>
                  <a:cxn ang="0">
                    <a:pos x="310" y="668"/>
                  </a:cxn>
                  <a:cxn ang="0">
                    <a:pos x="277" y="657"/>
                  </a:cxn>
                  <a:cxn ang="0">
                    <a:pos x="255" y="657"/>
                  </a:cxn>
                  <a:cxn ang="0">
                    <a:pos x="244" y="646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5" y="189"/>
                  </a:cxn>
                  <a:cxn ang="0">
                    <a:pos x="299" y="100"/>
                  </a:cxn>
                  <a:cxn ang="0">
                    <a:pos x="366" y="56"/>
                  </a:cxn>
                  <a:cxn ang="0">
                    <a:pos x="443" y="33"/>
                  </a:cxn>
                  <a:cxn ang="0">
                    <a:pos x="510" y="56"/>
                  </a:cxn>
                  <a:cxn ang="0">
                    <a:pos x="543" y="89"/>
                  </a:cxn>
                  <a:cxn ang="0">
                    <a:pos x="565" y="145"/>
                  </a:cxn>
                  <a:cxn ang="0">
                    <a:pos x="565" y="624"/>
                  </a:cxn>
                  <a:cxn ang="0">
                    <a:pos x="554" y="646"/>
                  </a:cxn>
                  <a:cxn ang="0">
                    <a:pos x="532" y="657"/>
                  </a:cxn>
                  <a:cxn ang="0">
                    <a:pos x="499" y="657"/>
                  </a:cxn>
                  <a:cxn ang="0">
                    <a:pos x="443" y="668"/>
                  </a:cxn>
                  <a:cxn ang="0">
                    <a:pos x="443" y="713"/>
                  </a:cxn>
                  <a:cxn ang="0">
                    <a:pos x="798" y="713"/>
                  </a:cxn>
                  <a:cxn ang="0">
                    <a:pos x="798" y="668"/>
                  </a:cxn>
                  <a:cxn ang="0">
                    <a:pos x="754" y="668"/>
                  </a:cxn>
                  <a:cxn ang="0">
                    <a:pos x="721" y="657"/>
                  </a:cxn>
                  <a:cxn ang="0">
                    <a:pos x="698" y="657"/>
                  </a:cxn>
                  <a:cxn ang="0">
                    <a:pos x="676" y="635"/>
                  </a:cxn>
                  <a:cxn ang="0">
                    <a:pos x="676" y="200"/>
                  </a:cxn>
                  <a:cxn ang="0">
                    <a:pos x="665" y="122"/>
                  </a:cxn>
                  <a:cxn ang="0">
                    <a:pos x="621" y="67"/>
                  </a:cxn>
                  <a:cxn ang="0">
                    <a:pos x="610" y="44"/>
                  </a:cxn>
                  <a:cxn ang="0">
                    <a:pos x="588" y="33"/>
                  </a:cxn>
                  <a:cxn ang="0">
                    <a:pos x="554" y="11"/>
                  </a:cxn>
                  <a:cxn ang="0">
                    <a:pos x="510" y="11"/>
                  </a:cxn>
                  <a:cxn ang="0">
                    <a:pos x="454" y="0"/>
                  </a:cxn>
                  <a:cxn ang="0">
                    <a:pos x="355" y="22"/>
                  </a:cxn>
                  <a:cxn ang="0">
                    <a:pos x="277" y="78"/>
                  </a:cxn>
                  <a:cxn ang="0">
                    <a:pos x="221" y="167"/>
                  </a:cxn>
                  <a:cxn ang="0">
                    <a:pos x="221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99" y="89"/>
                  </a:cxn>
                  <a:cxn ang="0">
                    <a:pos x="111" y="100"/>
                  </a:cxn>
                  <a:cxn ang="0">
                    <a:pos x="122" y="122"/>
                  </a:cxn>
                  <a:cxn ang="0">
                    <a:pos x="122" y="156"/>
                  </a:cxn>
                </a:cxnLst>
                <a:rect l="0" t="0" r="r" b="b"/>
                <a:pathLst>
                  <a:path w="798" h="713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6"/>
                    </a:lnTo>
                    <a:lnTo>
                      <a:pt x="88" y="657"/>
                    </a:lnTo>
                    <a:lnTo>
                      <a:pt x="44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55" y="713"/>
                    </a:lnTo>
                    <a:lnTo>
                      <a:pt x="355" y="668"/>
                    </a:lnTo>
                    <a:lnTo>
                      <a:pt x="310" y="668"/>
                    </a:lnTo>
                    <a:lnTo>
                      <a:pt x="277" y="657"/>
                    </a:lnTo>
                    <a:lnTo>
                      <a:pt x="255" y="657"/>
                    </a:lnTo>
                    <a:lnTo>
                      <a:pt x="244" y="646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89"/>
                    </a:lnTo>
                    <a:lnTo>
                      <a:pt x="299" y="100"/>
                    </a:lnTo>
                    <a:lnTo>
                      <a:pt x="366" y="56"/>
                    </a:lnTo>
                    <a:lnTo>
                      <a:pt x="443" y="33"/>
                    </a:lnTo>
                    <a:lnTo>
                      <a:pt x="510" y="56"/>
                    </a:lnTo>
                    <a:lnTo>
                      <a:pt x="543" y="89"/>
                    </a:lnTo>
                    <a:lnTo>
                      <a:pt x="565" y="145"/>
                    </a:lnTo>
                    <a:lnTo>
                      <a:pt x="565" y="624"/>
                    </a:lnTo>
                    <a:lnTo>
                      <a:pt x="554" y="646"/>
                    </a:lnTo>
                    <a:lnTo>
                      <a:pt x="532" y="657"/>
                    </a:lnTo>
                    <a:lnTo>
                      <a:pt x="499" y="657"/>
                    </a:lnTo>
                    <a:lnTo>
                      <a:pt x="443" y="668"/>
                    </a:lnTo>
                    <a:lnTo>
                      <a:pt x="443" y="713"/>
                    </a:lnTo>
                    <a:lnTo>
                      <a:pt x="798" y="713"/>
                    </a:lnTo>
                    <a:lnTo>
                      <a:pt x="798" y="668"/>
                    </a:lnTo>
                    <a:lnTo>
                      <a:pt x="754" y="668"/>
                    </a:lnTo>
                    <a:lnTo>
                      <a:pt x="721" y="657"/>
                    </a:lnTo>
                    <a:lnTo>
                      <a:pt x="698" y="657"/>
                    </a:lnTo>
                    <a:lnTo>
                      <a:pt x="676" y="635"/>
                    </a:lnTo>
                    <a:lnTo>
                      <a:pt x="676" y="200"/>
                    </a:lnTo>
                    <a:lnTo>
                      <a:pt x="665" y="122"/>
                    </a:lnTo>
                    <a:lnTo>
                      <a:pt x="621" y="67"/>
                    </a:lnTo>
                    <a:lnTo>
                      <a:pt x="610" y="44"/>
                    </a:lnTo>
                    <a:lnTo>
                      <a:pt x="588" y="33"/>
                    </a:lnTo>
                    <a:lnTo>
                      <a:pt x="554" y="11"/>
                    </a:lnTo>
                    <a:lnTo>
                      <a:pt x="510" y="11"/>
                    </a:lnTo>
                    <a:lnTo>
                      <a:pt x="454" y="0"/>
                    </a:lnTo>
                    <a:lnTo>
                      <a:pt x="355" y="22"/>
                    </a:lnTo>
                    <a:lnTo>
                      <a:pt x="277" y="78"/>
                    </a:lnTo>
                    <a:lnTo>
                      <a:pt x="221" y="167"/>
                    </a:lnTo>
                    <a:lnTo>
                      <a:pt x="221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99" y="89"/>
                    </a:lnTo>
                    <a:lnTo>
                      <a:pt x="111" y="100"/>
                    </a:lnTo>
                    <a:lnTo>
                      <a:pt x="122" y="122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6" name="Freeform 172"/>
              <p:cNvSpPr>
                <a:spLocks noEditPoints="1"/>
              </p:cNvSpPr>
              <p:nvPr/>
            </p:nvSpPr>
            <p:spPr bwMode="auto">
              <a:xfrm>
                <a:off x="23601" y="15863"/>
                <a:ext cx="621" cy="746"/>
              </a:xfrm>
              <a:custGeom>
                <a:avLst/>
                <a:gdLst/>
                <a:ahLst/>
                <a:cxnLst>
                  <a:cxn ang="0">
                    <a:pos x="577" y="356"/>
                  </a:cxn>
                  <a:cxn ang="0">
                    <a:pos x="599" y="356"/>
                  </a:cxn>
                  <a:cxn ang="0">
                    <a:pos x="621" y="334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00" y="33"/>
                  </a:cxn>
                  <a:cxn ang="0">
                    <a:pos x="100" y="111"/>
                  </a:cxn>
                  <a:cxn ang="0">
                    <a:pos x="22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2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23"/>
                  </a:cxn>
                  <a:cxn ang="0">
                    <a:pos x="577" y="535"/>
                  </a:cxn>
                  <a:cxn ang="0">
                    <a:pos x="532" y="612"/>
                  </a:cxn>
                  <a:cxn ang="0">
                    <a:pos x="488" y="668"/>
                  </a:cxn>
                  <a:cxn ang="0">
                    <a:pos x="433" y="690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0"/>
                  </a:cxn>
                  <a:cxn ang="0">
                    <a:pos x="233" y="646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23"/>
                  </a:cxn>
                  <a:cxn ang="0">
                    <a:pos x="133" y="356"/>
                  </a:cxn>
                  <a:cxn ang="0">
                    <a:pos x="577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88" y="122"/>
                  </a:cxn>
                  <a:cxn ang="0">
                    <a:pos x="244" y="67"/>
                  </a:cxn>
                  <a:cxn ang="0">
                    <a:pos x="288" y="44"/>
                  </a:cxn>
                  <a:cxn ang="0">
                    <a:pos x="333" y="44"/>
                  </a:cxn>
                  <a:cxn ang="0">
                    <a:pos x="399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77" y="356"/>
                    </a:moveTo>
                    <a:lnTo>
                      <a:pt x="599" y="356"/>
                    </a:lnTo>
                    <a:lnTo>
                      <a:pt x="621" y="334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00" y="33"/>
                    </a:lnTo>
                    <a:lnTo>
                      <a:pt x="100" y="111"/>
                    </a:lnTo>
                    <a:lnTo>
                      <a:pt x="22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2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23"/>
                    </a:lnTo>
                    <a:lnTo>
                      <a:pt x="577" y="535"/>
                    </a:lnTo>
                    <a:lnTo>
                      <a:pt x="532" y="612"/>
                    </a:lnTo>
                    <a:lnTo>
                      <a:pt x="488" y="668"/>
                    </a:lnTo>
                    <a:lnTo>
                      <a:pt x="433" y="690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0"/>
                    </a:lnTo>
                    <a:lnTo>
                      <a:pt x="233" y="646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23"/>
                    </a:lnTo>
                    <a:lnTo>
                      <a:pt x="133" y="356"/>
                    </a:lnTo>
                    <a:lnTo>
                      <a:pt x="577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88" y="122"/>
                    </a:lnTo>
                    <a:lnTo>
                      <a:pt x="244" y="67"/>
                    </a:lnTo>
                    <a:lnTo>
                      <a:pt x="288" y="44"/>
                    </a:lnTo>
                    <a:lnTo>
                      <a:pt x="333" y="44"/>
                    </a:lnTo>
                    <a:lnTo>
                      <a:pt x="399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7" name="Freeform 173"/>
              <p:cNvSpPr>
                <a:spLocks noEditPoints="1"/>
              </p:cNvSpPr>
              <p:nvPr/>
            </p:nvSpPr>
            <p:spPr bwMode="auto">
              <a:xfrm>
                <a:off x="24322" y="15517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11" y="379"/>
                  </a:cxn>
                  <a:cxn ang="0">
                    <a:pos x="11" y="424"/>
                  </a:cxn>
                  <a:cxn ang="0">
                    <a:pos x="55" y="424"/>
                  </a:cxn>
                  <a:cxn ang="0">
                    <a:pos x="89" y="435"/>
                  </a:cxn>
                  <a:cxn ang="0">
                    <a:pos x="111" y="446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5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299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33" y="45"/>
                  </a:cxn>
                  <a:cxn ang="0">
                    <a:pos x="188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4"/>
                  </a:cxn>
                  <a:cxn ang="0">
                    <a:pos x="66" y="56"/>
                  </a:cxn>
                  <a:cxn ang="0">
                    <a:pos x="66" y="78"/>
                  </a:cxn>
                  <a:cxn ang="0">
                    <a:pos x="78" y="112"/>
                  </a:cxn>
                  <a:cxn ang="0">
                    <a:pos x="89" y="134"/>
                  </a:cxn>
                  <a:cxn ang="0">
                    <a:pos x="122" y="156"/>
                  </a:cxn>
                  <a:cxn ang="0">
                    <a:pos x="155" y="167"/>
                  </a:cxn>
                  <a:cxn ang="0">
                    <a:pos x="188" y="156"/>
                  </a:cxn>
                  <a:cxn ang="0">
                    <a:pos x="211" y="145"/>
                  </a:cxn>
                  <a:cxn ang="0">
                    <a:pos x="233" y="112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11" y="379"/>
                    </a:lnTo>
                    <a:lnTo>
                      <a:pt x="11" y="424"/>
                    </a:lnTo>
                    <a:lnTo>
                      <a:pt x="55" y="424"/>
                    </a:lnTo>
                    <a:lnTo>
                      <a:pt x="89" y="435"/>
                    </a:lnTo>
                    <a:lnTo>
                      <a:pt x="111" y="446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5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299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33" y="45"/>
                    </a:lnTo>
                    <a:lnTo>
                      <a:pt x="188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4"/>
                    </a:lnTo>
                    <a:lnTo>
                      <a:pt x="66" y="56"/>
                    </a:lnTo>
                    <a:lnTo>
                      <a:pt x="66" y="78"/>
                    </a:lnTo>
                    <a:lnTo>
                      <a:pt x="78" y="112"/>
                    </a:lnTo>
                    <a:lnTo>
                      <a:pt x="89" y="134"/>
                    </a:lnTo>
                    <a:lnTo>
                      <a:pt x="122" y="156"/>
                    </a:lnTo>
                    <a:lnTo>
                      <a:pt x="155" y="167"/>
                    </a:lnTo>
                    <a:lnTo>
                      <a:pt x="188" y="156"/>
                    </a:lnTo>
                    <a:lnTo>
                      <a:pt x="211" y="145"/>
                    </a:lnTo>
                    <a:lnTo>
                      <a:pt x="233" y="112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8" name="Freeform 174"/>
              <p:cNvSpPr>
                <a:spLocks/>
              </p:cNvSpPr>
              <p:nvPr/>
            </p:nvSpPr>
            <p:spPr bwMode="auto">
              <a:xfrm>
                <a:off x="24743" y="15595"/>
                <a:ext cx="500" cy="1014"/>
              </a:xfrm>
              <a:custGeom>
                <a:avLst/>
                <a:gdLst/>
                <a:ahLst/>
                <a:cxnLst>
                  <a:cxn ang="0">
                    <a:pos x="244" y="346"/>
                  </a:cxn>
                  <a:cxn ang="0">
                    <a:pos x="477" y="346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11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45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6"/>
                  </a:cxn>
                  <a:cxn ang="0">
                    <a:pos x="134" y="346"/>
                  </a:cxn>
                  <a:cxn ang="0">
                    <a:pos x="134" y="791"/>
                  </a:cxn>
                  <a:cxn ang="0">
                    <a:pos x="156" y="892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66" y="702"/>
                  </a:cxn>
                  <a:cxn ang="0">
                    <a:pos x="466" y="791"/>
                  </a:cxn>
                  <a:cxn ang="0">
                    <a:pos x="455" y="847"/>
                  </a:cxn>
                  <a:cxn ang="0">
                    <a:pos x="444" y="892"/>
                  </a:cxn>
                  <a:cxn ang="0">
                    <a:pos x="433" y="925"/>
                  </a:cxn>
                  <a:cxn ang="0">
                    <a:pos x="411" y="947"/>
                  </a:cxn>
                  <a:cxn ang="0">
                    <a:pos x="378" y="970"/>
                  </a:cxn>
                  <a:cxn ang="0">
                    <a:pos x="322" y="970"/>
                  </a:cxn>
                  <a:cxn ang="0">
                    <a:pos x="278" y="925"/>
                  </a:cxn>
                  <a:cxn ang="0">
                    <a:pos x="256" y="880"/>
                  </a:cxn>
                  <a:cxn ang="0">
                    <a:pos x="256" y="858"/>
                  </a:cxn>
                  <a:cxn ang="0">
                    <a:pos x="244" y="825"/>
                  </a:cxn>
                  <a:cxn ang="0">
                    <a:pos x="244" y="791"/>
                  </a:cxn>
                  <a:cxn ang="0">
                    <a:pos x="244" y="346"/>
                  </a:cxn>
                </a:cxnLst>
                <a:rect l="0" t="0" r="r" b="b"/>
                <a:pathLst>
                  <a:path w="500" h="1014">
                    <a:moveTo>
                      <a:pt x="244" y="346"/>
                    </a:moveTo>
                    <a:lnTo>
                      <a:pt x="477" y="346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11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45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6"/>
                    </a:lnTo>
                    <a:lnTo>
                      <a:pt x="134" y="346"/>
                    </a:lnTo>
                    <a:lnTo>
                      <a:pt x="134" y="791"/>
                    </a:lnTo>
                    <a:lnTo>
                      <a:pt x="156" y="892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66" y="702"/>
                    </a:lnTo>
                    <a:lnTo>
                      <a:pt x="466" y="791"/>
                    </a:lnTo>
                    <a:lnTo>
                      <a:pt x="455" y="847"/>
                    </a:lnTo>
                    <a:lnTo>
                      <a:pt x="444" y="892"/>
                    </a:lnTo>
                    <a:lnTo>
                      <a:pt x="433" y="925"/>
                    </a:lnTo>
                    <a:lnTo>
                      <a:pt x="411" y="947"/>
                    </a:lnTo>
                    <a:lnTo>
                      <a:pt x="378" y="970"/>
                    </a:lnTo>
                    <a:lnTo>
                      <a:pt x="322" y="970"/>
                    </a:lnTo>
                    <a:lnTo>
                      <a:pt x="278" y="925"/>
                    </a:lnTo>
                    <a:lnTo>
                      <a:pt x="256" y="880"/>
                    </a:lnTo>
                    <a:lnTo>
                      <a:pt x="256" y="858"/>
                    </a:lnTo>
                    <a:lnTo>
                      <a:pt x="244" y="825"/>
                    </a:lnTo>
                    <a:lnTo>
                      <a:pt x="244" y="791"/>
                    </a:lnTo>
                    <a:lnTo>
                      <a:pt x="244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59" name="Freeform 175"/>
              <p:cNvSpPr>
                <a:spLocks/>
              </p:cNvSpPr>
              <p:nvPr/>
            </p:nvSpPr>
            <p:spPr bwMode="auto">
              <a:xfrm>
                <a:off x="25387" y="15473"/>
                <a:ext cx="798" cy="1114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601"/>
                  </a:cxn>
                  <a:cxn ang="0">
                    <a:pos x="665" y="523"/>
                  </a:cxn>
                  <a:cxn ang="0">
                    <a:pos x="632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4" y="412"/>
                  </a:cxn>
                  <a:cxn ang="0">
                    <a:pos x="510" y="412"/>
                  </a:cxn>
                  <a:cxn ang="0">
                    <a:pos x="466" y="401"/>
                  </a:cxn>
                  <a:cxn ang="0">
                    <a:pos x="377" y="423"/>
                  </a:cxn>
                  <a:cxn ang="0">
                    <a:pos x="310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33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100" y="78"/>
                  </a:cxn>
                  <a:cxn ang="0">
                    <a:pos x="122" y="100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55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299" y="1069"/>
                  </a:cxn>
                  <a:cxn ang="0">
                    <a:pos x="266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299" y="501"/>
                  </a:cxn>
                  <a:cxn ang="0">
                    <a:pos x="377" y="457"/>
                  </a:cxn>
                  <a:cxn ang="0">
                    <a:pos x="455" y="434"/>
                  </a:cxn>
                  <a:cxn ang="0">
                    <a:pos x="510" y="457"/>
                  </a:cxn>
                  <a:cxn ang="0">
                    <a:pos x="543" y="490"/>
                  </a:cxn>
                  <a:cxn ang="0">
                    <a:pos x="565" y="546"/>
                  </a:cxn>
                  <a:cxn ang="0">
                    <a:pos x="565" y="1025"/>
                  </a:cxn>
                  <a:cxn ang="0">
                    <a:pos x="554" y="1047"/>
                  </a:cxn>
                  <a:cxn ang="0">
                    <a:pos x="543" y="1058"/>
                  </a:cxn>
                  <a:cxn ang="0">
                    <a:pos x="488" y="1058"/>
                  </a:cxn>
                  <a:cxn ang="0">
                    <a:pos x="443" y="1069"/>
                  </a:cxn>
                  <a:cxn ang="0">
                    <a:pos x="443" y="1114"/>
                  </a:cxn>
                  <a:cxn ang="0">
                    <a:pos x="798" y="1114"/>
                  </a:cxn>
                  <a:cxn ang="0">
                    <a:pos x="798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9" y="1058"/>
                  </a:cxn>
                  <a:cxn ang="0">
                    <a:pos x="676" y="1014"/>
                  </a:cxn>
                  <a:cxn ang="0">
                    <a:pos x="676" y="713"/>
                  </a:cxn>
                </a:cxnLst>
                <a:rect l="0" t="0" r="r" b="b"/>
                <a:pathLst>
                  <a:path w="798" h="1114">
                    <a:moveTo>
                      <a:pt x="676" y="713"/>
                    </a:moveTo>
                    <a:lnTo>
                      <a:pt x="676" y="601"/>
                    </a:lnTo>
                    <a:lnTo>
                      <a:pt x="665" y="523"/>
                    </a:lnTo>
                    <a:lnTo>
                      <a:pt x="632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4" y="412"/>
                    </a:lnTo>
                    <a:lnTo>
                      <a:pt x="510" y="412"/>
                    </a:lnTo>
                    <a:lnTo>
                      <a:pt x="466" y="401"/>
                    </a:lnTo>
                    <a:lnTo>
                      <a:pt x="377" y="423"/>
                    </a:lnTo>
                    <a:lnTo>
                      <a:pt x="310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33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100" y="78"/>
                    </a:lnTo>
                    <a:lnTo>
                      <a:pt x="122" y="100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55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299" y="1069"/>
                    </a:lnTo>
                    <a:lnTo>
                      <a:pt x="266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299" y="501"/>
                    </a:lnTo>
                    <a:lnTo>
                      <a:pt x="377" y="457"/>
                    </a:lnTo>
                    <a:lnTo>
                      <a:pt x="455" y="434"/>
                    </a:lnTo>
                    <a:lnTo>
                      <a:pt x="510" y="457"/>
                    </a:lnTo>
                    <a:lnTo>
                      <a:pt x="543" y="490"/>
                    </a:lnTo>
                    <a:lnTo>
                      <a:pt x="565" y="546"/>
                    </a:lnTo>
                    <a:lnTo>
                      <a:pt x="565" y="1025"/>
                    </a:lnTo>
                    <a:lnTo>
                      <a:pt x="554" y="1047"/>
                    </a:lnTo>
                    <a:lnTo>
                      <a:pt x="543" y="1058"/>
                    </a:lnTo>
                    <a:lnTo>
                      <a:pt x="488" y="1058"/>
                    </a:lnTo>
                    <a:lnTo>
                      <a:pt x="443" y="1069"/>
                    </a:lnTo>
                    <a:lnTo>
                      <a:pt x="443" y="1114"/>
                    </a:lnTo>
                    <a:lnTo>
                      <a:pt x="798" y="1114"/>
                    </a:lnTo>
                    <a:lnTo>
                      <a:pt x="798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9" y="1058"/>
                    </a:lnTo>
                    <a:lnTo>
                      <a:pt x="676" y="1014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0" name="Freeform 176"/>
              <p:cNvSpPr>
                <a:spLocks noEditPoints="1"/>
              </p:cNvSpPr>
              <p:nvPr/>
            </p:nvSpPr>
            <p:spPr bwMode="auto">
              <a:xfrm>
                <a:off x="26263" y="15863"/>
                <a:ext cx="621" cy="746"/>
              </a:xfrm>
              <a:custGeom>
                <a:avLst/>
                <a:gdLst/>
                <a:ahLst/>
                <a:cxnLst>
                  <a:cxn ang="0">
                    <a:pos x="588" y="356"/>
                  </a:cxn>
                  <a:cxn ang="0">
                    <a:pos x="610" y="356"/>
                  </a:cxn>
                  <a:cxn ang="0">
                    <a:pos x="621" y="34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2"/>
                  </a:cxn>
                  <a:cxn ang="0">
                    <a:pos x="333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5" y="724"/>
                  </a:cxn>
                  <a:cxn ang="0">
                    <a:pos x="533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35"/>
                  </a:cxn>
                  <a:cxn ang="0">
                    <a:pos x="544" y="612"/>
                  </a:cxn>
                  <a:cxn ang="0">
                    <a:pos x="488" y="668"/>
                  </a:cxn>
                  <a:cxn ang="0">
                    <a:pos x="433" y="690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0"/>
                  </a:cxn>
                  <a:cxn ang="0">
                    <a:pos x="233" y="646"/>
                  </a:cxn>
                  <a:cxn ang="0">
                    <a:pos x="189" y="590"/>
                  </a:cxn>
                  <a:cxn ang="0">
                    <a:pos x="155" y="512"/>
                  </a:cxn>
                  <a:cxn ang="0">
                    <a:pos x="144" y="423"/>
                  </a:cxn>
                  <a:cxn ang="0">
                    <a:pos x="133" y="356"/>
                  </a:cxn>
                  <a:cxn ang="0">
                    <a:pos x="588" y="356"/>
                  </a:cxn>
                  <a:cxn ang="0">
                    <a:pos x="144" y="323"/>
                  </a:cxn>
                  <a:cxn ang="0">
                    <a:pos x="166" y="200"/>
                  </a:cxn>
                  <a:cxn ang="0">
                    <a:pos x="200" y="122"/>
                  </a:cxn>
                  <a:cxn ang="0">
                    <a:pos x="244" y="67"/>
                  </a:cxn>
                  <a:cxn ang="0">
                    <a:pos x="300" y="44"/>
                  </a:cxn>
                  <a:cxn ang="0">
                    <a:pos x="333" y="44"/>
                  </a:cxn>
                  <a:cxn ang="0">
                    <a:pos x="411" y="55"/>
                  </a:cxn>
                  <a:cxn ang="0">
                    <a:pos x="455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21" y="278"/>
                  </a:cxn>
                  <a:cxn ang="0">
                    <a:pos x="521" y="323"/>
                  </a:cxn>
                  <a:cxn ang="0">
                    <a:pos x="144" y="323"/>
                  </a:cxn>
                </a:cxnLst>
                <a:rect l="0" t="0" r="r" b="b"/>
                <a:pathLst>
                  <a:path w="621" h="746">
                    <a:moveTo>
                      <a:pt x="588" y="356"/>
                    </a:moveTo>
                    <a:lnTo>
                      <a:pt x="610" y="356"/>
                    </a:lnTo>
                    <a:lnTo>
                      <a:pt x="621" y="34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2"/>
                    </a:lnTo>
                    <a:lnTo>
                      <a:pt x="333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5" y="724"/>
                    </a:lnTo>
                    <a:lnTo>
                      <a:pt x="533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35"/>
                    </a:lnTo>
                    <a:lnTo>
                      <a:pt x="544" y="612"/>
                    </a:lnTo>
                    <a:lnTo>
                      <a:pt x="488" y="668"/>
                    </a:lnTo>
                    <a:lnTo>
                      <a:pt x="433" y="690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0"/>
                    </a:lnTo>
                    <a:lnTo>
                      <a:pt x="233" y="646"/>
                    </a:lnTo>
                    <a:lnTo>
                      <a:pt x="189" y="590"/>
                    </a:lnTo>
                    <a:lnTo>
                      <a:pt x="155" y="512"/>
                    </a:lnTo>
                    <a:lnTo>
                      <a:pt x="144" y="423"/>
                    </a:lnTo>
                    <a:lnTo>
                      <a:pt x="133" y="356"/>
                    </a:lnTo>
                    <a:lnTo>
                      <a:pt x="588" y="356"/>
                    </a:lnTo>
                    <a:close/>
                    <a:moveTo>
                      <a:pt x="144" y="323"/>
                    </a:moveTo>
                    <a:lnTo>
                      <a:pt x="166" y="200"/>
                    </a:lnTo>
                    <a:lnTo>
                      <a:pt x="200" y="122"/>
                    </a:lnTo>
                    <a:lnTo>
                      <a:pt x="244" y="67"/>
                    </a:lnTo>
                    <a:lnTo>
                      <a:pt x="300" y="44"/>
                    </a:lnTo>
                    <a:lnTo>
                      <a:pt x="333" y="44"/>
                    </a:lnTo>
                    <a:lnTo>
                      <a:pt x="411" y="55"/>
                    </a:lnTo>
                    <a:lnTo>
                      <a:pt x="455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21" y="278"/>
                    </a:lnTo>
                    <a:lnTo>
                      <a:pt x="521" y="323"/>
                    </a:lnTo>
                    <a:lnTo>
                      <a:pt x="144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1" name="Freeform 177"/>
              <p:cNvSpPr>
                <a:spLocks/>
              </p:cNvSpPr>
              <p:nvPr/>
            </p:nvSpPr>
            <p:spPr bwMode="auto">
              <a:xfrm>
                <a:off x="26984" y="15874"/>
                <a:ext cx="533" cy="713"/>
              </a:xfrm>
              <a:custGeom>
                <a:avLst/>
                <a:gdLst/>
                <a:ahLst/>
                <a:cxnLst>
                  <a:cxn ang="0">
                    <a:pos x="222" y="590"/>
                  </a:cxn>
                  <a:cxn ang="0">
                    <a:pos x="222" y="345"/>
                  </a:cxn>
                  <a:cxn ang="0">
                    <a:pos x="233" y="223"/>
                  </a:cxn>
                  <a:cxn ang="0">
                    <a:pos x="277" y="134"/>
                  </a:cxn>
                  <a:cxn ang="0">
                    <a:pos x="333" y="67"/>
                  </a:cxn>
                  <a:cxn ang="0">
                    <a:pos x="411" y="33"/>
                  </a:cxn>
                  <a:cxn ang="0">
                    <a:pos x="433" y="33"/>
                  </a:cxn>
                  <a:cxn ang="0">
                    <a:pos x="433" y="44"/>
                  </a:cxn>
                  <a:cxn ang="0">
                    <a:pos x="422" y="44"/>
                  </a:cxn>
                  <a:cxn ang="0">
                    <a:pos x="411" y="56"/>
                  </a:cxn>
                  <a:cxn ang="0">
                    <a:pos x="399" y="78"/>
                  </a:cxn>
                  <a:cxn ang="0">
                    <a:pos x="399" y="122"/>
                  </a:cxn>
                  <a:cxn ang="0">
                    <a:pos x="411" y="145"/>
                  </a:cxn>
                  <a:cxn ang="0">
                    <a:pos x="422" y="156"/>
                  </a:cxn>
                  <a:cxn ang="0">
                    <a:pos x="444" y="167"/>
                  </a:cxn>
                  <a:cxn ang="0">
                    <a:pos x="488" y="167"/>
                  </a:cxn>
                  <a:cxn ang="0">
                    <a:pos x="499" y="156"/>
                  </a:cxn>
                  <a:cxn ang="0">
                    <a:pos x="521" y="145"/>
                  </a:cxn>
                  <a:cxn ang="0">
                    <a:pos x="533" y="122"/>
                  </a:cxn>
                  <a:cxn ang="0">
                    <a:pos x="533" y="100"/>
                  </a:cxn>
                  <a:cxn ang="0">
                    <a:pos x="521" y="67"/>
                  </a:cxn>
                  <a:cxn ang="0">
                    <a:pos x="510" y="44"/>
                  </a:cxn>
                  <a:cxn ang="0">
                    <a:pos x="488" y="22"/>
                  </a:cxn>
                  <a:cxn ang="0">
                    <a:pos x="455" y="11"/>
                  </a:cxn>
                  <a:cxn ang="0">
                    <a:pos x="411" y="0"/>
                  </a:cxn>
                  <a:cxn ang="0">
                    <a:pos x="333" y="22"/>
                  </a:cxn>
                  <a:cxn ang="0">
                    <a:pos x="277" y="67"/>
                  </a:cxn>
                  <a:cxn ang="0">
                    <a:pos x="244" y="122"/>
                  </a:cxn>
                  <a:cxn ang="0">
                    <a:pos x="222" y="178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89"/>
                  </a:cxn>
                  <a:cxn ang="0">
                    <a:pos x="111" y="100"/>
                  </a:cxn>
                  <a:cxn ang="0">
                    <a:pos x="122" y="122"/>
                  </a:cxn>
                  <a:cxn ang="0">
                    <a:pos x="122" y="624"/>
                  </a:cxn>
                  <a:cxn ang="0">
                    <a:pos x="111" y="646"/>
                  </a:cxn>
                  <a:cxn ang="0">
                    <a:pos x="89" y="657"/>
                  </a:cxn>
                  <a:cxn ang="0">
                    <a:pos x="44" y="657"/>
                  </a:cxn>
                  <a:cxn ang="0">
                    <a:pos x="0" y="668"/>
                  </a:cxn>
                  <a:cxn ang="0">
                    <a:pos x="0" y="713"/>
                  </a:cxn>
                  <a:cxn ang="0">
                    <a:pos x="377" y="713"/>
                  </a:cxn>
                  <a:cxn ang="0">
                    <a:pos x="377" y="668"/>
                  </a:cxn>
                  <a:cxn ang="0">
                    <a:pos x="300" y="668"/>
                  </a:cxn>
                  <a:cxn ang="0">
                    <a:pos x="266" y="657"/>
                  </a:cxn>
                  <a:cxn ang="0">
                    <a:pos x="244" y="646"/>
                  </a:cxn>
                  <a:cxn ang="0">
                    <a:pos x="233" y="635"/>
                  </a:cxn>
                  <a:cxn ang="0">
                    <a:pos x="222" y="613"/>
                  </a:cxn>
                  <a:cxn ang="0">
                    <a:pos x="222" y="590"/>
                  </a:cxn>
                </a:cxnLst>
                <a:rect l="0" t="0" r="r" b="b"/>
                <a:pathLst>
                  <a:path w="533" h="713">
                    <a:moveTo>
                      <a:pt x="222" y="590"/>
                    </a:moveTo>
                    <a:lnTo>
                      <a:pt x="222" y="345"/>
                    </a:lnTo>
                    <a:lnTo>
                      <a:pt x="233" y="223"/>
                    </a:lnTo>
                    <a:lnTo>
                      <a:pt x="277" y="134"/>
                    </a:lnTo>
                    <a:lnTo>
                      <a:pt x="333" y="67"/>
                    </a:lnTo>
                    <a:lnTo>
                      <a:pt x="411" y="33"/>
                    </a:lnTo>
                    <a:lnTo>
                      <a:pt x="433" y="33"/>
                    </a:lnTo>
                    <a:lnTo>
                      <a:pt x="433" y="44"/>
                    </a:lnTo>
                    <a:lnTo>
                      <a:pt x="422" y="44"/>
                    </a:lnTo>
                    <a:lnTo>
                      <a:pt x="411" y="56"/>
                    </a:lnTo>
                    <a:lnTo>
                      <a:pt x="399" y="78"/>
                    </a:lnTo>
                    <a:lnTo>
                      <a:pt x="399" y="122"/>
                    </a:lnTo>
                    <a:lnTo>
                      <a:pt x="411" y="145"/>
                    </a:lnTo>
                    <a:lnTo>
                      <a:pt x="422" y="156"/>
                    </a:lnTo>
                    <a:lnTo>
                      <a:pt x="444" y="167"/>
                    </a:lnTo>
                    <a:lnTo>
                      <a:pt x="488" y="167"/>
                    </a:lnTo>
                    <a:lnTo>
                      <a:pt x="499" y="156"/>
                    </a:lnTo>
                    <a:lnTo>
                      <a:pt x="521" y="145"/>
                    </a:lnTo>
                    <a:lnTo>
                      <a:pt x="533" y="122"/>
                    </a:lnTo>
                    <a:lnTo>
                      <a:pt x="533" y="100"/>
                    </a:lnTo>
                    <a:lnTo>
                      <a:pt x="521" y="67"/>
                    </a:lnTo>
                    <a:lnTo>
                      <a:pt x="510" y="44"/>
                    </a:lnTo>
                    <a:lnTo>
                      <a:pt x="488" y="22"/>
                    </a:lnTo>
                    <a:lnTo>
                      <a:pt x="455" y="11"/>
                    </a:lnTo>
                    <a:lnTo>
                      <a:pt x="411" y="0"/>
                    </a:lnTo>
                    <a:lnTo>
                      <a:pt x="333" y="22"/>
                    </a:lnTo>
                    <a:lnTo>
                      <a:pt x="277" y="67"/>
                    </a:lnTo>
                    <a:lnTo>
                      <a:pt x="244" y="122"/>
                    </a:lnTo>
                    <a:lnTo>
                      <a:pt x="222" y="178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89"/>
                    </a:lnTo>
                    <a:lnTo>
                      <a:pt x="111" y="100"/>
                    </a:lnTo>
                    <a:lnTo>
                      <a:pt x="122" y="122"/>
                    </a:lnTo>
                    <a:lnTo>
                      <a:pt x="122" y="624"/>
                    </a:lnTo>
                    <a:lnTo>
                      <a:pt x="111" y="646"/>
                    </a:lnTo>
                    <a:lnTo>
                      <a:pt x="89" y="657"/>
                    </a:lnTo>
                    <a:lnTo>
                      <a:pt x="44" y="657"/>
                    </a:lnTo>
                    <a:lnTo>
                      <a:pt x="0" y="668"/>
                    </a:lnTo>
                    <a:lnTo>
                      <a:pt x="0" y="713"/>
                    </a:lnTo>
                    <a:lnTo>
                      <a:pt x="377" y="713"/>
                    </a:lnTo>
                    <a:lnTo>
                      <a:pt x="377" y="668"/>
                    </a:lnTo>
                    <a:lnTo>
                      <a:pt x="300" y="668"/>
                    </a:lnTo>
                    <a:lnTo>
                      <a:pt x="266" y="657"/>
                    </a:lnTo>
                    <a:lnTo>
                      <a:pt x="244" y="646"/>
                    </a:lnTo>
                    <a:lnTo>
                      <a:pt x="233" y="635"/>
                    </a:lnTo>
                    <a:lnTo>
                      <a:pt x="222" y="613"/>
                    </a:lnTo>
                    <a:lnTo>
                      <a:pt x="222" y="5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2" name="Freeform 178"/>
              <p:cNvSpPr>
                <a:spLocks/>
              </p:cNvSpPr>
              <p:nvPr/>
            </p:nvSpPr>
            <p:spPr bwMode="auto">
              <a:xfrm>
                <a:off x="28360" y="15863"/>
                <a:ext cx="610" cy="746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65" y="122"/>
                  </a:cxn>
                  <a:cxn ang="0">
                    <a:pos x="454" y="133"/>
                  </a:cxn>
                  <a:cxn ang="0">
                    <a:pos x="443" y="156"/>
                  </a:cxn>
                  <a:cxn ang="0">
                    <a:pos x="443" y="211"/>
                  </a:cxn>
                  <a:cxn ang="0">
                    <a:pos x="465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65" y="234"/>
                  </a:cxn>
                  <a:cxn ang="0">
                    <a:pos x="587" y="211"/>
                  </a:cxn>
                  <a:cxn ang="0">
                    <a:pos x="587" y="178"/>
                  </a:cxn>
                  <a:cxn ang="0">
                    <a:pos x="565" y="100"/>
                  </a:cxn>
                  <a:cxn ang="0">
                    <a:pos x="510" y="44"/>
                  </a:cxn>
                  <a:cxn ang="0">
                    <a:pos x="432" y="11"/>
                  </a:cxn>
                  <a:cxn ang="0">
                    <a:pos x="343" y="0"/>
                  </a:cxn>
                  <a:cxn ang="0">
                    <a:pos x="210" y="33"/>
                  </a:cxn>
                  <a:cxn ang="0">
                    <a:pos x="99" y="111"/>
                  </a:cxn>
                  <a:cxn ang="0">
                    <a:pos x="22" y="234"/>
                  </a:cxn>
                  <a:cxn ang="0">
                    <a:pos x="0" y="379"/>
                  </a:cxn>
                  <a:cxn ang="0">
                    <a:pos x="22" y="523"/>
                  </a:cxn>
                  <a:cxn ang="0">
                    <a:pos x="99" y="635"/>
                  </a:cxn>
                  <a:cxn ang="0">
                    <a:pos x="210" y="713"/>
                  </a:cxn>
                  <a:cxn ang="0">
                    <a:pos x="343" y="746"/>
                  </a:cxn>
                  <a:cxn ang="0">
                    <a:pos x="454" y="724"/>
                  </a:cxn>
                  <a:cxn ang="0">
                    <a:pos x="532" y="668"/>
                  </a:cxn>
                  <a:cxn ang="0">
                    <a:pos x="576" y="612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3"/>
                  </a:cxn>
                  <a:cxn ang="0">
                    <a:pos x="599" y="512"/>
                  </a:cxn>
                  <a:cxn ang="0">
                    <a:pos x="587" y="512"/>
                  </a:cxn>
                  <a:cxn ang="0">
                    <a:pos x="565" y="535"/>
                  </a:cxn>
                  <a:cxn ang="0">
                    <a:pos x="521" y="624"/>
                  </a:cxn>
                  <a:cxn ang="0">
                    <a:pos x="465" y="668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0"/>
                  </a:cxn>
                  <a:cxn ang="0">
                    <a:pos x="244" y="657"/>
                  </a:cxn>
                  <a:cxn ang="0">
                    <a:pos x="188" y="601"/>
                  </a:cxn>
                  <a:cxn ang="0">
                    <a:pos x="144" y="512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2" y="89"/>
                  </a:cxn>
                  <a:cxn ang="0">
                    <a:pos x="288" y="55"/>
                  </a:cxn>
                  <a:cxn ang="0">
                    <a:pos x="343" y="44"/>
                  </a:cxn>
                  <a:cxn ang="0">
                    <a:pos x="388" y="44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6">
                    <a:moveTo>
                      <a:pt x="521" y="100"/>
                    </a:moveTo>
                    <a:lnTo>
                      <a:pt x="488" y="111"/>
                    </a:lnTo>
                    <a:lnTo>
                      <a:pt x="465" y="122"/>
                    </a:lnTo>
                    <a:lnTo>
                      <a:pt x="454" y="133"/>
                    </a:lnTo>
                    <a:lnTo>
                      <a:pt x="443" y="156"/>
                    </a:lnTo>
                    <a:lnTo>
                      <a:pt x="443" y="211"/>
                    </a:lnTo>
                    <a:lnTo>
                      <a:pt x="465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65" y="234"/>
                    </a:lnTo>
                    <a:lnTo>
                      <a:pt x="587" y="211"/>
                    </a:lnTo>
                    <a:lnTo>
                      <a:pt x="587" y="178"/>
                    </a:lnTo>
                    <a:lnTo>
                      <a:pt x="565" y="100"/>
                    </a:lnTo>
                    <a:lnTo>
                      <a:pt x="510" y="44"/>
                    </a:lnTo>
                    <a:lnTo>
                      <a:pt x="432" y="11"/>
                    </a:lnTo>
                    <a:lnTo>
                      <a:pt x="343" y="0"/>
                    </a:lnTo>
                    <a:lnTo>
                      <a:pt x="210" y="33"/>
                    </a:lnTo>
                    <a:lnTo>
                      <a:pt x="99" y="111"/>
                    </a:lnTo>
                    <a:lnTo>
                      <a:pt x="22" y="234"/>
                    </a:lnTo>
                    <a:lnTo>
                      <a:pt x="0" y="379"/>
                    </a:lnTo>
                    <a:lnTo>
                      <a:pt x="22" y="523"/>
                    </a:lnTo>
                    <a:lnTo>
                      <a:pt x="99" y="635"/>
                    </a:lnTo>
                    <a:lnTo>
                      <a:pt x="210" y="713"/>
                    </a:lnTo>
                    <a:lnTo>
                      <a:pt x="343" y="746"/>
                    </a:lnTo>
                    <a:lnTo>
                      <a:pt x="454" y="724"/>
                    </a:lnTo>
                    <a:lnTo>
                      <a:pt x="532" y="668"/>
                    </a:lnTo>
                    <a:lnTo>
                      <a:pt x="576" y="612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3"/>
                    </a:lnTo>
                    <a:lnTo>
                      <a:pt x="599" y="512"/>
                    </a:lnTo>
                    <a:lnTo>
                      <a:pt x="587" y="512"/>
                    </a:lnTo>
                    <a:lnTo>
                      <a:pt x="565" y="535"/>
                    </a:lnTo>
                    <a:lnTo>
                      <a:pt x="521" y="624"/>
                    </a:lnTo>
                    <a:lnTo>
                      <a:pt x="465" y="668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0"/>
                    </a:lnTo>
                    <a:lnTo>
                      <a:pt x="244" y="657"/>
                    </a:lnTo>
                    <a:lnTo>
                      <a:pt x="188" y="601"/>
                    </a:lnTo>
                    <a:lnTo>
                      <a:pt x="144" y="512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2" y="89"/>
                    </a:lnTo>
                    <a:lnTo>
                      <a:pt x="288" y="55"/>
                    </a:lnTo>
                    <a:lnTo>
                      <a:pt x="343" y="44"/>
                    </a:lnTo>
                    <a:lnTo>
                      <a:pt x="388" y="44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3" name="Freeform 179"/>
              <p:cNvSpPr>
                <a:spLocks/>
              </p:cNvSpPr>
              <p:nvPr/>
            </p:nvSpPr>
            <p:spPr bwMode="auto">
              <a:xfrm>
                <a:off x="29025" y="15473"/>
                <a:ext cx="799" cy="1114"/>
              </a:xfrm>
              <a:custGeom>
                <a:avLst/>
                <a:gdLst/>
                <a:ahLst/>
                <a:cxnLst>
                  <a:cxn ang="0">
                    <a:pos x="677" y="713"/>
                  </a:cxn>
                  <a:cxn ang="0">
                    <a:pos x="677" y="601"/>
                  </a:cxn>
                  <a:cxn ang="0">
                    <a:pos x="666" y="523"/>
                  </a:cxn>
                  <a:cxn ang="0">
                    <a:pos x="621" y="468"/>
                  </a:cxn>
                  <a:cxn ang="0">
                    <a:pos x="610" y="445"/>
                  </a:cxn>
                  <a:cxn ang="0">
                    <a:pos x="588" y="434"/>
                  </a:cxn>
                  <a:cxn ang="0">
                    <a:pos x="555" y="412"/>
                  </a:cxn>
                  <a:cxn ang="0">
                    <a:pos x="510" y="412"/>
                  </a:cxn>
                  <a:cxn ang="0">
                    <a:pos x="455" y="401"/>
                  </a:cxn>
                  <a:cxn ang="0">
                    <a:pos x="366" y="423"/>
                  </a:cxn>
                  <a:cxn ang="0">
                    <a:pos x="300" y="457"/>
                  </a:cxn>
                  <a:cxn ang="0">
                    <a:pos x="255" y="512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2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78"/>
                  </a:cxn>
                  <a:cxn ang="0">
                    <a:pos x="122" y="122"/>
                  </a:cxn>
                  <a:cxn ang="0">
                    <a:pos x="122" y="1025"/>
                  </a:cxn>
                  <a:cxn ang="0">
                    <a:pos x="111" y="1047"/>
                  </a:cxn>
                  <a:cxn ang="0">
                    <a:pos x="89" y="1058"/>
                  </a:cxn>
                  <a:cxn ang="0">
                    <a:pos x="44" y="1058"/>
                  </a:cxn>
                  <a:cxn ang="0">
                    <a:pos x="0" y="1069"/>
                  </a:cxn>
                  <a:cxn ang="0">
                    <a:pos x="0" y="1114"/>
                  </a:cxn>
                  <a:cxn ang="0">
                    <a:pos x="355" y="1114"/>
                  </a:cxn>
                  <a:cxn ang="0">
                    <a:pos x="355" y="1069"/>
                  </a:cxn>
                  <a:cxn ang="0">
                    <a:pos x="311" y="1069"/>
                  </a:cxn>
                  <a:cxn ang="0">
                    <a:pos x="277" y="1058"/>
                  </a:cxn>
                  <a:cxn ang="0">
                    <a:pos x="255" y="1058"/>
                  </a:cxn>
                  <a:cxn ang="0">
                    <a:pos x="244" y="1047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0"/>
                  </a:cxn>
                  <a:cxn ang="0">
                    <a:pos x="300" y="501"/>
                  </a:cxn>
                  <a:cxn ang="0">
                    <a:pos x="366" y="457"/>
                  </a:cxn>
                  <a:cxn ang="0">
                    <a:pos x="444" y="434"/>
                  </a:cxn>
                  <a:cxn ang="0">
                    <a:pos x="510" y="457"/>
                  </a:cxn>
                  <a:cxn ang="0">
                    <a:pos x="544" y="490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5" y="1047"/>
                  </a:cxn>
                  <a:cxn ang="0">
                    <a:pos x="533" y="1058"/>
                  </a:cxn>
                  <a:cxn ang="0">
                    <a:pos x="499" y="1058"/>
                  </a:cxn>
                  <a:cxn ang="0">
                    <a:pos x="444" y="1069"/>
                  </a:cxn>
                  <a:cxn ang="0">
                    <a:pos x="444" y="1114"/>
                  </a:cxn>
                  <a:cxn ang="0">
                    <a:pos x="799" y="1114"/>
                  </a:cxn>
                  <a:cxn ang="0">
                    <a:pos x="799" y="1069"/>
                  </a:cxn>
                  <a:cxn ang="0">
                    <a:pos x="754" y="1069"/>
                  </a:cxn>
                  <a:cxn ang="0">
                    <a:pos x="721" y="1058"/>
                  </a:cxn>
                  <a:cxn ang="0">
                    <a:pos x="699" y="1058"/>
                  </a:cxn>
                  <a:cxn ang="0">
                    <a:pos x="677" y="1036"/>
                  </a:cxn>
                  <a:cxn ang="0">
                    <a:pos x="677" y="1014"/>
                  </a:cxn>
                  <a:cxn ang="0">
                    <a:pos x="677" y="713"/>
                  </a:cxn>
                </a:cxnLst>
                <a:rect l="0" t="0" r="r" b="b"/>
                <a:pathLst>
                  <a:path w="799" h="1114">
                    <a:moveTo>
                      <a:pt x="677" y="713"/>
                    </a:moveTo>
                    <a:lnTo>
                      <a:pt x="677" y="601"/>
                    </a:lnTo>
                    <a:lnTo>
                      <a:pt x="666" y="523"/>
                    </a:lnTo>
                    <a:lnTo>
                      <a:pt x="621" y="468"/>
                    </a:lnTo>
                    <a:lnTo>
                      <a:pt x="610" y="445"/>
                    </a:lnTo>
                    <a:lnTo>
                      <a:pt x="588" y="434"/>
                    </a:lnTo>
                    <a:lnTo>
                      <a:pt x="555" y="412"/>
                    </a:lnTo>
                    <a:lnTo>
                      <a:pt x="510" y="412"/>
                    </a:lnTo>
                    <a:lnTo>
                      <a:pt x="455" y="401"/>
                    </a:lnTo>
                    <a:lnTo>
                      <a:pt x="366" y="423"/>
                    </a:lnTo>
                    <a:lnTo>
                      <a:pt x="300" y="457"/>
                    </a:lnTo>
                    <a:lnTo>
                      <a:pt x="255" y="512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2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78"/>
                    </a:lnTo>
                    <a:lnTo>
                      <a:pt x="122" y="122"/>
                    </a:lnTo>
                    <a:lnTo>
                      <a:pt x="122" y="1025"/>
                    </a:lnTo>
                    <a:lnTo>
                      <a:pt x="111" y="1047"/>
                    </a:lnTo>
                    <a:lnTo>
                      <a:pt x="89" y="1058"/>
                    </a:lnTo>
                    <a:lnTo>
                      <a:pt x="44" y="1058"/>
                    </a:lnTo>
                    <a:lnTo>
                      <a:pt x="0" y="1069"/>
                    </a:lnTo>
                    <a:lnTo>
                      <a:pt x="0" y="1114"/>
                    </a:lnTo>
                    <a:lnTo>
                      <a:pt x="355" y="1114"/>
                    </a:lnTo>
                    <a:lnTo>
                      <a:pt x="355" y="1069"/>
                    </a:lnTo>
                    <a:lnTo>
                      <a:pt x="311" y="1069"/>
                    </a:lnTo>
                    <a:lnTo>
                      <a:pt x="277" y="1058"/>
                    </a:lnTo>
                    <a:lnTo>
                      <a:pt x="255" y="1058"/>
                    </a:lnTo>
                    <a:lnTo>
                      <a:pt x="244" y="1047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0"/>
                    </a:lnTo>
                    <a:lnTo>
                      <a:pt x="300" y="501"/>
                    </a:lnTo>
                    <a:lnTo>
                      <a:pt x="366" y="457"/>
                    </a:lnTo>
                    <a:lnTo>
                      <a:pt x="444" y="434"/>
                    </a:lnTo>
                    <a:lnTo>
                      <a:pt x="510" y="457"/>
                    </a:lnTo>
                    <a:lnTo>
                      <a:pt x="544" y="490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5" y="1047"/>
                    </a:lnTo>
                    <a:lnTo>
                      <a:pt x="533" y="1058"/>
                    </a:lnTo>
                    <a:lnTo>
                      <a:pt x="499" y="1058"/>
                    </a:lnTo>
                    <a:lnTo>
                      <a:pt x="444" y="1069"/>
                    </a:lnTo>
                    <a:lnTo>
                      <a:pt x="444" y="1114"/>
                    </a:lnTo>
                    <a:lnTo>
                      <a:pt x="799" y="1114"/>
                    </a:lnTo>
                    <a:lnTo>
                      <a:pt x="799" y="1069"/>
                    </a:lnTo>
                    <a:lnTo>
                      <a:pt x="754" y="1069"/>
                    </a:lnTo>
                    <a:lnTo>
                      <a:pt x="721" y="1058"/>
                    </a:lnTo>
                    <a:lnTo>
                      <a:pt x="699" y="1058"/>
                    </a:lnTo>
                    <a:lnTo>
                      <a:pt x="677" y="1036"/>
                    </a:lnTo>
                    <a:lnTo>
                      <a:pt x="677" y="1014"/>
                    </a:lnTo>
                    <a:lnTo>
                      <a:pt x="677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4" name="Freeform 180"/>
              <p:cNvSpPr>
                <a:spLocks noEditPoints="1"/>
              </p:cNvSpPr>
              <p:nvPr/>
            </p:nvSpPr>
            <p:spPr bwMode="auto">
              <a:xfrm>
                <a:off x="29901" y="15863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7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4" y="234"/>
                  </a:cxn>
                  <a:cxn ang="0">
                    <a:pos x="0" y="379"/>
                  </a:cxn>
                  <a:cxn ang="0">
                    <a:pos x="34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610" y="635"/>
                  </a:cxn>
                  <a:cxn ang="0">
                    <a:pos x="677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9" y="690"/>
                  </a:cxn>
                  <a:cxn ang="0">
                    <a:pos x="222" y="657"/>
                  </a:cxn>
                  <a:cxn ang="0">
                    <a:pos x="178" y="590"/>
                  </a:cxn>
                  <a:cxn ang="0">
                    <a:pos x="145" y="512"/>
                  </a:cxn>
                  <a:cxn ang="0">
                    <a:pos x="134" y="434"/>
                  </a:cxn>
                  <a:cxn ang="0">
                    <a:pos x="134" y="367"/>
                  </a:cxn>
                  <a:cxn ang="0">
                    <a:pos x="145" y="256"/>
                  </a:cxn>
                  <a:cxn ang="0">
                    <a:pos x="178" y="145"/>
                  </a:cxn>
                  <a:cxn ang="0">
                    <a:pos x="222" y="89"/>
                  </a:cxn>
                  <a:cxn ang="0">
                    <a:pos x="289" y="55"/>
                  </a:cxn>
                  <a:cxn ang="0">
                    <a:pos x="355" y="44"/>
                  </a:cxn>
                  <a:cxn ang="0">
                    <a:pos x="422" y="55"/>
                  </a:cxn>
                  <a:cxn ang="0">
                    <a:pos x="488" y="89"/>
                  </a:cxn>
                  <a:cxn ang="0">
                    <a:pos x="533" y="145"/>
                  </a:cxn>
                  <a:cxn ang="0">
                    <a:pos x="566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4" y="579"/>
                  </a:cxn>
                  <a:cxn ang="0">
                    <a:pos x="500" y="646"/>
                  </a:cxn>
                  <a:cxn ang="0">
                    <a:pos x="433" y="690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77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4" y="234"/>
                    </a:lnTo>
                    <a:lnTo>
                      <a:pt x="0" y="379"/>
                    </a:lnTo>
                    <a:lnTo>
                      <a:pt x="34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610" y="635"/>
                    </a:lnTo>
                    <a:lnTo>
                      <a:pt x="677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9" y="690"/>
                    </a:lnTo>
                    <a:lnTo>
                      <a:pt x="222" y="657"/>
                    </a:lnTo>
                    <a:lnTo>
                      <a:pt x="178" y="590"/>
                    </a:lnTo>
                    <a:lnTo>
                      <a:pt x="145" y="512"/>
                    </a:lnTo>
                    <a:lnTo>
                      <a:pt x="134" y="434"/>
                    </a:lnTo>
                    <a:lnTo>
                      <a:pt x="134" y="367"/>
                    </a:lnTo>
                    <a:lnTo>
                      <a:pt x="145" y="256"/>
                    </a:lnTo>
                    <a:lnTo>
                      <a:pt x="178" y="145"/>
                    </a:lnTo>
                    <a:lnTo>
                      <a:pt x="222" y="89"/>
                    </a:lnTo>
                    <a:lnTo>
                      <a:pt x="289" y="55"/>
                    </a:lnTo>
                    <a:lnTo>
                      <a:pt x="355" y="44"/>
                    </a:lnTo>
                    <a:lnTo>
                      <a:pt x="422" y="55"/>
                    </a:lnTo>
                    <a:lnTo>
                      <a:pt x="488" y="89"/>
                    </a:lnTo>
                    <a:lnTo>
                      <a:pt x="533" y="145"/>
                    </a:lnTo>
                    <a:lnTo>
                      <a:pt x="566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4" y="579"/>
                    </a:lnTo>
                    <a:lnTo>
                      <a:pt x="500" y="646"/>
                    </a:lnTo>
                    <a:lnTo>
                      <a:pt x="433" y="690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5" name="Freeform 181"/>
              <p:cNvSpPr>
                <a:spLocks noEditPoints="1"/>
              </p:cNvSpPr>
              <p:nvPr/>
            </p:nvSpPr>
            <p:spPr bwMode="auto">
              <a:xfrm>
                <a:off x="30711" y="15517"/>
                <a:ext cx="344" cy="1070"/>
              </a:xfrm>
              <a:custGeom>
                <a:avLst/>
                <a:gdLst/>
                <a:ahLst/>
                <a:cxnLst>
                  <a:cxn ang="0">
                    <a:pos x="233" y="357"/>
                  </a:cxn>
                  <a:cxn ang="0">
                    <a:pos x="11" y="379"/>
                  </a:cxn>
                  <a:cxn ang="0">
                    <a:pos x="11" y="424"/>
                  </a:cxn>
                  <a:cxn ang="0">
                    <a:pos x="56" y="424"/>
                  </a:cxn>
                  <a:cxn ang="0">
                    <a:pos x="89" y="435"/>
                  </a:cxn>
                  <a:cxn ang="0">
                    <a:pos x="111" y="446"/>
                  </a:cxn>
                  <a:cxn ang="0">
                    <a:pos x="122" y="479"/>
                  </a:cxn>
                  <a:cxn ang="0">
                    <a:pos x="122" y="981"/>
                  </a:cxn>
                  <a:cxn ang="0">
                    <a:pos x="111" y="1003"/>
                  </a:cxn>
                  <a:cxn ang="0">
                    <a:pos x="89" y="1014"/>
                  </a:cxn>
                  <a:cxn ang="0">
                    <a:pos x="56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4" y="1070"/>
                  </a:cxn>
                  <a:cxn ang="0">
                    <a:pos x="344" y="1025"/>
                  </a:cxn>
                  <a:cxn ang="0">
                    <a:pos x="300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3" y="992"/>
                  </a:cxn>
                  <a:cxn ang="0">
                    <a:pos x="233" y="947"/>
                  </a:cxn>
                  <a:cxn ang="0">
                    <a:pos x="233" y="357"/>
                  </a:cxn>
                  <a:cxn ang="0">
                    <a:pos x="233" y="78"/>
                  </a:cxn>
                  <a:cxn ang="0">
                    <a:pos x="233" y="45"/>
                  </a:cxn>
                  <a:cxn ang="0">
                    <a:pos x="189" y="0"/>
                  </a:cxn>
                  <a:cxn ang="0">
                    <a:pos x="122" y="0"/>
                  </a:cxn>
                  <a:cxn ang="0">
                    <a:pos x="100" y="11"/>
                  </a:cxn>
                  <a:cxn ang="0">
                    <a:pos x="78" y="34"/>
                  </a:cxn>
                  <a:cxn ang="0">
                    <a:pos x="67" y="56"/>
                  </a:cxn>
                  <a:cxn ang="0">
                    <a:pos x="67" y="78"/>
                  </a:cxn>
                  <a:cxn ang="0">
                    <a:pos x="78" y="112"/>
                  </a:cxn>
                  <a:cxn ang="0">
                    <a:pos x="89" y="134"/>
                  </a:cxn>
                  <a:cxn ang="0">
                    <a:pos x="122" y="156"/>
                  </a:cxn>
                  <a:cxn ang="0">
                    <a:pos x="155" y="167"/>
                  </a:cxn>
                  <a:cxn ang="0">
                    <a:pos x="189" y="156"/>
                  </a:cxn>
                  <a:cxn ang="0">
                    <a:pos x="211" y="145"/>
                  </a:cxn>
                  <a:cxn ang="0">
                    <a:pos x="233" y="112"/>
                  </a:cxn>
                  <a:cxn ang="0">
                    <a:pos x="233" y="78"/>
                  </a:cxn>
                </a:cxnLst>
                <a:rect l="0" t="0" r="r" b="b"/>
                <a:pathLst>
                  <a:path w="344" h="1070">
                    <a:moveTo>
                      <a:pt x="233" y="357"/>
                    </a:moveTo>
                    <a:lnTo>
                      <a:pt x="11" y="379"/>
                    </a:lnTo>
                    <a:lnTo>
                      <a:pt x="11" y="424"/>
                    </a:lnTo>
                    <a:lnTo>
                      <a:pt x="56" y="424"/>
                    </a:lnTo>
                    <a:lnTo>
                      <a:pt x="89" y="435"/>
                    </a:lnTo>
                    <a:lnTo>
                      <a:pt x="111" y="446"/>
                    </a:lnTo>
                    <a:lnTo>
                      <a:pt x="122" y="479"/>
                    </a:lnTo>
                    <a:lnTo>
                      <a:pt x="122" y="981"/>
                    </a:lnTo>
                    <a:lnTo>
                      <a:pt x="111" y="1003"/>
                    </a:lnTo>
                    <a:lnTo>
                      <a:pt x="89" y="1014"/>
                    </a:lnTo>
                    <a:lnTo>
                      <a:pt x="56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4" y="1070"/>
                    </a:lnTo>
                    <a:lnTo>
                      <a:pt x="344" y="1025"/>
                    </a:lnTo>
                    <a:lnTo>
                      <a:pt x="300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3" y="992"/>
                    </a:lnTo>
                    <a:lnTo>
                      <a:pt x="233" y="947"/>
                    </a:lnTo>
                    <a:lnTo>
                      <a:pt x="233" y="357"/>
                    </a:lnTo>
                    <a:close/>
                    <a:moveTo>
                      <a:pt x="233" y="78"/>
                    </a:moveTo>
                    <a:lnTo>
                      <a:pt x="233" y="45"/>
                    </a:lnTo>
                    <a:lnTo>
                      <a:pt x="189" y="0"/>
                    </a:lnTo>
                    <a:lnTo>
                      <a:pt x="122" y="0"/>
                    </a:lnTo>
                    <a:lnTo>
                      <a:pt x="100" y="11"/>
                    </a:lnTo>
                    <a:lnTo>
                      <a:pt x="78" y="34"/>
                    </a:lnTo>
                    <a:lnTo>
                      <a:pt x="67" y="56"/>
                    </a:lnTo>
                    <a:lnTo>
                      <a:pt x="67" y="78"/>
                    </a:lnTo>
                    <a:lnTo>
                      <a:pt x="78" y="112"/>
                    </a:lnTo>
                    <a:lnTo>
                      <a:pt x="89" y="134"/>
                    </a:lnTo>
                    <a:lnTo>
                      <a:pt x="122" y="156"/>
                    </a:lnTo>
                    <a:lnTo>
                      <a:pt x="155" y="167"/>
                    </a:lnTo>
                    <a:lnTo>
                      <a:pt x="189" y="156"/>
                    </a:lnTo>
                    <a:lnTo>
                      <a:pt x="211" y="145"/>
                    </a:lnTo>
                    <a:lnTo>
                      <a:pt x="233" y="112"/>
                    </a:lnTo>
                    <a:lnTo>
                      <a:pt x="233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6" name="Freeform 182"/>
              <p:cNvSpPr>
                <a:spLocks/>
              </p:cNvSpPr>
              <p:nvPr/>
            </p:nvSpPr>
            <p:spPr bwMode="auto">
              <a:xfrm>
                <a:off x="31155" y="15863"/>
                <a:ext cx="610" cy="746"/>
              </a:xfrm>
              <a:custGeom>
                <a:avLst/>
                <a:gdLst/>
                <a:ahLst/>
                <a:cxnLst>
                  <a:cxn ang="0">
                    <a:pos x="521" y="100"/>
                  </a:cxn>
                  <a:cxn ang="0">
                    <a:pos x="488" y="111"/>
                  </a:cxn>
                  <a:cxn ang="0">
                    <a:pos x="477" y="122"/>
                  </a:cxn>
                  <a:cxn ang="0">
                    <a:pos x="455" y="133"/>
                  </a:cxn>
                  <a:cxn ang="0">
                    <a:pos x="455" y="156"/>
                  </a:cxn>
                  <a:cxn ang="0">
                    <a:pos x="444" y="167"/>
                  </a:cxn>
                  <a:cxn ang="0">
                    <a:pos x="444" y="178"/>
                  </a:cxn>
                  <a:cxn ang="0">
                    <a:pos x="455" y="211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1" y="256"/>
                  </a:cxn>
                  <a:cxn ang="0">
                    <a:pos x="554" y="245"/>
                  </a:cxn>
                  <a:cxn ang="0">
                    <a:pos x="577" y="234"/>
                  </a:cxn>
                  <a:cxn ang="0">
                    <a:pos x="588" y="211"/>
                  </a:cxn>
                  <a:cxn ang="0">
                    <a:pos x="599" y="178"/>
                  </a:cxn>
                  <a:cxn ang="0">
                    <a:pos x="577" y="100"/>
                  </a:cxn>
                  <a:cxn ang="0">
                    <a:pos x="521" y="44"/>
                  </a:cxn>
                  <a:cxn ang="0">
                    <a:pos x="444" y="11"/>
                  </a:cxn>
                  <a:cxn ang="0">
                    <a:pos x="344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100" y="635"/>
                  </a:cxn>
                  <a:cxn ang="0">
                    <a:pos x="211" y="713"/>
                  </a:cxn>
                  <a:cxn ang="0">
                    <a:pos x="344" y="746"/>
                  </a:cxn>
                  <a:cxn ang="0">
                    <a:pos x="455" y="724"/>
                  </a:cxn>
                  <a:cxn ang="0">
                    <a:pos x="532" y="668"/>
                  </a:cxn>
                  <a:cxn ang="0">
                    <a:pos x="577" y="612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610" y="523"/>
                  </a:cxn>
                  <a:cxn ang="0">
                    <a:pos x="599" y="523"/>
                  </a:cxn>
                  <a:cxn ang="0">
                    <a:pos x="599" y="512"/>
                  </a:cxn>
                  <a:cxn ang="0">
                    <a:pos x="588" y="512"/>
                  </a:cxn>
                  <a:cxn ang="0">
                    <a:pos x="566" y="535"/>
                  </a:cxn>
                  <a:cxn ang="0">
                    <a:pos x="521" y="624"/>
                  </a:cxn>
                  <a:cxn ang="0">
                    <a:pos x="466" y="668"/>
                  </a:cxn>
                  <a:cxn ang="0">
                    <a:pos x="410" y="702"/>
                  </a:cxn>
                  <a:cxn ang="0">
                    <a:pos x="355" y="702"/>
                  </a:cxn>
                  <a:cxn ang="0">
                    <a:pos x="299" y="690"/>
                  </a:cxn>
                  <a:cxn ang="0">
                    <a:pos x="244" y="657"/>
                  </a:cxn>
                  <a:cxn ang="0">
                    <a:pos x="188" y="601"/>
                  </a:cxn>
                  <a:cxn ang="0">
                    <a:pos x="155" y="512"/>
                  </a:cxn>
                  <a:cxn ang="0">
                    <a:pos x="133" y="379"/>
                  </a:cxn>
                  <a:cxn ang="0">
                    <a:pos x="144" y="245"/>
                  </a:cxn>
                  <a:cxn ang="0">
                    <a:pos x="188" y="145"/>
                  </a:cxn>
                  <a:cxn ang="0">
                    <a:pos x="233" y="89"/>
                  </a:cxn>
                  <a:cxn ang="0">
                    <a:pos x="299" y="55"/>
                  </a:cxn>
                  <a:cxn ang="0">
                    <a:pos x="355" y="44"/>
                  </a:cxn>
                  <a:cxn ang="0">
                    <a:pos x="388" y="44"/>
                  </a:cxn>
                  <a:cxn ang="0">
                    <a:pos x="488" y="78"/>
                  </a:cxn>
                  <a:cxn ang="0">
                    <a:pos x="521" y="100"/>
                  </a:cxn>
                </a:cxnLst>
                <a:rect l="0" t="0" r="r" b="b"/>
                <a:pathLst>
                  <a:path w="610" h="746">
                    <a:moveTo>
                      <a:pt x="521" y="100"/>
                    </a:moveTo>
                    <a:lnTo>
                      <a:pt x="488" y="111"/>
                    </a:lnTo>
                    <a:lnTo>
                      <a:pt x="477" y="122"/>
                    </a:lnTo>
                    <a:lnTo>
                      <a:pt x="455" y="133"/>
                    </a:lnTo>
                    <a:lnTo>
                      <a:pt x="455" y="156"/>
                    </a:lnTo>
                    <a:lnTo>
                      <a:pt x="444" y="167"/>
                    </a:lnTo>
                    <a:lnTo>
                      <a:pt x="444" y="178"/>
                    </a:lnTo>
                    <a:lnTo>
                      <a:pt x="455" y="211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1" y="256"/>
                    </a:lnTo>
                    <a:lnTo>
                      <a:pt x="554" y="245"/>
                    </a:lnTo>
                    <a:lnTo>
                      <a:pt x="577" y="234"/>
                    </a:lnTo>
                    <a:lnTo>
                      <a:pt x="588" y="211"/>
                    </a:lnTo>
                    <a:lnTo>
                      <a:pt x="599" y="178"/>
                    </a:lnTo>
                    <a:lnTo>
                      <a:pt x="577" y="100"/>
                    </a:lnTo>
                    <a:lnTo>
                      <a:pt x="521" y="44"/>
                    </a:lnTo>
                    <a:lnTo>
                      <a:pt x="444" y="11"/>
                    </a:lnTo>
                    <a:lnTo>
                      <a:pt x="344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100" y="635"/>
                    </a:lnTo>
                    <a:lnTo>
                      <a:pt x="211" y="713"/>
                    </a:lnTo>
                    <a:lnTo>
                      <a:pt x="344" y="746"/>
                    </a:lnTo>
                    <a:lnTo>
                      <a:pt x="455" y="724"/>
                    </a:lnTo>
                    <a:lnTo>
                      <a:pt x="532" y="668"/>
                    </a:lnTo>
                    <a:lnTo>
                      <a:pt x="577" y="612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610" y="523"/>
                    </a:lnTo>
                    <a:lnTo>
                      <a:pt x="599" y="523"/>
                    </a:lnTo>
                    <a:lnTo>
                      <a:pt x="599" y="512"/>
                    </a:lnTo>
                    <a:lnTo>
                      <a:pt x="588" y="512"/>
                    </a:lnTo>
                    <a:lnTo>
                      <a:pt x="566" y="535"/>
                    </a:lnTo>
                    <a:lnTo>
                      <a:pt x="521" y="624"/>
                    </a:lnTo>
                    <a:lnTo>
                      <a:pt x="466" y="668"/>
                    </a:lnTo>
                    <a:lnTo>
                      <a:pt x="410" y="702"/>
                    </a:lnTo>
                    <a:lnTo>
                      <a:pt x="355" y="702"/>
                    </a:lnTo>
                    <a:lnTo>
                      <a:pt x="299" y="690"/>
                    </a:lnTo>
                    <a:lnTo>
                      <a:pt x="244" y="657"/>
                    </a:lnTo>
                    <a:lnTo>
                      <a:pt x="188" y="601"/>
                    </a:lnTo>
                    <a:lnTo>
                      <a:pt x="155" y="512"/>
                    </a:lnTo>
                    <a:lnTo>
                      <a:pt x="133" y="379"/>
                    </a:lnTo>
                    <a:lnTo>
                      <a:pt x="144" y="245"/>
                    </a:lnTo>
                    <a:lnTo>
                      <a:pt x="188" y="145"/>
                    </a:lnTo>
                    <a:lnTo>
                      <a:pt x="233" y="89"/>
                    </a:lnTo>
                    <a:lnTo>
                      <a:pt x="299" y="55"/>
                    </a:lnTo>
                    <a:lnTo>
                      <a:pt x="355" y="44"/>
                    </a:lnTo>
                    <a:lnTo>
                      <a:pt x="388" y="44"/>
                    </a:lnTo>
                    <a:lnTo>
                      <a:pt x="488" y="78"/>
                    </a:lnTo>
                    <a:lnTo>
                      <a:pt x="521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7" name="Freeform 183"/>
              <p:cNvSpPr>
                <a:spLocks noEditPoints="1"/>
              </p:cNvSpPr>
              <p:nvPr/>
            </p:nvSpPr>
            <p:spPr bwMode="auto">
              <a:xfrm>
                <a:off x="31854" y="15863"/>
                <a:ext cx="621" cy="746"/>
              </a:xfrm>
              <a:custGeom>
                <a:avLst/>
                <a:gdLst/>
                <a:ahLst/>
                <a:cxnLst>
                  <a:cxn ang="0">
                    <a:pos x="588" y="356"/>
                  </a:cxn>
                  <a:cxn ang="0">
                    <a:pos x="610" y="356"/>
                  </a:cxn>
                  <a:cxn ang="0">
                    <a:pos x="621" y="34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6" y="145"/>
                  </a:cxn>
                  <a:cxn ang="0">
                    <a:pos x="521" y="67"/>
                  </a:cxn>
                  <a:cxn ang="0">
                    <a:pos x="443" y="22"/>
                  </a:cxn>
                  <a:cxn ang="0">
                    <a:pos x="332" y="0"/>
                  </a:cxn>
                  <a:cxn ang="0">
                    <a:pos x="199" y="33"/>
                  </a:cxn>
                  <a:cxn ang="0">
                    <a:pos x="99" y="111"/>
                  </a:cxn>
                  <a:cxn ang="0">
                    <a:pos x="33" y="234"/>
                  </a:cxn>
                  <a:cxn ang="0">
                    <a:pos x="0" y="367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54" y="724"/>
                  </a:cxn>
                  <a:cxn ang="0">
                    <a:pos x="532" y="679"/>
                  </a:cxn>
                  <a:cxn ang="0">
                    <a:pos x="588" y="624"/>
                  </a:cxn>
                  <a:cxn ang="0">
                    <a:pos x="610" y="568"/>
                  </a:cxn>
                  <a:cxn ang="0">
                    <a:pos x="621" y="535"/>
                  </a:cxn>
                  <a:cxn ang="0">
                    <a:pos x="621" y="523"/>
                  </a:cxn>
                  <a:cxn ang="0">
                    <a:pos x="610" y="512"/>
                  </a:cxn>
                  <a:cxn ang="0">
                    <a:pos x="588" y="512"/>
                  </a:cxn>
                  <a:cxn ang="0">
                    <a:pos x="588" y="523"/>
                  </a:cxn>
                  <a:cxn ang="0">
                    <a:pos x="576" y="535"/>
                  </a:cxn>
                  <a:cxn ang="0">
                    <a:pos x="532" y="612"/>
                  </a:cxn>
                  <a:cxn ang="0">
                    <a:pos x="488" y="668"/>
                  </a:cxn>
                  <a:cxn ang="0">
                    <a:pos x="432" y="690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8" y="690"/>
                  </a:cxn>
                  <a:cxn ang="0">
                    <a:pos x="233" y="646"/>
                  </a:cxn>
                  <a:cxn ang="0">
                    <a:pos x="188" y="590"/>
                  </a:cxn>
                  <a:cxn ang="0">
                    <a:pos x="155" y="512"/>
                  </a:cxn>
                  <a:cxn ang="0">
                    <a:pos x="144" y="423"/>
                  </a:cxn>
                  <a:cxn ang="0">
                    <a:pos x="133" y="356"/>
                  </a:cxn>
                  <a:cxn ang="0">
                    <a:pos x="588" y="356"/>
                  </a:cxn>
                  <a:cxn ang="0">
                    <a:pos x="133" y="323"/>
                  </a:cxn>
                  <a:cxn ang="0">
                    <a:pos x="155" y="200"/>
                  </a:cxn>
                  <a:cxn ang="0">
                    <a:pos x="199" y="122"/>
                  </a:cxn>
                  <a:cxn ang="0">
                    <a:pos x="244" y="67"/>
                  </a:cxn>
                  <a:cxn ang="0">
                    <a:pos x="299" y="44"/>
                  </a:cxn>
                  <a:cxn ang="0">
                    <a:pos x="332" y="44"/>
                  </a:cxn>
                  <a:cxn ang="0">
                    <a:pos x="410" y="55"/>
                  </a:cxn>
                  <a:cxn ang="0">
                    <a:pos x="454" y="100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8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6">
                    <a:moveTo>
                      <a:pt x="588" y="356"/>
                    </a:moveTo>
                    <a:lnTo>
                      <a:pt x="610" y="356"/>
                    </a:lnTo>
                    <a:lnTo>
                      <a:pt x="621" y="34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6" y="145"/>
                    </a:lnTo>
                    <a:lnTo>
                      <a:pt x="521" y="67"/>
                    </a:lnTo>
                    <a:lnTo>
                      <a:pt x="443" y="22"/>
                    </a:lnTo>
                    <a:lnTo>
                      <a:pt x="332" y="0"/>
                    </a:lnTo>
                    <a:lnTo>
                      <a:pt x="199" y="33"/>
                    </a:lnTo>
                    <a:lnTo>
                      <a:pt x="99" y="111"/>
                    </a:lnTo>
                    <a:lnTo>
                      <a:pt x="33" y="234"/>
                    </a:lnTo>
                    <a:lnTo>
                      <a:pt x="0" y="367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54" y="724"/>
                    </a:lnTo>
                    <a:lnTo>
                      <a:pt x="532" y="679"/>
                    </a:lnTo>
                    <a:lnTo>
                      <a:pt x="588" y="624"/>
                    </a:lnTo>
                    <a:lnTo>
                      <a:pt x="610" y="568"/>
                    </a:lnTo>
                    <a:lnTo>
                      <a:pt x="621" y="535"/>
                    </a:lnTo>
                    <a:lnTo>
                      <a:pt x="621" y="523"/>
                    </a:lnTo>
                    <a:lnTo>
                      <a:pt x="610" y="512"/>
                    </a:lnTo>
                    <a:lnTo>
                      <a:pt x="588" y="512"/>
                    </a:lnTo>
                    <a:lnTo>
                      <a:pt x="588" y="523"/>
                    </a:lnTo>
                    <a:lnTo>
                      <a:pt x="576" y="535"/>
                    </a:lnTo>
                    <a:lnTo>
                      <a:pt x="532" y="612"/>
                    </a:lnTo>
                    <a:lnTo>
                      <a:pt x="488" y="668"/>
                    </a:lnTo>
                    <a:lnTo>
                      <a:pt x="432" y="690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8" y="690"/>
                    </a:lnTo>
                    <a:lnTo>
                      <a:pt x="233" y="646"/>
                    </a:lnTo>
                    <a:lnTo>
                      <a:pt x="188" y="590"/>
                    </a:lnTo>
                    <a:lnTo>
                      <a:pt x="155" y="512"/>
                    </a:lnTo>
                    <a:lnTo>
                      <a:pt x="144" y="423"/>
                    </a:lnTo>
                    <a:lnTo>
                      <a:pt x="133" y="356"/>
                    </a:lnTo>
                    <a:lnTo>
                      <a:pt x="588" y="356"/>
                    </a:lnTo>
                    <a:close/>
                    <a:moveTo>
                      <a:pt x="133" y="323"/>
                    </a:moveTo>
                    <a:lnTo>
                      <a:pt x="155" y="200"/>
                    </a:lnTo>
                    <a:lnTo>
                      <a:pt x="199" y="122"/>
                    </a:lnTo>
                    <a:lnTo>
                      <a:pt x="244" y="67"/>
                    </a:lnTo>
                    <a:lnTo>
                      <a:pt x="299" y="44"/>
                    </a:lnTo>
                    <a:lnTo>
                      <a:pt x="332" y="44"/>
                    </a:lnTo>
                    <a:lnTo>
                      <a:pt x="410" y="55"/>
                    </a:lnTo>
                    <a:lnTo>
                      <a:pt x="454" y="100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8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8" name="Freeform 184"/>
              <p:cNvSpPr>
                <a:spLocks noEditPoints="1"/>
              </p:cNvSpPr>
              <p:nvPr/>
            </p:nvSpPr>
            <p:spPr bwMode="auto">
              <a:xfrm>
                <a:off x="33307" y="15863"/>
                <a:ext cx="710" cy="746"/>
              </a:xfrm>
              <a:custGeom>
                <a:avLst/>
                <a:gdLst/>
                <a:ahLst/>
                <a:cxnLst>
                  <a:cxn ang="0">
                    <a:pos x="710" y="379"/>
                  </a:cxn>
                  <a:cxn ang="0">
                    <a:pos x="676" y="234"/>
                  </a:cxn>
                  <a:cxn ang="0">
                    <a:pos x="610" y="111"/>
                  </a:cxn>
                  <a:cxn ang="0">
                    <a:pos x="488" y="33"/>
                  </a:cxn>
                  <a:cxn ang="0">
                    <a:pos x="355" y="0"/>
                  </a:cxn>
                  <a:cxn ang="0">
                    <a:pos x="211" y="33"/>
                  </a:cxn>
                  <a:cxn ang="0">
                    <a:pos x="100" y="111"/>
                  </a:cxn>
                  <a:cxn ang="0">
                    <a:pos x="33" y="234"/>
                  </a:cxn>
                  <a:cxn ang="0">
                    <a:pos x="0" y="379"/>
                  </a:cxn>
                  <a:cxn ang="0">
                    <a:pos x="33" y="523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6"/>
                  </a:cxn>
                  <a:cxn ang="0">
                    <a:pos x="488" y="713"/>
                  </a:cxn>
                  <a:cxn ang="0">
                    <a:pos x="599" y="635"/>
                  </a:cxn>
                  <a:cxn ang="0">
                    <a:pos x="676" y="523"/>
                  </a:cxn>
                  <a:cxn ang="0">
                    <a:pos x="710" y="379"/>
                  </a:cxn>
                  <a:cxn ang="0">
                    <a:pos x="355" y="702"/>
                  </a:cxn>
                  <a:cxn ang="0">
                    <a:pos x="288" y="690"/>
                  </a:cxn>
                  <a:cxn ang="0">
                    <a:pos x="222" y="657"/>
                  </a:cxn>
                  <a:cxn ang="0">
                    <a:pos x="177" y="590"/>
                  </a:cxn>
                  <a:cxn ang="0">
                    <a:pos x="144" y="512"/>
                  </a:cxn>
                  <a:cxn ang="0">
                    <a:pos x="133" y="434"/>
                  </a:cxn>
                  <a:cxn ang="0">
                    <a:pos x="133" y="256"/>
                  </a:cxn>
                  <a:cxn ang="0">
                    <a:pos x="166" y="145"/>
                  </a:cxn>
                  <a:cxn ang="0">
                    <a:pos x="222" y="89"/>
                  </a:cxn>
                  <a:cxn ang="0">
                    <a:pos x="288" y="55"/>
                  </a:cxn>
                  <a:cxn ang="0">
                    <a:pos x="355" y="44"/>
                  </a:cxn>
                  <a:cxn ang="0">
                    <a:pos x="421" y="55"/>
                  </a:cxn>
                  <a:cxn ang="0">
                    <a:pos x="488" y="89"/>
                  </a:cxn>
                  <a:cxn ang="0">
                    <a:pos x="532" y="145"/>
                  </a:cxn>
                  <a:cxn ang="0">
                    <a:pos x="565" y="223"/>
                  </a:cxn>
                  <a:cxn ang="0">
                    <a:pos x="577" y="301"/>
                  </a:cxn>
                  <a:cxn ang="0">
                    <a:pos x="577" y="468"/>
                  </a:cxn>
                  <a:cxn ang="0">
                    <a:pos x="543" y="579"/>
                  </a:cxn>
                  <a:cxn ang="0">
                    <a:pos x="499" y="646"/>
                  </a:cxn>
                  <a:cxn ang="0">
                    <a:pos x="432" y="690"/>
                  </a:cxn>
                  <a:cxn ang="0">
                    <a:pos x="355" y="702"/>
                  </a:cxn>
                </a:cxnLst>
                <a:rect l="0" t="0" r="r" b="b"/>
                <a:pathLst>
                  <a:path w="710" h="746">
                    <a:moveTo>
                      <a:pt x="710" y="379"/>
                    </a:moveTo>
                    <a:lnTo>
                      <a:pt x="676" y="234"/>
                    </a:lnTo>
                    <a:lnTo>
                      <a:pt x="610" y="111"/>
                    </a:lnTo>
                    <a:lnTo>
                      <a:pt x="488" y="33"/>
                    </a:lnTo>
                    <a:lnTo>
                      <a:pt x="355" y="0"/>
                    </a:lnTo>
                    <a:lnTo>
                      <a:pt x="211" y="33"/>
                    </a:lnTo>
                    <a:lnTo>
                      <a:pt x="100" y="111"/>
                    </a:lnTo>
                    <a:lnTo>
                      <a:pt x="33" y="234"/>
                    </a:lnTo>
                    <a:lnTo>
                      <a:pt x="0" y="379"/>
                    </a:lnTo>
                    <a:lnTo>
                      <a:pt x="33" y="523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6"/>
                    </a:lnTo>
                    <a:lnTo>
                      <a:pt x="488" y="713"/>
                    </a:lnTo>
                    <a:lnTo>
                      <a:pt x="599" y="635"/>
                    </a:lnTo>
                    <a:lnTo>
                      <a:pt x="676" y="523"/>
                    </a:lnTo>
                    <a:lnTo>
                      <a:pt x="710" y="379"/>
                    </a:lnTo>
                    <a:close/>
                    <a:moveTo>
                      <a:pt x="355" y="702"/>
                    </a:moveTo>
                    <a:lnTo>
                      <a:pt x="288" y="690"/>
                    </a:lnTo>
                    <a:lnTo>
                      <a:pt x="222" y="657"/>
                    </a:lnTo>
                    <a:lnTo>
                      <a:pt x="177" y="590"/>
                    </a:lnTo>
                    <a:lnTo>
                      <a:pt x="144" y="512"/>
                    </a:lnTo>
                    <a:lnTo>
                      <a:pt x="133" y="434"/>
                    </a:lnTo>
                    <a:lnTo>
                      <a:pt x="133" y="256"/>
                    </a:lnTo>
                    <a:lnTo>
                      <a:pt x="166" y="145"/>
                    </a:lnTo>
                    <a:lnTo>
                      <a:pt x="222" y="89"/>
                    </a:lnTo>
                    <a:lnTo>
                      <a:pt x="288" y="55"/>
                    </a:lnTo>
                    <a:lnTo>
                      <a:pt x="355" y="44"/>
                    </a:lnTo>
                    <a:lnTo>
                      <a:pt x="421" y="55"/>
                    </a:lnTo>
                    <a:lnTo>
                      <a:pt x="488" y="89"/>
                    </a:lnTo>
                    <a:lnTo>
                      <a:pt x="532" y="145"/>
                    </a:lnTo>
                    <a:lnTo>
                      <a:pt x="565" y="223"/>
                    </a:lnTo>
                    <a:lnTo>
                      <a:pt x="577" y="301"/>
                    </a:lnTo>
                    <a:lnTo>
                      <a:pt x="577" y="468"/>
                    </a:lnTo>
                    <a:lnTo>
                      <a:pt x="543" y="579"/>
                    </a:lnTo>
                    <a:lnTo>
                      <a:pt x="499" y="646"/>
                    </a:lnTo>
                    <a:lnTo>
                      <a:pt x="432" y="690"/>
                    </a:lnTo>
                    <a:lnTo>
                      <a:pt x="355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69" name="Freeform 185"/>
              <p:cNvSpPr>
                <a:spLocks/>
              </p:cNvSpPr>
              <p:nvPr/>
            </p:nvSpPr>
            <p:spPr bwMode="auto">
              <a:xfrm>
                <a:off x="34117" y="15450"/>
                <a:ext cx="521" cy="1137"/>
              </a:xfrm>
              <a:custGeom>
                <a:avLst/>
                <a:gdLst/>
                <a:ahLst/>
                <a:cxnLst>
                  <a:cxn ang="0">
                    <a:pos x="232" y="491"/>
                  </a:cxn>
                  <a:cxn ang="0">
                    <a:pos x="410" y="491"/>
                  </a:cxn>
                  <a:cxn ang="0">
                    <a:pos x="410" y="446"/>
                  </a:cxn>
                  <a:cxn ang="0">
                    <a:pos x="221" y="446"/>
                  </a:cxn>
                  <a:cxn ang="0">
                    <a:pos x="221" y="257"/>
                  </a:cxn>
                  <a:cxn ang="0">
                    <a:pos x="232" y="168"/>
                  </a:cxn>
                  <a:cxn ang="0">
                    <a:pos x="277" y="101"/>
                  </a:cxn>
                  <a:cxn ang="0">
                    <a:pos x="321" y="56"/>
                  </a:cxn>
                  <a:cxn ang="0">
                    <a:pos x="377" y="45"/>
                  </a:cxn>
                  <a:cxn ang="0">
                    <a:pos x="399" y="45"/>
                  </a:cxn>
                  <a:cxn ang="0">
                    <a:pos x="421" y="56"/>
                  </a:cxn>
                  <a:cxn ang="0">
                    <a:pos x="410" y="56"/>
                  </a:cxn>
                  <a:cxn ang="0">
                    <a:pos x="377" y="90"/>
                  </a:cxn>
                  <a:cxn ang="0">
                    <a:pos x="377" y="145"/>
                  </a:cxn>
                  <a:cxn ang="0">
                    <a:pos x="399" y="168"/>
                  </a:cxn>
                  <a:cxn ang="0">
                    <a:pos x="443" y="190"/>
                  </a:cxn>
                  <a:cxn ang="0">
                    <a:pos x="476" y="179"/>
                  </a:cxn>
                  <a:cxn ang="0">
                    <a:pos x="499" y="168"/>
                  </a:cxn>
                  <a:cxn ang="0">
                    <a:pos x="510" y="145"/>
                  </a:cxn>
                  <a:cxn ang="0">
                    <a:pos x="521" y="112"/>
                  </a:cxn>
                  <a:cxn ang="0">
                    <a:pos x="510" y="78"/>
                  </a:cxn>
                  <a:cxn ang="0">
                    <a:pos x="488" y="45"/>
                  </a:cxn>
                  <a:cxn ang="0">
                    <a:pos x="454" y="23"/>
                  </a:cxn>
                  <a:cxn ang="0">
                    <a:pos x="421" y="12"/>
                  </a:cxn>
                  <a:cxn ang="0">
                    <a:pos x="377" y="0"/>
                  </a:cxn>
                  <a:cxn ang="0">
                    <a:pos x="288" y="23"/>
                  </a:cxn>
                  <a:cxn ang="0">
                    <a:pos x="210" y="67"/>
                  </a:cxn>
                  <a:cxn ang="0">
                    <a:pos x="144" y="145"/>
                  </a:cxn>
                  <a:cxn ang="0">
                    <a:pos x="122" y="257"/>
                  </a:cxn>
                  <a:cxn ang="0">
                    <a:pos x="122" y="446"/>
                  </a:cxn>
                  <a:cxn ang="0">
                    <a:pos x="0" y="446"/>
                  </a:cxn>
                  <a:cxn ang="0">
                    <a:pos x="0" y="491"/>
                  </a:cxn>
                  <a:cxn ang="0">
                    <a:pos x="122" y="491"/>
                  </a:cxn>
                  <a:cxn ang="0">
                    <a:pos x="122" y="1048"/>
                  </a:cxn>
                  <a:cxn ang="0">
                    <a:pos x="110" y="1070"/>
                  </a:cxn>
                  <a:cxn ang="0">
                    <a:pos x="99" y="1081"/>
                  </a:cxn>
                  <a:cxn ang="0">
                    <a:pos x="44" y="1081"/>
                  </a:cxn>
                  <a:cxn ang="0">
                    <a:pos x="0" y="1092"/>
                  </a:cxn>
                  <a:cxn ang="0">
                    <a:pos x="0" y="1137"/>
                  </a:cxn>
                  <a:cxn ang="0">
                    <a:pos x="388" y="1137"/>
                  </a:cxn>
                  <a:cxn ang="0">
                    <a:pos x="388" y="1092"/>
                  </a:cxn>
                  <a:cxn ang="0">
                    <a:pos x="299" y="1092"/>
                  </a:cxn>
                  <a:cxn ang="0">
                    <a:pos x="266" y="1081"/>
                  </a:cxn>
                  <a:cxn ang="0">
                    <a:pos x="244" y="1070"/>
                  </a:cxn>
                  <a:cxn ang="0">
                    <a:pos x="232" y="1059"/>
                  </a:cxn>
                  <a:cxn ang="0">
                    <a:pos x="232" y="1014"/>
                  </a:cxn>
                  <a:cxn ang="0">
                    <a:pos x="232" y="491"/>
                  </a:cxn>
                </a:cxnLst>
                <a:rect l="0" t="0" r="r" b="b"/>
                <a:pathLst>
                  <a:path w="521" h="1137">
                    <a:moveTo>
                      <a:pt x="232" y="491"/>
                    </a:moveTo>
                    <a:lnTo>
                      <a:pt x="410" y="491"/>
                    </a:lnTo>
                    <a:lnTo>
                      <a:pt x="410" y="446"/>
                    </a:lnTo>
                    <a:lnTo>
                      <a:pt x="221" y="446"/>
                    </a:lnTo>
                    <a:lnTo>
                      <a:pt x="221" y="257"/>
                    </a:lnTo>
                    <a:lnTo>
                      <a:pt x="232" y="168"/>
                    </a:lnTo>
                    <a:lnTo>
                      <a:pt x="277" y="101"/>
                    </a:lnTo>
                    <a:lnTo>
                      <a:pt x="321" y="56"/>
                    </a:lnTo>
                    <a:lnTo>
                      <a:pt x="377" y="45"/>
                    </a:lnTo>
                    <a:lnTo>
                      <a:pt x="399" y="45"/>
                    </a:lnTo>
                    <a:lnTo>
                      <a:pt x="421" y="56"/>
                    </a:lnTo>
                    <a:lnTo>
                      <a:pt x="410" y="56"/>
                    </a:lnTo>
                    <a:lnTo>
                      <a:pt x="377" y="90"/>
                    </a:lnTo>
                    <a:lnTo>
                      <a:pt x="377" y="145"/>
                    </a:lnTo>
                    <a:lnTo>
                      <a:pt x="399" y="168"/>
                    </a:lnTo>
                    <a:lnTo>
                      <a:pt x="443" y="190"/>
                    </a:lnTo>
                    <a:lnTo>
                      <a:pt x="476" y="179"/>
                    </a:lnTo>
                    <a:lnTo>
                      <a:pt x="499" y="168"/>
                    </a:lnTo>
                    <a:lnTo>
                      <a:pt x="510" y="145"/>
                    </a:lnTo>
                    <a:lnTo>
                      <a:pt x="521" y="112"/>
                    </a:lnTo>
                    <a:lnTo>
                      <a:pt x="510" y="78"/>
                    </a:lnTo>
                    <a:lnTo>
                      <a:pt x="488" y="45"/>
                    </a:lnTo>
                    <a:lnTo>
                      <a:pt x="454" y="23"/>
                    </a:lnTo>
                    <a:lnTo>
                      <a:pt x="421" y="12"/>
                    </a:lnTo>
                    <a:lnTo>
                      <a:pt x="377" y="0"/>
                    </a:lnTo>
                    <a:lnTo>
                      <a:pt x="288" y="23"/>
                    </a:lnTo>
                    <a:lnTo>
                      <a:pt x="210" y="67"/>
                    </a:lnTo>
                    <a:lnTo>
                      <a:pt x="144" y="145"/>
                    </a:lnTo>
                    <a:lnTo>
                      <a:pt x="122" y="257"/>
                    </a:lnTo>
                    <a:lnTo>
                      <a:pt x="122" y="446"/>
                    </a:lnTo>
                    <a:lnTo>
                      <a:pt x="0" y="446"/>
                    </a:lnTo>
                    <a:lnTo>
                      <a:pt x="0" y="491"/>
                    </a:lnTo>
                    <a:lnTo>
                      <a:pt x="122" y="491"/>
                    </a:lnTo>
                    <a:lnTo>
                      <a:pt x="122" y="1048"/>
                    </a:lnTo>
                    <a:lnTo>
                      <a:pt x="110" y="1070"/>
                    </a:lnTo>
                    <a:lnTo>
                      <a:pt x="99" y="1081"/>
                    </a:lnTo>
                    <a:lnTo>
                      <a:pt x="44" y="1081"/>
                    </a:lnTo>
                    <a:lnTo>
                      <a:pt x="0" y="1092"/>
                    </a:lnTo>
                    <a:lnTo>
                      <a:pt x="0" y="1137"/>
                    </a:lnTo>
                    <a:lnTo>
                      <a:pt x="388" y="1137"/>
                    </a:lnTo>
                    <a:lnTo>
                      <a:pt x="388" y="1092"/>
                    </a:lnTo>
                    <a:lnTo>
                      <a:pt x="299" y="1092"/>
                    </a:lnTo>
                    <a:lnTo>
                      <a:pt x="266" y="1081"/>
                    </a:lnTo>
                    <a:lnTo>
                      <a:pt x="244" y="1070"/>
                    </a:lnTo>
                    <a:lnTo>
                      <a:pt x="232" y="1059"/>
                    </a:lnTo>
                    <a:lnTo>
                      <a:pt x="232" y="1014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0" name="Freeform 186"/>
              <p:cNvSpPr>
                <a:spLocks/>
              </p:cNvSpPr>
              <p:nvPr/>
            </p:nvSpPr>
            <p:spPr bwMode="auto">
              <a:xfrm>
                <a:off x="35337" y="15874"/>
                <a:ext cx="654" cy="735"/>
              </a:xfrm>
              <a:custGeom>
                <a:avLst/>
                <a:gdLst/>
                <a:ahLst/>
                <a:cxnLst>
                  <a:cxn ang="0">
                    <a:pos x="88" y="635"/>
                  </a:cxn>
                  <a:cxn ang="0">
                    <a:pos x="77" y="691"/>
                  </a:cxn>
                  <a:cxn ang="0">
                    <a:pos x="133" y="735"/>
                  </a:cxn>
                  <a:cxn ang="0">
                    <a:pos x="166" y="724"/>
                  </a:cxn>
                  <a:cxn ang="0">
                    <a:pos x="188" y="691"/>
                  </a:cxn>
                  <a:cxn ang="0">
                    <a:pos x="210" y="601"/>
                  </a:cxn>
                  <a:cxn ang="0">
                    <a:pos x="255" y="434"/>
                  </a:cxn>
                  <a:cxn ang="0">
                    <a:pos x="288" y="290"/>
                  </a:cxn>
                  <a:cxn ang="0">
                    <a:pos x="321" y="178"/>
                  </a:cxn>
                  <a:cxn ang="0">
                    <a:pos x="399" y="78"/>
                  </a:cxn>
                  <a:cxn ang="0">
                    <a:pos x="477" y="44"/>
                  </a:cxn>
                  <a:cxn ang="0">
                    <a:pos x="543" y="44"/>
                  </a:cxn>
                  <a:cxn ang="0">
                    <a:pos x="576" y="56"/>
                  </a:cxn>
                  <a:cxn ang="0">
                    <a:pos x="554" y="67"/>
                  </a:cxn>
                  <a:cxn ang="0">
                    <a:pos x="499" y="145"/>
                  </a:cxn>
                  <a:cxn ang="0">
                    <a:pos x="521" y="178"/>
                  </a:cxn>
                  <a:cxn ang="0">
                    <a:pos x="588" y="200"/>
                  </a:cxn>
                  <a:cxn ang="0">
                    <a:pos x="632" y="167"/>
                  </a:cxn>
                  <a:cxn ang="0">
                    <a:pos x="654" y="111"/>
                  </a:cxn>
                  <a:cxn ang="0">
                    <a:pos x="599" y="22"/>
                  </a:cxn>
                  <a:cxn ang="0">
                    <a:pos x="521" y="0"/>
                  </a:cxn>
                  <a:cxn ang="0">
                    <a:pos x="355" y="78"/>
                  </a:cxn>
                  <a:cxn ang="0">
                    <a:pos x="299" y="89"/>
                  </a:cxn>
                  <a:cxn ang="0">
                    <a:pos x="166" y="0"/>
                  </a:cxn>
                  <a:cxn ang="0">
                    <a:pos x="88" y="33"/>
                  </a:cxn>
                  <a:cxn ang="0">
                    <a:pos x="55" y="78"/>
                  </a:cxn>
                  <a:cxn ang="0">
                    <a:pos x="44" y="122"/>
                  </a:cxn>
                  <a:cxn ang="0">
                    <a:pos x="11" y="189"/>
                  </a:cxn>
                  <a:cxn ang="0">
                    <a:pos x="0" y="245"/>
                  </a:cxn>
                  <a:cxn ang="0">
                    <a:pos x="11" y="267"/>
                  </a:cxn>
                  <a:cxn ang="0">
                    <a:pos x="33" y="256"/>
                  </a:cxn>
                  <a:cxn ang="0">
                    <a:pos x="44" y="234"/>
                  </a:cxn>
                  <a:cxn ang="0">
                    <a:pos x="111" y="67"/>
                  </a:cxn>
                  <a:cxn ang="0">
                    <a:pos x="177" y="33"/>
                  </a:cxn>
                  <a:cxn ang="0">
                    <a:pos x="199" y="56"/>
                  </a:cxn>
                  <a:cxn ang="0">
                    <a:pos x="210" y="178"/>
                  </a:cxn>
                  <a:cxn ang="0">
                    <a:pos x="188" y="245"/>
                  </a:cxn>
                </a:cxnLst>
                <a:rect l="0" t="0" r="r" b="b"/>
                <a:pathLst>
                  <a:path w="654" h="735">
                    <a:moveTo>
                      <a:pt x="100" y="613"/>
                    </a:moveTo>
                    <a:lnTo>
                      <a:pt x="88" y="635"/>
                    </a:lnTo>
                    <a:lnTo>
                      <a:pt x="88" y="679"/>
                    </a:lnTo>
                    <a:lnTo>
                      <a:pt x="77" y="691"/>
                    </a:lnTo>
                    <a:lnTo>
                      <a:pt x="88" y="713"/>
                    </a:lnTo>
                    <a:lnTo>
                      <a:pt x="133" y="735"/>
                    </a:lnTo>
                    <a:lnTo>
                      <a:pt x="144" y="735"/>
                    </a:lnTo>
                    <a:lnTo>
                      <a:pt x="166" y="724"/>
                    </a:lnTo>
                    <a:lnTo>
                      <a:pt x="177" y="702"/>
                    </a:lnTo>
                    <a:lnTo>
                      <a:pt x="188" y="691"/>
                    </a:lnTo>
                    <a:lnTo>
                      <a:pt x="199" y="657"/>
                    </a:lnTo>
                    <a:lnTo>
                      <a:pt x="210" y="601"/>
                    </a:lnTo>
                    <a:lnTo>
                      <a:pt x="222" y="535"/>
                    </a:lnTo>
                    <a:lnTo>
                      <a:pt x="255" y="434"/>
                    </a:lnTo>
                    <a:lnTo>
                      <a:pt x="266" y="368"/>
                    </a:lnTo>
                    <a:lnTo>
                      <a:pt x="288" y="290"/>
                    </a:lnTo>
                    <a:lnTo>
                      <a:pt x="299" y="223"/>
                    </a:lnTo>
                    <a:lnTo>
                      <a:pt x="321" y="178"/>
                    </a:lnTo>
                    <a:lnTo>
                      <a:pt x="366" y="111"/>
                    </a:lnTo>
                    <a:lnTo>
                      <a:pt x="399" y="78"/>
                    </a:lnTo>
                    <a:lnTo>
                      <a:pt x="443" y="56"/>
                    </a:lnTo>
                    <a:lnTo>
                      <a:pt x="477" y="44"/>
                    </a:lnTo>
                    <a:lnTo>
                      <a:pt x="521" y="33"/>
                    </a:lnTo>
                    <a:lnTo>
                      <a:pt x="543" y="44"/>
                    </a:lnTo>
                    <a:lnTo>
                      <a:pt x="565" y="44"/>
                    </a:lnTo>
                    <a:lnTo>
                      <a:pt x="576" y="56"/>
                    </a:lnTo>
                    <a:lnTo>
                      <a:pt x="588" y="56"/>
                    </a:lnTo>
                    <a:lnTo>
                      <a:pt x="554" y="67"/>
                    </a:lnTo>
                    <a:lnTo>
                      <a:pt x="510" y="111"/>
                    </a:lnTo>
                    <a:lnTo>
                      <a:pt x="499" y="145"/>
                    </a:lnTo>
                    <a:lnTo>
                      <a:pt x="510" y="167"/>
                    </a:lnTo>
                    <a:lnTo>
                      <a:pt x="521" y="178"/>
                    </a:lnTo>
                    <a:lnTo>
                      <a:pt x="532" y="200"/>
                    </a:lnTo>
                    <a:lnTo>
                      <a:pt x="588" y="200"/>
                    </a:lnTo>
                    <a:lnTo>
                      <a:pt x="610" y="189"/>
                    </a:lnTo>
                    <a:lnTo>
                      <a:pt x="632" y="167"/>
                    </a:lnTo>
                    <a:lnTo>
                      <a:pt x="643" y="145"/>
                    </a:lnTo>
                    <a:lnTo>
                      <a:pt x="654" y="111"/>
                    </a:lnTo>
                    <a:lnTo>
                      <a:pt x="632" y="44"/>
                    </a:lnTo>
                    <a:lnTo>
                      <a:pt x="599" y="22"/>
                    </a:lnTo>
                    <a:lnTo>
                      <a:pt x="565" y="11"/>
                    </a:lnTo>
                    <a:lnTo>
                      <a:pt x="521" y="0"/>
                    </a:lnTo>
                    <a:lnTo>
                      <a:pt x="432" y="22"/>
                    </a:lnTo>
                    <a:lnTo>
                      <a:pt x="355" y="78"/>
                    </a:lnTo>
                    <a:lnTo>
                      <a:pt x="310" y="122"/>
                    </a:lnTo>
                    <a:lnTo>
                      <a:pt x="299" y="89"/>
                    </a:lnTo>
                    <a:lnTo>
                      <a:pt x="255" y="22"/>
                    </a:lnTo>
                    <a:lnTo>
                      <a:pt x="166" y="0"/>
                    </a:lnTo>
                    <a:lnTo>
                      <a:pt x="133" y="11"/>
                    </a:lnTo>
                    <a:lnTo>
                      <a:pt x="88" y="33"/>
                    </a:lnTo>
                    <a:lnTo>
                      <a:pt x="77" y="56"/>
                    </a:lnTo>
                    <a:lnTo>
                      <a:pt x="55" y="78"/>
                    </a:lnTo>
                    <a:lnTo>
                      <a:pt x="55" y="89"/>
                    </a:lnTo>
                    <a:lnTo>
                      <a:pt x="44" y="122"/>
                    </a:lnTo>
                    <a:lnTo>
                      <a:pt x="22" y="156"/>
                    </a:lnTo>
                    <a:lnTo>
                      <a:pt x="11" y="189"/>
                    </a:lnTo>
                    <a:lnTo>
                      <a:pt x="11" y="223"/>
                    </a:lnTo>
                    <a:lnTo>
                      <a:pt x="0" y="245"/>
                    </a:lnTo>
                    <a:lnTo>
                      <a:pt x="0" y="256"/>
                    </a:lnTo>
                    <a:lnTo>
                      <a:pt x="11" y="267"/>
                    </a:lnTo>
                    <a:lnTo>
                      <a:pt x="33" y="267"/>
                    </a:lnTo>
                    <a:lnTo>
                      <a:pt x="33" y="256"/>
                    </a:lnTo>
                    <a:lnTo>
                      <a:pt x="44" y="245"/>
                    </a:lnTo>
                    <a:lnTo>
                      <a:pt x="44" y="234"/>
                    </a:lnTo>
                    <a:lnTo>
                      <a:pt x="77" y="134"/>
                    </a:lnTo>
                    <a:lnTo>
                      <a:pt x="111" y="67"/>
                    </a:lnTo>
                    <a:lnTo>
                      <a:pt x="166" y="33"/>
                    </a:lnTo>
                    <a:lnTo>
                      <a:pt x="177" y="33"/>
                    </a:lnTo>
                    <a:lnTo>
                      <a:pt x="199" y="44"/>
                    </a:lnTo>
                    <a:lnTo>
                      <a:pt x="199" y="56"/>
                    </a:lnTo>
                    <a:lnTo>
                      <a:pt x="210" y="78"/>
                    </a:lnTo>
                    <a:lnTo>
                      <a:pt x="210" y="178"/>
                    </a:lnTo>
                    <a:lnTo>
                      <a:pt x="199" y="200"/>
                    </a:lnTo>
                    <a:lnTo>
                      <a:pt x="188" y="245"/>
                    </a:lnTo>
                    <a:lnTo>
                      <a:pt x="100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1" name="Freeform 187"/>
              <p:cNvSpPr>
                <a:spLocks noEditPoints="1"/>
              </p:cNvSpPr>
              <p:nvPr/>
            </p:nvSpPr>
            <p:spPr bwMode="auto">
              <a:xfrm>
                <a:off x="36024" y="16086"/>
                <a:ext cx="488" cy="980"/>
              </a:xfrm>
              <a:custGeom>
                <a:avLst/>
                <a:gdLst/>
                <a:ahLst/>
                <a:cxnLst>
                  <a:cxn ang="0">
                    <a:pos x="488" y="44"/>
                  </a:cxn>
                  <a:cxn ang="0">
                    <a:pos x="488" y="33"/>
                  </a:cxn>
                  <a:cxn ang="0">
                    <a:pos x="477" y="11"/>
                  </a:cxn>
                  <a:cxn ang="0">
                    <a:pos x="466" y="0"/>
                  </a:cxn>
                  <a:cxn ang="0">
                    <a:pos x="444" y="0"/>
                  </a:cxn>
                  <a:cxn ang="0">
                    <a:pos x="411" y="11"/>
                  </a:cxn>
                  <a:cxn ang="0">
                    <a:pos x="389" y="33"/>
                  </a:cxn>
                  <a:cxn ang="0">
                    <a:pos x="389" y="78"/>
                  </a:cxn>
                  <a:cxn ang="0">
                    <a:pos x="411" y="100"/>
                  </a:cxn>
                  <a:cxn ang="0">
                    <a:pos x="455" y="100"/>
                  </a:cxn>
                  <a:cxn ang="0">
                    <a:pos x="477" y="89"/>
                  </a:cxn>
                  <a:cxn ang="0">
                    <a:pos x="488" y="66"/>
                  </a:cxn>
                  <a:cxn ang="0">
                    <a:pos x="488" y="44"/>
                  </a:cxn>
                  <a:cxn ang="0">
                    <a:pos x="256" y="802"/>
                  </a:cxn>
                  <a:cxn ang="0">
                    <a:pos x="244" y="846"/>
                  </a:cxn>
                  <a:cxn ang="0">
                    <a:pos x="211" y="880"/>
                  </a:cxn>
                  <a:cxn ang="0">
                    <a:pos x="189" y="913"/>
                  </a:cxn>
                  <a:cxn ang="0">
                    <a:pos x="145" y="935"/>
                  </a:cxn>
                  <a:cxn ang="0">
                    <a:pos x="111" y="947"/>
                  </a:cxn>
                  <a:cxn ang="0">
                    <a:pos x="67" y="935"/>
                  </a:cxn>
                  <a:cxn ang="0">
                    <a:pos x="89" y="924"/>
                  </a:cxn>
                  <a:cxn ang="0">
                    <a:pos x="100" y="913"/>
                  </a:cxn>
                  <a:cxn ang="0">
                    <a:pos x="111" y="891"/>
                  </a:cxn>
                  <a:cxn ang="0">
                    <a:pos x="111" y="880"/>
                  </a:cxn>
                  <a:cxn ang="0">
                    <a:pos x="100" y="857"/>
                  </a:cxn>
                  <a:cxn ang="0">
                    <a:pos x="89" y="846"/>
                  </a:cxn>
                  <a:cxn ang="0">
                    <a:pos x="67" y="835"/>
                  </a:cxn>
                  <a:cxn ang="0">
                    <a:pos x="23" y="857"/>
                  </a:cxn>
                  <a:cxn ang="0">
                    <a:pos x="0" y="880"/>
                  </a:cxn>
                  <a:cxn ang="0">
                    <a:pos x="0" y="924"/>
                  </a:cxn>
                  <a:cxn ang="0">
                    <a:pos x="23" y="947"/>
                  </a:cxn>
                  <a:cxn ang="0">
                    <a:pos x="45" y="958"/>
                  </a:cxn>
                  <a:cxn ang="0">
                    <a:pos x="111" y="980"/>
                  </a:cxn>
                  <a:cxn ang="0">
                    <a:pos x="167" y="969"/>
                  </a:cxn>
                  <a:cxn ang="0">
                    <a:pos x="244" y="935"/>
                  </a:cxn>
                  <a:cxn ang="0">
                    <a:pos x="300" y="880"/>
                  </a:cxn>
                  <a:cxn ang="0">
                    <a:pos x="344" y="802"/>
                  </a:cxn>
                  <a:cxn ang="0">
                    <a:pos x="444" y="401"/>
                  </a:cxn>
                  <a:cxn ang="0">
                    <a:pos x="444" y="378"/>
                  </a:cxn>
                  <a:cxn ang="0">
                    <a:pos x="455" y="356"/>
                  </a:cxn>
                  <a:cxn ang="0">
                    <a:pos x="433" y="289"/>
                  </a:cxn>
                  <a:cxn ang="0">
                    <a:pos x="400" y="267"/>
                  </a:cxn>
                  <a:cxn ang="0">
                    <a:pos x="333" y="245"/>
                  </a:cxn>
                  <a:cxn ang="0">
                    <a:pos x="244" y="267"/>
                  </a:cxn>
                  <a:cxn ang="0">
                    <a:pos x="189" y="334"/>
                  </a:cxn>
                  <a:cxn ang="0">
                    <a:pos x="145" y="389"/>
                  </a:cxn>
                  <a:cxn ang="0">
                    <a:pos x="134" y="423"/>
                  </a:cxn>
                  <a:cxn ang="0">
                    <a:pos x="134" y="434"/>
                  </a:cxn>
                  <a:cxn ang="0">
                    <a:pos x="167" y="434"/>
                  </a:cxn>
                  <a:cxn ang="0">
                    <a:pos x="178" y="412"/>
                  </a:cxn>
                  <a:cxn ang="0">
                    <a:pos x="222" y="345"/>
                  </a:cxn>
                  <a:cxn ang="0">
                    <a:pos x="256" y="312"/>
                  </a:cxn>
                  <a:cxn ang="0">
                    <a:pos x="289" y="289"/>
                  </a:cxn>
                  <a:cxn ang="0">
                    <a:pos x="322" y="278"/>
                  </a:cxn>
                  <a:cxn ang="0">
                    <a:pos x="344" y="278"/>
                  </a:cxn>
                  <a:cxn ang="0">
                    <a:pos x="355" y="300"/>
                  </a:cxn>
                  <a:cxn ang="0">
                    <a:pos x="366" y="312"/>
                  </a:cxn>
                  <a:cxn ang="0">
                    <a:pos x="366" y="367"/>
                  </a:cxn>
                  <a:cxn ang="0">
                    <a:pos x="256" y="802"/>
                  </a:cxn>
                </a:cxnLst>
                <a:rect l="0" t="0" r="r" b="b"/>
                <a:pathLst>
                  <a:path w="488" h="980">
                    <a:moveTo>
                      <a:pt x="488" y="44"/>
                    </a:moveTo>
                    <a:lnTo>
                      <a:pt x="488" y="33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44" y="0"/>
                    </a:lnTo>
                    <a:lnTo>
                      <a:pt x="411" y="11"/>
                    </a:lnTo>
                    <a:lnTo>
                      <a:pt x="389" y="33"/>
                    </a:lnTo>
                    <a:lnTo>
                      <a:pt x="389" y="78"/>
                    </a:lnTo>
                    <a:lnTo>
                      <a:pt x="411" y="100"/>
                    </a:lnTo>
                    <a:lnTo>
                      <a:pt x="455" y="100"/>
                    </a:lnTo>
                    <a:lnTo>
                      <a:pt x="477" y="89"/>
                    </a:lnTo>
                    <a:lnTo>
                      <a:pt x="488" y="66"/>
                    </a:lnTo>
                    <a:lnTo>
                      <a:pt x="488" y="44"/>
                    </a:lnTo>
                    <a:close/>
                    <a:moveTo>
                      <a:pt x="256" y="802"/>
                    </a:moveTo>
                    <a:lnTo>
                      <a:pt x="244" y="846"/>
                    </a:lnTo>
                    <a:lnTo>
                      <a:pt x="211" y="880"/>
                    </a:lnTo>
                    <a:lnTo>
                      <a:pt x="189" y="913"/>
                    </a:lnTo>
                    <a:lnTo>
                      <a:pt x="145" y="935"/>
                    </a:lnTo>
                    <a:lnTo>
                      <a:pt x="111" y="947"/>
                    </a:lnTo>
                    <a:lnTo>
                      <a:pt x="67" y="935"/>
                    </a:lnTo>
                    <a:lnTo>
                      <a:pt x="89" y="924"/>
                    </a:lnTo>
                    <a:lnTo>
                      <a:pt x="100" y="913"/>
                    </a:lnTo>
                    <a:lnTo>
                      <a:pt x="111" y="891"/>
                    </a:lnTo>
                    <a:lnTo>
                      <a:pt x="111" y="880"/>
                    </a:lnTo>
                    <a:lnTo>
                      <a:pt x="100" y="857"/>
                    </a:lnTo>
                    <a:lnTo>
                      <a:pt x="89" y="846"/>
                    </a:lnTo>
                    <a:lnTo>
                      <a:pt x="67" y="835"/>
                    </a:lnTo>
                    <a:lnTo>
                      <a:pt x="23" y="857"/>
                    </a:lnTo>
                    <a:lnTo>
                      <a:pt x="0" y="880"/>
                    </a:lnTo>
                    <a:lnTo>
                      <a:pt x="0" y="924"/>
                    </a:lnTo>
                    <a:lnTo>
                      <a:pt x="23" y="947"/>
                    </a:lnTo>
                    <a:lnTo>
                      <a:pt x="45" y="958"/>
                    </a:lnTo>
                    <a:lnTo>
                      <a:pt x="111" y="980"/>
                    </a:lnTo>
                    <a:lnTo>
                      <a:pt x="167" y="969"/>
                    </a:lnTo>
                    <a:lnTo>
                      <a:pt x="244" y="935"/>
                    </a:lnTo>
                    <a:lnTo>
                      <a:pt x="300" y="880"/>
                    </a:lnTo>
                    <a:lnTo>
                      <a:pt x="344" y="802"/>
                    </a:lnTo>
                    <a:lnTo>
                      <a:pt x="444" y="401"/>
                    </a:lnTo>
                    <a:lnTo>
                      <a:pt x="444" y="378"/>
                    </a:lnTo>
                    <a:lnTo>
                      <a:pt x="455" y="356"/>
                    </a:lnTo>
                    <a:lnTo>
                      <a:pt x="433" y="289"/>
                    </a:lnTo>
                    <a:lnTo>
                      <a:pt x="400" y="267"/>
                    </a:lnTo>
                    <a:lnTo>
                      <a:pt x="333" y="245"/>
                    </a:lnTo>
                    <a:lnTo>
                      <a:pt x="244" y="267"/>
                    </a:lnTo>
                    <a:lnTo>
                      <a:pt x="189" y="334"/>
                    </a:lnTo>
                    <a:lnTo>
                      <a:pt x="145" y="389"/>
                    </a:lnTo>
                    <a:lnTo>
                      <a:pt x="134" y="423"/>
                    </a:lnTo>
                    <a:lnTo>
                      <a:pt x="134" y="434"/>
                    </a:lnTo>
                    <a:lnTo>
                      <a:pt x="167" y="434"/>
                    </a:lnTo>
                    <a:lnTo>
                      <a:pt x="178" y="412"/>
                    </a:lnTo>
                    <a:lnTo>
                      <a:pt x="222" y="345"/>
                    </a:lnTo>
                    <a:lnTo>
                      <a:pt x="256" y="312"/>
                    </a:lnTo>
                    <a:lnTo>
                      <a:pt x="289" y="289"/>
                    </a:lnTo>
                    <a:lnTo>
                      <a:pt x="322" y="278"/>
                    </a:lnTo>
                    <a:lnTo>
                      <a:pt x="344" y="278"/>
                    </a:lnTo>
                    <a:lnTo>
                      <a:pt x="355" y="300"/>
                    </a:lnTo>
                    <a:lnTo>
                      <a:pt x="366" y="312"/>
                    </a:lnTo>
                    <a:lnTo>
                      <a:pt x="366" y="367"/>
                    </a:lnTo>
                    <a:lnTo>
                      <a:pt x="256" y="8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2" name="Freeform 188"/>
              <p:cNvSpPr>
                <a:spLocks noEditPoints="1"/>
              </p:cNvSpPr>
              <p:nvPr/>
            </p:nvSpPr>
            <p:spPr bwMode="auto">
              <a:xfrm>
                <a:off x="36601" y="16431"/>
                <a:ext cx="366" cy="579"/>
              </a:xfrm>
              <a:custGeom>
                <a:avLst/>
                <a:gdLst/>
                <a:ahLst/>
                <a:cxnLst>
                  <a:cxn ang="0">
                    <a:pos x="11" y="479"/>
                  </a:cxn>
                  <a:cxn ang="0">
                    <a:pos x="11" y="490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33" y="512"/>
                  </a:cxn>
                  <a:cxn ang="0">
                    <a:pos x="33" y="501"/>
                  </a:cxn>
                  <a:cxn ang="0">
                    <a:pos x="56" y="490"/>
                  </a:cxn>
                  <a:cxn ang="0">
                    <a:pos x="89" y="457"/>
                  </a:cxn>
                  <a:cxn ang="0">
                    <a:pos x="100" y="501"/>
                  </a:cxn>
                  <a:cxn ang="0">
                    <a:pos x="122" y="535"/>
                  </a:cxn>
                  <a:cxn ang="0">
                    <a:pos x="144" y="557"/>
                  </a:cxn>
                  <a:cxn ang="0">
                    <a:pos x="178" y="579"/>
                  </a:cxn>
                  <a:cxn ang="0">
                    <a:pos x="244" y="579"/>
                  </a:cxn>
                  <a:cxn ang="0">
                    <a:pos x="289" y="557"/>
                  </a:cxn>
                  <a:cxn ang="0">
                    <a:pos x="322" y="546"/>
                  </a:cxn>
                  <a:cxn ang="0">
                    <a:pos x="355" y="512"/>
                  </a:cxn>
                  <a:cxn ang="0">
                    <a:pos x="366" y="512"/>
                  </a:cxn>
                  <a:cxn ang="0">
                    <a:pos x="366" y="490"/>
                  </a:cxn>
                  <a:cxn ang="0">
                    <a:pos x="355" y="490"/>
                  </a:cxn>
                  <a:cxn ang="0">
                    <a:pos x="344" y="479"/>
                  </a:cxn>
                  <a:cxn ang="0">
                    <a:pos x="344" y="490"/>
                  </a:cxn>
                  <a:cxn ang="0">
                    <a:pos x="333" y="490"/>
                  </a:cxn>
                  <a:cxn ang="0">
                    <a:pos x="311" y="512"/>
                  </a:cxn>
                  <a:cxn ang="0">
                    <a:pos x="278" y="535"/>
                  </a:cxn>
                  <a:cxn ang="0">
                    <a:pos x="211" y="557"/>
                  </a:cxn>
                  <a:cxn ang="0">
                    <a:pos x="167" y="535"/>
                  </a:cxn>
                  <a:cxn ang="0">
                    <a:pos x="155" y="512"/>
                  </a:cxn>
                  <a:cxn ang="0">
                    <a:pos x="144" y="479"/>
                  </a:cxn>
                  <a:cxn ang="0">
                    <a:pos x="144" y="412"/>
                  </a:cxn>
                  <a:cxn ang="0">
                    <a:pos x="266" y="290"/>
                  </a:cxn>
                  <a:cxn ang="0">
                    <a:pos x="344" y="167"/>
                  </a:cxn>
                  <a:cxn ang="0">
                    <a:pos x="355" y="134"/>
                  </a:cxn>
                  <a:cxn ang="0">
                    <a:pos x="366" y="111"/>
                  </a:cxn>
                  <a:cxn ang="0">
                    <a:pos x="366" y="56"/>
                  </a:cxn>
                  <a:cxn ang="0">
                    <a:pos x="355" y="33"/>
                  </a:cxn>
                  <a:cxn ang="0">
                    <a:pos x="333" y="11"/>
                  </a:cxn>
                  <a:cxn ang="0">
                    <a:pos x="300" y="0"/>
                  </a:cxn>
                  <a:cxn ang="0">
                    <a:pos x="233" y="33"/>
                  </a:cxn>
                  <a:cxn ang="0">
                    <a:pos x="178" y="100"/>
                  </a:cxn>
                  <a:cxn ang="0">
                    <a:pos x="122" y="200"/>
                  </a:cxn>
                  <a:cxn ang="0">
                    <a:pos x="89" y="312"/>
                  </a:cxn>
                  <a:cxn ang="0">
                    <a:pos x="89" y="423"/>
                  </a:cxn>
                  <a:cxn ang="0">
                    <a:pos x="78" y="423"/>
                  </a:cxn>
                  <a:cxn ang="0">
                    <a:pos x="11" y="479"/>
                  </a:cxn>
                  <a:cxn ang="0">
                    <a:pos x="155" y="368"/>
                  </a:cxn>
                  <a:cxn ang="0">
                    <a:pos x="167" y="290"/>
                  </a:cxn>
                  <a:cxn ang="0">
                    <a:pos x="189" y="200"/>
                  </a:cxn>
                  <a:cxn ang="0">
                    <a:pos x="222" y="122"/>
                  </a:cxn>
                  <a:cxn ang="0">
                    <a:pos x="266" y="56"/>
                  </a:cxn>
                  <a:cxn ang="0">
                    <a:pos x="300" y="33"/>
                  </a:cxn>
                  <a:cxn ang="0">
                    <a:pos x="311" y="33"/>
                  </a:cxn>
                  <a:cxn ang="0">
                    <a:pos x="333" y="56"/>
                  </a:cxn>
                  <a:cxn ang="0">
                    <a:pos x="333" y="78"/>
                  </a:cxn>
                  <a:cxn ang="0">
                    <a:pos x="322" y="122"/>
                  </a:cxn>
                  <a:cxn ang="0">
                    <a:pos x="300" y="189"/>
                  </a:cxn>
                  <a:cxn ang="0">
                    <a:pos x="255" y="256"/>
                  </a:cxn>
                  <a:cxn ang="0">
                    <a:pos x="211" y="312"/>
                  </a:cxn>
                  <a:cxn ang="0">
                    <a:pos x="155" y="368"/>
                  </a:cxn>
                </a:cxnLst>
                <a:rect l="0" t="0" r="r" b="b"/>
                <a:pathLst>
                  <a:path w="366" h="579">
                    <a:moveTo>
                      <a:pt x="11" y="479"/>
                    </a:moveTo>
                    <a:lnTo>
                      <a:pt x="11" y="490"/>
                    </a:lnTo>
                    <a:lnTo>
                      <a:pt x="0" y="490"/>
                    </a:lnTo>
                    <a:lnTo>
                      <a:pt x="22" y="512"/>
                    </a:lnTo>
                    <a:lnTo>
                      <a:pt x="33" y="512"/>
                    </a:lnTo>
                    <a:lnTo>
                      <a:pt x="33" y="501"/>
                    </a:lnTo>
                    <a:lnTo>
                      <a:pt x="56" y="490"/>
                    </a:lnTo>
                    <a:lnTo>
                      <a:pt x="89" y="457"/>
                    </a:lnTo>
                    <a:lnTo>
                      <a:pt x="100" y="501"/>
                    </a:lnTo>
                    <a:lnTo>
                      <a:pt x="122" y="535"/>
                    </a:lnTo>
                    <a:lnTo>
                      <a:pt x="144" y="557"/>
                    </a:lnTo>
                    <a:lnTo>
                      <a:pt x="178" y="579"/>
                    </a:lnTo>
                    <a:lnTo>
                      <a:pt x="244" y="579"/>
                    </a:lnTo>
                    <a:lnTo>
                      <a:pt x="289" y="557"/>
                    </a:lnTo>
                    <a:lnTo>
                      <a:pt x="322" y="546"/>
                    </a:lnTo>
                    <a:lnTo>
                      <a:pt x="355" y="512"/>
                    </a:lnTo>
                    <a:lnTo>
                      <a:pt x="366" y="512"/>
                    </a:lnTo>
                    <a:lnTo>
                      <a:pt x="366" y="490"/>
                    </a:lnTo>
                    <a:lnTo>
                      <a:pt x="355" y="490"/>
                    </a:lnTo>
                    <a:lnTo>
                      <a:pt x="344" y="479"/>
                    </a:lnTo>
                    <a:lnTo>
                      <a:pt x="344" y="490"/>
                    </a:lnTo>
                    <a:lnTo>
                      <a:pt x="333" y="490"/>
                    </a:lnTo>
                    <a:lnTo>
                      <a:pt x="311" y="512"/>
                    </a:lnTo>
                    <a:lnTo>
                      <a:pt x="278" y="535"/>
                    </a:lnTo>
                    <a:lnTo>
                      <a:pt x="211" y="557"/>
                    </a:lnTo>
                    <a:lnTo>
                      <a:pt x="167" y="535"/>
                    </a:lnTo>
                    <a:lnTo>
                      <a:pt x="155" y="512"/>
                    </a:lnTo>
                    <a:lnTo>
                      <a:pt x="144" y="479"/>
                    </a:lnTo>
                    <a:lnTo>
                      <a:pt x="144" y="412"/>
                    </a:lnTo>
                    <a:lnTo>
                      <a:pt x="266" y="290"/>
                    </a:lnTo>
                    <a:lnTo>
                      <a:pt x="344" y="167"/>
                    </a:lnTo>
                    <a:lnTo>
                      <a:pt x="355" y="134"/>
                    </a:lnTo>
                    <a:lnTo>
                      <a:pt x="366" y="111"/>
                    </a:lnTo>
                    <a:lnTo>
                      <a:pt x="366" y="56"/>
                    </a:lnTo>
                    <a:lnTo>
                      <a:pt x="355" y="33"/>
                    </a:lnTo>
                    <a:lnTo>
                      <a:pt x="333" y="11"/>
                    </a:lnTo>
                    <a:lnTo>
                      <a:pt x="300" y="0"/>
                    </a:lnTo>
                    <a:lnTo>
                      <a:pt x="233" y="33"/>
                    </a:lnTo>
                    <a:lnTo>
                      <a:pt x="178" y="100"/>
                    </a:lnTo>
                    <a:lnTo>
                      <a:pt x="122" y="200"/>
                    </a:lnTo>
                    <a:lnTo>
                      <a:pt x="89" y="312"/>
                    </a:lnTo>
                    <a:lnTo>
                      <a:pt x="89" y="423"/>
                    </a:lnTo>
                    <a:lnTo>
                      <a:pt x="78" y="423"/>
                    </a:lnTo>
                    <a:lnTo>
                      <a:pt x="11" y="479"/>
                    </a:lnTo>
                    <a:close/>
                    <a:moveTo>
                      <a:pt x="155" y="368"/>
                    </a:moveTo>
                    <a:lnTo>
                      <a:pt x="167" y="290"/>
                    </a:lnTo>
                    <a:lnTo>
                      <a:pt x="189" y="200"/>
                    </a:lnTo>
                    <a:lnTo>
                      <a:pt x="222" y="122"/>
                    </a:lnTo>
                    <a:lnTo>
                      <a:pt x="266" y="56"/>
                    </a:lnTo>
                    <a:lnTo>
                      <a:pt x="300" y="33"/>
                    </a:lnTo>
                    <a:lnTo>
                      <a:pt x="311" y="33"/>
                    </a:lnTo>
                    <a:lnTo>
                      <a:pt x="333" y="56"/>
                    </a:lnTo>
                    <a:lnTo>
                      <a:pt x="333" y="78"/>
                    </a:lnTo>
                    <a:lnTo>
                      <a:pt x="322" y="122"/>
                    </a:lnTo>
                    <a:lnTo>
                      <a:pt x="300" y="189"/>
                    </a:lnTo>
                    <a:lnTo>
                      <a:pt x="255" y="256"/>
                    </a:lnTo>
                    <a:lnTo>
                      <a:pt x="211" y="312"/>
                    </a:lnTo>
                    <a:lnTo>
                      <a:pt x="155" y="3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3" name="Freeform 189"/>
              <p:cNvSpPr>
                <a:spLocks/>
              </p:cNvSpPr>
              <p:nvPr/>
            </p:nvSpPr>
            <p:spPr bwMode="auto">
              <a:xfrm>
                <a:off x="839" y="17790"/>
                <a:ext cx="610" cy="747"/>
              </a:xfrm>
              <a:custGeom>
                <a:avLst/>
                <a:gdLst/>
                <a:ahLst/>
                <a:cxnLst>
                  <a:cxn ang="0">
                    <a:pos x="522" y="101"/>
                  </a:cxn>
                  <a:cxn ang="0">
                    <a:pos x="488" y="112"/>
                  </a:cxn>
                  <a:cxn ang="0">
                    <a:pos x="466" y="123"/>
                  </a:cxn>
                  <a:cxn ang="0">
                    <a:pos x="455" y="134"/>
                  </a:cxn>
                  <a:cxn ang="0">
                    <a:pos x="444" y="156"/>
                  </a:cxn>
                  <a:cxn ang="0">
                    <a:pos x="444" y="212"/>
                  </a:cxn>
                  <a:cxn ang="0">
                    <a:pos x="466" y="234"/>
                  </a:cxn>
                  <a:cxn ang="0">
                    <a:pos x="488" y="245"/>
                  </a:cxn>
                  <a:cxn ang="0">
                    <a:pos x="522" y="257"/>
                  </a:cxn>
                  <a:cxn ang="0">
                    <a:pos x="566" y="234"/>
                  </a:cxn>
                  <a:cxn ang="0">
                    <a:pos x="588" y="212"/>
                  </a:cxn>
                  <a:cxn ang="0">
                    <a:pos x="588" y="179"/>
                  </a:cxn>
                  <a:cxn ang="0">
                    <a:pos x="566" y="101"/>
                  </a:cxn>
                  <a:cxn ang="0">
                    <a:pos x="511" y="45"/>
                  </a:cxn>
                  <a:cxn ang="0">
                    <a:pos x="433" y="11"/>
                  </a:cxn>
                  <a:cxn ang="0">
                    <a:pos x="344" y="0"/>
                  </a:cxn>
                  <a:cxn ang="0">
                    <a:pos x="211" y="34"/>
                  </a:cxn>
                  <a:cxn ang="0">
                    <a:pos x="100" y="112"/>
                  </a:cxn>
                  <a:cxn ang="0">
                    <a:pos x="23" y="234"/>
                  </a:cxn>
                  <a:cxn ang="0">
                    <a:pos x="0" y="379"/>
                  </a:cxn>
                  <a:cxn ang="0">
                    <a:pos x="23" y="524"/>
                  </a:cxn>
                  <a:cxn ang="0">
                    <a:pos x="100" y="635"/>
                  </a:cxn>
                  <a:cxn ang="0">
                    <a:pos x="211" y="713"/>
                  </a:cxn>
                  <a:cxn ang="0">
                    <a:pos x="344" y="747"/>
                  </a:cxn>
                  <a:cxn ang="0">
                    <a:pos x="455" y="725"/>
                  </a:cxn>
                  <a:cxn ang="0">
                    <a:pos x="533" y="669"/>
                  </a:cxn>
                  <a:cxn ang="0">
                    <a:pos x="577" y="613"/>
                  </a:cxn>
                  <a:cxn ang="0">
                    <a:pos x="599" y="557"/>
                  </a:cxn>
                  <a:cxn ang="0">
                    <a:pos x="610" y="535"/>
                  </a:cxn>
                  <a:cxn ang="0">
                    <a:pos x="599" y="524"/>
                  </a:cxn>
                  <a:cxn ang="0">
                    <a:pos x="599" y="513"/>
                  </a:cxn>
                  <a:cxn ang="0">
                    <a:pos x="588" y="513"/>
                  </a:cxn>
                  <a:cxn ang="0">
                    <a:pos x="566" y="535"/>
                  </a:cxn>
                  <a:cxn ang="0">
                    <a:pos x="522" y="624"/>
                  </a:cxn>
                  <a:cxn ang="0">
                    <a:pos x="466" y="669"/>
                  </a:cxn>
                  <a:cxn ang="0">
                    <a:pos x="411" y="702"/>
                  </a:cxn>
                  <a:cxn ang="0">
                    <a:pos x="355" y="702"/>
                  </a:cxn>
                  <a:cxn ang="0">
                    <a:pos x="300" y="691"/>
                  </a:cxn>
                  <a:cxn ang="0">
                    <a:pos x="244" y="658"/>
                  </a:cxn>
                  <a:cxn ang="0">
                    <a:pos x="189" y="602"/>
                  </a:cxn>
                  <a:cxn ang="0">
                    <a:pos x="145" y="513"/>
                  </a:cxn>
                  <a:cxn ang="0">
                    <a:pos x="133" y="379"/>
                  </a:cxn>
                  <a:cxn ang="0">
                    <a:pos x="145" y="245"/>
                  </a:cxn>
                  <a:cxn ang="0">
                    <a:pos x="189" y="145"/>
                  </a:cxn>
                  <a:cxn ang="0">
                    <a:pos x="233" y="89"/>
                  </a:cxn>
                  <a:cxn ang="0">
                    <a:pos x="289" y="56"/>
                  </a:cxn>
                  <a:cxn ang="0">
                    <a:pos x="344" y="45"/>
                  </a:cxn>
                  <a:cxn ang="0">
                    <a:pos x="389" y="45"/>
                  </a:cxn>
                  <a:cxn ang="0">
                    <a:pos x="488" y="78"/>
                  </a:cxn>
                  <a:cxn ang="0">
                    <a:pos x="522" y="101"/>
                  </a:cxn>
                </a:cxnLst>
                <a:rect l="0" t="0" r="r" b="b"/>
                <a:pathLst>
                  <a:path w="610" h="747">
                    <a:moveTo>
                      <a:pt x="522" y="101"/>
                    </a:moveTo>
                    <a:lnTo>
                      <a:pt x="488" y="112"/>
                    </a:lnTo>
                    <a:lnTo>
                      <a:pt x="466" y="123"/>
                    </a:lnTo>
                    <a:lnTo>
                      <a:pt x="455" y="134"/>
                    </a:lnTo>
                    <a:lnTo>
                      <a:pt x="444" y="156"/>
                    </a:lnTo>
                    <a:lnTo>
                      <a:pt x="444" y="212"/>
                    </a:lnTo>
                    <a:lnTo>
                      <a:pt x="466" y="234"/>
                    </a:lnTo>
                    <a:lnTo>
                      <a:pt x="488" y="245"/>
                    </a:lnTo>
                    <a:lnTo>
                      <a:pt x="522" y="257"/>
                    </a:lnTo>
                    <a:lnTo>
                      <a:pt x="566" y="234"/>
                    </a:lnTo>
                    <a:lnTo>
                      <a:pt x="588" y="212"/>
                    </a:lnTo>
                    <a:lnTo>
                      <a:pt x="588" y="179"/>
                    </a:lnTo>
                    <a:lnTo>
                      <a:pt x="566" y="101"/>
                    </a:lnTo>
                    <a:lnTo>
                      <a:pt x="511" y="45"/>
                    </a:lnTo>
                    <a:lnTo>
                      <a:pt x="433" y="11"/>
                    </a:lnTo>
                    <a:lnTo>
                      <a:pt x="344" y="0"/>
                    </a:lnTo>
                    <a:lnTo>
                      <a:pt x="211" y="34"/>
                    </a:lnTo>
                    <a:lnTo>
                      <a:pt x="100" y="112"/>
                    </a:lnTo>
                    <a:lnTo>
                      <a:pt x="23" y="234"/>
                    </a:lnTo>
                    <a:lnTo>
                      <a:pt x="0" y="379"/>
                    </a:lnTo>
                    <a:lnTo>
                      <a:pt x="23" y="524"/>
                    </a:lnTo>
                    <a:lnTo>
                      <a:pt x="100" y="635"/>
                    </a:lnTo>
                    <a:lnTo>
                      <a:pt x="211" y="713"/>
                    </a:lnTo>
                    <a:lnTo>
                      <a:pt x="344" y="747"/>
                    </a:lnTo>
                    <a:lnTo>
                      <a:pt x="455" y="725"/>
                    </a:lnTo>
                    <a:lnTo>
                      <a:pt x="533" y="669"/>
                    </a:lnTo>
                    <a:lnTo>
                      <a:pt x="577" y="613"/>
                    </a:lnTo>
                    <a:lnTo>
                      <a:pt x="599" y="557"/>
                    </a:lnTo>
                    <a:lnTo>
                      <a:pt x="610" y="535"/>
                    </a:lnTo>
                    <a:lnTo>
                      <a:pt x="599" y="524"/>
                    </a:lnTo>
                    <a:lnTo>
                      <a:pt x="599" y="513"/>
                    </a:lnTo>
                    <a:lnTo>
                      <a:pt x="588" y="513"/>
                    </a:lnTo>
                    <a:lnTo>
                      <a:pt x="566" y="535"/>
                    </a:lnTo>
                    <a:lnTo>
                      <a:pt x="522" y="624"/>
                    </a:lnTo>
                    <a:lnTo>
                      <a:pt x="466" y="669"/>
                    </a:lnTo>
                    <a:lnTo>
                      <a:pt x="411" y="702"/>
                    </a:lnTo>
                    <a:lnTo>
                      <a:pt x="355" y="702"/>
                    </a:lnTo>
                    <a:lnTo>
                      <a:pt x="300" y="691"/>
                    </a:lnTo>
                    <a:lnTo>
                      <a:pt x="244" y="658"/>
                    </a:lnTo>
                    <a:lnTo>
                      <a:pt x="189" y="602"/>
                    </a:lnTo>
                    <a:lnTo>
                      <a:pt x="145" y="513"/>
                    </a:lnTo>
                    <a:lnTo>
                      <a:pt x="133" y="379"/>
                    </a:lnTo>
                    <a:lnTo>
                      <a:pt x="145" y="245"/>
                    </a:lnTo>
                    <a:lnTo>
                      <a:pt x="189" y="145"/>
                    </a:lnTo>
                    <a:lnTo>
                      <a:pt x="233" y="89"/>
                    </a:lnTo>
                    <a:lnTo>
                      <a:pt x="289" y="56"/>
                    </a:lnTo>
                    <a:lnTo>
                      <a:pt x="344" y="45"/>
                    </a:lnTo>
                    <a:lnTo>
                      <a:pt x="389" y="45"/>
                    </a:lnTo>
                    <a:lnTo>
                      <a:pt x="488" y="78"/>
                    </a:lnTo>
                    <a:lnTo>
                      <a:pt x="522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4" name="Freeform 190"/>
              <p:cNvSpPr>
                <a:spLocks noEditPoints="1"/>
              </p:cNvSpPr>
              <p:nvPr/>
            </p:nvSpPr>
            <p:spPr bwMode="auto">
              <a:xfrm>
                <a:off x="1560" y="17790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33" y="713"/>
                  </a:cxn>
                  <a:cxn ang="0">
                    <a:pos x="588" y="736"/>
                  </a:cxn>
                  <a:cxn ang="0">
                    <a:pos x="622" y="725"/>
                  </a:cxn>
                  <a:cxn ang="0">
                    <a:pos x="666" y="702"/>
                  </a:cxn>
                  <a:cxn ang="0">
                    <a:pos x="710" y="658"/>
                  </a:cxn>
                  <a:cxn ang="0">
                    <a:pos x="721" y="491"/>
                  </a:cxn>
                  <a:cxn ang="0">
                    <a:pos x="688" y="624"/>
                  </a:cxn>
                  <a:cxn ang="0">
                    <a:pos x="644" y="680"/>
                  </a:cxn>
                  <a:cxn ang="0">
                    <a:pos x="588" y="669"/>
                  </a:cxn>
                  <a:cxn ang="0">
                    <a:pos x="566" y="212"/>
                  </a:cxn>
                  <a:cxn ang="0">
                    <a:pos x="511" y="89"/>
                  </a:cxn>
                  <a:cxn ang="0">
                    <a:pos x="289" y="0"/>
                  </a:cxn>
                  <a:cxn ang="0">
                    <a:pos x="122" y="56"/>
                  </a:cxn>
                  <a:cxn ang="0">
                    <a:pos x="45" y="190"/>
                  </a:cxn>
                  <a:cxn ang="0">
                    <a:pos x="67" y="245"/>
                  </a:cxn>
                  <a:cxn ang="0">
                    <a:pos x="156" y="257"/>
                  </a:cxn>
                  <a:cxn ang="0">
                    <a:pos x="189" y="212"/>
                  </a:cxn>
                  <a:cxn ang="0">
                    <a:pos x="200" y="179"/>
                  </a:cxn>
                  <a:cxn ang="0">
                    <a:pos x="167" y="134"/>
                  </a:cxn>
                  <a:cxn ang="0">
                    <a:pos x="111" y="112"/>
                  </a:cxn>
                  <a:cxn ang="0">
                    <a:pos x="178" y="67"/>
                  </a:cxn>
                  <a:cxn ang="0">
                    <a:pos x="289" y="45"/>
                  </a:cxn>
                  <a:cxn ang="0">
                    <a:pos x="400" y="89"/>
                  </a:cxn>
                  <a:cxn ang="0">
                    <a:pos x="455" y="245"/>
                  </a:cxn>
                  <a:cxn ang="0">
                    <a:pos x="311" y="312"/>
                  </a:cxn>
                  <a:cxn ang="0">
                    <a:pos x="67" y="424"/>
                  </a:cxn>
                  <a:cxn ang="0">
                    <a:pos x="0" y="569"/>
                  </a:cxn>
                  <a:cxn ang="0">
                    <a:pos x="67" y="691"/>
                  </a:cxn>
                  <a:cxn ang="0">
                    <a:pos x="255" y="747"/>
                  </a:cxn>
                  <a:cxn ang="0">
                    <a:pos x="422" y="669"/>
                  </a:cxn>
                  <a:cxn ang="0">
                    <a:pos x="455" y="335"/>
                  </a:cxn>
                  <a:cxn ang="0">
                    <a:pos x="433" y="602"/>
                  </a:cxn>
                  <a:cxn ang="0">
                    <a:pos x="333" y="691"/>
                  </a:cxn>
                  <a:cxn ang="0">
                    <a:pos x="222" y="702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2" y="401"/>
                  </a:cxn>
                  <a:cxn ang="0">
                    <a:pos x="455" y="335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8" y="669"/>
                    </a:lnTo>
                    <a:lnTo>
                      <a:pt x="500" y="691"/>
                    </a:lnTo>
                    <a:lnTo>
                      <a:pt x="533" y="713"/>
                    </a:lnTo>
                    <a:lnTo>
                      <a:pt x="555" y="725"/>
                    </a:lnTo>
                    <a:lnTo>
                      <a:pt x="588" y="736"/>
                    </a:lnTo>
                    <a:lnTo>
                      <a:pt x="599" y="736"/>
                    </a:lnTo>
                    <a:lnTo>
                      <a:pt x="622" y="725"/>
                    </a:lnTo>
                    <a:lnTo>
                      <a:pt x="644" y="725"/>
                    </a:lnTo>
                    <a:lnTo>
                      <a:pt x="666" y="702"/>
                    </a:lnTo>
                    <a:lnTo>
                      <a:pt x="688" y="691"/>
                    </a:lnTo>
                    <a:lnTo>
                      <a:pt x="710" y="658"/>
                    </a:lnTo>
                    <a:lnTo>
                      <a:pt x="721" y="624"/>
                    </a:lnTo>
                    <a:lnTo>
                      <a:pt x="721" y="491"/>
                    </a:lnTo>
                    <a:lnTo>
                      <a:pt x="688" y="491"/>
                    </a:lnTo>
                    <a:lnTo>
                      <a:pt x="688" y="624"/>
                    </a:lnTo>
                    <a:lnTo>
                      <a:pt x="666" y="669"/>
                    </a:lnTo>
                    <a:lnTo>
                      <a:pt x="644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6" y="624"/>
                    </a:lnTo>
                    <a:lnTo>
                      <a:pt x="566" y="212"/>
                    </a:lnTo>
                    <a:lnTo>
                      <a:pt x="555" y="156"/>
                    </a:lnTo>
                    <a:lnTo>
                      <a:pt x="511" y="89"/>
                    </a:lnTo>
                    <a:lnTo>
                      <a:pt x="400" y="23"/>
                    </a:lnTo>
                    <a:lnTo>
                      <a:pt x="289" y="0"/>
                    </a:lnTo>
                    <a:lnTo>
                      <a:pt x="200" y="11"/>
                    </a:lnTo>
                    <a:lnTo>
                      <a:pt x="122" y="56"/>
                    </a:lnTo>
                    <a:lnTo>
                      <a:pt x="67" y="112"/>
                    </a:lnTo>
                    <a:lnTo>
                      <a:pt x="45" y="190"/>
                    </a:lnTo>
                    <a:lnTo>
                      <a:pt x="56" y="223"/>
                    </a:lnTo>
                    <a:lnTo>
                      <a:pt x="67" y="245"/>
                    </a:lnTo>
                    <a:lnTo>
                      <a:pt x="89" y="257"/>
                    </a:lnTo>
                    <a:lnTo>
                      <a:pt x="156" y="257"/>
                    </a:lnTo>
                    <a:lnTo>
                      <a:pt x="178" y="245"/>
                    </a:lnTo>
                    <a:lnTo>
                      <a:pt x="189" y="212"/>
                    </a:lnTo>
                    <a:lnTo>
                      <a:pt x="200" y="190"/>
                    </a:lnTo>
                    <a:lnTo>
                      <a:pt x="200" y="179"/>
                    </a:lnTo>
                    <a:lnTo>
                      <a:pt x="189" y="156"/>
                    </a:lnTo>
                    <a:lnTo>
                      <a:pt x="167" y="134"/>
                    </a:lnTo>
                    <a:lnTo>
                      <a:pt x="145" y="123"/>
                    </a:lnTo>
                    <a:lnTo>
                      <a:pt x="111" y="112"/>
                    </a:lnTo>
                    <a:lnTo>
                      <a:pt x="145" y="78"/>
                    </a:lnTo>
                    <a:lnTo>
                      <a:pt x="178" y="67"/>
                    </a:lnTo>
                    <a:lnTo>
                      <a:pt x="211" y="45"/>
                    </a:lnTo>
                    <a:lnTo>
                      <a:pt x="289" y="45"/>
                    </a:lnTo>
                    <a:lnTo>
                      <a:pt x="344" y="56"/>
                    </a:lnTo>
                    <a:lnTo>
                      <a:pt x="400" y="89"/>
                    </a:lnTo>
                    <a:lnTo>
                      <a:pt x="444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1" y="312"/>
                    </a:lnTo>
                    <a:lnTo>
                      <a:pt x="167" y="368"/>
                    </a:lnTo>
                    <a:lnTo>
                      <a:pt x="67" y="424"/>
                    </a:lnTo>
                    <a:lnTo>
                      <a:pt x="11" y="502"/>
                    </a:lnTo>
                    <a:lnTo>
                      <a:pt x="0" y="569"/>
                    </a:lnTo>
                    <a:lnTo>
                      <a:pt x="23" y="635"/>
                    </a:lnTo>
                    <a:lnTo>
                      <a:pt x="67" y="691"/>
                    </a:lnTo>
                    <a:lnTo>
                      <a:pt x="122" y="725"/>
                    </a:lnTo>
                    <a:lnTo>
                      <a:pt x="255" y="747"/>
                    </a:lnTo>
                    <a:lnTo>
                      <a:pt x="355" y="725"/>
                    </a:lnTo>
                    <a:lnTo>
                      <a:pt x="422" y="669"/>
                    </a:lnTo>
                    <a:lnTo>
                      <a:pt x="466" y="602"/>
                    </a:lnTo>
                    <a:close/>
                    <a:moveTo>
                      <a:pt x="455" y="335"/>
                    </a:moveTo>
                    <a:lnTo>
                      <a:pt x="455" y="502"/>
                    </a:lnTo>
                    <a:lnTo>
                      <a:pt x="433" y="602"/>
                    </a:lnTo>
                    <a:lnTo>
                      <a:pt x="389" y="658"/>
                    </a:lnTo>
                    <a:lnTo>
                      <a:pt x="333" y="691"/>
                    </a:lnTo>
                    <a:lnTo>
                      <a:pt x="267" y="702"/>
                    </a:lnTo>
                    <a:lnTo>
                      <a:pt x="222" y="702"/>
                    </a:lnTo>
                    <a:lnTo>
                      <a:pt x="156" y="658"/>
                    </a:lnTo>
                    <a:lnTo>
                      <a:pt x="133" y="613"/>
                    </a:lnTo>
                    <a:lnTo>
                      <a:pt x="122" y="569"/>
                    </a:lnTo>
                    <a:lnTo>
                      <a:pt x="133" y="513"/>
                    </a:lnTo>
                    <a:lnTo>
                      <a:pt x="167" y="457"/>
                    </a:lnTo>
                    <a:lnTo>
                      <a:pt x="222" y="401"/>
                    </a:lnTo>
                    <a:lnTo>
                      <a:pt x="322" y="357"/>
                    </a:lnTo>
                    <a:lnTo>
                      <a:pt x="455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5" name="Freeform 191"/>
              <p:cNvSpPr>
                <a:spLocks/>
              </p:cNvSpPr>
              <p:nvPr/>
            </p:nvSpPr>
            <p:spPr bwMode="auto">
              <a:xfrm>
                <a:off x="2348" y="17801"/>
                <a:ext cx="799" cy="714"/>
              </a:xfrm>
              <a:custGeom>
                <a:avLst/>
                <a:gdLst/>
                <a:ahLst/>
                <a:cxnLst>
                  <a:cxn ang="0">
                    <a:pos x="122" y="156"/>
                  </a:cxn>
                  <a:cxn ang="0">
                    <a:pos x="122" y="624"/>
                  </a:cxn>
                  <a:cxn ang="0">
                    <a:pos x="111" y="647"/>
                  </a:cxn>
                  <a:cxn ang="0">
                    <a:pos x="89" y="658"/>
                  </a:cxn>
                  <a:cxn ang="0">
                    <a:pos x="55" y="658"/>
                  </a:cxn>
                  <a:cxn ang="0">
                    <a:pos x="0" y="669"/>
                  </a:cxn>
                  <a:cxn ang="0">
                    <a:pos x="0" y="714"/>
                  </a:cxn>
                  <a:cxn ang="0">
                    <a:pos x="355" y="714"/>
                  </a:cxn>
                  <a:cxn ang="0">
                    <a:pos x="355" y="669"/>
                  </a:cxn>
                  <a:cxn ang="0">
                    <a:pos x="299" y="669"/>
                  </a:cxn>
                  <a:cxn ang="0">
                    <a:pos x="266" y="658"/>
                  </a:cxn>
                  <a:cxn ang="0">
                    <a:pos x="244" y="647"/>
                  </a:cxn>
                  <a:cxn ang="0">
                    <a:pos x="233" y="624"/>
                  </a:cxn>
                  <a:cxn ang="0">
                    <a:pos x="233" y="301"/>
                  </a:cxn>
                  <a:cxn ang="0">
                    <a:pos x="255" y="190"/>
                  </a:cxn>
                  <a:cxn ang="0">
                    <a:pos x="299" y="101"/>
                  </a:cxn>
                  <a:cxn ang="0">
                    <a:pos x="377" y="56"/>
                  </a:cxn>
                  <a:cxn ang="0">
                    <a:pos x="444" y="34"/>
                  </a:cxn>
                  <a:cxn ang="0">
                    <a:pos x="510" y="56"/>
                  </a:cxn>
                  <a:cxn ang="0">
                    <a:pos x="543" y="90"/>
                  </a:cxn>
                  <a:cxn ang="0">
                    <a:pos x="566" y="145"/>
                  </a:cxn>
                  <a:cxn ang="0">
                    <a:pos x="566" y="624"/>
                  </a:cxn>
                  <a:cxn ang="0">
                    <a:pos x="555" y="647"/>
                  </a:cxn>
                  <a:cxn ang="0">
                    <a:pos x="532" y="658"/>
                  </a:cxn>
                  <a:cxn ang="0">
                    <a:pos x="499" y="658"/>
                  </a:cxn>
                  <a:cxn ang="0">
                    <a:pos x="444" y="669"/>
                  </a:cxn>
                  <a:cxn ang="0">
                    <a:pos x="444" y="714"/>
                  </a:cxn>
                  <a:cxn ang="0">
                    <a:pos x="799" y="714"/>
                  </a:cxn>
                  <a:cxn ang="0">
                    <a:pos x="799" y="669"/>
                  </a:cxn>
                  <a:cxn ang="0">
                    <a:pos x="754" y="669"/>
                  </a:cxn>
                  <a:cxn ang="0">
                    <a:pos x="721" y="658"/>
                  </a:cxn>
                  <a:cxn ang="0">
                    <a:pos x="699" y="658"/>
                  </a:cxn>
                  <a:cxn ang="0">
                    <a:pos x="677" y="613"/>
                  </a:cxn>
                  <a:cxn ang="0">
                    <a:pos x="677" y="201"/>
                  </a:cxn>
                  <a:cxn ang="0">
                    <a:pos x="665" y="123"/>
                  </a:cxn>
                  <a:cxn ang="0">
                    <a:pos x="632" y="67"/>
                  </a:cxn>
                  <a:cxn ang="0">
                    <a:pos x="610" y="45"/>
                  </a:cxn>
                  <a:cxn ang="0">
                    <a:pos x="588" y="34"/>
                  </a:cxn>
                  <a:cxn ang="0">
                    <a:pos x="555" y="12"/>
                  </a:cxn>
                  <a:cxn ang="0">
                    <a:pos x="510" y="12"/>
                  </a:cxn>
                  <a:cxn ang="0">
                    <a:pos x="455" y="0"/>
                  </a:cxn>
                  <a:cxn ang="0">
                    <a:pos x="355" y="23"/>
                  </a:cxn>
                  <a:cxn ang="0">
                    <a:pos x="277" y="78"/>
                  </a:cxn>
                  <a:cxn ang="0">
                    <a:pos x="222" y="168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8" y="78"/>
                  </a:cxn>
                  <a:cxn ang="0">
                    <a:pos x="100" y="90"/>
                  </a:cxn>
                  <a:cxn ang="0">
                    <a:pos x="111" y="101"/>
                  </a:cxn>
                  <a:cxn ang="0">
                    <a:pos x="122" y="123"/>
                  </a:cxn>
                  <a:cxn ang="0">
                    <a:pos x="122" y="156"/>
                  </a:cxn>
                </a:cxnLst>
                <a:rect l="0" t="0" r="r" b="b"/>
                <a:pathLst>
                  <a:path w="799" h="714">
                    <a:moveTo>
                      <a:pt x="122" y="156"/>
                    </a:moveTo>
                    <a:lnTo>
                      <a:pt x="122" y="624"/>
                    </a:lnTo>
                    <a:lnTo>
                      <a:pt x="111" y="647"/>
                    </a:lnTo>
                    <a:lnTo>
                      <a:pt x="89" y="658"/>
                    </a:lnTo>
                    <a:lnTo>
                      <a:pt x="55" y="658"/>
                    </a:lnTo>
                    <a:lnTo>
                      <a:pt x="0" y="669"/>
                    </a:lnTo>
                    <a:lnTo>
                      <a:pt x="0" y="714"/>
                    </a:lnTo>
                    <a:lnTo>
                      <a:pt x="355" y="714"/>
                    </a:lnTo>
                    <a:lnTo>
                      <a:pt x="355" y="669"/>
                    </a:lnTo>
                    <a:lnTo>
                      <a:pt x="299" y="669"/>
                    </a:lnTo>
                    <a:lnTo>
                      <a:pt x="266" y="658"/>
                    </a:lnTo>
                    <a:lnTo>
                      <a:pt x="244" y="647"/>
                    </a:lnTo>
                    <a:lnTo>
                      <a:pt x="233" y="624"/>
                    </a:lnTo>
                    <a:lnTo>
                      <a:pt x="233" y="301"/>
                    </a:lnTo>
                    <a:lnTo>
                      <a:pt x="255" y="190"/>
                    </a:lnTo>
                    <a:lnTo>
                      <a:pt x="299" y="101"/>
                    </a:lnTo>
                    <a:lnTo>
                      <a:pt x="377" y="56"/>
                    </a:lnTo>
                    <a:lnTo>
                      <a:pt x="444" y="34"/>
                    </a:lnTo>
                    <a:lnTo>
                      <a:pt x="510" y="56"/>
                    </a:lnTo>
                    <a:lnTo>
                      <a:pt x="543" y="90"/>
                    </a:lnTo>
                    <a:lnTo>
                      <a:pt x="566" y="145"/>
                    </a:lnTo>
                    <a:lnTo>
                      <a:pt x="566" y="624"/>
                    </a:lnTo>
                    <a:lnTo>
                      <a:pt x="555" y="647"/>
                    </a:lnTo>
                    <a:lnTo>
                      <a:pt x="532" y="658"/>
                    </a:lnTo>
                    <a:lnTo>
                      <a:pt x="499" y="658"/>
                    </a:lnTo>
                    <a:lnTo>
                      <a:pt x="444" y="669"/>
                    </a:lnTo>
                    <a:lnTo>
                      <a:pt x="444" y="714"/>
                    </a:lnTo>
                    <a:lnTo>
                      <a:pt x="799" y="714"/>
                    </a:lnTo>
                    <a:lnTo>
                      <a:pt x="799" y="669"/>
                    </a:lnTo>
                    <a:lnTo>
                      <a:pt x="754" y="669"/>
                    </a:lnTo>
                    <a:lnTo>
                      <a:pt x="721" y="658"/>
                    </a:lnTo>
                    <a:lnTo>
                      <a:pt x="699" y="658"/>
                    </a:lnTo>
                    <a:lnTo>
                      <a:pt x="677" y="613"/>
                    </a:lnTo>
                    <a:lnTo>
                      <a:pt x="677" y="201"/>
                    </a:lnTo>
                    <a:lnTo>
                      <a:pt x="665" y="123"/>
                    </a:lnTo>
                    <a:lnTo>
                      <a:pt x="632" y="67"/>
                    </a:lnTo>
                    <a:lnTo>
                      <a:pt x="610" y="45"/>
                    </a:lnTo>
                    <a:lnTo>
                      <a:pt x="588" y="34"/>
                    </a:lnTo>
                    <a:lnTo>
                      <a:pt x="555" y="12"/>
                    </a:lnTo>
                    <a:lnTo>
                      <a:pt x="510" y="12"/>
                    </a:lnTo>
                    <a:lnTo>
                      <a:pt x="455" y="0"/>
                    </a:lnTo>
                    <a:lnTo>
                      <a:pt x="355" y="23"/>
                    </a:lnTo>
                    <a:lnTo>
                      <a:pt x="277" y="78"/>
                    </a:lnTo>
                    <a:lnTo>
                      <a:pt x="222" y="168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8" y="78"/>
                    </a:lnTo>
                    <a:lnTo>
                      <a:pt x="100" y="90"/>
                    </a:lnTo>
                    <a:lnTo>
                      <a:pt x="111" y="101"/>
                    </a:lnTo>
                    <a:lnTo>
                      <a:pt x="122" y="123"/>
                    </a:lnTo>
                    <a:lnTo>
                      <a:pt x="122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6" name="Freeform 192"/>
              <p:cNvSpPr>
                <a:spLocks/>
              </p:cNvSpPr>
              <p:nvPr/>
            </p:nvSpPr>
            <p:spPr bwMode="auto">
              <a:xfrm>
                <a:off x="3967" y="17790"/>
                <a:ext cx="522" cy="747"/>
              </a:xfrm>
              <a:custGeom>
                <a:avLst/>
                <a:gdLst/>
                <a:ahLst/>
                <a:cxnLst>
                  <a:cxn ang="0">
                    <a:pos x="300" y="413"/>
                  </a:cxn>
                  <a:cxn ang="0">
                    <a:pos x="378" y="446"/>
                  </a:cxn>
                  <a:cxn ang="0">
                    <a:pos x="444" y="557"/>
                  </a:cxn>
                  <a:cxn ang="0">
                    <a:pos x="366" y="691"/>
                  </a:cxn>
                  <a:cxn ang="0">
                    <a:pos x="178" y="691"/>
                  </a:cxn>
                  <a:cxn ang="0">
                    <a:pos x="67" y="569"/>
                  </a:cxn>
                  <a:cxn ang="0">
                    <a:pos x="34" y="457"/>
                  </a:cxn>
                  <a:cxn ang="0">
                    <a:pos x="0" y="457"/>
                  </a:cxn>
                  <a:cxn ang="0">
                    <a:pos x="12" y="747"/>
                  </a:cxn>
                  <a:cxn ang="0">
                    <a:pos x="23" y="736"/>
                  </a:cxn>
                  <a:cxn ang="0">
                    <a:pos x="56" y="713"/>
                  </a:cxn>
                  <a:cxn ang="0">
                    <a:pos x="67" y="691"/>
                  </a:cxn>
                  <a:cxn ang="0">
                    <a:pos x="134" y="702"/>
                  </a:cxn>
                  <a:cxn ang="0">
                    <a:pos x="211" y="736"/>
                  </a:cxn>
                  <a:cxn ang="0">
                    <a:pos x="267" y="747"/>
                  </a:cxn>
                  <a:cxn ang="0">
                    <a:pos x="466" y="680"/>
                  </a:cxn>
                  <a:cxn ang="0">
                    <a:pos x="522" y="524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00" y="279"/>
                  </a:cxn>
                  <a:cxn ang="0">
                    <a:pos x="89" y="212"/>
                  </a:cxn>
                  <a:cxn ang="0">
                    <a:pos x="78" y="134"/>
                  </a:cxn>
                  <a:cxn ang="0">
                    <a:pos x="122" y="67"/>
                  </a:cxn>
                  <a:cxn ang="0">
                    <a:pos x="200" y="34"/>
                  </a:cxn>
                  <a:cxn ang="0">
                    <a:pos x="344" y="45"/>
                  </a:cxn>
                  <a:cxn ang="0">
                    <a:pos x="422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400" y="45"/>
                  </a:cxn>
                  <a:cxn ang="0">
                    <a:pos x="311" y="11"/>
                  </a:cxn>
                  <a:cxn ang="0">
                    <a:pos x="256" y="0"/>
                  </a:cxn>
                  <a:cxn ang="0">
                    <a:pos x="78" y="45"/>
                  </a:cxn>
                  <a:cxn ang="0">
                    <a:pos x="0" y="145"/>
                  </a:cxn>
                  <a:cxn ang="0">
                    <a:pos x="12" y="279"/>
                  </a:cxn>
                  <a:cxn ang="0">
                    <a:pos x="67" y="335"/>
                  </a:cxn>
                  <a:cxn ang="0">
                    <a:pos x="178" y="390"/>
                  </a:cxn>
                </a:cxnLst>
                <a:rect l="0" t="0" r="r" b="b"/>
                <a:pathLst>
                  <a:path w="522" h="747">
                    <a:moveTo>
                      <a:pt x="278" y="413"/>
                    </a:moveTo>
                    <a:lnTo>
                      <a:pt x="300" y="413"/>
                    </a:lnTo>
                    <a:lnTo>
                      <a:pt x="344" y="435"/>
                    </a:lnTo>
                    <a:lnTo>
                      <a:pt x="378" y="446"/>
                    </a:lnTo>
                    <a:lnTo>
                      <a:pt x="422" y="491"/>
                    </a:lnTo>
                    <a:lnTo>
                      <a:pt x="444" y="557"/>
                    </a:lnTo>
                    <a:lnTo>
                      <a:pt x="422" y="635"/>
                    </a:lnTo>
                    <a:lnTo>
                      <a:pt x="366" y="691"/>
                    </a:lnTo>
                    <a:lnTo>
                      <a:pt x="267" y="702"/>
                    </a:lnTo>
                    <a:lnTo>
                      <a:pt x="178" y="691"/>
                    </a:lnTo>
                    <a:lnTo>
                      <a:pt x="111" y="647"/>
                    </a:lnTo>
                    <a:lnTo>
                      <a:pt x="67" y="569"/>
                    </a:lnTo>
                    <a:lnTo>
                      <a:pt x="45" y="479"/>
                    </a:lnTo>
                    <a:lnTo>
                      <a:pt x="34" y="457"/>
                    </a:lnTo>
                    <a:lnTo>
                      <a:pt x="23" y="446"/>
                    </a:lnTo>
                    <a:lnTo>
                      <a:pt x="0" y="457"/>
                    </a:lnTo>
                    <a:lnTo>
                      <a:pt x="0" y="736"/>
                    </a:lnTo>
                    <a:lnTo>
                      <a:pt x="12" y="747"/>
                    </a:lnTo>
                    <a:lnTo>
                      <a:pt x="23" y="747"/>
                    </a:lnTo>
                    <a:lnTo>
                      <a:pt x="23" y="736"/>
                    </a:lnTo>
                    <a:lnTo>
                      <a:pt x="34" y="725"/>
                    </a:lnTo>
                    <a:lnTo>
                      <a:pt x="56" y="713"/>
                    </a:lnTo>
                    <a:lnTo>
                      <a:pt x="67" y="702"/>
                    </a:lnTo>
                    <a:lnTo>
                      <a:pt x="67" y="691"/>
                    </a:lnTo>
                    <a:lnTo>
                      <a:pt x="89" y="669"/>
                    </a:lnTo>
                    <a:lnTo>
                      <a:pt x="134" y="702"/>
                    </a:lnTo>
                    <a:lnTo>
                      <a:pt x="167" y="725"/>
                    </a:lnTo>
                    <a:lnTo>
                      <a:pt x="211" y="736"/>
                    </a:lnTo>
                    <a:lnTo>
                      <a:pt x="233" y="747"/>
                    </a:lnTo>
                    <a:lnTo>
                      <a:pt x="267" y="747"/>
                    </a:lnTo>
                    <a:lnTo>
                      <a:pt x="378" y="725"/>
                    </a:lnTo>
                    <a:lnTo>
                      <a:pt x="466" y="680"/>
                    </a:lnTo>
                    <a:lnTo>
                      <a:pt x="511" y="602"/>
                    </a:lnTo>
                    <a:lnTo>
                      <a:pt x="522" y="524"/>
                    </a:lnTo>
                    <a:lnTo>
                      <a:pt x="500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67" y="290"/>
                    </a:lnTo>
                    <a:lnTo>
                      <a:pt x="200" y="279"/>
                    </a:lnTo>
                    <a:lnTo>
                      <a:pt x="134" y="257"/>
                    </a:lnTo>
                    <a:lnTo>
                      <a:pt x="89" y="212"/>
                    </a:lnTo>
                    <a:lnTo>
                      <a:pt x="78" y="156"/>
                    </a:lnTo>
                    <a:lnTo>
                      <a:pt x="78" y="134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6" y="45"/>
                    </a:lnTo>
                    <a:lnTo>
                      <a:pt x="200" y="34"/>
                    </a:lnTo>
                    <a:lnTo>
                      <a:pt x="256" y="34"/>
                    </a:lnTo>
                    <a:lnTo>
                      <a:pt x="344" y="45"/>
                    </a:lnTo>
                    <a:lnTo>
                      <a:pt x="400" y="89"/>
                    </a:lnTo>
                    <a:lnTo>
                      <a:pt x="422" y="145"/>
                    </a:lnTo>
                    <a:lnTo>
                      <a:pt x="444" y="234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1" y="45"/>
                    </a:lnTo>
                    <a:lnTo>
                      <a:pt x="400" y="45"/>
                    </a:lnTo>
                    <a:lnTo>
                      <a:pt x="355" y="23"/>
                    </a:lnTo>
                    <a:lnTo>
                      <a:pt x="311" y="11"/>
                    </a:lnTo>
                    <a:lnTo>
                      <a:pt x="278" y="0"/>
                    </a:lnTo>
                    <a:lnTo>
                      <a:pt x="256" y="0"/>
                    </a:lnTo>
                    <a:lnTo>
                      <a:pt x="156" y="11"/>
                    </a:lnTo>
                    <a:lnTo>
                      <a:pt x="78" y="45"/>
                    </a:lnTo>
                    <a:lnTo>
                      <a:pt x="34" y="89"/>
                    </a:lnTo>
                    <a:lnTo>
                      <a:pt x="0" y="145"/>
                    </a:lnTo>
                    <a:lnTo>
                      <a:pt x="0" y="245"/>
                    </a:lnTo>
                    <a:lnTo>
                      <a:pt x="12" y="279"/>
                    </a:lnTo>
                    <a:lnTo>
                      <a:pt x="34" y="312"/>
                    </a:lnTo>
                    <a:lnTo>
                      <a:pt x="67" y="335"/>
                    </a:lnTo>
                    <a:lnTo>
                      <a:pt x="122" y="368"/>
                    </a:lnTo>
                    <a:lnTo>
                      <a:pt x="178" y="390"/>
                    </a:lnTo>
                    <a:lnTo>
                      <a:pt x="278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7" name="Freeform 193"/>
              <p:cNvSpPr>
                <a:spLocks noEditPoints="1"/>
              </p:cNvSpPr>
              <p:nvPr/>
            </p:nvSpPr>
            <p:spPr bwMode="auto">
              <a:xfrm>
                <a:off x="4611" y="17790"/>
                <a:ext cx="721" cy="747"/>
              </a:xfrm>
              <a:custGeom>
                <a:avLst/>
                <a:gdLst/>
                <a:ahLst/>
                <a:cxnLst>
                  <a:cxn ang="0">
                    <a:pos x="488" y="669"/>
                  </a:cxn>
                  <a:cxn ang="0">
                    <a:pos x="521" y="713"/>
                  </a:cxn>
                  <a:cxn ang="0">
                    <a:pos x="599" y="736"/>
                  </a:cxn>
                  <a:cxn ang="0">
                    <a:pos x="643" y="725"/>
                  </a:cxn>
                  <a:cxn ang="0">
                    <a:pos x="688" y="691"/>
                  </a:cxn>
                  <a:cxn ang="0">
                    <a:pos x="721" y="624"/>
                  </a:cxn>
                  <a:cxn ang="0">
                    <a:pos x="676" y="491"/>
                  </a:cxn>
                  <a:cxn ang="0">
                    <a:pos x="654" y="669"/>
                  </a:cxn>
                  <a:cxn ang="0">
                    <a:pos x="599" y="680"/>
                  </a:cxn>
                  <a:cxn ang="0">
                    <a:pos x="565" y="624"/>
                  </a:cxn>
                  <a:cxn ang="0">
                    <a:pos x="543" y="156"/>
                  </a:cxn>
                  <a:cxn ang="0">
                    <a:pos x="399" y="23"/>
                  </a:cxn>
                  <a:cxn ang="0">
                    <a:pos x="199" y="11"/>
                  </a:cxn>
                  <a:cxn ang="0">
                    <a:pos x="66" y="112"/>
                  </a:cxn>
                  <a:cxn ang="0">
                    <a:pos x="55" y="223"/>
                  </a:cxn>
                  <a:cxn ang="0">
                    <a:pos x="89" y="257"/>
                  </a:cxn>
                  <a:cxn ang="0">
                    <a:pos x="177" y="245"/>
                  </a:cxn>
                  <a:cxn ang="0">
                    <a:pos x="188" y="156"/>
                  </a:cxn>
                  <a:cxn ang="0">
                    <a:pos x="144" y="123"/>
                  </a:cxn>
                  <a:cxn ang="0">
                    <a:pos x="144" y="78"/>
                  </a:cxn>
                  <a:cxn ang="0">
                    <a:pos x="211" y="45"/>
                  </a:cxn>
                  <a:cxn ang="0">
                    <a:pos x="344" y="56"/>
                  </a:cxn>
                  <a:cxn ang="0">
                    <a:pos x="432" y="156"/>
                  </a:cxn>
                  <a:cxn ang="0">
                    <a:pos x="455" y="301"/>
                  </a:cxn>
                  <a:cxn ang="0">
                    <a:pos x="155" y="368"/>
                  </a:cxn>
                  <a:cxn ang="0">
                    <a:pos x="11" y="502"/>
                  </a:cxn>
                  <a:cxn ang="0">
                    <a:pos x="11" y="635"/>
                  </a:cxn>
                  <a:cxn ang="0">
                    <a:pos x="122" y="725"/>
                  </a:cxn>
                  <a:cxn ang="0">
                    <a:pos x="355" y="725"/>
                  </a:cxn>
                  <a:cxn ang="0">
                    <a:pos x="466" y="602"/>
                  </a:cxn>
                  <a:cxn ang="0">
                    <a:pos x="455" y="502"/>
                  </a:cxn>
                  <a:cxn ang="0">
                    <a:pos x="388" y="658"/>
                  </a:cxn>
                  <a:cxn ang="0">
                    <a:pos x="266" y="702"/>
                  </a:cxn>
                  <a:cxn ang="0">
                    <a:pos x="177" y="680"/>
                  </a:cxn>
                  <a:cxn ang="0">
                    <a:pos x="133" y="613"/>
                  </a:cxn>
                  <a:cxn ang="0">
                    <a:pos x="133" y="513"/>
                  </a:cxn>
                  <a:cxn ang="0">
                    <a:pos x="222" y="401"/>
                  </a:cxn>
                  <a:cxn ang="0">
                    <a:pos x="455" y="335"/>
                  </a:cxn>
                </a:cxnLst>
                <a:rect l="0" t="0" r="r" b="b"/>
                <a:pathLst>
                  <a:path w="721" h="747">
                    <a:moveTo>
                      <a:pt x="466" y="602"/>
                    </a:moveTo>
                    <a:lnTo>
                      <a:pt x="488" y="669"/>
                    </a:lnTo>
                    <a:lnTo>
                      <a:pt x="499" y="691"/>
                    </a:lnTo>
                    <a:lnTo>
                      <a:pt x="521" y="713"/>
                    </a:lnTo>
                    <a:lnTo>
                      <a:pt x="588" y="736"/>
                    </a:lnTo>
                    <a:lnTo>
                      <a:pt x="599" y="736"/>
                    </a:lnTo>
                    <a:lnTo>
                      <a:pt x="621" y="725"/>
                    </a:lnTo>
                    <a:lnTo>
                      <a:pt x="643" y="725"/>
                    </a:lnTo>
                    <a:lnTo>
                      <a:pt x="665" y="702"/>
                    </a:lnTo>
                    <a:lnTo>
                      <a:pt x="688" y="691"/>
                    </a:lnTo>
                    <a:lnTo>
                      <a:pt x="710" y="658"/>
                    </a:lnTo>
                    <a:lnTo>
                      <a:pt x="721" y="624"/>
                    </a:lnTo>
                    <a:lnTo>
                      <a:pt x="721" y="491"/>
                    </a:lnTo>
                    <a:lnTo>
                      <a:pt x="676" y="491"/>
                    </a:lnTo>
                    <a:lnTo>
                      <a:pt x="676" y="624"/>
                    </a:lnTo>
                    <a:lnTo>
                      <a:pt x="654" y="669"/>
                    </a:lnTo>
                    <a:lnTo>
                      <a:pt x="643" y="680"/>
                    </a:lnTo>
                    <a:lnTo>
                      <a:pt x="599" y="680"/>
                    </a:lnTo>
                    <a:lnTo>
                      <a:pt x="588" y="669"/>
                    </a:lnTo>
                    <a:lnTo>
                      <a:pt x="565" y="624"/>
                    </a:lnTo>
                    <a:lnTo>
                      <a:pt x="565" y="212"/>
                    </a:lnTo>
                    <a:lnTo>
                      <a:pt x="543" y="156"/>
                    </a:lnTo>
                    <a:lnTo>
                      <a:pt x="510" y="89"/>
                    </a:lnTo>
                    <a:lnTo>
                      <a:pt x="399" y="23"/>
                    </a:lnTo>
                    <a:lnTo>
                      <a:pt x="288" y="0"/>
                    </a:lnTo>
                    <a:lnTo>
                      <a:pt x="199" y="11"/>
                    </a:lnTo>
                    <a:lnTo>
                      <a:pt x="122" y="56"/>
                    </a:lnTo>
                    <a:lnTo>
                      <a:pt x="66" y="112"/>
                    </a:lnTo>
                    <a:lnTo>
                      <a:pt x="44" y="190"/>
                    </a:lnTo>
                    <a:lnTo>
                      <a:pt x="55" y="223"/>
                    </a:lnTo>
                    <a:lnTo>
                      <a:pt x="66" y="245"/>
                    </a:lnTo>
                    <a:lnTo>
                      <a:pt x="89" y="257"/>
                    </a:lnTo>
                    <a:lnTo>
                      <a:pt x="155" y="257"/>
                    </a:lnTo>
                    <a:lnTo>
                      <a:pt x="177" y="245"/>
                    </a:lnTo>
                    <a:lnTo>
                      <a:pt x="188" y="212"/>
                    </a:lnTo>
                    <a:lnTo>
                      <a:pt x="188" y="156"/>
                    </a:lnTo>
                    <a:lnTo>
                      <a:pt x="166" y="134"/>
                    </a:lnTo>
                    <a:lnTo>
                      <a:pt x="144" y="123"/>
                    </a:lnTo>
                    <a:lnTo>
                      <a:pt x="111" y="112"/>
                    </a:lnTo>
                    <a:lnTo>
                      <a:pt x="144" y="78"/>
                    </a:lnTo>
                    <a:lnTo>
                      <a:pt x="177" y="67"/>
                    </a:lnTo>
                    <a:lnTo>
                      <a:pt x="211" y="45"/>
                    </a:lnTo>
                    <a:lnTo>
                      <a:pt x="288" y="45"/>
                    </a:lnTo>
                    <a:lnTo>
                      <a:pt x="344" y="56"/>
                    </a:lnTo>
                    <a:lnTo>
                      <a:pt x="399" y="89"/>
                    </a:lnTo>
                    <a:lnTo>
                      <a:pt x="432" y="156"/>
                    </a:lnTo>
                    <a:lnTo>
                      <a:pt x="455" y="245"/>
                    </a:lnTo>
                    <a:lnTo>
                      <a:pt x="455" y="301"/>
                    </a:lnTo>
                    <a:lnTo>
                      <a:pt x="310" y="312"/>
                    </a:lnTo>
                    <a:lnTo>
                      <a:pt x="155" y="368"/>
                    </a:lnTo>
                    <a:lnTo>
                      <a:pt x="66" y="424"/>
                    </a:lnTo>
                    <a:lnTo>
                      <a:pt x="11" y="502"/>
                    </a:lnTo>
                    <a:lnTo>
                      <a:pt x="0" y="569"/>
                    </a:lnTo>
                    <a:lnTo>
                      <a:pt x="11" y="635"/>
                    </a:lnTo>
                    <a:lnTo>
                      <a:pt x="55" y="691"/>
                    </a:lnTo>
                    <a:lnTo>
                      <a:pt x="122" y="725"/>
                    </a:lnTo>
                    <a:lnTo>
                      <a:pt x="255" y="747"/>
                    </a:lnTo>
                    <a:lnTo>
                      <a:pt x="355" y="725"/>
                    </a:lnTo>
                    <a:lnTo>
                      <a:pt x="421" y="669"/>
                    </a:lnTo>
                    <a:lnTo>
                      <a:pt x="466" y="602"/>
                    </a:lnTo>
                    <a:close/>
                    <a:moveTo>
                      <a:pt x="455" y="335"/>
                    </a:moveTo>
                    <a:lnTo>
                      <a:pt x="455" y="502"/>
                    </a:lnTo>
                    <a:lnTo>
                      <a:pt x="432" y="602"/>
                    </a:lnTo>
                    <a:lnTo>
                      <a:pt x="388" y="658"/>
                    </a:lnTo>
                    <a:lnTo>
                      <a:pt x="321" y="691"/>
                    </a:lnTo>
                    <a:lnTo>
                      <a:pt x="266" y="702"/>
                    </a:lnTo>
                    <a:lnTo>
                      <a:pt x="222" y="702"/>
                    </a:lnTo>
                    <a:lnTo>
                      <a:pt x="177" y="680"/>
                    </a:lnTo>
                    <a:lnTo>
                      <a:pt x="155" y="658"/>
                    </a:lnTo>
                    <a:lnTo>
                      <a:pt x="133" y="613"/>
                    </a:lnTo>
                    <a:lnTo>
                      <a:pt x="122" y="569"/>
                    </a:lnTo>
                    <a:lnTo>
                      <a:pt x="133" y="513"/>
                    </a:lnTo>
                    <a:lnTo>
                      <a:pt x="166" y="457"/>
                    </a:lnTo>
                    <a:lnTo>
                      <a:pt x="222" y="401"/>
                    </a:lnTo>
                    <a:lnTo>
                      <a:pt x="321" y="357"/>
                    </a:lnTo>
                    <a:lnTo>
                      <a:pt x="455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8" name="Freeform 194"/>
              <p:cNvSpPr>
                <a:spLocks/>
              </p:cNvSpPr>
              <p:nvPr/>
            </p:nvSpPr>
            <p:spPr bwMode="auto">
              <a:xfrm>
                <a:off x="5376" y="17523"/>
                <a:ext cx="499" cy="1014"/>
              </a:xfrm>
              <a:custGeom>
                <a:avLst/>
                <a:gdLst/>
                <a:ahLst/>
                <a:cxnLst>
                  <a:cxn ang="0">
                    <a:pos x="244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4" y="301"/>
                  </a:cxn>
                  <a:cxn ang="0">
                    <a:pos x="244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3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3" y="345"/>
                  </a:cxn>
                  <a:cxn ang="0">
                    <a:pos x="133" y="791"/>
                  </a:cxn>
                  <a:cxn ang="0">
                    <a:pos x="144" y="891"/>
                  </a:cxn>
                  <a:cxn ang="0">
                    <a:pos x="189" y="958"/>
                  </a:cxn>
                  <a:cxn ang="0">
                    <a:pos x="244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8" y="869"/>
                  </a:cxn>
                  <a:cxn ang="0">
                    <a:pos x="499" y="791"/>
                  </a:cxn>
                  <a:cxn ang="0">
                    <a:pos x="499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1"/>
                  </a:cxn>
                  <a:cxn ang="0">
                    <a:pos x="422" y="925"/>
                  </a:cxn>
                  <a:cxn ang="0">
                    <a:pos x="377" y="969"/>
                  </a:cxn>
                  <a:cxn ang="0">
                    <a:pos x="322" y="969"/>
                  </a:cxn>
                  <a:cxn ang="0">
                    <a:pos x="277" y="925"/>
                  </a:cxn>
                  <a:cxn ang="0">
                    <a:pos x="244" y="858"/>
                  </a:cxn>
                  <a:cxn ang="0">
                    <a:pos x="244" y="791"/>
                  </a:cxn>
                  <a:cxn ang="0">
                    <a:pos x="244" y="345"/>
                  </a:cxn>
                </a:cxnLst>
                <a:rect l="0" t="0" r="r" b="b"/>
                <a:pathLst>
                  <a:path w="499" h="1014">
                    <a:moveTo>
                      <a:pt x="244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4" y="301"/>
                    </a:lnTo>
                    <a:lnTo>
                      <a:pt x="244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3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3" y="345"/>
                    </a:lnTo>
                    <a:lnTo>
                      <a:pt x="133" y="791"/>
                    </a:lnTo>
                    <a:lnTo>
                      <a:pt x="144" y="891"/>
                    </a:lnTo>
                    <a:lnTo>
                      <a:pt x="189" y="958"/>
                    </a:lnTo>
                    <a:lnTo>
                      <a:pt x="244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8" y="869"/>
                    </a:lnTo>
                    <a:lnTo>
                      <a:pt x="499" y="791"/>
                    </a:lnTo>
                    <a:lnTo>
                      <a:pt x="499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1"/>
                    </a:lnTo>
                    <a:lnTo>
                      <a:pt x="422" y="925"/>
                    </a:lnTo>
                    <a:lnTo>
                      <a:pt x="377" y="969"/>
                    </a:lnTo>
                    <a:lnTo>
                      <a:pt x="322" y="969"/>
                    </a:lnTo>
                    <a:lnTo>
                      <a:pt x="277" y="925"/>
                    </a:lnTo>
                    <a:lnTo>
                      <a:pt x="244" y="858"/>
                    </a:lnTo>
                    <a:lnTo>
                      <a:pt x="244" y="791"/>
                    </a:lnTo>
                    <a:lnTo>
                      <a:pt x="244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79" name="Freeform 195"/>
              <p:cNvSpPr>
                <a:spLocks noEditPoints="1"/>
              </p:cNvSpPr>
              <p:nvPr/>
            </p:nvSpPr>
            <p:spPr bwMode="auto">
              <a:xfrm>
                <a:off x="6020" y="17445"/>
                <a:ext cx="343" cy="1070"/>
              </a:xfrm>
              <a:custGeom>
                <a:avLst/>
                <a:gdLst/>
                <a:ahLst/>
                <a:cxnLst>
                  <a:cxn ang="0">
                    <a:pos x="232" y="356"/>
                  </a:cxn>
                  <a:cxn ang="0">
                    <a:pos x="0" y="379"/>
                  </a:cxn>
                  <a:cxn ang="0">
                    <a:pos x="0" y="423"/>
                  </a:cxn>
                  <a:cxn ang="0">
                    <a:pos x="44" y="423"/>
                  </a:cxn>
                  <a:cxn ang="0">
                    <a:pos x="77" y="434"/>
                  </a:cxn>
                  <a:cxn ang="0">
                    <a:pos x="99" y="446"/>
                  </a:cxn>
                  <a:cxn ang="0">
                    <a:pos x="110" y="457"/>
                  </a:cxn>
                  <a:cxn ang="0">
                    <a:pos x="122" y="479"/>
                  </a:cxn>
                  <a:cxn ang="0">
                    <a:pos x="122" y="980"/>
                  </a:cxn>
                  <a:cxn ang="0">
                    <a:pos x="110" y="1003"/>
                  </a:cxn>
                  <a:cxn ang="0">
                    <a:pos x="88" y="1014"/>
                  </a:cxn>
                  <a:cxn ang="0">
                    <a:pos x="55" y="1014"/>
                  </a:cxn>
                  <a:cxn ang="0">
                    <a:pos x="0" y="1025"/>
                  </a:cxn>
                  <a:cxn ang="0">
                    <a:pos x="0" y="1070"/>
                  </a:cxn>
                  <a:cxn ang="0">
                    <a:pos x="343" y="1070"/>
                  </a:cxn>
                  <a:cxn ang="0">
                    <a:pos x="343" y="1025"/>
                  </a:cxn>
                  <a:cxn ang="0">
                    <a:pos x="299" y="1025"/>
                  </a:cxn>
                  <a:cxn ang="0">
                    <a:pos x="266" y="1014"/>
                  </a:cxn>
                  <a:cxn ang="0">
                    <a:pos x="244" y="1014"/>
                  </a:cxn>
                  <a:cxn ang="0">
                    <a:pos x="232" y="992"/>
                  </a:cxn>
                  <a:cxn ang="0">
                    <a:pos x="232" y="947"/>
                  </a:cxn>
                  <a:cxn ang="0">
                    <a:pos x="232" y="356"/>
                  </a:cxn>
                  <a:cxn ang="0">
                    <a:pos x="232" y="78"/>
                  </a:cxn>
                  <a:cxn ang="0">
                    <a:pos x="221" y="44"/>
                  </a:cxn>
                  <a:cxn ang="0">
                    <a:pos x="210" y="22"/>
                  </a:cxn>
                  <a:cxn ang="0">
                    <a:pos x="177" y="0"/>
                  </a:cxn>
                  <a:cxn ang="0">
                    <a:pos x="122" y="0"/>
                  </a:cxn>
                  <a:cxn ang="0">
                    <a:pos x="99" y="11"/>
                  </a:cxn>
                  <a:cxn ang="0">
                    <a:pos x="77" y="33"/>
                  </a:cxn>
                  <a:cxn ang="0">
                    <a:pos x="66" y="56"/>
                  </a:cxn>
                  <a:cxn ang="0">
                    <a:pos x="66" y="111"/>
                  </a:cxn>
                  <a:cxn ang="0">
                    <a:pos x="110" y="156"/>
                  </a:cxn>
                  <a:cxn ang="0">
                    <a:pos x="155" y="167"/>
                  </a:cxn>
                  <a:cxn ang="0">
                    <a:pos x="188" y="156"/>
                  </a:cxn>
                  <a:cxn ang="0">
                    <a:pos x="210" y="145"/>
                  </a:cxn>
                  <a:cxn ang="0">
                    <a:pos x="232" y="111"/>
                  </a:cxn>
                  <a:cxn ang="0">
                    <a:pos x="232" y="78"/>
                  </a:cxn>
                </a:cxnLst>
                <a:rect l="0" t="0" r="r" b="b"/>
                <a:pathLst>
                  <a:path w="343" h="1070">
                    <a:moveTo>
                      <a:pt x="232" y="356"/>
                    </a:moveTo>
                    <a:lnTo>
                      <a:pt x="0" y="379"/>
                    </a:lnTo>
                    <a:lnTo>
                      <a:pt x="0" y="423"/>
                    </a:lnTo>
                    <a:lnTo>
                      <a:pt x="44" y="423"/>
                    </a:lnTo>
                    <a:lnTo>
                      <a:pt x="77" y="434"/>
                    </a:lnTo>
                    <a:lnTo>
                      <a:pt x="99" y="446"/>
                    </a:lnTo>
                    <a:lnTo>
                      <a:pt x="110" y="457"/>
                    </a:lnTo>
                    <a:lnTo>
                      <a:pt x="122" y="479"/>
                    </a:lnTo>
                    <a:lnTo>
                      <a:pt x="122" y="980"/>
                    </a:lnTo>
                    <a:lnTo>
                      <a:pt x="110" y="1003"/>
                    </a:lnTo>
                    <a:lnTo>
                      <a:pt x="88" y="1014"/>
                    </a:lnTo>
                    <a:lnTo>
                      <a:pt x="55" y="1014"/>
                    </a:lnTo>
                    <a:lnTo>
                      <a:pt x="0" y="1025"/>
                    </a:lnTo>
                    <a:lnTo>
                      <a:pt x="0" y="1070"/>
                    </a:lnTo>
                    <a:lnTo>
                      <a:pt x="343" y="1070"/>
                    </a:lnTo>
                    <a:lnTo>
                      <a:pt x="343" y="1025"/>
                    </a:lnTo>
                    <a:lnTo>
                      <a:pt x="299" y="1025"/>
                    </a:lnTo>
                    <a:lnTo>
                      <a:pt x="266" y="1014"/>
                    </a:lnTo>
                    <a:lnTo>
                      <a:pt x="244" y="1014"/>
                    </a:lnTo>
                    <a:lnTo>
                      <a:pt x="232" y="992"/>
                    </a:lnTo>
                    <a:lnTo>
                      <a:pt x="232" y="947"/>
                    </a:lnTo>
                    <a:lnTo>
                      <a:pt x="232" y="356"/>
                    </a:lnTo>
                    <a:close/>
                    <a:moveTo>
                      <a:pt x="232" y="78"/>
                    </a:moveTo>
                    <a:lnTo>
                      <a:pt x="221" y="44"/>
                    </a:lnTo>
                    <a:lnTo>
                      <a:pt x="210" y="22"/>
                    </a:lnTo>
                    <a:lnTo>
                      <a:pt x="177" y="0"/>
                    </a:lnTo>
                    <a:lnTo>
                      <a:pt x="122" y="0"/>
                    </a:lnTo>
                    <a:lnTo>
                      <a:pt x="99" y="11"/>
                    </a:lnTo>
                    <a:lnTo>
                      <a:pt x="77" y="33"/>
                    </a:lnTo>
                    <a:lnTo>
                      <a:pt x="66" y="56"/>
                    </a:lnTo>
                    <a:lnTo>
                      <a:pt x="66" y="111"/>
                    </a:lnTo>
                    <a:lnTo>
                      <a:pt x="110" y="156"/>
                    </a:lnTo>
                    <a:lnTo>
                      <a:pt x="155" y="167"/>
                    </a:lnTo>
                    <a:lnTo>
                      <a:pt x="188" y="156"/>
                    </a:lnTo>
                    <a:lnTo>
                      <a:pt x="210" y="145"/>
                    </a:lnTo>
                    <a:lnTo>
                      <a:pt x="232" y="111"/>
                    </a:lnTo>
                    <a:lnTo>
                      <a:pt x="232" y="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0" name="Freeform 196"/>
              <p:cNvSpPr>
                <a:spLocks/>
              </p:cNvSpPr>
              <p:nvPr/>
            </p:nvSpPr>
            <p:spPr bwMode="auto">
              <a:xfrm>
                <a:off x="6463" y="17790"/>
                <a:ext cx="522" cy="747"/>
              </a:xfrm>
              <a:custGeom>
                <a:avLst/>
                <a:gdLst/>
                <a:ahLst/>
                <a:cxnLst>
                  <a:cxn ang="0">
                    <a:pos x="300" y="413"/>
                  </a:cxn>
                  <a:cxn ang="0">
                    <a:pos x="377" y="446"/>
                  </a:cxn>
                  <a:cxn ang="0">
                    <a:pos x="444" y="524"/>
                  </a:cxn>
                  <a:cxn ang="0">
                    <a:pos x="422" y="635"/>
                  </a:cxn>
                  <a:cxn ang="0">
                    <a:pos x="266" y="702"/>
                  </a:cxn>
                  <a:cxn ang="0">
                    <a:pos x="111" y="647"/>
                  </a:cxn>
                  <a:cxn ang="0">
                    <a:pos x="45" y="479"/>
                  </a:cxn>
                  <a:cxn ang="0">
                    <a:pos x="22" y="446"/>
                  </a:cxn>
                  <a:cxn ang="0">
                    <a:pos x="0" y="736"/>
                  </a:cxn>
                  <a:cxn ang="0">
                    <a:pos x="22" y="747"/>
                  </a:cxn>
                  <a:cxn ang="0">
                    <a:pos x="33" y="725"/>
                  </a:cxn>
                  <a:cxn ang="0">
                    <a:pos x="67" y="702"/>
                  </a:cxn>
                  <a:cxn ang="0">
                    <a:pos x="89" y="669"/>
                  </a:cxn>
                  <a:cxn ang="0">
                    <a:pos x="167" y="725"/>
                  </a:cxn>
                  <a:cxn ang="0">
                    <a:pos x="244" y="747"/>
                  </a:cxn>
                  <a:cxn ang="0">
                    <a:pos x="388" y="725"/>
                  </a:cxn>
                  <a:cxn ang="0">
                    <a:pos x="510" y="602"/>
                  </a:cxn>
                  <a:cxn ang="0">
                    <a:pos x="522" y="479"/>
                  </a:cxn>
                  <a:cxn ang="0">
                    <a:pos x="488" y="401"/>
                  </a:cxn>
                  <a:cxn ang="0">
                    <a:pos x="366" y="312"/>
                  </a:cxn>
                  <a:cxn ang="0">
                    <a:pos x="211" y="279"/>
                  </a:cxn>
                  <a:cxn ang="0">
                    <a:pos x="89" y="212"/>
                  </a:cxn>
                  <a:cxn ang="0">
                    <a:pos x="78" y="134"/>
                  </a:cxn>
                  <a:cxn ang="0">
                    <a:pos x="122" y="67"/>
                  </a:cxn>
                  <a:cxn ang="0">
                    <a:pos x="200" y="34"/>
                  </a:cxn>
                  <a:cxn ang="0">
                    <a:pos x="344" y="45"/>
                  </a:cxn>
                  <a:cxn ang="0">
                    <a:pos x="422" y="145"/>
                  </a:cxn>
                  <a:cxn ang="0">
                    <a:pos x="444" y="245"/>
                  </a:cxn>
                  <a:cxn ang="0">
                    <a:pos x="477" y="11"/>
                  </a:cxn>
                  <a:cxn ang="0">
                    <a:pos x="455" y="0"/>
                  </a:cxn>
                  <a:cxn ang="0">
                    <a:pos x="444" y="11"/>
                  </a:cxn>
                  <a:cxn ang="0">
                    <a:pos x="400" y="45"/>
                  </a:cxn>
                  <a:cxn ang="0">
                    <a:pos x="311" y="11"/>
                  </a:cxn>
                  <a:cxn ang="0">
                    <a:pos x="255" y="0"/>
                  </a:cxn>
                  <a:cxn ang="0">
                    <a:pos x="78" y="45"/>
                  </a:cxn>
                  <a:cxn ang="0">
                    <a:pos x="11" y="145"/>
                  </a:cxn>
                  <a:cxn ang="0">
                    <a:pos x="0" y="245"/>
                  </a:cxn>
                  <a:cxn ang="0">
                    <a:pos x="33" y="312"/>
                  </a:cxn>
                  <a:cxn ang="0">
                    <a:pos x="122" y="368"/>
                  </a:cxn>
                  <a:cxn ang="0">
                    <a:pos x="278" y="413"/>
                  </a:cxn>
                </a:cxnLst>
                <a:rect l="0" t="0" r="r" b="b"/>
                <a:pathLst>
                  <a:path w="522" h="747">
                    <a:moveTo>
                      <a:pt x="278" y="413"/>
                    </a:moveTo>
                    <a:lnTo>
                      <a:pt x="300" y="413"/>
                    </a:lnTo>
                    <a:lnTo>
                      <a:pt x="344" y="435"/>
                    </a:lnTo>
                    <a:lnTo>
                      <a:pt x="377" y="446"/>
                    </a:lnTo>
                    <a:lnTo>
                      <a:pt x="422" y="491"/>
                    </a:lnTo>
                    <a:lnTo>
                      <a:pt x="444" y="524"/>
                    </a:lnTo>
                    <a:lnTo>
                      <a:pt x="444" y="557"/>
                    </a:lnTo>
                    <a:lnTo>
                      <a:pt x="422" y="635"/>
                    </a:lnTo>
                    <a:lnTo>
                      <a:pt x="366" y="691"/>
                    </a:lnTo>
                    <a:lnTo>
                      <a:pt x="266" y="702"/>
                    </a:lnTo>
                    <a:lnTo>
                      <a:pt x="178" y="691"/>
                    </a:lnTo>
                    <a:lnTo>
                      <a:pt x="111" y="647"/>
                    </a:lnTo>
                    <a:lnTo>
                      <a:pt x="67" y="569"/>
                    </a:lnTo>
                    <a:lnTo>
                      <a:pt x="45" y="479"/>
                    </a:lnTo>
                    <a:lnTo>
                      <a:pt x="33" y="457"/>
                    </a:lnTo>
                    <a:lnTo>
                      <a:pt x="22" y="446"/>
                    </a:lnTo>
                    <a:lnTo>
                      <a:pt x="0" y="457"/>
                    </a:lnTo>
                    <a:lnTo>
                      <a:pt x="0" y="736"/>
                    </a:lnTo>
                    <a:lnTo>
                      <a:pt x="11" y="747"/>
                    </a:lnTo>
                    <a:lnTo>
                      <a:pt x="22" y="747"/>
                    </a:lnTo>
                    <a:lnTo>
                      <a:pt x="22" y="736"/>
                    </a:lnTo>
                    <a:lnTo>
                      <a:pt x="33" y="725"/>
                    </a:lnTo>
                    <a:lnTo>
                      <a:pt x="56" y="713"/>
                    </a:lnTo>
                    <a:lnTo>
                      <a:pt x="67" y="702"/>
                    </a:lnTo>
                    <a:lnTo>
                      <a:pt x="67" y="691"/>
                    </a:lnTo>
                    <a:lnTo>
                      <a:pt x="89" y="669"/>
                    </a:lnTo>
                    <a:lnTo>
                      <a:pt x="133" y="702"/>
                    </a:lnTo>
                    <a:lnTo>
                      <a:pt x="167" y="725"/>
                    </a:lnTo>
                    <a:lnTo>
                      <a:pt x="211" y="736"/>
                    </a:lnTo>
                    <a:lnTo>
                      <a:pt x="244" y="747"/>
                    </a:lnTo>
                    <a:lnTo>
                      <a:pt x="266" y="747"/>
                    </a:lnTo>
                    <a:lnTo>
                      <a:pt x="388" y="725"/>
                    </a:lnTo>
                    <a:lnTo>
                      <a:pt x="466" y="680"/>
                    </a:lnTo>
                    <a:lnTo>
                      <a:pt x="510" y="602"/>
                    </a:lnTo>
                    <a:lnTo>
                      <a:pt x="522" y="524"/>
                    </a:lnTo>
                    <a:lnTo>
                      <a:pt x="522" y="479"/>
                    </a:lnTo>
                    <a:lnTo>
                      <a:pt x="499" y="435"/>
                    </a:lnTo>
                    <a:lnTo>
                      <a:pt x="488" y="401"/>
                    </a:lnTo>
                    <a:lnTo>
                      <a:pt x="455" y="368"/>
                    </a:lnTo>
                    <a:lnTo>
                      <a:pt x="366" y="312"/>
                    </a:lnTo>
                    <a:lnTo>
                      <a:pt x="278" y="290"/>
                    </a:lnTo>
                    <a:lnTo>
                      <a:pt x="211" y="279"/>
                    </a:lnTo>
                    <a:lnTo>
                      <a:pt x="144" y="257"/>
                    </a:lnTo>
                    <a:lnTo>
                      <a:pt x="89" y="212"/>
                    </a:lnTo>
                    <a:lnTo>
                      <a:pt x="78" y="156"/>
                    </a:lnTo>
                    <a:lnTo>
                      <a:pt x="78" y="134"/>
                    </a:lnTo>
                    <a:lnTo>
                      <a:pt x="100" y="89"/>
                    </a:lnTo>
                    <a:lnTo>
                      <a:pt x="122" y="67"/>
                    </a:lnTo>
                    <a:lnTo>
                      <a:pt x="155" y="45"/>
                    </a:lnTo>
                    <a:lnTo>
                      <a:pt x="200" y="34"/>
                    </a:lnTo>
                    <a:lnTo>
                      <a:pt x="255" y="34"/>
                    </a:lnTo>
                    <a:lnTo>
                      <a:pt x="344" y="45"/>
                    </a:lnTo>
                    <a:lnTo>
                      <a:pt x="400" y="89"/>
                    </a:lnTo>
                    <a:lnTo>
                      <a:pt x="422" y="145"/>
                    </a:lnTo>
                    <a:lnTo>
                      <a:pt x="444" y="234"/>
                    </a:lnTo>
                    <a:lnTo>
                      <a:pt x="444" y="245"/>
                    </a:lnTo>
                    <a:lnTo>
                      <a:pt x="477" y="245"/>
                    </a:lnTo>
                    <a:lnTo>
                      <a:pt x="477" y="11"/>
                    </a:lnTo>
                    <a:lnTo>
                      <a:pt x="466" y="0"/>
                    </a:lnTo>
                    <a:lnTo>
                      <a:pt x="455" y="0"/>
                    </a:lnTo>
                    <a:lnTo>
                      <a:pt x="455" y="11"/>
                    </a:lnTo>
                    <a:lnTo>
                      <a:pt x="444" y="11"/>
                    </a:lnTo>
                    <a:lnTo>
                      <a:pt x="411" y="45"/>
                    </a:lnTo>
                    <a:lnTo>
                      <a:pt x="400" y="45"/>
                    </a:lnTo>
                    <a:lnTo>
                      <a:pt x="355" y="23"/>
                    </a:lnTo>
                    <a:lnTo>
                      <a:pt x="311" y="11"/>
                    </a:lnTo>
                    <a:lnTo>
                      <a:pt x="278" y="0"/>
                    </a:lnTo>
                    <a:lnTo>
                      <a:pt x="255" y="0"/>
                    </a:lnTo>
                    <a:lnTo>
                      <a:pt x="155" y="11"/>
                    </a:lnTo>
                    <a:lnTo>
                      <a:pt x="78" y="45"/>
                    </a:lnTo>
                    <a:lnTo>
                      <a:pt x="33" y="89"/>
                    </a:lnTo>
                    <a:lnTo>
                      <a:pt x="11" y="145"/>
                    </a:lnTo>
                    <a:lnTo>
                      <a:pt x="0" y="201"/>
                    </a:lnTo>
                    <a:lnTo>
                      <a:pt x="0" y="245"/>
                    </a:lnTo>
                    <a:lnTo>
                      <a:pt x="22" y="279"/>
                    </a:lnTo>
                    <a:lnTo>
                      <a:pt x="33" y="312"/>
                    </a:lnTo>
                    <a:lnTo>
                      <a:pt x="67" y="335"/>
                    </a:lnTo>
                    <a:lnTo>
                      <a:pt x="122" y="368"/>
                    </a:lnTo>
                    <a:lnTo>
                      <a:pt x="189" y="390"/>
                    </a:lnTo>
                    <a:lnTo>
                      <a:pt x="278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1" name="Freeform 197"/>
              <p:cNvSpPr>
                <a:spLocks/>
              </p:cNvSpPr>
              <p:nvPr/>
            </p:nvSpPr>
            <p:spPr bwMode="auto">
              <a:xfrm>
                <a:off x="7095" y="17378"/>
                <a:ext cx="511" cy="1137"/>
              </a:xfrm>
              <a:custGeom>
                <a:avLst/>
                <a:gdLst/>
                <a:ahLst/>
                <a:cxnLst>
                  <a:cxn ang="0">
                    <a:pos x="233" y="490"/>
                  </a:cxn>
                  <a:cxn ang="0">
                    <a:pos x="411" y="490"/>
                  </a:cxn>
                  <a:cxn ang="0">
                    <a:pos x="411" y="446"/>
                  </a:cxn>
                  <a:cxn ang="0">
                    <a:pos x="222" y="446"/>
                  </a:cxn>
                  <a:cxn ang="0">
                    <a:pos x="222" y="256"/>
                  </a:cxn>
                  <a:cxn ang="0">
                    <a:pos x="233" y="167"/>
                  </a:cxn>
                  <a:cxn ang="0">
                    <a:pos x="267" y="100"/>
                  </a:cxn>
                  <a:cxn ang="0">
                    <a:pos x="322" y="56"/>
                  </a:cxn>
                  <a:cxn ang="0">
                    <a:pos x="367" y="45"/>
                  </a:cxn>
                  <a:cxn ang="0">
                    <a:pos x="400" y="45"/>
                  </a:cxn>
                  <a:cxn ang="0">
                    <a:pos x="422" y="56"/>
                  </a:cxn>
                  <a:cxn ang="0">
                    <a:pos x="411" y="56"/>
                  </a:cxn>
                  <a:cxn ang="0">
                    <a:pos x="389" y="67"/>
                  </a:cxn>
                  <a:cxn ang="0">
                    <a:pos x="378" y="89"/>
                  </a:cxn>
                  <a:cxn ang="0">
                    <a:pos x="378" y="145"/>
                  </a:cxn>
                  <a:cxn ang="0">
                    <a:pos x="400" y="167"/>
                  </a:cxn>
                  <a:cxn ang="0">
                    <a:pos x="444" y="189"/>
                  </a:cxn>
                  <a:cxn ang="0">
                    <a:pos x="477" y="178"/>
                  </a:cxn>
                  <a:cxn ang="0">
                    <a:pos x="500" y="167"/>
                  </a:cxn>
                  <a:cxn ang="0">
                    <a:pos x="511" y="145"/>
                  </a:cxn>
                  <a:cxn ang="0">
                    <a:pos x="511" y="78"/>
                  </a:cxn>
                  <a:cxn ang="0">
                    <a:pos x="489" y="45"/>
                  </a:cxn>
                  <a:cxn ang="0">
                    <a:pos x="455" y="22"/>
                  </a:cxn>
                  <a:cxn ang="0">
                    <a:pos x="422" y="11"/>
                  </a:cxn>
                  <a:cxn ang="0">
                    <a:pos x="367" y="0"/>
                  </a:cxn>
                  <a:cxn ang="0">
                    <a:pos x="289" y="22"/>
                  </a:cxn>
                  <a:cxn ang="0">
                    <a:pos x="200" y="67"/>
                  </a:cxn>
                  <a:cxn ang="0">
                    <a:pos x="145" y="145"/>
                  </a:cxn>
                  <a:cxn ang="0">
                    <a:pos x="122" y="256"/>
                  </a:cxn>
                  <a:cxn ang="0">
                    <a:pos x="122" y="446"/>
                  </a:cxn>
                  <a:cxn ang="0">
                    <a:pos x="0" y="446"/>
                  </a:cxn>
                  <a:cxn ang="0">
                    <a:pos x="0" y="490"/>
                  </a:cxn>
                  <a:cxn ang="0">
                    <a:pos x="122" y="490"/>
                  </a:cxn>
                  <a:cxn ang="0">
                    <a:pos x="122" y="1047"/>
                  </a:cxn>
                  <a:cxn ang="0">
                    <a:pos x="111" y="1070"/>
                  </a:cxn>
                  <a:cxn ang="0">
                    <a:pos x="89" y="1081"/>
                  </a:cxn>
                  <a:cxn ang="0">
                    <a:pos x="56" y="1081"/>
                  </a:cxn>
                  <a:cxn ang="0">
                    <a:pos x="0" y="1092"/>
                  </a:cxn>
                  <a:cxn ang="0">
                    <a:pos x="0" y="1137"/>
                  </a:cxn>
                  <a:cxn ang="0">
                    <a:pos x="389" y="1137"/>
                  </a:cxn>
                  <a:cxn ang="0">
                    <a:pos x="389" y="1092"/>
                  </a:cxn>
                  <a:cxn ang="0">
                    <a:pos x="300" y="1092"/>
                  </a:cxn>
                  <a:cxn ang="0">
                    <a:pos x="267" y="1081"/>
                  </a:cxn>
                  <a:cxn ang="0">
                    <a:pos x="245" y="1070"/>
                  </a:cxn>
                  <a:cxn ang="0">
                    <a:pos x="233" y="1059"/>
                  </a:cxn>
                  <a:cxn ang="0">
                    <a:pos x="233" y="1014"/>
                  </a:cxn>
                  <a:cxn ang="0">
                    <a:pos x="233" y="490"/>
                  </a:cxn>
                </a:cxnLst>
                <a:rect l="0" t="0" r="r" b="b"/>
                <a:pathLst>
                  <a:path w="511" h="1137">
                    <a:moveTo>
                      <a:pt x="233" y="490"/>
                    </a:moveTo>
                    <a:lnTo>
                      <a:pt x="411" y="490"/>
                    </a:lnTo>
                    <a:lnTo>
                      <a:pt x="411" y="446"/>
                    </a:lnTo>
                    <a:lnTo>
                      <a:pt x="222" y="446"/>
                    </a:lnTo>
                    <a:lnTo>
                      <a:pt x="222" y="256"/>
                    </a:lnTo>
                    <a:lnTo>
                      <a:pt x="233" y="167"/>
                    </a:lnTo>
                    <a:lnTo>
                      <a:pt x="267" y="100"/>
                    </a:lnTo>
                    <a:lnTo>
                      <a:pt x="322" y="56"/>
                    </a:lnTo>
                    <a:lnTo>
                      <a:pt x="367" y="45"/>
                    </a:lnTo>
                    <a:lnTo>
                      <a:pt x="400" y="45"/>
                    </a:lnTo>
                    <a:lnTo>
                      <a:pt x="422" y="56"/>
                    </a:lnTo>
                    <a:lnTo>
                      <a:pt x="411" y="56"/>
                    </a:lnTo>
                    <a:lnTo>
                      <a:pt x="389" y="67"/>
                    </a:lnTo>
                    <a:lnTo>
                      <a:pt x="378" y="89"/>
                    </a:lnTo>
                    <a:lnTo>
                      <a:pt x="378" y="145"/>
                    </a:lnTo>
                    <a:lnTo>
                      <a:pt x="400" y="167"/>
                    </a:lnTo>
                    <a:lnTo>
                      <a:pt x="444" y="189"/>
                    </a:lnTo>
                    <a:lnTo>
                      <a:pt x="477" y="178"/>
                    </a:lnTo>
                    <a:lnTo>
                      <a:pt x="500" y="167"/>
                    </a:lnTo>
                    <a:lnTo>
                      <a:pt x="511" y="145"/>
                    </a:lnTo>
                    <a:lnTo>
                      <a:pt x="511" y="78"/>
                    </a:lnTo>
                    <a:lnTo>
                      <a:pt x="489" y="45"/>
                    </a:lnTo>
                    <a:lnTo>
                      <a:pt x="455" y="22"/>
                    </a:lnTo>
                    <a:lnTo>
                      <a:pt x="422" y="11"/>
                    </a:lnTo>
                    <a:lnTo>
                      <a:pt x="367" y="0"/>
                    </a:lnTo>
                    <a:lnTo>
                      <a:pt x="289" y="22"/>
                    </a:lnTo>
                    <a:lnTo>
                      <a:pt x="200" y="67"/>
                    </a:lnTo>
                    <a:lnTo>
                      <a:pt x="145" y="145"/>
                    </a:lnTo>
                    <a:lnTo>
                      <a:pt x="122" y="256"/>
                    </a:lnTo>
                    <a:lnTo>
                      <a:pt x="122" y="446"/>
                    </a:lnTo>
                    <a:lnTo>
                      <a:pt x="0" y="446"/>
                    </a:lnTo>
                    <a:lnTo>
                      <a:pt x="0" y="490"/>
                    </a:lnTo>
                    <a:lnTo>
                      <a:pt x="122" y="490"/>
                    </a:lnTo>
                    <a:lnTo>
                      <a:pt x="122" y="1047"/>
                    </a:lnTo>
                    <a:lnTo>
                      <a:pt x="111" y="1070"/>
                    </a:lnTo>
                    <a:lnTo>
                      <a:pt x="89" y="1081"/>
                    </a:lnTo>
                    <a:lnTo>
                      <a:pt x="56" y="1081"/>
                    </a:lnTo>
                    <a:lnTo>
                      <a:pt x="0" y="1092"/>
                    </a:lnTo>
                    <a:lnTo>
                      <a:pt x="0" y="1137"/>
                    </a:lnTo>
                    <a:lnTo>
                      <a:pt x="389" y="1137"/>
                    </a:lnTo>
                    <a:lnTo>
                      <a:pt x="389" y="1092"/>
                    </a:lnTo>
                    <a:lnTo>
                      <a:pt x="300" y="1092"/>
                    </a:lnTo>
                    <a:lnTo>
                      <a:pt x="267" y="1081"/>
                    </a:lnTo>
                    <a:lnTo>
                      <a:pt x="245" y="1070"/>
                    </a:lnTo>
                    <a:lnTo>
                      <a:pt x="233" y="1059"/>
                    </a:lnTo>
                    <a:lnTo>
                      <a:pt x="233" y="1014"/>
                    </a:lnTo>
                    <a:lnTo>
                      <a:pt x="233" y="4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2" name="Freeform 198"/>
              <p:cNvSpPr>
                <a:spLocks/>
              </p:cNvSpPr>
              <p:nvPr/>
            </p:nvSpPr>
            <p:spPr bwMode="auto">
              <a:xfrm>
                <a:off x="7561" y="17824"/>
                <a:ext cx="777" cy="1025"/>
              </a:xfrm>
              <a:custGeom>
                <a:avLst/>
                <a:gdLst/>
                <a:ahLst/>
                <a:cxnLst>
                  <a:cxn ang="0">
                    <a:pos x="655" y="111"/>
                  </a:cxn>
                  <a:cxn ang="0">
                    <a:pos x="721" y="55"/>
                  </a:cxn>
                  <a:cxn ang="0">
                    <a:pos x="766" y="44"/>
                  </a:cxn>
                  <a:cxn ang="0">
                    <a:pos x="777" y="0"/>
                  </a:cxn>
                  <a:cxn ang="0">
                    <a:pos x="522" y="44"/>
                  </a:cxn>
                  <a:cxn ang="0">
                    <a:pos x="577" y="67"/>
                  </a:cxn>
                  <a:cxn ang="0">
                    <a:pos x="599" y="122"/>
                  </a:cxn>
                  <a:cxn ang="0">
                    <a:pos x="588" y="145"/>
                  </a:cxn>
                  <a:cxn ang="0">
                    <a:pos x="422" y="546"/>
                  </a:cxn>
                  <a:cxn ang="0">
                    <a:pos x="244" y="100"/>
                  </a:cxn>
                  <a:cxn ang="0">
                    <a:pos x="244" y="67"/>
                  </a:cxn>
                  <a:cxn ang="0">
                    <a:pos x="267" y="55"/>
                  </a:cxn>
                  <a:cxn ang="0">
                    <a:pos x="322" y="44"/>
                  </a:cxn>
                  <a:cxn ang="0">
                    <a:pos x="0" y="0"/>
                  </a:cxn>
                  <a:cxn ang="0">
                    <a:pos x="45" y="44"/>
                  </a:cxn>
                  <a:cxn ang="0">
                    <a:pos x="89" y="55"/>
                  </a:cxn>
                  <a:cxn ang="0">
                    <a:pos x="122" y="100"/>
                  </a:cxn>
                  <a:cxn ang="0">
                    <a:pos x="344" y="735"/>
                  </a:cxn>
                  <a:cxn ang="0">
                    <a:pos x="322" y="791"/>
                  </a:cxn>
                  <a:cxn ang="0">
                    <a:pos x="211" y="969"/>
                  </a:cxn>
                  <a:cxn ang="0">
                    <a:pos x="111" y="980"/>
                  </a:cxn>
                  <a:cxn ang="0">
                    <a:pos x="111" y="936"/>
                  </a:cxn>
                  <a:cxn ang="0">
                    <a:pos x="133" y="902"/>
                  </a:cxn>
                  <a:cxn ang="0">
                    <a:pos x="122" y="858"/>
                  </a:cxn>
                  <a:cxn ang="0">
                    <a:pos x="89" y="824"/>
                  </a:cxn>
                  <a:cxn ang="0">
                    <a:pos x="23" y="835"/>
                  </a:cxn>
                  <a:cxn ang="0">
                    <a:pos x="0" y="869"/>
                  </a:cxn>
                  <a:cxn ang="0">
                    <a:pos x="11" y="936"/>
                  </a:cxn>
                  <a:cxn ang="0">
                    <a:pos x="56" y="991"/>
                  </a:cxn>
                  <a:cxn ang="0">
                    <a:pos x="145" y="1025"/>
                  </a:cxn>
                  <a:cxn ang="0">
                    <a:pos x="300" y="925"/>
                  </a:cxn>
                  <a:cxn ang="0">
                    <a:pos x="633" y="156"/>
                  </a:cxn>
                </a:cxnLst>
                <a:rect l="0" t="0" r="r" b="b"/>
                <a:pathLst>
                  <a:path w="777" h="1025">
                    <a:moveTo>
                      <a:pt x="633" y="156"/>
                    </a:moveTo>
                    <a:lnTo>
                      <a:pt x="655" y="111"/>
                    </a:lnTo>
                    <a:lnTo>
                      <a:pt x="699" y="67"/>
                    </a:lnTo>
                    <a:lnTo>
                      <a:pt x="721" y="55"/>
                    </a:lnTo>
                    <a:lnTo>
                      <a:pt x="744" y="55"/>
                    </a:lnTo>
                    <a:lnTo>
                      <a:pt x="766" y="44"/>
                    </a:lnTo>
                    <a:lnTo>
                      <a:pt x="777" y="44"/>
                    </a:lnTo>
                    <a:lnTo>
                      <a:pt x="777" y="0"/>
                    </a:lnTo>
                    <a:lnTo>
                      <a:pt x="522" y="0"/>
                    </a:lnTo>
                    <a:lnTo>
                      <a:pt x="522" y="44"/>
                    </a:lnTo>
                    <a:lnTo>
                      <a:pt x="555" y="55"/>
                    </a:lnTo>
                    <a:lnTo>
                      <a:pt x="577" y="67"/>
                    </a:lnTo>
                    <a:lnTo>
                      <a:pt x="588" y="89"/>
                    </a:lnTo>
                    <a:lnTo>
                      <a:pt x="599" y="122"/>
                    </a:lnTo>
                    <a:lnTo>
                      <a:pt x="599" y="133"/>
                    </a:lnTo>
                    <a:lnTo>
                      <a:pt x="588" y="145"/>
                    </a:lnTo>
                    <a:lnTo>
                      <a:pt x="588" y="156"/>
                    </a:lnTo>
                    <a:lnTo>
                      <a:pt x="422" y="546"/>
                    </a:lnTo>
                    <a:lnTo>
                      <a:pt x="244" y="122"/>
                    </a:lnTo>
                    <a:lnTo>
                      <a:pt x="244" y="100"/>
                    </a:lnTo>
                    <a:lnTo>
                      <a:pt x="233" y="89"/>
                    </a:lnTo>
                    <a:lnTo>
                      <a:pt x="244" y="67"/>
                    </a:lnTo>
                    <a:lnTo>
                      <a:pt x="255" y="55"/>
                    </a:lnTo>
                    <a:lnTo>
                      <a:pt x="267" y="55"/>
                    </a:lnTo>
                    <a:lnTo>
                      <a:pt x="289" y="44"/>
                    </a:lnTo>
                    <a:lnTo>
                      <a:pt x="322" y="44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45" y="44"/>
                    </a:lnTo>
                    <a:lnTo>
                      <a:pt x="67" y="55"/>
                    </a:lnTo>
                    <a:lnTo>
                      <a:pt x="89" y="55"/>
                    </a:lnTo>
                    <a:lnTo>
                      <a:pt x="111" y="78"/>
                    </a:lnTo>
                    <a:lnTo>
                      <a:pt x="122" y="100"/>
                    </a:lnTo>
                    <a:lnTo>
                      <a:pt x="366" y="691"/>
                    </a:lnTo>
                    <a:lnTo>
                      <a:pt x="344" y="735"/>
                    </a:lnTo>
                    <a:lnTo>
                      <a:pt x="333" y="769"/>
                    </a:lnTo>
                    <a:lnTo>
                      <a:pt x="322" y="791"/>
                    </a:lnTo>
                    <a:lnTo>
                      <a:pt x="300" y="858"/>
                    </a:lnTo>
                    <a:lnTo>
                      <a:pt x="211" y="969"/>
                    </a:lnTo>
                    <a:lnTo>
                      <a:pt x="145" y="980"/>
                    </a:lnTo>
                    <a:lnTo>
                      <a:pt x="111" y="980"/>
                    </a:lnTo>
                    <a:lnTo>
                      <a:pt x="67" y="958"/>
                    </a:lnTo>
                    <a:lnTo>
                      <a:pt x="111" y="936"/>
                    </a:lnTo>
                    <a:lnTo>
                      <a:pt x="122" y="925"/>
                    </a:lnTo>
                    <a:lnTo>
                      <a:pt x="133" y="902"/>
                    </a:lnTo>
                    <a:lnTo>
                      <a:pt x="133" y="891"/>
                    </a:lnTo>
                    <a:lnTo>
                      <a:pt x="122" y="858"/>
                    </a:lnTo>
                    <a:lnTo>
                      <a:pt x="111" y="835"/>
                    </a:lnTo>
                    <a:lnTo>
                      <a:pt x="89" y="824"/>
                    </a:lnTo>
                    <a:lnTo>
                      <a:pt x="45" y="824"/>
                    </a:lnTo>
                    <a:lnTo>
                      <a:pt x="23" y="835"/>
                    </a:lnTo>
                    <a:lnTo>
                      <a:pt x="11" y="847"/>
                    </a:lnTo>
                    <a:lnTo>
                      <a:pt x="0" y="869"/>
                    </a:lnTo>
                    <a:lnTo>
                      <a:pt x="0" y="891"/>
                    </a:lnTo>
                    <a:lnTo>
                      <a:pt x="11" y="936"/>
                    </a:lnTo>
                    <a:lnTo>
                      <a:pt x="23" y="969"/>
                    </a:lnTo>
                    <a:lnTo>
                      <a:pt x="56" y="991"/>
                    </a:lnTo>
                    <a:lnTo>
                      <a:pt x="100" y="1014"/>
                    </a:lnTo>
                    <a:lnTo>
                      <a:pt x="145" y="1025"/>
                    </a:lnTo>
                    <a:lnTo>
                      <a:pt x="233" y="991"/>
                    </a:lnTo>
                    <a:lnTo>
                      <a:pt x="300" y="925"/>
                    </a:lnTo>
                    <a:lnTo>
                      <a:pt x="355" y="835"/>
                    </a:lnTo>
                    <a:lnTo>
                      <a:pt x="633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3" name="Freeform 199"/>
              <p:cNvSpPr>
                <a:spLocks/>
              </p:cNvSpPr>
              <p:nvPr/>
            </p:nvSpPr>
            <p:spPr bwMode="auto">
              <a:xfrm>
                <a:off x="9136" y="17523"/>
                <a:ext cx="500" cy="1014"/>
              </a:xfrm>
              <a:custGeom>
                <a:avLst/>
                <a:gdLst/>
                <a:ahLst/>
                <a:cxnLst>
                  <a:cxn ang="0">
                    <a:pos x="245" y="345"/>
                  </a:cxn>
                  <a:cxn ang="0">
                    <a:pos x="477" y="345"/>
                  </a:cxn>
                  <a:cxn ang="0">
                    <a:pos x="477" y="301"/>
                  </a:cxn>
                  <a:cxn ang="0">
                    <a:pos x="245" y="301"/>
                  </a:cxn>
                  <a:cxn ang="0">
                    <a:pos x="245" y="0"/>
                  </a:cxn>
                  <a:cxn ang="0">
                    <a:pos x="200" y="0"/>
                  </a:cxn>
                  <a:cxn ang="0">
                    <a:pos x="200" y="89"/>
                  </a:cxn>
                  <a:cxn ang="0">
                    <a:pos x="178" y="167"/>
                  </a:cxn>
                  <a:cxn ang="0">
                    <a:pos x="134" y="234"/>
                  </a:cxn>
                  <a:cxn ang="0">
                    <a:pos x="78" y="290"/>
                  </a:cxn>
                  <a:cxn ang="0">
                    <a:pos x="0" y="312"/>
                  </a:cxn>
                  <a:cxn ang="0">
                    <a:pos x="0" y="345"/>
                  </a:cxn>
                  <a:cxn ang="0">
                    <a:pos x="134" y="345"/>
                  </a:cxn>
                  <a:cxn ang="0">
                    <a:pos x="134" y="791"/>
                  </a:cxn>
                  <a:cxn ang="0">
                    <a:pos x="145" y="891"/>
                  </a:cxn>
                  <a:cxn ang="0">
                    <a:pos x="189" y="958"/>
                  </a:cxn>
                  <a:cxn ang="0">
                    <a:pos x="245" y="992"/>
                  </a:cxn>
                  <a:cxn ang="0">
                    <a:pos x="300" y="1003"/>
                  </a:cxn>
                  <a:cxn ang="0">
                    <a:pos x="344" y="1014"/>
                  </a:cxn>
                  <a:cxn ang="0">
                    <a:pos x="411" y="992"/>
                  </a:cxn>
                  <a:cxn ang="0">
                    <a:pos x="466" y="936"/>
                  </a:cxn>
                  <a:cxn ang="0">
                    <a:pos x="489" y="869"/>
                  </a:cxn>
                  <a:cxn ang="0">
                    <a:pos x="500" y="791"/>
                  </a:cxn>
                  <a:cxn ang="0">
                    <a:pos x="500" y="702"/>
                  </a:cxn>
                  <a:cxn ang="0">
                    <a:pos x="455" y="702"/>
                  </a:cxn>
                  <a:cxn ang="0">
                    <a:pos x="455" y="847"/>
                  </a:cxn>
                  <a:cxn ang="0">
                    <a:pos x="444" y="891"/>
                  </a:cxn>
                  <a:cxn ang="0">
                    <a:pos x="422" y="925"/>
                  </a:cxn>
                  <a:cxn ang="0">
                    <a:pos x="378" y="969"/>
                  </a:cxn>
                  <a:cxn ang="0">
                    <a:pos x="322" y="969"/>
                  </a:cxn>
                  <a:cxn ang="0">
                    <a:pos x="278" y="925"/>
                  </a:cxn>
                  <a:cxn ang="0">
                    <a:pos x="245" y="858"/>
                  </a:cxn>
                  <a:cxn ang="0">
                    <a:pos x="245" y="791"/>
                  </a:cxn>
                  <a:cxn ang="0">
                    <a:pos x="245" y="345"/>
                  </a:cxn>
                </a:cxnLst>
                <a:rect l="0" t="0" r="r" b="b"/>
                <a:pathLst>
                  <a:path w="500" h="1014">
                    <a:moveTo>
                      <a:pt x="245" y="345"/>
                    </a:moveTo>
                    <a:lnTo>
                      <a:pt x="477" y="345"/>
                    </a:lnTo>
                    <a:lnTo>
                      <a:pt x="477" y="301"/>
                    </a:lnTo>
                    <a:lnTo>
                      <a:pt x="245" y="301"/>
                    </a:lnTo>
                    <a:lnTo>
                      <a:pt x="245" y="0"/>
                    </a:lnTo>
                    <a:lnTo>
                      <a:pt x="200" y="0"/>
                    </a:lnTo>
                    <a:lnTo>
                      <a:pt x="200" y="89"/>
                    </a:lnTo>
                    <a:lnTo>
                      <a:pt x="178" y="167"/>
                    </a:lnTo>
                    <a:lnTo>
                      <a:pt x="134" y="234"/>
                    </a:lnTo>
                    <a:lnTo>
                      <a:pt x="78" y="290"/>
                    </a:lnTo>
                    <a:lnTo>
                      <a:pt x="0" y="312"/>
                    </a:lnTo>
                    <a:lnTo>
                      <a:pt x="0" y="345"/>
                    </a:lnTo>
                    <a:lnTo>
                      <a:pt x="134" y="345"/>
                    </a:lnTo>
                    <a:lnTo>
                      <a:pt x="134" y="791"/>
                    </a:lnTo>
                    <a:lnTo>
                      <a:pt x="145" y="891"/>
                    </a:lnTo>
                    <a:lnTo>
                      <a:pt x="189" y="958"/>
                    </a:lnTo>
                    <a:lnTo>
                      <a:pt x="245" y="992"/>
                    </a:lnTo>
                    <a:lnTo>
                      <a:pt x="300" y="1003"/>
                    </a:lnTo>
                    <a:lnTo>
                      <a:pt x="344" y="1014"/>
                    </a:lnTo>
                    <a:lnTo>
                      <a:pt x="411" y="992"/>
                    </a:lnTo>
                    <a:lnTo>
                      <a:pt x="466" y="936"/>
                    </a:lnTo>
                    <a:lnTo>
                      <a:pt x="489" y="869"/>
                    </a:lnTo>
                    <a:lnTo>
                      <a:pt x="500" y="791"/>
                    </a:lnTo>
                    <a:lnTo>
                      <a:pt x="500" y="702"/>
                    </a:lnTo>
                    <a:lnTo>
                      <a:pt x="455" y="702"/>
                    </a:lnTo>
                    <a:lnTo>
                      <a:pt x="455" y="847"/>
                    </a:lnTo>
                    <a:lnTo>
                      <a:pt x="444" y="891"/>
                    </a:lnTo>
                    <a:lnTo>
                      <a:pt x="422" y="925"/>
                    </a:lnTo>
                    <a:lnTo>
                      <a:pt x="378" y="969"/>
                    </a:lnTo>
                    <a:lnTo>
                      <a:pt x="322" y="969"/>
                    </a:lnTo>
                    <a:lnTo>
                      <a:pt x="278" y="925"/>
                    </a:lnTo>
                    <a:lnTo>
                      <a:pt x="245" y="858"/>
                    </a:lnTo>
                    <a:lnTo>
                      <a:pt x="245" y="791"/>
                    </a:lnTo>
                    <a:lnTo>
                      <a:pt x="245" y="3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4" name="Freeform 200"/>
              <p:cNvSpPr>
                <a:spLocks/>
              </p:cNvSpPr>
              <p:nvPr/>
            </p:nvSpPr>
            <p:spPr bwMode="auto">
              <a:xfrm>
                <a:off x="9780" y="17400"/>
                <a:ext cx="798" cy="1115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602"/>
                  </a:cxn>
                  <a:cxn ang="0">
                    <a:pos x="665" y="524"/>
                  </a:cxn>
                  <a:cxn ang="0">
                    <a:pos x="632" y="468"/>
                  </a:cxn>
                  <a:cxn ang="0">
                    <a:pos x="610" y="446"/>
                  </a:cxn>
                  <a:cxn ang="0">
                    <a:pos x="588" y="435"/>
                  </a:cxn>
                  <a:cxn ang="0">
                    <a:pos x="554" y="413"/>
                  </a:cxn>
                  <a:cxn ang="0">
                    <a:pos x="510" y="413"/>
                  </a:cxn>
                  <a:cxn ang="0">
                    <a:pos x="455" y="401"/>
                  </a:cxn>
                  <a:cxn ang="0">
                    <a:pos x="366" y="424"/>
                  </a:cxn>
                  <a:cxn ang="0">
                    <a:pos x="299" y="457"/>
                  </a:cxn>
                  <a:cxn ang="0">
                    <a:pos x="255" y="513"/>
                  </a:cxn>
                  <a:cxn ang="0">
                    <a:pos x="233" y="557"/>
                  </a:cxn>
                  <a:cxn ang="0">
                    <a:pos x="222" y="557"/>
                  </a:cxn>
                  <a:cxn ang="0">
                    <a:pos x="222" y="0"/>
                  </a:cxn>
                  <a:cxn ang="0">
                    <a:pos x="0" y="23"/>
                  </a:cxn>
                  <a:cxn ang="0">
                    <a:pos x="0" y="67"/>
                  </a:cxn>
                  <a:cxn ang="0">
                    <a:pos x="44" y="67"/>
                  </a:cxn>
                  <a:cxn ang="0">
                    <a:pos x="77" y="78"/>
                  </a:cxn>
                  <a:cxn ang="0">
                    <a:pos x="100" y="78"/>
                  </a:cxn>
                  <a:cxn ang="0">
                    <a:pos x="122" y="123"/>
                  </a:cxn>
                  <a:cxn ang="0">
                    <a:pos x="122" y="1025"/>
                  </a:cxn>
                  <a:cxn ang="0">
                    <a:pos x="111" y="1048"/>
                  </a:cxn>
                  <a:cxn ang="0">
                    <a:pos x="89" y="1059"/>
                  </a:cxn>
                  <a:cxn ang="0">
                    <a:pos x="55" y="1059"/>
                  </a:cxn>
                  <a:cxn ang="0">
                    <a:pos x="0" y="1070"/>
                  </a:cxn>
                  <a:cxn ang="0">
                    <a:pos x="0" y="1115"/>
                  </a:cxn>
                  <a:cxn ang="0">
                    <a:pos x="355" y="1115"/>
                  </a:cxn>
                  <a:cxn ang="0">
                    <a:pos x="355" y="1070"/>
                  </a:cxn>
                  <a:cxn ang="0">
                    <a:pos x="310" y="1070"/>
                  </a:cxn>
                  <a:cxn ang="0">
                    <a:pos x="277" y="1059"/>
                  </a:cxn>
                  <a:cxn ang="0">
                    <a:pos x="255" y="1059"/>
                  </a:cxn>
                  <a:cxn ang="0">
                    <a:pos x="244" y="1048"/>
                  </a:cxn>
                  <a:cxn ang="0">
                    <a:pos x="233" y="1025"/>
                  </a:cxn>
                  <a:cxn ang="0">
                    <a:pos x="233" y="702"/>
                  </a:cxn>
                  <a:cxn ang="0">
                    <a:pos x="255" y="591"/>
                  </a:cxn>
                  <a:cxn ang="0">
                    <a:pos x="299" y="502"/>
                  </a:cxn>
                  <a:cxn ang="0">
                    <a:pos x="366" y="457"/>
                  </a:cxn>
                  <a:cxn ang="0">
                    <a:pos x="444" y="435"/>
                  </a:cxn>
                  <a:cxn ang="0">
                    <a:pos x="510" y="457"/>
                  </a:cxn>
                  <a:cxn ang="0">
                    <a:pos x="543" y="491"/>
                  </a:cxn>
                  <a:cxn ang="0">
                    <a:pos x="566" y="546"/>
                  </a:cxn>
                  <a:cxn ang="0">
                    <a:pos x="566" y="1025"/>
                  </a:cxn>
                  <a:cxn ang="0">
                    <a:pos x="554" y="1048"/>
                  </a:cxn>
                  <a:cxn ang="0">
                    <a:pos x="532" y="1059"/>
                  </a:cxn>
                  <a:cxn ang="0">
                    <a:pos x="499" y="1059"/>
                  </a:cxn>
                  <a:cxn ang="0">
                    <a:pos x="444" y="1070"/>
                  </a:cxn>
                  <a:cxn ang="0">
                    <a:pos x="444" y="1115"/>
                  </a:cxn>
                  <a:cxn ang="0">
                    <a:pos x="798" y="1115"/>
                  </a:cxn>
                  <a:cxn ang="0">
                    <a:pos x="798" y="1070"/>
                  </a:cxn>
                  <a:cxn ang="0">
                    <a:pos x="754" y="1070"/>
                  </a:cxn>
                  <a:cxn ang="0">
                    <a:pos x="721" y="1059"/>
                  </a:cxn>
                  <a:cxn ang="0">
                    <a:pos x="699" y="1059"/>
                  </a:cxn>
                  <a:cxn ang="0">
                    <a:pos x="676" y="1037"/>
                  </a:cxn>
                  <a:cxn ang="0">
                    <a:pos x="676" y="1014"/>
                  </a:cxn>
                  <a:cxn ang="0">
                    <a:pos x="676" y="713"/>
                  </a:cxn>
                </a:cxnLst>
                <a:rect l="0" t="0" r="r" b="b"/>
                <a:pathLst>
                  <a:path w="798" h="1115">
                    <a:moveTo>
                      <a:pt x="676" y="713"/>
                    </a:moveTo>
                    <a:lnTo>
                      <a:pt x="676" y="602"/>
                    </a:lnTo>
                    <a:lnTo>
                      <a:pt x="665" y="524"/>
                    </a:lnTo>
                    <a:lnTo>
                      <a:pt x="632" y="468"/>
                    </a:lnTo>
                    <a:lnTo>
                      <a:pt x="610" y="446"/>
                    </a:lnTo>
                    <a:lnTo>
                      <a:pt x="588" y="435"/>
                    </a:lnTo>
                    <a:lnTo>
                      <a:pt x="554" y="413"/>
                    </a:lnTo>
                    <a:lnTo>
                      <a:pt x="510" y="413"/>
                    </a:lnTo>
                    <a:lnTo>
                      <a:pt x="455" y="401"/>
                    </a:lnTo>
                    <a:lnTo>
                      <a:pt x="366" y="424"/>
                    </a:lnTo>
                    <a:lnTo>
                      <a:pt x="299" y="457"/>
                    </a:lnTo>
                    <a:lnTo>
                      <a:pt x="255" y="513"/>
                    </a:lnTo>
                    <a:lnTo>
                      <a:pt x="233" y="557"/>
                    </a:lnTo>
                    <a:lnTo>
                      <a:pt x="222" y="557"/>
                    </a:lnTo>
                    <a:lnTo>
                      <a:pt x="222" y="0"/>
                    </a:lnTo>
                    <a:lnTo>
                      <a:pt x="0" y="23"/>
                    </a:lnTo>
                    <a:lnTo>
                      <a:pt x="0" y="67"/>
                    </a:lnTo>
                    <a:lnTo>
                      <a:pt x="44" y="67"/>
                    </a:lnTo>
                    <a:lnTo>
                      <a:pt x="77" y="78"/>
                    </a:lnTo>
                    <a:lnTo>
                      <a:pt x="100" y="78"/>
                    </a:lnTo>
                    <a:lnTo>
                      <a:pt x="122" y="123"/>
                    </a:lnTo>
                    <a:lnTo>
                      <a:pt x="122" y="1025"/>
                    </a:lnTo>
                    <a:lnTo>
                      <a:pt x="111" y="1048"/>
                    </a:lnTo>
                    <a:lnTo>
                      <a:pt x="89" y="1059"/>
                    </a:lnTo>
                    <a:lnTo>
                      <a:pt x="55" y="1059"/>
                    </a:lnTo>
                    <a:lnTo>
                      <a:pt x="0" y="1070"/>
                    </a:lnTo>
                    <a:lnTo>
                      <a:pt x="0" y="1115"/>
                    </a:lnTo>
                    <a:lnTo>
                      <a:pt x="355" y="1115"/>
                    </a:lnTo>
                    <a:lnTo>
                      <a:pt x="355" y="1070"/>
                    </a:lnTo>
                    <a:lnTo>
                      <a:pt x="310" y="1070"/>
                    </a:lnTo>
                    <a:lnTo>
                      <a:pt x="277" y="1059"/>
                    </a:lnTo>
                    <a:lnTo>
                      <a:pt x="255" y="1059"/>
                    </a:lnTo>
                    <a:lnTo>
                      <a:pt x="244" y="1048"/>
                    </a:lnTo>
                    <a:lnTo>
                      <a:pt x="233" y="1025"/>
                    </a:lnTo>
                    <a:lnTo>
                      <a:pt x="233" y="702"/>
                    </a:lnTo>
                    <a:lnTo>
                      <a:pt x="255" y="591"/>
                    </a:lnTo>
                    <a:lnTo>
                      <a:pt x="299" y="502"/>
                    </a:lnTo>
                    <a:lnTo>
                      <a:pt x="366" y="457"/>
                    </a:lnTo>
                    <a:lnTo>
                      <a:pt x="444" y="435"/>
                    </a:lnTo>
                    <a:lnTo>
                      <a:pt x="510" y="457"/>
                    </a:lnTo>
                    <a:lnTo>
                      <a:pt x="543" y="491"/>
                    </a:lnTo>
                    <a:lnTo>
                      <a:pt x="566" y="546"/>
                    </a:lnTo>
                    <a:lnTo>
                      <a:pt x="566" y="1025"/>
                    </a:lnTo>
                    <a:lnTo>
                      <a:pt x="554" y="1048"/>
                    </a:lnTo>
                    <a:lnTo>
                      <a:pt x="532" y="1059"/>
                    </a:lnTo>
                    <a:lnTo>
                      <a:pt x="499" y="1059"/>
                    </a:lnTo>
                    <a:lnTo>
                      <a:pt x="444" y="1070"/>
                    </a:lnTo>
                    <a:lnTo>
                      <a:pt x="444" y="1115"/>
                    </a:lnTo>
                    <a:lnTo>
                      <a:pt x="798" y="1115"/>
                    </a:lnTo>
                    <a:lnTo>
                      <a:pt x="798" y="1070"/>
                    </a:lnTo>
                    <a:lnTo>
                      <a:pt x="754" y="1070"/>
                    </a:lnTo>
                    <a:lnTo>
                      <a:pt x="721" y="1059"/>
                    </a:lnTo>
                    <a:lnTo>
                      <a:pt x="699" y="1059"/>
                    </a:lnTo>
                    <a:lnTo>
                      <a:pt x="676" y="1037"/>
                    </a:lnTo>
                    <a:lnTo>
                      <a:pt x="676" y="1014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5" name="Freeform 201"/>
              <p:cNvSpPr>
                <a:spLocks noEditPoints="1"/>
              </p:cNvSpPr>
              <p:nvPr/>
            </p:nvSpPr>
            <p:spPr bwMode="auto">
              <a:xfrm>
                <a:off x="10656" y="17790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33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88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88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88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33" y="647"/>
                  </a:cxn>
                  <a:cxn ang="0">
                    <a:pos x="189" y="591"/>
                  </a:cxn>
                  <a:cxn ang="0">
                    <a:pos x="155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200" y="123"/>
                  </a:cxn>
                  <a:cxn ang="0">
                    <a:pos x="244" y="67"/>
                  </a:cxn>
                  <a:cxn ang="0">
                    <a:pos x="300" y="45"/>
                  </a:cxn>
                  <a:cxn ang="0">
                    <a:pos x="333" y="45"/>
                  </a:cxn>
                  <a:cxn ang="0">
                    <a:pos x="399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510" y="223"/>
                  </a:cxn>
                  <a:cxn ang="0">
                    <a:pos x="510" y="279"/>
                  </a:cxn>
                  <a:cxn ang="0">
                    <a:pos x="521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33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88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88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88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33" y="647"/>
                    </a:lnTo>
                    <a:lnTo>
                      <a:pt x="189" y="591"/>
                    </a:lnTo>
                    <a:lnTo>
                      <a:pt x="155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200" y="123"/>
                    </a:lnTo>
                    <a:lnTo>
                      <a:pt x="244" y="67"/>
                    </a:lnTo>
                    <a:lnTo>
                      <a:pt x="300" y="45"/>
                    </a:lnTo>
                    <a:lnTo>
                      <a:pt x="333" y="45"/>
                    </a:lnTo>
                    <a:lnTo>
                      <a:pt x="399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510" y="223"/>
                    </a:lnTo>
                    <a:lnTo>
                      <a:pt x="510" y="279"/>
                    </a:lnTo>
                    <a:lnTo>
                      <a:pt x="521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6" name="Freeform 202"/>
              <p:cNvSpPr>
                <a:spLocks noEditPoints="1"/>
              </p:cNvSpPr>
              <p:nvPr/>
            </p:nvSpPr>
            <p:spPr bwMode="auto">
              <a:xfrm>
                <a:off x="12098" y="17790"/>
                <a:ext cx="621" cy="747"/>
              </a:xfrm>
              <a:custGeom>
                <a:avLst/>
                <a:gdLst/>
                <a:ahLst/>
                <a:cxnLst>
                  <a:cxn ang="0">
                    <a:pos x="577" y="357"/>
                  </a:cxn>
                  <a:cxn ang="0">
                    <a:pos x="599" y="357"/>
                  </a:cxn>
                  <a:cxn ang="0">
                    <a:pos x="621" y="335"/>
                  </a:cxn>
                  <a:cxn ang="0">
                    <a:pos x="621" y="323"/>
                  </a:cxn>
                  <a:cxn ang="0">
                    <a:pos x="610" y="223"/>
                  </a:cxn>
                  <a:cxn ang="0">
                    <a:pos x="577" y="145"/>
                  </a:cxn>
                  <a:cxn ang="0">
                    <a:pos x="521" y="67"/>
                  </a:cxn>
                  <a:cxn ang="0">
                    <a:pos x="444" y="23"/>
                  </a:cxn>
                  <a:cxn ang="0">
                    <a:pos x="333" y="0"/>
                  </a:cxn>
                  <a:cxn ang="0">
                    <a:pos x="200" y="34"/>
                  </a:cxn>
                  <a:cxn ang="0">
                    <a:pos x="100" y="112"/>
                  </a:cxn>
                  <a:cxn ang="0">
                    <a:pos x="22" y="234"/>
                  </a:cxn>
                  <a:cxn ang="0">
                    <a:pos x="0" y="368"/>
                  </a:cxn>
                  <a:cxn ang="0">
                    <a:pos x="33" y="524"/>
                  </a:cxn>
                  <a:cxn ang="0">
                    <a:pos x="111" y="635"/>
                  </a:cxn>
                  <a:cxn ang="0">
                    <a:pos x="222" y="713"/>
                  </a:cxn>
                  <a:cxn ang="0">
                    <a:pos x="355" y="747"/>
                  </a:cxn>
                  <a:cxn ang="0">
                    <a:pos x="455" y="725"/>
                  </a:cxn>
                  <a:cxn ang="0">
                    <a:pos x="533" y="680"/>
                  </a:cxn>
                  <a:cxn ang="0">
                    <a:pos x="577" y="624"/>
                  </a:cxn>
                  <a:cxn ang="0">
                    <a:pos x="610" y="569"/>
                  </a:cxn>
                  <a:cxn ang="0">
                    <a:pos x="621" y="535"/>
                  </a:cxn>
                  <a:cxn ang="0">
                    <a:pos x="621" y="524"/>
                  </a:cxn>
                  <a:cxn ang="0">
                    <a:pos x="610" y="513"/>
                  </a:cxn>
                  <a:cxn ang="0">
                    <a:pos x="588" y="513"/>
                  </a:cxn>
                  <a:cxn ang="0">
                    <a:pos x="577" y="524"/>
                  </a:cxn>
                  <a:cxn ang="0">
                    <a:pos x="577" y="535"/>
                  </a:cxn>
                  <a:cxn ang="0">
                    <a:pos x="533" y="613"/>
                  </a:cxn>
                  <a:cxn ang="0">
                    <a:pos x="477" y="669"/>
                  </a:cxn>
                  <a:cxn ang="0">
                    <a:pos x="433" y="691"/>
                  </a:cxn>
                  <a:cxn ang="0">
                    <a:pos x="388" y="702"/>
                  </a:cxn>
                  <a:cxn ang="0">
                    <a:pos x="366" y="702"/>
                  </a:cxn>
                  <a:cxn ang="0">
                    <a:pos x="289" y="691"/>
                  </a:cxn>
                  <a:cxn ang="0">
                    <a:pos x="222" y="647"/>
                  </a:cxn>
                  <a:cxn ang="0">
                    <a:pos x="178" y="591"/>
                  </a:cxn>
                  <a:cxn ang="0">
                    <a:pos x="144" y="513"/>
                  </a:cxn>
                  <a:cxn ang="0">
                    <a:pos x="133" y="424"/>
                  </a:cxn>
                  <a:cxn ang="0">
                    <a:pos x="133" y="357"/>
                  </a:cxn>
                  <a:cxn ang="0">
                    <a:pos x="577" y="357"/>
                  </a:cxn>
                  <a:cxn ang="0">
                    <a:pos x="133" y="323"/>
                  </a:cxn>
                  <a:cxn ang="0">
                    <a:pos x="155" y="201"/>
                  </a:cxn>
                  <a:cxn ang="0">
                    <a:pos x="189" y="123"/>
                  </a:cxn>
                  <a:cxn ang="0">
                    <a:pos x="244" y="67"/>
                  </a:cxn>
                  <a:cxn ang="0">
                    <a:pos x="289" y="45"/>
                  </a:cxn>
                  <a:cxn ang="0">
                    <a:pos x="333" y="45"/>
                  </a:cxn>
                  <a:cxn ang="0">
                    <a:pos x="399" y="56"/>
                  </a:cxn>
                  <a:cxn ang="0">
                    <a:pos x="455" y="101"/>
                  </a:cxn>
                  <a:cxn ang="0">
                    <a:pos x="488" y="156"/>
                  </a:cxn>
                  <a:cxn ang="0">
                    <a:pos x="499" y="223"/>
                  </a:cxn>
                  <a:cxn ang="0">
                    <a:pos x="510" y="279"/>
                  </a:cxn>
                  <a:cxn ang="0">
                    <a:pos x="510" y="323"/>
                  </a:cxn>
                  <a:cxn ang="0">
                    <a:pos x="133" y="323"/>
                  </a:cxn>
                </a:cxnLst>
                <a:rect l="0" t="0" r="r" b="b"/>
                <a:pathLst>
                  <a:path w="621" h="747">
                    <a:moveTo>
                      <a:pt x="577" y="357"/>
                    </a:moveTo>
                    <a:lnTo>
                      <a:pt x="599" y="357"/>
                    </a:lnTo>
                    <a:lnTo>
                      <a:pt x="621" y="335"/>
                    </a:lnTo>
                    <a:lnTo>
                      <a:pt x="621" y="323"/>
                    </a:lnTo>
                    <a:lnTo>
                      <a:pt x="610" y="223"/>
                    </a:lnTo>
                    <a:lnTo>
                      <a:pt x="577" y="145"/>
                    </a:lnTo>
                    <a:lnTo>
                      <a:pt x="521" y="67"/>
                    </a:lnTo>
                    <a:lnTo>
                      <a:pt x="444" y="23"/>
                    </a:lnTo>
                    <a:lnTo>
                      <a:pt x="333" y="0"/>
                    </a:lnTo>
                    <a:lnTo>
                      <a:pt x="200" y="34"/>
                    </a:lnTo>
                    <a:lnTo>
                      <a:pt x="100" y="112"/>
                    </a:lnTo>
                    <a:lnTo>
                      <a:pt x="22" y="234"/>
                    </a:lnTo>
                    <a:lnTo>
                      <a:pt x="0" y="368"/>
                    </a:lnTo>
                    <a:lnTo>
                      <a:pt x="33" y="524"/>
                    </a:lnTo>
                    <a:lnTo>
                      <a:pt x="111" y="635"/>
                    </a:lnTo>
                    <a:lnTo>
                      <a:pt x="222" y="713"/>
                    </a:lnTo>
                    <a:lnTo>
                      <a:pt x="355" y="747"/>
                    </a:lnTo>
                    <a:lnTo>
                      <a:pt x="455" y="725"/>
                    </a:lnTo>
                    <a:lnTo>
                      <a:pt x="533" y="680"/>
                    </a:lnTo>
                    <a:lnTo>
                      <a:pt x="577" y="624"/>
                    </a:lnTo>
                    <a:lnTo>
                      <a:pt x="610" y="569"/>
                    </a:lnTo>
                    <a:lnTo>
                      <a:pt x="621" y="535"/>
                    </a:lnTo>
                    <a:lnTo>
                      <a:pt x="621" y="524"/>
                    </a:lnTo>
                    <a:lnTo>
                      <a:pt x="610" y="513"/>
                    </a:lnTo>
                    <a:lnTo>
                      <a:pt x="588" y="513"/>
                    </a:lnTo>
                    <a:lnTo>
                      <a:pt x="577" y="524"/>
                    </a:lnTo>
                    <a:lnTo>
                      <a:pt x="577" y="535"/>
                    </a:lnTo>
                    <a:lnTo>
                      <a:pt x="533" y="613"/>
                    </a:lnTo>
                    <a:lnTo>
                      <a:pt x="477" y="669"/>
                    </a:lnTo>
                    <a:lnTo>
                      <a:pt x="433" y="691"/>
                    </a:lnTo>
                    <a:lnTo>
                      <a:pt x="388" y="702"/>
                    </a:lnTo>
                    <a:lnTo>
                      <a:pt x="366" y="702"/>
                    </a:lnTo>
                    <a:lnTo>
                      <a:pt x="289" y="691"/>
                    </a:lnTo>
                    <a:lnTo>
                      <a:pt x="222" y="647"/>
                    </a:lnTo>
                    <a:lnTo>
                      <a:pt x="178" y="591"/>
                    </a:lnTo>
                    <a:lnTo>
                      <a:pt x="144" y="513"/>
                    </a:lnTo>
                    <a:lnTo>
                      <a:pt x="133" y="424"/>
                    </a:lnTo>
                    <a:lnTo>
                      <a:pt x="133" y="357"/>
                    </a:lnTo>
                    <a:lnTo>
                      <a:pt x="577" y="357"/>
                    </a:lnTo>
                    <a:close/>
                    <a:moveTo>
                      <a:pt x="133" y="323"/>
                    </a:moveTo>
                    <a:lnTo>
                      <a:pt x="155" y="201"/>
                    </a:lnTo>
                    <a:lnTo>
                      <a:pt x="189" y="123"/>
                    </a:lnTo>
                    <a:lnTo>
                      <a:pt x="244" y="67"/>
                    </a:lnTo>
                    <a:lnTo>
                      <a:pt x="289" y="45"/>
                    </a:lnTo>
                    <a:lnTo>
                      <a:pt x="333" y="45"/>
                    </a:lnTo>
                    <a:lnTo>
                      <a:pt x="399" y="56"/>
                    </a:lnTo>
                    <a:lnTo>
                      <a:pt x="455" y="101"/>
                    </a:lnTo>
                    <a:lnTo>
                      <a:pt x="488" y="156"/>
                    </a:lnTo>
                    <a:lnTo>
                      <a:pt x="499" y="223"/>
                    </a:lnTo>
                    <a:lnTo>
                      <a:pt x="510" y="279"/>
                    </a:lnTo>
                    <a:lnTo>
                      <a:pt x="510" y="323"/>
                    </a:lnTo>
                    <a:lnTo>
                      <a:pt x="133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18987" name="Freeform 203"/>
              <p:cNvSpPr>
                <a:spLocks noEditPoints="1"/>
              </p:cNvSpPr>
              <p:nvPr/>
            </p:nvSpPr>
            <p:spPr bwMode="auto">
              <a:xfrm>
                <a:off x="12819" y="17801"/>
                <a:ext cx="788" cy="1026"/>
              </a:xfrm>
              <a:custGeom>
                <a:avLst/>
                <a:gdLst/>
                <a:ahLst/>
                <a:cxnLst>
                  <a:cxn ang="0">
                    <a:pos x="555" y="613"/>
                  </a:cxn>
                  <a:cxn ang="0">
                    <a:pos x="555" y="936"/>
                  </a:cxn>
                  <a:cxn ang="0">
                    <a:pos x="544" y="959"/>
                  </a:cxn>
                  <a:cxn ang="0">
                    <a:pos x="521" y="970"/>
                  </a:cxn>
                  <a:cxn ang="0">
                    <a:pos x="488" y="970"/>
                  </a:cxn>
                  <a:cxn ang="0">
                    <a:pos x="433" y="981"/>
                  </a:cxn>
                  <a:cxn ang="0">
                    <a:pos x="433" y="1026"/>
                  </a:cxn>
                  <a:cxn ang="0">
                    <a:pos x="788" y="1026"/>
                  </a:cxn>
                  <a:cxn ang="0">
                    <a:pos x="788" y="981"/>
                  </a:cxn>
                  <a:cxn ang="0">
                    <a:pos x="743" y="981"/>
                  </a:cxn>
                  <a:cxn ang="0">
                    <a:pos x="710" y="970"/>
                  </a:cxn>
                  <a:cxn ang="0">
                    <a:pos x="688" y="970"/>
                  </a:cxn>
                  <a:cxn ang="0">
                    <a:pos x="677" y="959"/>
                  </a:cxn>
                  <a:cxn ang="0">
                    <a:pos x="666" y="936"/>
                  </a:cxn>
                  <a:cxn ang="0">
                    <a:pos x="666" y="0"/>
                  </a:cxn>
                  <a:cxn ang="0">
                    <a:pos x="632" y="0"/>
                  </a:cxn>
                  <a:cxn ang="0">
                    <a:pos x="566" y="145"/>
                  </a:cxn>
                  <a:cxn ang="0">
                    <a:pos x="544" y="101"/>
                  </a:cxn>
                  <a:cxn ang="0">
                    <a:pos x="499" y="56"/>
                  </a:cxn>
                  <a:cxn ang="0">
                    <a:pos x="433" y="23"/>
                  </a:cxn>
                  <a:cxn ang="0">
                    <a:pos x="355" y="0"/>
                  </a:cxn>
                  <a:cxn ang="0">
                    <a:pos x="222" y="34"/>
                  </a:cxn>
                  <a:cxn ang="0">
                    <a:pos x="111" y="112"/>
                  </a:cxn>
                  <a:cxn ang="0">
                    <a:pos x="33" y="223"/>
                  </a:cxn>
                  <a:cxn ang="0">
                    <a:pos x="0" y="368"/>
                  </a:cxn>
                  <a:cxn ang="0">
                    <a:pos x="22" y="513"/>
                  </a:cxn>
                  <a:cxn ang="0">
                    <a:pos x="100" y="624"/>
                  </a:cxn>
                  <a:cxn ang="0">
                    <a:pos x="211" y="702"/>
                  </a:cxn>
                  <a:cxn ang="0">
                    <a:pos x="344" y="736"/>
                  </a:cxn>
                  <a:cxn ang="0">
                    <a:pos x="444" y="714"/>
                  </a:cxn>
                  <a:cxn ang="0">
                    <a:pos x="510" y="669"/>
                  </a:cxn>
                  <a:cxn ang="0">
                    <a:pos x="555" y="613"/>
                  </a:cxn>
                  <a:cxn ang="0">
                    <a:pos x="555" y="268"/>
                  </a:cxn>
                  <a:cxn ang="0">
                    <a:pos x="555" y="535"/>
                  </a:cxn>
                  <a:cxn ang="0">
                    <a:pos x="544" y="569"/>
                  </a:cxn>
                  <a:cxn ang="0">
                    <a:pos x="499" y="636"/>
                  </a:cxn>
                  <a:cxn ang="0">
                    <a:pos x="477" y="647"/>
                  </a:cxn>
                  <a:cxn ang="0">
                    <a:pos x="455" y="669"/>
                  </a:cxn>
                  <a:cxn ang="0">
                    <a:pos x="388" y="691"/>
                  </a:cxn>
                  <a:cxn ang="0">
                    <a:pos x="344" y="691"/>
                  </a:cxn>
                  <a:cxn ang="0">
                    <a:pos x="266" y="669"/>
                  </a:cxn>
                  <a:cxn ang="0">
                    <a:pos x="200" y="602"/>
                  </a:cxn>
                  <a:cxn ang="0">
                    <a:pos x="144" y="502"/>
                  </a:cxn>
                  <a:cxn ang="0">
                    <a:pos x="133" y="368"/>
                  </a:cxn>
                  <a:cxn ang="0">
                    <a:pos x="155" y="234"/>
                  </a:cxn>
                  <a:cxn ang="0">
                    <a:pos x="200" y="134"/>
                  </a:cxn>
                  <a:cxn ang="0">
                    <a:pos x="277" y="67"/>
                  </a:cxn>
                  <a:cxn ang="0">
                    <a:pos x="366" y="45"/>
                  </a:cxn>
                  <a:cxn ang="0">
                    <a:pos x="444" y="67"/>
                  </a:cxn>
                  <a:cxn ang="0">
                    <a:pos x="510" y="123"/>
                  </a:cxn>
                  <a:cxn ang="0">
                    <a:pos x="544" y="201"/>
                  </a:cxn>
                  <a:cxn ang="0">
                    <a:pos x="555" y="268"/>
                  </a:cxn>
                </a:cxnLst>
                <a:rect l="0" t="0" r="r" b="b"/>
                <a:pathLst>
                  <a:path w="788" h="1026">
                    <a:moveTo>
                      <a:pt x="555" y="613"/>
                    </a:moveTo>
                    <a:lnTo>
                      <a:pt x="555" y="936"/>
                    </a:lnTo>
                    <a:lnTo>
                      <a:pt x="544" y="959"/>
                    </a:lnTo>
                    <a:lnTo>
                      <a:pt x="521" y="970"/>
                    </a:lnTo>
                    <a:lnTo>
                      <a:pt x="488" y="970"/>
                    </a:lnTo>
                    <a:lnTo>
                      <a:pt x="433" y="981"/>
                    </a:lnTo>
                    <a:lnTo>
                      <a:pt x="433" y="1026"/>
                    </a:lnTo>
                    <a:lnTo>
                      <a:pt x="788" y="1026"/>
                    </a:lnTo>
                    <a:lnTo>
                      <a:pt x="788" y="981"/>
                    </a:lnTo>
                    <a:lnTo>
                      <a:pt x="743" y="981"/>
                    </a:lnTo>
                    <a:lnTo>
                      <a:pt x="710" y="970"/>
                    </a:lnTo>
                    <a:lnTo>
                      <a:pt x="688" y="970"/>
                    </a:lnTo>
                    <a:lnTo>
                      <a:pt x="677" y="959"/>
                    </a:lnTo>
                    <a:lnTo>
                      <a:pt x="666" y="936"/>
                    </a:lnTo>
                    <a:lnTo>
                      <a:pt x="666" y="0"/>
                    </a:lnTo>
                    <a:lnTo>
                      <a:pt x="632" y="0"/>
                    </a:lnTo>
                    <a:lnTo>
                      <a:pt x="566" y="145"/>
                    </a:lnTo>
                    <a:lnTo>
                      <a:pt x="544" y="101"/>
                    </a:lnTo>
                    <a:lnTo>
                      <a:pt x="499" y="56"/>
                    </a:lnTo>
                    <a:lnTo>
                      <a:pt x="433" y="23"/>
                    </a:lnTo>
                    <a:lnTo>
                      <a:pt x="355" y="0"/>
                    </a:lnTo>
                    <a:lnTo>
                      <a:pt x="222" y="34"/>
                    </a:lnTo>
                    <a:lnTo>
                      <a:pt x="111" y="112"/>
                    </a:lnTo>
                    <a:lnTo>
                      <a:pt x="33" y="223"/>
                    </a:lnTo>
                    <a:lnTo>
                      <a:pt x="0" y="368"/>
                    </a:lnTo>
                    <a:lnTo>
                      <a:pt x="22" y="513"/>
                    </a:lnTo>
                    <a:lnTo>
                      <a:pt x="100" y="624"/>
                    </a:lnTo>
                    <a:lnTo>
                      <a:pt x="211" y="702"/>
                    </a:lnTo>
                    <a:lnTo>
                      <a:pt x="344" y="736"/>
                    </a:lnTo>
                    <a:lnTo>
                      <a:pt x="444" y="714"/>
                    </a:lnTo>
                    <a:lnTo>
                      <a:pt x="510" y="669"/>
                    </a:lnTo>
                    <a:lnTo>
                      <a:pt x="555" y="613"/>
                    </a:lnTo>
                    <a:close/>
                    <a:moveTo>
                      <a:pt x="555" y="268"/>
                    </a:moveTo>
                    <a:lnTo>
                      <a:pt x="555" y="535"/>
                    </a:lnTo>
                    <a:lnTo>
                      <a:pt x="544" y="569"/>
                    </a:lnTo>
                    <a:lnTo>
                      <a:pt x="499" y="636"/>
                    </a:lnTo>
                    <a:lnTo>
                      <a:pt x="477" y="647"/>
                    </a:lnTo>
                    <a:lnTo>
                      <a:pt x="455" y="669"/>
                    </a:lnTo>
                    <a:lnTo>
                      <a:pt x="388" y="691"/>
                    </a:lnTo>
                    <a:lnTo>
                      <a:pt x="344" y="691"/>
                    </a:lnTo>
                    <a:lnTo>
                      <a:pt x="266" y="669"/>
                    </a:lnTo>
                    <a:lnTo>
                      <a:pt x="200" y="602"/>
                    </a:lnTo>
                    <a:lnTo>
                      <a:pt x="144" y="502"/>
                    </a:lnTo>
                    <a:lnTo>
                      <a:pt x="133" y="368"/>
                    </a:lnTo>
                    <a:lnTo>
                      <a:pt x="155" y="234"/>
                    </a:lnTo>
                    <a:lnTo>
                      <a:pt x="200" y="134"/>
                    </a:lnTo>
                    <a:lnTo>
                      <a:pt x="277" y="67"/>
                    </a:lnTo>
                    <a:lnTo>
                      <a:pt x="366" y="45"/>
                    </a:lnTo>
                    <a:lnTo>
                      <a:pt x="444" y="67"/>
                    </a:lnTo>
                    <a:lnTo>
                      <a:pt x="510" y="123"/>
                    </a:lnTo>
                    <a:lnTo>
                      <a:pt x="544" y="201"/>
                    </a:lnTo>
                    <a:lnTo>
                      <a:pt x="555" y="26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18989" name="Freeform 205"/>
            <p:cNvSpPr>
              <a:spLocks/>
            </p:cNvSpPr>
            <p:nvPr/>
          </p:nvSpPr>
          <p:spPr bwMode="auto">
            <a:xfrm>
              <a:off x="13662" y="17801"/>
              <a:ext cx="799" cy="736"/>
            </a:xfrm>
            <a:custGeom>
              <a:avLst/>
              <a:gdLst/>
              <a:ahLst/>
              <a:cxnLst>
                <a:cxn ang="0">
                  <a:pos x="577" y="591"/>
                </a:cxn>
                <a:cxn ang="0">
                  <a:pos x="577" y="736"/>
                </a:cxn>
                <a:cxn ang="0">
                  <a:pos x="799" y="714"/>
                </a:cxn>
                <a:cxn ang="0">
                  <a:pos x="799" y="669"/>
                </a:cxn>
                <a:cxn ang="0">
                  <a:pos x="754" y="669"/>
                </a:cxn>
                <a:cxn ang="0">
                  <a:pos x="721" y="658"/>
                </a:cxn>
                <a:cxn ang="0">
                  <a:pos x="699" y="647"/>
                </a:cxn>
                <a:cxn ang="0">
                  <a:pos x="688" y="636"/>
                </a:cxn>
                <a:cxn ang="0">
                  <a:pos x="677" y="613"/>
                </a:cxn>
                <a:cxn ang="0">
                  <a:pos x="677" y="0"/>
                </a:cxn>
                <a:cxn ang="0">
                  <a:pos x="444" y="23"/>
                </a:cxn>
                <a:cxn ang="0">
                  <a:pos x="444" y="67"/>
                </a:cxn>
                <a:cxn ang="0">
                  <a:pos x="488" y="67"/>
                </a:cxn>
                <a:cxn ang="0">
                  <a:pos x="522" y="78"/>
                </a:cxn>
                <a:cxn ang="0">
                  <a:pos x="544" y="90"/>
                </a:cxn>
                <a:cxn ang="0">
                  <a:pos x="555" y="101"/>
                </a:cxn>
                <a:cxn ang="0">
                  <a:pos x="566" y="123"/>
                </a:cxn>
                <a:cxn ang="0">
                  <a:pos x="566" y="446"/>
                </a:cxn>
                <a:cxn ang="0">
                  <a:pos x="555" y="546"/>
                </a:cxn>
                <a:cxn ang="0">
                  <a:pos x="510" y="624"/>
                </a:cxn>
                <a:cxn ang="0">
                  <a:pos x="455" y="680"/>
                </a:cxn>
                <a:cxn ang="0">
                  <a:pos x="377" y="691"/>
                </a:cxn>
                <a:cxn ang="0">
                  <a:pos x="333" y="691"/>
                </a:cxn>
                <a:cxn ang="0">
                  <a:pos x="266" y="669"/>
                </a:cxn>
                <a:cxn ang="0">
                  <a:pos x="233" y="602"/>
                </a:cxn>
                <a:cxn ang="0">
                  <a:pos x="233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78" y="78"/>
                </a:cxn>
                <a:cxn ang="0">
                  <a:pos x="100" y="78"/>
                </a:cxn>
                <a:cxn ang="0">
                  <a:pos x="122" y="123"/>
                </a:cxn>
                <a:cxn ang="0">
                  <a:pos x="122" y="524"/>
                </a:cxn>
                <a:cxn ang="0">
                  <a:pos x="133" y="580"/>
                </a:cxn>
                <a:cxn ang="0">
                  <a:pos x="155" y="647"/>
                </a:cxn>
                <a:cxn ang="0">
                  <a:pos x="200" y="691"/>
                </a:cxn>
                <a:cxn ang="0">
                  <a:pos x="266" y="725"/>
                </a:cxn>
                <a:cxn ang="0">
                  <a:pos x="366" y="736"/>
                </a:cxn>
                <a:cxn ang="0">
                  <a:pos x="444" y="714"/>
                </a:cxn>
                <a:cxn ang="0">
                  <a:pos x="522" y="669"/>
                </a:cxn>
                <a:cxn ang="0">
                  <a:pos x="577" y="591"/>
                </a:cxn>
              </a:cxnLst>
              <a:rect l="0" t="0" r="r" b="b"/>
              <a:pathLst>
                <a:path w="799" h="736">
                  <a:moveTo>
                    <a:pt x="577" y="591"/>
                  </a:moveTo>
                  <a:lnTo>
                    <a:pt x="577" y="736"/>
                  </a:lnTo>
                  <a:lnTo>
                    <a:pt x="799" y="714"/>
                  </a:lnTo>
                  <a:lnTo>
                    <a:pt x="799" y="669"/>
                  </a:lnTo>
                  <a:lnTo>
                    <a:pt x="754" y="669"/>
                  </a:lnTo>
                  <a:lnTo>
                    <a:pt x="721" y="658"/>
                  </a:lnTo>
                  <a:lnTo>
                    <a:pt x="699" y="647"/>
                  </a:lnTo>
                  <a:lnTo>
                    <a:pt x="688" y="636"/>
                  </a:lnTo>
                  <a:lnTo>
                    <a:pt x="677" y="613"/>
                  </a:lnTo>
                  <a:lnTo>
                    <a:pt x="677" y="0"/>
                  </a:lnTo>
                  <a:lnTo>
                    <a:pt x="444" y="23"/>
                  </a:lnTo>
                  <a:lnTo>
                    <a:pt x="444" y="67"/>
                  </a:lnTo>
                  <a:lnTo>
                    <a:pt x="488" y="67"/>
                  </a:lnTo>
                  <a:lnTo>
                    <a:pt x="522" y="78"/>
                  </a:lnTo>
                  <a:lnTo>
                    <a:pt x="544" y="90"/>
                  </a:lnTo>
                  <a:lnTo>
                    <a:pt x="555" y="101"/>
                  </a:lnTo>
                  <a:lnTo>
                    <a:pt x="566" y="123"/>
                  </a:lnTo>
                  <a:lnTo>
                    <a:pt x="566" y="446"/>
                  </a:lnTo>
                  <a:lnTo>
                    <a:pt x="555" y="546"/>
                  </a:lnTo>
                  <a:lnTo>
                    <a:pt x="510" y="624"/>
                  </a:lnTo>
                  <a:lnTo>
                    <a:pt x="455" y="680"/>
                  </a:lnTo>
                  <a:lnTo>
                    <a:pt x="377" y="691"/>
                  </a:lnTo>
                  <a:lnTo>
                    <a:pt x="333" y="691"/>
                  </a:lnTo>
                  <a:lnTo>
                    <a:pt x="266" y="669"/>
                  </a:lnTo>
                  <a:lnTo>
                    <a:pt x="233" y="602"/>
                  </a:lnTo>
                  <a:lnTo>
                    <a:pt x="233" y="0"/>
                  </a:lnTo>
                  <a:lnTo>
                    <a:pt x="0" y="23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78" y="78"/>
                  </a:lnTo>
                  <a:lnTo>
                    <a:pt x="100" y="78"/>
                  </a:lnTo>
                  <a:lnTo>
                    <a:pt x="122" y="123"/>
                  </a:lnTo>
                  <a:lnTo>
                    <a:pt x="122" y="524"/>
                  </a:lnTo>
                  <a:lnTo>
                    <a:pt x="133" y="580"/>
                  </a:lnTo>
                  <a:lnTo>
                    <a:pt x="155" y="647"/>
                  </a:lnTo>
                  <a:lnTo>
                    <a:pt x="200" y="691"/>
                  </a:lnTo>
                  <a:lnTo>
                    <a:pt x="266" y="725"/>
                  </a:lnTo>
                  <a:lnTo>
                    <a:pt x="366" y="736"/>
                  </a:lnTo>
                  <a:lnTo>
                    <a:pt x="444" y="714"/>
                  </a:lnTo>
                  <a:lnTo>
                    <a:pt x="522" y="669"/>
                  </a:lnTo>
                  <a:lnTo>
                    <a:pt x="577" y="5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0" name="Freeform 206"/>
            <p:cNvSpPr>
              <a:spLocks noEditPoints="1"/>
            </p:cNvSpPr>
            <p:nvPr/>
          </p:nvSpPr>
          <p:spPr bwMode="auto">
            <a:xfrm>
              <a:off x="14561" y="17790"/>
              <a:ext cx="721" cy="747"/>
            </a:xfrm>
            <a:custGeom>
              <a:avLst/>
              <a:gdLst/>
              <a:ahLst/>
              <a:cxnLst>
                <a:cxn ang="0">
                  <a:pos x="488" y="669"/>
                </a:cxn>
                <a:cxn ang="0">
                  <a:pos x="554" y="725"/>
                </a:cxn>
                <a:cxn ang="0">
                  <a:pos x="610" y="736"/>
                </a:cxn>
                <a:cxn ang="0">
                  <a:pos x="654" y="725"/>
                </a:cxn>
                <a:cxn ang="0">
                  <a:pos x="710" y="658"/>
                </a:cxn>
                <a:cxn ang="0">
                  <a:pos x="721" y="491"/>
                </a:cxn>
                <a:cxn ang="0">
                  <a:pos x="687" y="624"/>
                </a:cxn>
                <a:cxn ang="0">
                  <a:pos x="654" y="680"/>
                </a:cxn>
                <a:cxn ang="0">
                  <a:pos x="588" y="669"/>
                </a:cxn>
                <a:cxn ang="0">
                  <a:pos x="576" y="624"/>
                </a:cxn>
                <a:cxn ang="0">
                  <a:pos x="565" y="212"/>
                </a:cxn>
                <a:cxn ang="0">
                  <a:pos x="510" y="89"/>
                </a:cxn>
                <a:cxn ang="0">
                  <a:pos x="288" y="0"/>
                </a:cxn>
                <a:cxn ang="0">
                  <a:pos x="122" y="56"/>
                </a:cxn>
                <a:cxn ang="0">
                  <a:pos x="55" y="190"/>
                </a:cxn>
                <a:cxn ang="0">
                  <a:pos x="77" y="245"/>
                </a:cxn>
                <a:cxn ang="0">
                  <a:pos x="155" y="257"/>
                </a:cxn>
                <a:cxn ang="0">
                  <a:pos x="188" y="212"/>
                </a:cxn>
                <a:cxn ang="0">
                  <a:pos x="199" y="179"/>
                </a:cxn>
                <a:cxn ang="0">
                  <a:pos x="188" y="145"/>
                </a:cxn>
                <a:cxn ang="0">
                  <a:pos x="111" y="112"/>
                </a:cxn>
                <a:cxn ang="0">
                  <a:pos x="233" y="45"/>
                </a:cxn>
                <a:cxn ang="0">
                  <a:pos x="344" y="56"/>
                </a:cxn>
                <a:cxn ang="0">
                  <a:pos x="443" y="156"/>
                </a:cxn>
                <a:cxn ang="0">
                  <a:pos x="454" y="301"/>
                </a:cxn>
                <a:cxn ang="0">
                  <a:pos x="166" y="368"/>
                </a:cxn>
                <a:cxn ang="0">
                  <a:pos x="22" y="502"/>
                </a:cxn>
                <a:cxn ang="0">
                  <a:pos x="22" y="635"/>
                </a:cxn>
                <a:cxn ang="0">
                  <a:pos x="122" y="725"/>
                </a:cxn>
                <a:cxn ang="0">
                  <a:pos x="255" y="747"/>
                </a:cxn>
                <a:cxn ang="0">
                  <a:pos x="421" y="669"/>
                </a:cxn>
                <a:cxn ang="0">
                  <a:pos x="454" y="335"/>
                </a:cxn>
                <a:cxn ang="0">
                  <a:pos x="432" y="602"/>
                </a:cxn>
                <a:cxn ang="0">
                  <a:pos x="332" y="691"/>
                </a:cxn>
                <a:cxn ang="0">
                  <a:pos x="222" y="702"/>
                </a:cxn>
                <a:cxn ang="0">
                  <a:pos x="133" y="613"/>
                </a:cxn>
                <a:cxn ang="0">
                  <a:pos x="133" y="513"/>
                </a:cxn>
                <a:cxn ang="0">
                  <a:pos x="222" y="401"/>
                </a:cxn>
                <a:cxn ang="0">
                  <a:pos x="454" y="335"/>
                </a:cxn>
              </a:cxnLst>
              <a:rect l="0" t="0" r="r" b="b"/>
              <a:pathLst>
                <a:path w="721" h="747">
                  <a:moveTo>
                    <a:pt x="466" y="602"/>
                  </a:moveTo>
                  <a:lnTo>
                    <a:pt x="488" y="669"/>
                  </a:lnTo>
                  <a:lnTo>
                    <a:pt x="532" y="713"/>
                  </a:lnTo>
                  <a:lnTo>
                    <a:pt x="554" y="725"/>
                  </a:lnTo>
                  <a:lnTo>
                    <a:pt x="599" y="736"/>
                  </a:lnTo>
                  <a:lnTo>
                    <a:pt x="610" y="736"/>
                  </a:lnTo>
                  <a:lnTo>
                    <a:pt x="632" y="725"/>
                  </a:lnTo>
                  <a:lnTo>
                    <a:pt x="654" y="725"/>
                  </a:lnTo>
                  <a:lnTo>
                    <a:pt x="687" y="691"/>
                  </a:lnTo>
                  <a:lnTo>
                    <a:pt x="710" y="658"/>
                  </a:lnTo>
                  <a:lnTo>
                    <a:pt x="721" y="624"/>
                  </a:lnTo>
                  <a:lnTo>
                    <a:pt x="721" y="491"/>
                  </a:lnTo>
                  <a:lnTo>
                    <a:pt x="687" y="491"/>
                  </a:lnTo>
                  <a:lnTo>
                    <a:pt x="687" y="624"/>
                  </a:lnTo>
                  <a:lnTo>
                    <a:pt x="665" y="669"/>
                  </a:lnTo>
                  <a:lnTo>
                    <a:pt x="654" y="680"/>
                  </a:lnTo>
                  <a:lnTo>
                    <a:pt x="610" y="680"/>
                  </a:lnTo>
                  <a:lnTo>
                    <a:pt x="588" y="669"/>
                  </a:lnTo>
                  <a:lnTo>
                    <a:pt x="576" y="647"/>
                  </a:lnTo>
                  <a:lnTo>
                    <a:pt x="576" y="624"/>
                  </a:lnTo>
                  <a:lnTo>
                    <a:pt x="565" y="613"/>
                  </a:lnTo>
                  <a:lnTo>
                    <a:pt x="565" y="212"/>
                  </a:lnTo>
                  <a:lnTo>
                    <a:pt x="554" y="156"/>
                  </a:lnTo>
                  <a:lnTo>
                    <a:pt x="510" y="89"/>
                  </a:lnTo>
                  <a:lnTo>
                    <a:pt x="410" y="23"/>
                  </a:lnTo>
                  <a:lnTo>
                    <a:pt x="288" y="0"/>
                  </a:lnTo>
                  <a:lnTo>
                    <a:pt x="199" y="11"/>
                  </a:lnTo>
                  <a:lnTo>
                    <a:pt x="122" y="56"/>
                  </a:lnTo>
                  <a:lnTo>
                    <a:pt x="66" y="112"/>
                  </a:lnTo>
                  <a:lnTo>
                    <a:pt x="55" y="190"/>
                  </a:lnTo>
                  <a:lnTo>
                    <a:pt x="55" y="223"/>
                  </a:lnTo>
                  <a:lnTo>
                    <a:pt x="77" y="245"/>
                  </a:lnTo>
                  <a:lnTo>
                    <a:pt x="99" y="257"/>
                  </a:lnTo>
                  <a:lnTo>
                    <a:pt x="155" y="257"/>
                  </a:lnTo>
                  <a:lnTo>
                    <a:pt x="177" y="245"/>
                  </a:lnTo>
                  <a:lnTo>
                    <a:pt x="188" y="212"/>
                  </a:lnTo>
                  <a:lnTo>
                    <a:pt x="199" y="190"/>
                  </a:lnTo>
                  <a:lnTo>
                    <a:pt x="199" y="179"/>
                  </a:lnTo>
                  <a:lnTo>
                    <a:pt x="188" y="156"/>
                  </a:lnTo>
                  <a:lnTo>
                    <a:pt x="188" y="145"/>
                  </a:lnTo>
                  <a:lnTo>
                    <a:pt x="144" y="123"/>
                  </a:lnTo>
                  <a:lnTo>
                    <a:pt x="111" y="112"/>
                  </a:lnTo>
                  <a:lnTo>
                    <a:pt x="166" y="67"/>
                  </a:lnTo>
                  <a:lnTo>
                    <a:pt x="233" y="45"/>
                  </a:lnTo>
                  <a:lnTo>
                    <a:pt x="288" y="45"/>
                  </a:lnTo>
                  <a:lnTo>
                    <a:pt x="344" y="56"/>
                  </a:lnTo>
                  <a:lnTo>
                    <a:pt x="399" y="89"/>
                  </a:lnTo>
                  <a:lnTo>
                    <a:pt x="443" y="156"/>
                  </a:lnTo>
                  <a:lnTo>
                    <a:pt x="454" y="245"/>
                  </a:lnTo>
                  <a:lnTo>
                    <a:pt x="454" y="301"/>
                  </a:lnTo>
                  <a:lnTo>
                    <a:pt x="321" y="312"/>
                  </a:lnTo>
                  <a:lnTo>
                    <a:pt x="166" y="368"/>
                  </a:lnTo>
                  <a:lnTo>
                    <a:pt x="66" y="424"/>
                  </a:lnTo>
                  <a:lnTo>
                    <a:pt x="22" y="502"/>
                  </a:lnTo>
                  <a:lnTo>
                    <a:pt x="0" y="569"/>
                  </a:lnTo>
                  <a:lnTo>
                    <a:pt x="22" y="635"/>
                  </a:lnTo>
                  <a:lnTo>
                    <a:pt x="66" y="691"/>
                  </a:lnTo>
                  <a:lnTo>
                    <a:pt x="122" y="725"/>
                  </a:lnTo>
                  <a:lnTo>
                    <a:pt x="199" y="736"/>
                  </a:lnTo>
                  <a:lnTo>
                    <a:pt x="255" y="747"/>
                  </a:lnTo>
                  <a:lnTo>
                    <a:pt x="355" y="725"/>
                  </a:lnTo>
                  <a:lnTo>
                    <a:pt x="421" y="669"/>
                  </a:lnTo>
                  <a:lnTo>
                    <a:pt x="466" y="602"/>
                  </a:lnTo>
                  <a:close/>
                  <a:moveTo>
                    <a:pt x="454" y="335"/>
                  </a:moveTo>
                  <a:lnTo>
                    <a:pt x="454" y="502"/>
                  </a:lnTo>
                  <a:lnTo>
                    <a:pt x="432" y="602"/>
                  </a:lnTo>
                  <a:lnTo>
                    <a:pt x="388" y="658"/>
                  </a:lnTo>
                  <a:lnTo>
                    <a:pt x="332" y="691"/>
                  </a:lnTo>
                  <a:lnTo>
                    <a:pt x="266" y="702"/>
                  </a:lnTo>
                  <a:lnTo>
                    <a:pt x="222" y="702"/>
                  </a:lnTo>
                  <a:lnTo>
                    <a:pt x="155" y="658"/>
                  </a:lnTo>
                  <a:lnTo>
                    <a:pt x="133" y="613"/>
                  </a:lnTo>
                  <a:lnTo>
                    <a:pt x="122" y="569"/>
                  </a:lnTo>
                  <a:lnTo>
                    <a:pt x="133" y="513"/>
                  </a:lnTo>
                  <a:lnTo>
                    <a:pt x="166" y="457"/>
                  </a:lnTo>
                  <a:lnTo>
                    <a:pt x="222" y="401"/>
                  </a:lnTo>
                  <a:lnTo>
                    <a:pt x="321" y="357"/>
                  </a:lnTo>
                  <a:lnTo>
                    <a:pt x="454" y="3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1" name="Freeform 207"/>
            <p:cNvSpPr>
              <a:spLocks/>
            </p:cNvSpPr>
            <p:nvPr/>
          </p:nvSpPr>
          <p:spPr bwMode="auto">
            <a:xfrm>
              <a:off x="15348" y="17400"/>
              <a:ext cx="355" cy="1115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89" y="78"/>
                </a:cxn>
                <a:cxn ang="0">
                  <a:pos x="111" y="78"/>
                </a:cxn>
                <a:cxn ang="0">
                  <a:pos x="122" y="101"/>
                </a:cxn>
                <a:cxn ang="0">
                  <a:pos x="122" y="1048"/>
                </a:cxn>
                <a:cxn ang="0">
                  <a:pos x="100" y="1059"/>
                </a:cxn>
                <a:cxn ang="0">
                  <a:pos x="45" y="1059"/>
                </a:cxn>
                <a:cxn ang="0">
                  <a:pos x="0" y="1070"/>
                </a:cxn>
                <a:cxn ang="0">
                  <a:pos x="0" y="1115"/>
                </a:cxn>
                <a:cxn ang="0">
                  <a:pos x="355" y="1115"/>
                </a:cxn>
                <a:cxn ang="0">
                  <a:pos x="355" y="1070"/>
                </a:cxn>
                <a:cxn ang="0">
                  <a:pos x="311" y="1070"/>
                </a:cxn>
                <a:cxn ang="0">
                  <a:pos x="278" y="1059"/>
                </a:cxn>
                <a:cxn ang="0">
                  <a:pos x="255" y="1059"/>
                </a:cxn>
                <a:cxn ang="0">
                  <a:pos x="244" y="1048"/>
                </a:cxn>
                <a:cxn ang="0">
                  <a:pos x="233" y="1025"/>
                </a:cxn>
                <a:cxn ang="0">
                  <a:pos x="233" y="992"/>
                </a:cxn>
                <a:cxn ang="0">
                  <a:pos x="233" y="0"/>
                </a:cxn>
              </a:cxnLst>
              <a:rect l="0" t="0" r="r" b="b"/>
              <a:pathLst>
                <a:path w="355" h="1115">
                  <a:moveTo>
                    <a:pt x="233" y="0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89" y="78"/>
                  </a:lnTo>
                  <a:lnTo>
                    <a:pt x="111" y="78"/>
                  </a:lnTo>
                  <a:lnTo>
                    <a:pt x="122" y="101"/>
                  </a:lnTo>
                  <a:lnTo>
                    <a:pt x="122" y="1048"/>
                  </a:lnTo>
                  <a:lnTo>
                    <a:pt x="100" y="1059"/>
                  </a:lnTo>
                  <a:lnTo>
                    <a:pt x="45" y="1059"/>
                  </a:lnTo>
                  <a:lnTo>
                    <a:pt x="0" y="1070"/>
                  </a:lnTo>
                  <a:lnTo>
                    <a:pt x="0" y="1115"/>
                  </a:lnTo>
                  <a:lnTo>
                    <a:pt x="355" y="1115"/>
                  </a:lnTo>
                  <a:lnTo>
                    <a:pt x="355" y="1070"/>
                  </a:lnTo>
                  <a:lnTo>
                    <a:pt x="311" y="1070"/>
                  </a:lnTo>
                  <a:lnTo>
                    <a:pt x="278" y="1059"/>
                  </a:lnTo>
                  <a:lnTo>
                    <a:pt x="255" y="1059"/>
                  </a:lnTo>
                  <a:lnTo>
                    <a:pt x="244" y="1048"/>
                  </a:lnTo>
                  <a:lnTo>
                    <a:pt x="233" y="1025"/>
                  </a:lnTo>
                  <a:lnTo>
                    <a:pt x="233" y="992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2" name="Freeform 208"/>
            <p:cNvSpPr>
              <a:spLocks noEditPoints="1"/>
            </p:cNvSpPr>
            <p:nvPr/>
          </p:nvSpPr>
          <p:spPr bwMode="auto">
            <a:xfrm>
              <a:off x="15792" y="17445"/>
              <a:ext cx="344" cy="1070"/>
            </a:xfrm>
            <a:custGeom>
              <a:avLst/>
              <a:gdLst/>
              <a:ahLst/>
              <a:cxnLst>
                <a:cxn ang="0">
                  <a:pos x="233" y="356"/>
                </a:cxn>
                <a:cxn ang="0">
                  <a:pos x="11" y="379"/>
                </a:cxn>
                <a:cxn ang="0">
                  <a:pos x="11" y="423"/>
                </a:cxn>
                <a:cxn ang="0">
                  <a:pos x="55" y="423"/>
                </a:cxn>
                <a:cxn ang="0">
                  <a:pos x="89" y="434"/>
                </a:cxn>
                <a:cxn ang="0">
                  <a:pos x="111" y="446"/>
                </a:cxn>
                <a:cxn ang="0">
                  <a:pos x="122" y="457"/>
                </a:cxn>
                <a:cxn ang="0">
                  <a:pos x="122" y="1003"/>
                </a:cxn>
                <a:cxn ang="0">
                  <a:pos x="100" y="1014"/>
                </a:cxn>
                <a:cxn ang="0">
                  <a:pos x="44" y="1014"/>
                </a:cxn>
                <a:cxn ang="0">
                  <a:pos x="0" y="1025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5"/>
                </a:cxn>
                <a:cxn ang="0">
                  <a:pos x="299" y="1025"/>
                </a:cxn>
                <a:cxn ang="0">
                  <a:pos x="266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7"/>
                </a:cxn>
                <a:cxn ang="0">
                  <a:pos x="233" y="356"/>
                </a:cxn>
                <a:cxn ang="0">
                  <a:pos x="244" y="78"/>
                </a:cxn>
                <a:cxn ang="0">
                  <a:pos x="233" y="44"/>
                </a:cxn>
                <a:cxn ang="0">
                  <a:pos x="188" y="0"/>
                </a:cxn>
                <a:cxn ang="0">
                  <a:pos x="122" y="0"/>
                </a:cxn>
                <a:cxn ang="0">
                  <a:pos x="100" y="11"/>
                </a:cxn>
                <a:cxn ang="0">
                  <a:pos x="66" y="78"/>
                </a:cxn>
                <a:cxn ang="0">
                  <a:pos x="78" y="111"/>
                </a:cxn>
                <a:cxn ang="0">
                  <a:pos x="89" y="134"/>
                </a:cxn>
                <a:cxn ang="0">
                  <a:pos x="122" y="156"/>
                </a:cxn>
                <a:cxn ang="0">
                  <a:pos x="155" y="167"/>
                </a:cxn>
                <a:cxn ang="0">
                  <a:pos x="188" y="156"/>
                </a:cxn>
                <a:cxn ang="0">
                  <a:pos x="211" y="145"/>
                </a:cxn>
                <a:cxn ang="0">
                  <a:pos x="233" y="111"/>
                </a:cxn>
                <a:cxn ang="0">
                  <a:pos x="244" y="78"/>
                </a:cxn>
              </a:cxnLst>
              <a:rect l="0" t="0" r="r" b="b"/>
              <a:pathLst>
                <a:path w="344" h="1070">
                  <a:moveTo>
                    <a:pt x="233" y="356"/>
                  </a:moveTo>
                  <a:lnTo>
                    <a:pt x="11" y="379"/>
                  </a:lnTo>
                  <a:lnTo>
                    <a:pt x="11" y="423"/>
                  </a:lnTo>
                  <a:lnTo>
                    <a:pt x="55" y="423"/>
                  </a:lnTo>
                  <a:lnTo>
                    <a:pt x="89" y="434"/>
                  </a:lnTo>
                  <a:lnTo>
                    <a:pt x="111" y="446"/>
                  </a:lnTo>
                  <a:lnTo>
                    <a:pt x="122" y="457"/>
                  </a:lnTo>
                  <a:lnTo>
                    <a:pt x="122" y="1003"/>
                  </a:lnTo>
                  <a:lnTo>
                    <a:pt x="100" y="1014"/>
                  </a:lnTo>
                  <a:lnTo>
                    <a:pt x="44" y="1014"/>
                  </a:lnTo>
                  <a:lnTo>
                    <a:pt x="0" y="1025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5"/>
                  </a:lnTo>
                  <a:lnTo>
                    <a:pt x="299" y="1025"/>
                  </a:lnTo>
                  <a:lnTo>
                    <a:pt x="266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7"/>
                  </a:lnTo>
                  <a:lnTo>
                    <a:pt x="233" y="356"/>
                  </a:lnTo>
                  <a:close/>
                  <a:moveTo>
                    <a:pt x="244" y="78"/>
                  </a:moveTo>
                  <a:lnTo>
                    <a:pt x="233" y="44"/>
                  </a:lnTo>
                  <a:lnTo>
                    <a:pt x="188" y="0"/>
                  </a:lnTo>
                  <a:lnTo>
                    <a:pt x="122" y="0"/>
                  </a:lnTo>
                  <a:lnTo>
                    <a:pt x="100" y="11"/>
                  </a:lnTo>
                  <a:lnTo>
                    <a:pt x="66" y="78"/>
                  </a:lnTo>
                  <a:lnTo>
                    <a:pt x="78" y="111"/>
                  </a:lnTo>
                  <a:lnTo>
                    <a:pt x="89" y="134"/>
                  </a:lnTo>
                  <a:lnTo>
                    <a:pt x="122" y="156"/>
                  </a:lnTo>
                  <a:lnTo>
                    <a:pt x="155" y="167"/>
                  </a:lnTo>
                  <a:lnTo>
                    <a:pt x="188" y="156"/>
                  </a:lnTo>
                  <a:lnTo>
                    <a:pt x="211" y="145"/>
                  </a:lnTo>
                  <a:lnTo>
                    <a:pt x="233" y="111"/>
                  </a:lnTo>
                  <a:lnTo>
                    <a:pt x="24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3" name="Freeform 209"/>
            <p:cNvSpPr>
              <a:spLocks/>
            </p:cNvSpPr>
            <p:nvPr/>
          </p:nvSpPr>
          <p:spPr bwMode="auto">
            <a:xfrm>
              <a:off x="16213" y="17523"/>
              <a:ext cx="500" cy="1014"/>
            </a:xfrm>
            <a:custGeom>
              <a:avLst/>
              <a:gdLst/>
              <a:ahLst/>
              <a:cxnLst>
                <a:cxn ang="0">
                  <a:pos x="244" y="345"/>
                </a:cxn>
                <a:cxn ang="0">
                  <a:pos x="477" y="345"/>
                </a:cxn>
                <a:cxn ang="0">
                  <a:pos x="477" y="301"/>
                </a:cxn>
                <a:cxn ang="0">
                  <a:pos x="244" y="301"/>
                </a:cxn>
                <a:cxn ang="0">
                  <a:pos x="244" y="0"/>
                </a:cxn>
                <a:cxn ang="0">
                  <a:pos x="211" y="0"/>
                </a:cxn>
                <a:cxn ang="0">
                  <a:pos x="200" y="89"/>
                </a:cxn>
                <a:cxn ang="0">
                  <a:pos x="178" y="167"/>
                </a:cxn>
                <a:cxn ang="0">
                  <a:pos x="145" y="234"/>
                </a:cxn>
                <a:cxn ang="0">
                  <a:pos x="89" y="290"/>
                </a:cxn>
                <a:cxn ang="0">
                  <a:pos x="0" y="312"/>
                </a:cxn>
                <a:cxn ang="0">
                  <a:pos x="0" y="345"/>
                </a:cxn>
                <a:cxn ang="0">
                  <a:pos x="145" y="345"/>
                </a:cxn>
                <a:cxn ang="0">
                  <a:pos x="145" y="791"/>
                </a:cxn>
                <a:cxn ang="0">
                  <a:pos x="156" y="891"/>
                </a:cxn>
                <a:cxn ang="0">
                  <a:pos x="200" y="958"/>
                </a:cxn>
                <a:cxn ang="0">
                  <a:pos x="244" y="992"/>
                </a:cxn>
                <a:cxn ang="0">
                  <a:pos x="300" y="1003"/>
                </a:cxn>
                <a:cxn ang="0">
                  <a:pos x="344" y="1014"/>
                </a:cxn>
                <a:cxn ang="0">
                  <a:pos x="422" y="992"/>
                </a:cxn>
                <a:cxn ang="0">
                  <a:pos x="466" y="936"/>
                </a:cxn>
                <a:cxn ang="0">
                  <a:pos x="500" y="869"/>
                </a:cxn>
                <a:cxn ang="0">
                  <a:pos x="500" y="702"/>
                </a:cxn>
                <a:cxn ang="0">
                  <a:pos x="466" y="702"/>
                </a:cxn>
                <a:cxn ang="0">
                  <a:pos x="466" y="847"/>
                </a:cxn>
                <a:cxn ang="0">
                  <a:pos x="455" y="891"/>
                </a:cxn>
                <a:cxn ang="0">
                  <a:pos x="433" y="925"/>
                </a:cxn>
                <a:cxn ang="0">
                  <a:pos x="389" y="969"/>
                </a:cxn>
                <a:cxn ang="0">
                  <a:pos x="322" y="969"/>
                </a:cxn>
                <a:cxn ang="0">
                  <a:pos x="278" y="925"/>
                </a:cxn>
                <a:cxn ang="0">
                  <a:pos x="256" y="880"/>
                </a:cxn>
                <a:cxn ang="0">
                  <a:pos x="256" y="824"/>
                </a:cxn>
                <a:cxn ang="0">
                  <a:pos x="244" y="813"/>
                </a:cxn>
                <a:cxn ang="0">
                  <a:pos x="244" y="791"/>
                </a:cxn>
                <a:cxn ang="0">
                  <a:pos x="244" y="345"/>
                </a:cxn>
              </a:cxnLst>
              <a:rect l="0" t="0" r="r" b="b"/>
              <a:pathLst>
                <a:path w="500" h="1014">
                  <a:moveTo>
                    <a:pt x="244" y="345"/>
                  </a:moveTo>
                  <a:lnTo>
                    <a:pt x="477" y="345"/>
                  </a:lnTo>
                  <a:lnTo>
                    <a:pt x="477" y="301"/>
                  </a:lnTo>
                  <a:lnTo>
                    <a:pt x="244" y="301"/>
                  </a:lnTo>
                  <a:lnTo>
                    <a:pt x="244" y="0"/>
                  </a:lnTo>
                  <a:lnTo>
                    <a:pt x="211" y="0"/>
                  </a:lnTo>
                  <a:lnTo>
                    <a:pt x="200" y="89"/>
                  </a:lnTo>
                  <a:lnTo>
                    <a:pt x="178" y="167"/>
                  </a:lnTo>
                  <a:lnTo>
                    <a:pt x="145" y="234"/>
                  </a:lnTo>
                  <a:lnTo>
                    <a:pt x="89" y="290"/>
                  </a:lnTo>
                  <a:lnTo>
                    <a:pt x="0" y="312"/>
                  </a:lnTo>
                  <a:lnTo>
                    <a:pt x="0" y="345"/>
                  </a:lnTo>
                  <a:lnTo>
                    <a:pt x="145" y="345"/>
                  </a:lnTo>
                  <a:lnTo>
                    <a:pt x="145" y="791"/>
                  </a:lnTo>
                  <a:lnTo>
                    <a:pt x="156" y="891"/>
                  </a:lnTo>
                  <a:lnTo>
                    <a:pt x="200" y="958"/>
                  </a:lnTo>
                  <a:lnTo>
                    <a:pt x="244" y="992"/>
                  </a:lnTo>
                  <a:lnTo>
                    <a:pt x="300" y="1003"/>
                  </a:lnTo>
                  <a:lnTo>
                    <a:pt x="344" y="1014"/>
                  </a:lnTo>
                  <a:lnTo>
                    <a:pt x="422" y="992"/>
                  </a:lnTo>
                  <a:lnTo>
                    <a:pt x="466" y="936"/>
                  </a:lnTo>
                  <a:lnTo>
                    <a:pt x="500" y="869"/>
                  </a:lnTo>
                  <a:lnTo>
                    <a:pt x="500" y="702"/>
                  </a:lnTo>
                  <a:lnTo>
                    <a:pt x="466" y="702"/>
                  </a:lnTo>
                  <a:lnTo>
                    <a:pt x="466" y="847"/>
                  </a:lnTo>
                  <a:lnTo>
                    <a:pt x="455" y="891"/>
                  </a:lnTo>
                  <a:lnTo>
                    <a:pt x="433" y="925"/>
                  </a:lnTo>
                  <a:lnTo>
                    <a:pt x="389" y="969"/>
                  </a:lnTo>
                  <a:lnTo>
                    <a:pt x="322" y="969"/>
                  </a:lnTo>
                  <a:lnTo>
                    <a:pt x="278" y="925"/>
                  </a:lnTo>
                  <a:lnTo>
                    <a:pt x="256" y="880"/>
                  </a:lnTo>
                  <a:lnTo>
                    <a:pt x="256" y="824"/>
                  </a:lnTo>
                  <a:lnTo>
                    <a:pt x="244" y="813"/>
                  </a:lnTo>
                  <a:lnTo>
                    <a:pt x="244" y="791"/>
                  </a:lnTo>
                  <a:lnTo>
                    <a:pt x="244" y="3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4" name="Freeform 210"/>
            <p:cNvSpPr>
              <a:spLocks/>
            </p:cNvSpPr>
            <p:nvPr/>
          </p:nvSpPr>
          <p:spPr bwMode="auto">
            <a:xfrm>
              <a:off x="16801" y="17824"/>
              <a:ext cx="777" cy="1025"/>
            </a:xfrm>
            <a:custGeom>
              <a:avLst/>
              <a:gdLst/>
              <a:ahLst/>
              <a:cxnLst>
                <a:cxn ang="0">
                  <a:pos x="655" y="111"/>
                </a:cxn>
                <a:cxn ang="0">
                  <a:pos x="721" y="55"/>
                </a:cxn>
                <a:cxn ang="0">
                  <a:pos x="766" y="44"/>
                </a:cxn>
                <a:cxn ang="0">
                  <a:pos x="777" y="0"/>
                </a:cxn>
                <a:cxn ang="0">
                  <a:pos x="522" y="44"/>
                </a:cxn>
                <a:cxn ang="0">
                  <a:pos x="577" y="67"/>
                </a:cxn>
                <a:cxn ang="0">
                  <a:pos x="599" y="122"/>
                </a:cxn>
                <a:cxn ang="0">
                  <a:pos x="588" y="145"/>
                </a:cxn>
                <a:cxn ang="0">
                  <a:pos x="422" y="546"/>
                </a:cxn>
                <a:cxn ang="0">
                  <a:pos x="244" y="100"/>
                </a:cxn>
                <a:cxn ang="0">
                  <a:pos x="244" y="67"/>
                </a:cxn>
                <a:cxn ang="0">
                  <a:pos x="267" y="55"/>
                </a:cxn>
                <a:cxn ang="0">
                  <a:pos x="322" y="44"/>
                </a:cxn>
                <a:cxn ang="0">
                  <a:pos x="0" y="0"/>
                </a:cxn>
                <a:cxn ang="0">
                  <a:pos x="45" y="44"/>
                </a:cxn>
                <a:cxn ang="0">
                  <a:pos x="89" y="55"/>
                </a:cxn>
                <a:cxn ang="0">
                  <a:pos x="122" y="100"/>
                </a:cxn>
                <a:cxn ang="0">
                  <a:pos x="344" y="735"/>
                </a:cxn>
                <a:cxn ang="0">
                  <a:pos x="322" y="791"/>
                </a:cxn>
                <a:cxn ang="0">
                  <a:pos x="211" y="969"/>
                </a:cxn>
                <a:cxn ang="0">
                  <a:pos x="111" y="980"/>
                </a:cxn>
                <a:cxn ang="0">
                  <a:pos x="111" y="936"/>
                </a:cxn>
                <a:cxn ang="0">
                  <a:pos x="133" y="902"/>
                </a:cxn>
                <a:cxn ang="0">
                  <a:pos x="122" y="858"/>
                </a:cxn>
                <a:cxn ang="0">
                  <a:pos x="89" y="824"/>
                </a:cxn>
                <a:cxn ang="0">
                  <a:pos x="23" y="835"/>
                </a:cxn>
                <a:cxn ang="0">
                  <a:pos x="0" y="869"/>
                </a:cxn>
                <a:cxn ang="0">
                  <a:pos x="11" y="936"/>
                </a:cxn>
                <a:cxn ang="0">
                  <a:pos x="56" y="991"/>
                </a:cxn>
                <a:cxn ang="0">
                  <a:pos x="145" y="1025"/>
                </a:cxn>
                <a:cxn ang="0">
                  <a:pos x="300" y="925"/>
                </a:cxn>
                <a:cxn ang="0">
                  <a:pos x="633" y="156"/>
                </a:cxn>
              </a:cxnLst>
              <a:rect l="0" t="0" r="r" b="b"/>
              <a:pathLst>
                <a:path w="777" h="1025">
                  <a:moveTo>
                    <a:pt x="633" y="156"/>
                  </a:moveTo>
                  <a:lnTo>
                    <a:pt x="655" y="111"/>
                  </a:lnTo>
                  <a:lnTo>
                    <a:pt x="699" y="67"/>
                  </a:lnTo>
                  <a:lnTo>
                    <a:pt x="721" y="55"/>
                  </a:lnTo>
                  <a:lnTo>
                    <a:pt x="744" y="55"/>
                  </a:lnTo>
                  <a:lnTo>
                    <a:pt x="766" y="44"/>
                  </a:lnTo>
                  <a:lnTo>
                    <a:pt x="777" y="44"/>
                  </a:lnTo>
                  <a:lnTo>
                    <a:pt x="777" y="0"/>
                  </a:lnTo>
                  <a:lnTo>
                    <a:pt x="522" y="0"/>
                  </a:lnTo>
                  <a:lnTo>
                    <a:pt x="522" y="44"/>
                  </a:lnTo>
                  <a:lnTo>
                    <a:pt x="555" y="55"/>
                  </a:lnTo>
                  <a:lnTo>
                    <a:pt x="577" y="67"/>
                  </a:lnTo>
                  <a:lnTo>
                    <a:pt x="588" y="89"/>
                  </a:lnTo>
                  <a:lnTo>
                    <a:pt x="599" y="122"/>
                  </a:lnTo>
                  <a:lnTo>
                    <a:pt x="599" y="133"/>
                  </a:lnTo>
                  <a:lnTo>
                    <a:pt x="588" y="145"/>
                  </a:lnTo>
                  <a:lnTo>
                    <a:pt x="588" y="156"/>
                  </a:lnTo>
                  <a:lnTo>
                    <a:pt x="422" y="546"/>
                  </a:lnTo>
                  <a:lnTo>
                    <a:pt x="244" y="122"/>
                  </a:lnTo>
                  <a:lnTo>
                    <a:pt x="244" y="100"/>
                  </a:lnTo>
                  <a:lnTo>
                    <a:pt x="233" y="89"/>
                  </a:lnTo>
                  <a:lnTo>
                    <a:pt x="244" y="67"/>
                  </a:lnTo>
                  <a:lnTo>
                    <a:pt x="255" y="55"/>
                  </a:lnTo>
                  <a:lnTo>
                    <a:pt x="267" y="55"/>
                  </a:lnTo>
                  <a:lnTo>
                    <a:pt x="289" y="44"/>
                  </a:lnTo>
                  <a:lnTo>
                    <a:pt x="322" y="44"/>
                  </a:lnTo>
                  <a:lnTo>
                    <a:pt x="322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45" y="44"/>
                  </a:lnTo>
                  <a:lnTo>
                    <a:pt x="67" y="55"/>
                  </a:lnTo>
                  <a:lnTo>
                    <a:pt x="89" y="55"/>
                  </a:lnTo>
                  <a:lnTo>
                    <a:pt x="111" y="78"/>
                  </a:lnTo>
                  <a:lnTo>
                    <a:pt x="122" y="100"/>
                  </a:lnTo>
                  <a:lnTo>
                    <a:pt x="366" y="691"/>
                  </a:lnTo>
                  <a:lnTo>
                    <a:pt x="344" y="735"/>
                  </a:lnTo>
                  <a:lnTo>
                    <a:pt x="333" y="769"/>
                  </a:lnTo>
                  <a:lnTo>
                    <a:pt x="322" y="791"/>
                  </a:lnTo>
                  <a:lnTo>
                    <a:pt x="300" y="858"/>
                  </a:lnTo>
                  <a:lnTo>
                    <a:pt x="211" y="969"/>
                  </a:lnTo>
                  <a:lnTo>
                    <a:pt x="145" y="980"/>
                  </a:lnTo>
                  <a:lnTo>
                    <a:pt x="111" y="980"/>
                  </a:lnTo>
                  <a:lnTo>
                    <a:pt x="67" y="958"/>
                  </a:lnTo>
                  <a:lnTo>
                    <a:pt x="111" y="936"/>
                  </a:lnTo>
                  <a:lnTo>
                    <a:pt x="122" y="925"/>
                  </a:lnTo>
                  <a:lnTo>
                    <a:pt x="133" y="902"/>
                  </a:lnTo>
                  <a:lnTo>
                    <a:pt x="133" y="891"/>
                  </a:lnTo>
                  <a:lnTo>
                    <a:pt x="122" y="858"/>
                  </a:lnTo>
                  <a:lnTo>
                    <a:pt x="111" y="835"/>
                  </a:lnTo>
                  <a:lnTo>
                    <a:pt x="89" y="824"/>
                  </a:lnTo>
                  <a:lnTo>
                    <a:pt x="45" y="824"/>
                  </a:lnTo>
                  <a:lnTo>
                    <a:pt x="23" y="835"/>
                  </a:lnTo>
                  <a:lnTo>
                    <a:pt x="11" y="847"/>
                  </a:lnTo>
                  <a:lnTo>
                    <a:pt x="0" y="869"/>
                  </a:lnTo>
                  <a:lnTo>
                    <a:pt x="0" y="891"/>
                  </a:lnTo>
                  <a:lnTo>
                    <a:pt x="11" y="936"/>
                  </a:lnTo>
                  <a:lnTo>
                    <a:pt x="23" y="969"/>
                  </a:lnTo>
                  <a:lnTo>
                    <a:pt x="56" y="991"/>
                  </a:lnTo>
                  <a:lnTo>
                    <a:pt x="100" y="1014"/>
                  </a:lnTo>
                  <a:lnTo>
                    <a:pt x="145" y="1025"/>
                  </a:lnTo>
                  <a:lnTo>
                    <a:pt x="233" y="991"/>
                  </a:lnTo>
                  <a:lnTo>
                    <a:pt x="300" y="925"/>
                  </a:lnTo>
                  <a:lnTo>
                    <a:pt x="344" y="835"/>
                  </a:lnTo>
                  <a:lnTo>
                    <a:pt x="633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5" name="Freeform 211"/>
            <p:cNvSpPr>
              <a:spLocks/>
            </p:cNvSpPr>
            <p:nvPr/>
          </p:nvSpPr>
          <p:spPr bwMode="auto">
            <a:xfrm>
              <a:off x="17611" y="18347"/>
              <a:ext cx="178" cy="168"/>
            </a:xfrm>
            <a:custGeom>
              <a:avLst/>
              <a:gdLst/>
              <a:ahLst/>
              <a:cxnLst>
                <a:cxn ang="0">
                  <a:pos x="178" y="78"/>
                </a:cxn>
                <a:cxn ang="0">
                  <a:pos x="166" y="45"/>
                </a:cxn>
                <a:cxn ang="0">
                  <a:pos x="122" y="0"/>
                </a:cxn>
                <a:cxn ang="0">
                  <a:pos x="56" y="0"/>
                </a:cxn>
                <a:cxn ang="0">
                  <a:pos x="11" y="45"/>
                </a:cxn>
                <a:cxn ang="0">
                  <a:pos x="0" y="78"/>
                </a:cxn>
                <a:cxn ang="0">
                  <a:pos x="11" y="112"/>
                </a:cxn>
                <a:cxn ang="0">
                  <a:pos x="33" y="145"/>
                </a:cxn>
                <a:cxn ang="0">
                  <a:pos x="56" y="156"/>
                </a:cxn>
                <a:cxn ang="0">
                  <a:pos x="89" y="168"/>
                </a:cxn>
                <a:cxn ang="0">
                  <a:pos x="122" y="156"/>
                </a:cxn>
                <a:cxn ang="0">
                  <a:pos x="144" y="145"/>
                </a:cxn>
                <a:cxn ang="0">
                  <a:pos x="166" y="112"/>
                </a:cxn>
                <a:cxn ang="0">
                  <a:pos x="178" y="78"/>
                </a:cxn>
              </a:cxnLst>
              <a:rect l="0" t="0" r="r" b="b"/>
              <a:pathLst>
                <a:path w="178" h="168">
                  <a:moveTo>
                    <a:pt x="178" y="78"/>
                  </a:moveTo>
                  <a:lnTo>
                    <a:pt x="166" y="45"/>
                  </a:lnTo>
                  <a:lnTo>
                    <a:pt x="122" y="0"/>
                  </a:lnTo>
                  <a:lnTo>
                    <a:pt x="56" y="0"/>
                  </a:lnTo>
                  <a:lnTo>
                    <a:pt x="11" y="45"/>
                  </a:lnTo>
                  <a:lnTo>
                    <a:pt x="0" y="78"/>
                  </a:lnTo>
                  <a:lnTo>
                    <a:pt x="11" y="112"/>
                  </a:lnTo>
                  <a:lnTo>
                    <a:pt x="33" y="145"/>
                  </a:lnTo>
                  <a:lnTo>
                    <a:pt x="56" y="156"/>
                  </a:lnTo>
                  <a:lnTo>
                    <a:pt x="89" y="168"/>
                  </a:lnTo>
                  <a:lnTo>
                    <a:pt x="122" y="156"/>
                  </a:lnTo>
                  <a:lnTo>
                    <a:pt x="144" y="145"/>
                  </a:lnTo>
                  <a:lnTo>
                    <a:pt x="166" y="112"/>
                  </a:lnTo>
                  <a:lnTo>
                    <a:pt x="178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6" name="Freeform 212"/>
            <p:cNvSpPr>
              <a:spLocks/>
            </p:cNvSpPr>
            <p:nvPr/>
          </p:nvSpPr>
          <p:spPr bwMode="auto">
            <a:xfrm>
              <a:off x="19275" y="17423"/>
              <a:ext cx="1087" cy="1092"/>
            </a:xfrm>
            <a:custGeom>
              <a:avLst/>
              <a:gdLst/>
              <a:ahLst/>
              <a:cxnLst>
                <a:cxn ang="0">
                  <a:pos x="921" y="122"/>
                </a:cxn>
                <a:cxn ang="0">
                  <a:pos x="921" y="100"/>
                </a:cxn>
                <a:cxn ang="0">
                  <a:pos x="932" y="78"/>
                </a:cxn>
                <a:cxn ang="0">
                  <a:pos x="932" y="66"/>
                </a:cxn>
                <a:cxn ang="0">
                  <a:pos x="976" y="44"/>
                </a:cxn>
                <a:cxn ang="0">
                  <a:pos x="1087" y="44"/>
                </a:cxn>
                <a:cxn ang="0">
                  <a:pos x="1087" y="0"/>
                </a:cxn>
                <a:cxn ang="0">
                  <a:pos x="621" y="0"/>
                </a:cxn>
                <a:cxn ang="0">
                  <a:pos x="621" y="44"/>
                </a:cxn>
                <a:cxn ang="0">
                  <a:pos x="732" y="44"/>
                </a:cxn>
                <a:cxn ang="0">
                  <a:pos x="776" y="66"/>
                </a:cxn>
                <a:cxn ang="0">
                  <a:pos x="776" y="78"/>
                </a:cxn>
                <a:cxn ang="0">
                  <a:pos x="787" y="100"/>
                </a:cxn>
                <a:cxn ang="0">
                  <a:pos x="787" y="501"/>
                </a:cxn>
                <a:cxn ang="0">
                  <a:pos x="299" y="501"/>
                </a:cxn>
                <a:cxn ang="0">
                  <a:pos x="299" y="100"/>
                </a:cxn>
                <a:cxn ang="0">
                  <a:pos x="310" y="78"/>
                </a:cxn>
                <a:cxn ang="0">
                  <a:pos x="310" y="66"/>
                </a:cxn>
                <a:cxn ang="0">
                  <a:pos x="355" y="44"/>
                </a:cxn>
                <a:cxn ang="0">
                  <a:pos x="466" y="44"/>
                </a:cxn>
                <a:cxn ang="0">
                  <a:pos x="466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11" y="44"/>
                </a:cxn>
                <a:cxn ang="0">
                  <a:pos x="155" y="66"/>
                </a:cxn>
                <a:cxn ang="0">
                  <a:pos x="155" y="78"/>
                </a:cxn>
                <a:cxn ang="0">
                  <a:pos x="166" y="100"/>
                </a:cxn>
                <a:cxn ang="0">
                  <a:pos x="166" y="991"/>
                </a:cxn>
                <a:cxn ang="0">
                  <a:pos x="155" y="1002"/>
                </a:cxn>
                <a:cxn ang="0">
                  <a:pos x="155" y="1025"/>
                </a:cxn>
                <a:cxn ang="0">
                  <a:pos x="133" y="1036"/>
                </a:cxn>
                <a:cxn ang="0">
                  <a:pos x="78" y="1036"/>
                </a:cxn>
                <a:cxn ang="0">
                  <a:pos x="33" y="1047"/>
                </a:cxn>
                <a:cxn ang="0">
                  <a:pos x="0" y="1047"/>
                </a:cxn>
                <a:cxn ang="0">
                  <a:pos x="0" y="1092"/>
                </a:cxn>
                <a:cxn ang="0">
                  <a:pos x="466" y="1092"/>
                </a:cxn>
                <a:cxn ang="0">
                  <a:pos x="466" y="1047"/>
                </a:cxn>
                <a:cxn ang="0">
                  <a:pos x="388" y="1047"/>
                </a:cxn>
                <a:cxn ang="0">
                  <a:pos x="355" y="1036"/>
                </a:cxn>
                <a:cxn ang="0">
                  <a:pos x="333" y="1036"/>
                </a:cxn>
                <a:cxn ang="0">
                  <a:pos x="310" y="1025"/>
                </a:cxn>
                <a:cxn ang="0">
                  <a:pos x="310" y="1002"/>
                </a:cxn>
                <a:cxn ang="0">
                  <a:pos x="299" y="991"/>
                </a:cxn>
                <a:cxn ang="0">
                  <a:pos x="299" y="546"/>
                </a:cxn>
                <a:cxn ang="0">
                  <a:pos x="787" y="546"/>
                </a:cxn>
                <a:cxn ang="0">
                  <a:pos x="787" y="991"/>
                </a:cxn>
                <a:cxn ang="0">
                  <a:pos x="776" y="1002"/>
                </a:cxn>
                <a:cxn ang="0">
                  <a:pos x="776" y="1025"/>
                </a:cxn>
                <a:cxn ang="0">
                  <a:pos x="754" y="1036"/>
                </a:cxn>
                <a:cxn ang="0">
                  <a:pos x="699" y="1036"/>
                </a:cxn>
                <a:cxn ang="0">
                  <a:pos x="654" y="1047"/>
                </a:cxn>
                <a:cxn ang="0">
                  <a:pos x="621" y="1047"/>
                </a:cxn>
                <a:cxn ang="0">
                  <a:pos x="621" y="1092"/>
                </a:cxn>
                <a:cxn ang="0">
                  <a:pos x="1087" y="1092"/>
                </a:cxn>
                <a:cxn ang="0">
                  <a:pos x="1087" y="1047"/>
                </a:cxn>
                <a:cxn ang="0">
                  <a:pos x="1009" y="1047"/>
                </a:cxn>
                <a:cxn ang="0">
                  <a:pos x="976" y="1036"/>
                </a:cxn>
                <a:cxn ang="0">
                  <a:pos x="954" y="1036"/>
                </a:cxn>
                <a:cxn ang="0">
                  <a:pos x="932" y="1025"/>
                </a:cxn>
                <a:cxn ang="0">
                  <a:pos x="932" y="1002"/>
                </a:cxn>
                <a:cxn ang="0">
                  <a:pos x="921" y="991"/>
                </a:cxn>
                <a:cxn ang="0">
                  <a:pos x="921" y="969"/>
                </a:cxn>
                <a:cxn ang="0">
                  <a:pos x="921" y="122"/>
                </a:cxn>
              </a:cxnLst>
              <a:rect l="0" t="0" r="r" b="b"/>
              <a:pathLst>
                <a:path w="1087" h="1092">
                  <a:moveTo>
                    <a:pt x="921" y="122"/>
                  </a:moveTo>
                  <a:lnTo>
                    <a:pt x="921" y="100"/>
                  </a:lnTo>
                  <a:lnTo>
                    <a:pt x="932" y="78"/>
                  </a:lnTo>
                  <a:lnTo>
                    <a:pt x="932" y="66"/>
                  </a:lnTo>
                  <a:lnTo>
                    <a:pt x="976" y="44"/>
                  </a:lnTo>
                  <a:lnTo>
                    <a:pt x="1087" y="44"/>
                  </a:lnTo>
                  <a:lnTo>
                    <a:pt x="1087" y="0"/>
                  </a:lnTo>
                  <a:lnTo>
                    <a:pt x="621" y="0"/>
                  </a:lnTo>
                  <a:lnTo>
                    <a:pt x="621" y="44"/>
                  </a:lnTo>
                  <a:lnTo>
                    <a:pt x="732" y="44"/>
                  </a:lnTo>
                  <a:lnTo>
                    <a:pt x="776" y="66"/>
                  </a:lnTo>
                  <a:lnTo>
                    <a:pt x="776" y="78"/>
                  </a:lnTo>
                  <a:lnTo>
                    <a:pt x="787" y="100"/>
                  </a:lnTo>
                  <a:lnTo>
                    <a:pt x="787" y="501"/>
                  </a:lnTo>
                  <a:lnTo>
                    <a:pt x="299" y="501"/>
                  </a:lnTo>
                  <a:lnTo>
                    <a:pt x="299" y="100"/>
                  </a:lnTo>
                  <a:lnTo>
                    <a:pt x="310" y="78"/>
                  </a:lnTo>
                  <a:lnTo>
                    <a:pt x="310" y="66"/>
                  </a:lnTo>
                  <a:lnTo>
                    <a:pt x="355" y="44"/>
                  </a:lnTo>
                  <a:lnTo>
                    <a:pt x="466" y="44"/>
                  </a:lnTo>
                  <a:lnTo>
                    <a:pt x="466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11" y="44"/>
                  </a:lnTo>
                  <a:lnTo>
                    <a:pt x="155" y="66"/>
                  </a:lnTo>
                  <a:lnTo>
                    <a:pt x="155" y="78"/>
                  </a:lnTo>
                  <a:lnTo>
                    <a:pt x="166" y="100"/>
                  </a:lnTo>
                  <a:lnTo>
                    <a:pt x="166" y="991"/>
                  </a:lnTo>
                  <a:lnTo>
                    <a:pt x="155" y="1002"/>
                  </a:lnTo>
                  <a:lnTo>
                    <a:pt x="155" y="1025"/>
                  </a:lnTo>
                  <a:lnTo>
                    <a:pt x="133" y="1036"/>
                  </a:lnTo>
                  <a:lnTo>
                    <a:pt x="78" y="1036"/>
                  </a:lnTo>
                  <a:lnTo>
                    <a:pt x="33" y="1047"/>
                  </a:lnTo>
                  <a:lnTo>
                    <a:pt x="0" y="1047"/>
                  </a:lnTo>
                  <a:lnTo>
                    <a:pt x="0" y="1092"/>
                  </a:lnTo>
                  <a:lnTo>
                    <a:pt x="466" y="1092"/>
                  </a:lnTo>
                  <a:lnTo>
                    <a:pt x="466" y="1047"/>
                  </a:lnTo>
                  <a:lnTo>
                    <a:pt x="388" y="1047"/>
                  </a:lnTo>
                  <a:lnTo>
                    <a:pt x="355" y="1036"/>
                  </a:lnTo>
                  <a:lnTo>
                    <a:pt x="333" y="1036"/>
                  </a:lnTo>
                  <a:lnTo>
                    <a:pt x="310" y="1025"/>
                  </a:lnTo>
                  <a:lnTo>
                    <a:pt x="310" y="1002"/>
                  </a:lnTo>
                  <a:lnTo>
                    <a:pt x="299" y="991"/>
                  </a:lnTo>
                  <a:lnTo>
                    <a:pt x="299" y="546"/>
                  </a:lnTo>
                  <a:lnTo>
                    <a:pt x="787" y="546"/>
                  </a:lnTo>
                  <a:lnTo>
                    <a:pt x="787" y="991"/>
                  </a:lnTo>
                  <a:lnTo>
                    <a:pt x="776" y="1002"/>
                  </a:lnTo>
                  <a:lnTo>
                    <a:pt x="776" y="1025"/>
                  </a:lnTo>
                  <a:lnTo>
                    <a:pt x="754" y="1036"/>
                  </a:lnTo>
                  <a:lnTo>
                    <a:pt x="699" y="1036"/>
                  </a:lnTo>
                  <a:lnTo>
                    <a:pt x="654" y="1047"/>
                  </a:lnTo>
                  <a:lnTo>
                    <a:pt x="621" y="1047"/>
                  </a:lnTo>
                  <a:lnTo>
                    <a:pt x="621" y="1092"/>
                  </a:lnTo>
                  <a:lnTo>
                    <a:pt x="1087" y="1092"/>
                  </a:lnTo>
                  <a:lnTo>
                    <a:pt x="1087" y="1047"/>
                  </a:lnTo>
                  <a:lnTo>
                    <a:pt x="1009" y="1047"/>
                  </a:lnTo>
                  <a:lnTo>
                    <a:pt x="976" y="1036"/>
                  </a:lnTo>
                  <a:lnTo>
                    <a:pt x="954" y="1036"/>
                  </a:lnTo>
                  <a:lnTo>
                    <a:pt x="932" y="1025"/>
                  </a:lnTo>
                  <a:lnTo>
                    <a:pt x="932" y="1002"/>
                  </a:lnTo>
                  <a:lnTo>
                    <a:pt x="921" y="991"/>
                  </a:lnTo>
                  <a:lnTo>
                    <a:pt x="921" y="969"/>
                  </a:lnTo>
                  <a:lnTo>
                    <a:pt x="921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7" name="Freeform 213"/>
            <p:cNvSpPr>
              <a:spLocks noEditPoints="1"/>
            </p:cNvSpPr>
            <p:nvPr/>
          </p:nvSpPr>
          <p:spPr bwMode="auto">
            <a:xfrm>
              <a:off x="20462" y="17790"/>
              <a:ext cx="710" cy="747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87" y="234"/>
                </a:cxn>
                <a:cxn ang="0">
                  <a:pos x="610" y="112"/>
                </a:cxn>
                <a:cxn ang="0">
                  <a:pos x="499" y="34"/>
                </a:cxn>
                <a:cxn ang="0">
                  <a:pos x="355" y="0"/>
                </a:cxn>
                <a:cxn ang="0">
                  <a:pos x="222" y="34"/>
                </a:cxn>
                <a:cxn ang="0">
                  <a:pos x="100" y="112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7"/>
                </a:cxn>
                <a:cxn ang="0">
                  <a:pos x="488" y="713"/>
                </a:cxn>
                <a:cxn ang="0">
                  <a:pos x="610" y="635"/>
                </a:cxn>
                <a:cxn ang="0">
                  <a:pos x="687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8"/>
                </a:cxn>
                <a:cxn ang="0">
                  <a:pos x="177" y="591"/>
                </a:cxn>
                <a:cxn ang="0">
                  <a:pos x="144" y="513"/>
                </a:cxn>
                <a:cxn ang="0">
                  <a:pos x="133" y="435"/>
                </a:cxn>
                <a:cxn ang="0">
                  <a:pos x="133" y="368"/>
                </a:cxn>
                <a:cxn ang="0">
                  <a:pos x="144" y="257"/>
                </a:cxn>
                <a:cxn ang="0">
                  <a:pos x="177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5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5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80"/>
                </a:cxn>
                <a:cxn ang="0">
                  <a:pos x="499" y="647"/>
                </a:cxn>
                <a:cxn ang="0">
                  <a:pos x="432" y="691"/>
                </a:cxn>
                <a:cxn ang="0">
                  <a:pos x="355" y="702"/>
                </a:cxn>
              </a:cxnLst>
              <a:rect l="0" t="0" r="r" b="b"/>
              <a:pathLst>
                <a:path w="710" h="747">
                  <a:moveTo>
                    <a:pt x="710" y="379"/>
                  </a:moveTo>
                  <a:lnTo>
                    <a:pt x="687" y="234"/>
                  </a:lnTo>
                  <a:lnTo>
                    <a:pt x="610" y="112"/>
                  </a:lnTo>
                  <a:lnTo>
                    <a:pt x="499" y="34"/>
                  </a:lnTo>
                  <a:lnTo>
                    <a:pt x="355" y="0"/>
                  </a:lnTo>
                  <a:lnTo>
                    <a:pt x="222" y="34"/>
                  </a:lnTo>
                  <a:lnTo>
                    <a:pt x="100" y="112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7"/>
                  </a:lnTo>
                  <a:lnTo>
                    <a:pt x="488" y="713"/>
                  </a:lnTo>
                  <a:lnTo>
                    <a:pt x="610" y="635"/>
                  </a:lnTo>
                  <a:lnTo>
                    <a:pt x="687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8"/>
                  </a:lnTo>
                  <a:lnTo>
                    <a:pt x="177" y="591"/>
                  </a:lnTo>
                  <a:lnTo>
                    <a:pt x="144" y="513"/>
                  </a:lnTo>
                  <a:lnTo>
                    <a:pt x="133" y="435"/>
                  </a:lnTo>
                  <a:lnTo>
                    <a:pt x="133" y="368"/>
                  </a:lnTo>
                  <a:lnTo>
                    <a:pt x="144" y="257"/>
                  </a:lnTo>
                  <a:lnTo>
                    <a:pt x="177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5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5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80"/>
                  </a:lnTo>
                  <a:lnTo>
                    <a:pt x="499" y="647"/>
                  </a:lnTo>
                  <a:lnTo>
                    <a:pt x="432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8" name="Freeform 214"/>
            <p:cNvSpPr>
              <a:spLocks/>
            </p:cNvSpPr>
            <p:nvPr/>
          </p:nvSpPr>
          <p:spPr bwMode="auto">
            <a:xfrm>
              <a:off x="21205" y="17824"/>
              <a:ext cx="1087" cy="713"/>
            </a:xfrm>
            <a:custGeom>
              <a:avLst/>
              <a:gdLst/>
              <a:ahLst/>
              <a:cxnLst>
                <a:cxn ang="0">
                  <a:pos x="954" y="156"/>
                </a:cxn>
                <a:cxn ang="0">
                  <a:pos x="976" y="111"/>
                </a:cxn>
                <a:cxn ang="0">
                  <a:pos x="998" y="78"/>
                </a:cxn>
                <a:cxn ang="0">
                  <a:pos x="1032" y="67"/>
                </a:cxn>
                <a:cxn ang="0">
                  <a:pos x="1054" y="55"/>
                </a:cxn>
                <a:cxn ang="0">
                  <a:pos x="1087" y="44"/>
                </a:cxn>
                <a:cxn ang="0">
                  <a:pos x="1087" y="0"/>
                </a:cxn>
                <a:cxn ang="0">
                  <a:pos x="821" y="0"/>
                </a:cxn>
                <a:cxn ang="0">
                  <a:pos x="821" y="44"/>
                </a:cxn>
                <a:cxn ang="0">
                  <a:pos x="865" y="55"/>
                </a:cxn>
                <a:cxn ang="0">
                  <a:pos x="898" y="67"/>
                </a:cxn>
                <a:cxn ang="0">
                  <a:pos x="910" y="89"/>
                </a:cxn>
                <a:cxn ang="0">
                  <a:pos x="921" y="122"/>
                </a:cxn>
                <a:cxn ang="0">
                  <a:pos x="921" y="145"/>
                </a:cxn>
                <a:cxn ang="0">
                  <a:pos x="910" y="156"/>
                </a:cxn>
                <a:cxn ang="0">
                  <a:pos x="765" y="568"/>
                </a:cxn>
                <a:cxn ang="0">
                  <a:pos x="610" y="122"/>
                </a:cxn>
                <a:cxn ang="0">
                  <a:pos x="599" y="111"/>
                </a:cxn>
                <a:cxn ang="0">
                  <a:pos x="599" y="67"/>
                </a:cxn>
                <a:cxn ang="0">
                  <a:pos x="621" y="55"/>
                </a:cxn>
                <a:cxn ang="0">
                  <a:pos x="632" y="55"/>
                </a:cxn>
                <a:cxn ang="0">
                  <a:pos x="654" y="44"/>
                </a:cxn>
                <a:cxn ang="0">
                  <a:pos x="688" y="44"/>
                </a:cxn>
                <a:cxn ang="0">
                  <a:pos x="688" y="0"/>
                </a:cxn>
                <a:cxn ang="0">
                  <a:pos x="388" y="0"/>
                </a:cxn>
                <a:cxn ang="0">
                  <a:pos x="388" y="44"/>
                </a:cxn>
                <a:cxn ang="0">
                  <a:pos x="433" y="44"/>
                </a:cxn>
                <a:cxn ang="0">
                  <a:pos x="466" y="55"/>
                </a:cxn>
                <a:cxn ang="0">
                  <a:pos x="488" y="67"/>
                </a:cxn>
                <a:cxn ang="0">
                  <a:pos x="499" y="78"/>
                </a:cxn>
                <a:cxn ang="0">
                  <a:pos x="499" y="111"/>
                </a:cxn>
                <a:cxn ang="0">
                  <a:pos x="521" y="156"/>
                </a:cxn>
                <a:cxn ang="0">
                  <a:pos x="388" y="546"/>
                </a:cxn>
                <a:cxn ang="0">
                  <a:pos x="233" y="122"/>
                </a:cxn>
                <a:cxn ang="0">
                  <a:pos x="222" y="111"/>
                </a:cxn>
                <a:cxn ang="0">
                  <a:pos x="222" y="89"/>
                </a:cxn>
                <a:cxn ang="0">
                  <a:pos x="233" y="67"/>
                </a:cxn>
                <a:cxn ang="0">
                  <a:pos x="244" y="55"/>
                </a:cxn>
                <a:cxn ang="0">
                  <a:pos x="255" y="55"/>
                </a:cxn>
                <a:cxn ang="0">
                  <a:pos x="277" y="44"/>
                </a:cxn>
                <a:cxn ang="0">
                  <a:pos x="322" y="44"/>
                </a:cxn>
                <a:cxn ang="0">
                  <a:pos x="322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44" y="44"/>
                </a:cxn>
                <a:cxn ang="0">
                  <a:pos x="78" y="55"/>
                </a:cxn>
                <a:cxn ang="0">
                  <a:pos x="100" y="78"/>
                </a:cxn>
                <a:cxn ang="0">
                  <a:pos x="111" y="100"/>
                </a:cxn>
                <a:cxn ang="0">
                  <a:pos x="311" y="668"/>
                </a:cxn>
                <a:cxn ang="0">
                  <a:pos x="322" y="691"/>
                </a:cxn>
                <a:cxn ang="0">
                  <a:pos x="344" y="713"/>
                </a:cxn>
                <a:cxn ang="0">
                  <a:pos x="366" y="702"/>
                </a:cxn>
                <a:cxn ang="0">
                  <a:pos x="377" y="691"/>
                </a:cxn>
                <a:cxn ang="0">
                  <a:pos x="377" y="679"/>
                </a:cxn>
                <a:cxn ang="0">
                  <a:pos x="543" y="223"/>
                </a:cxn>
                <a:cxn ang="0">
                  <a:pos x="710" y="679"/>
                </a:cxn>
                <a:cxn ang="0">
                  <a:pos x="710" y="691"/>
                </a:cxn>
                <a:cxn ang="0">
                  <a:pos x="721" y="702"/>
                </a:cxn>
                <a:cxn ang="0">
                  <a:pos x="743" y="713"/>
                </a:cxn>
                <a:cxn ang="0">
                  <a:pos x="765" y="691"/>
                </a:cxn>
                <a:cxn ang="0">
                  <a:pos x="765" y="679"/>
                </a:cxn>
                <a:cxn ang="0">
                  <a:pos x="954" y="156"/>
                </a:cxn>
              </a:cxnLst>
              <a:rect l="0" t="0" r="r" b="b"/>
              <a:pathLst>
                <a:path w="1087" h="713">
                  <a:moveTo>
                    <a:pt x="954" y="156"/>
                  </a:moveTo>
                  <a:lnTo>
                    <a:pt x="976" y="111"/>
                  </a:lnTo>
                  <a:lnTo>
                    <a:pt x="998" y="78"/>
                  </a:lnTo>
                  <a:lnTo>
                    <a:pt x="1032" y="67"/>
                  </a:lnTo>
                  <a:lnTo>
                    <a:pt x="1054" y="55"/>
                  </a:lnTo>
                  <a:lnTo>
                    <a:pt x="1087" y="44"/>
                  </a:lnTo>
                  <a:lnTo>
                    <a:pt x="1087" y="0"/>
                  </a:lnTo>
                  <a:lnTo>
                    <a:pt x="821" y="0"/>
                  </a:lnTo>
                  <a:lnTo>
                    <a:pt x="821" y="44"/>
                  </a:lnTo>
                  <a:lnTo>
                    <a:pt x="865" y="55"/>
                  </a:lnTo>
                  <a:lnTo>
                    <a:pt x="898" y="67"/>
                  </a:lnTo>
                  <a:lnTo>
                    <a:pt x="910" y="89"/>
                  </a:lnTo>
                  <a:lnTo>
                    <a:pt x="921" y="122"/>
                  </a:lnTo>
                  <a:lnTo>
                    <a:pt x="921" y="145"/>
                  </a:lnTo>
                  <a:lnTo>
                    <a:pt x="910" y="156"/>
                  </a:lnTo>
                  <a:lnTo>
                    <a:pt x="765" y="568"/>
                  </a:lnTo>
                  <a:lnTo>
                    <a:pt x="610" y="122"/>
                  </a:lnTo>
                  <a:lnTo>
                    <a:pt x="599" y="111"/>
                  </a:lnTo>
                  <a:lnTo>
                    <a:pt x="599" y="67"/>
                  </a:lnTo>
                  <a:lnTo>
                    <a:pt x="621" y="55"/>
                  </a:lnTo>
                  <a:lnTo>
                    <a:pt x="632" y="55"/>
                  </a:lnTo>
                  <a:lnTo>
                    <a:pt x="654" y="44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388" y="0"/>
                  </a:lnTo>
                  <a:lnTo>
                    <a:pt x="388" y="44"/>
                  </a:lnTo>
                  <a:lnTo>
                    <a:pt x="433" y="44"/>
                  </a:lnTo>
                  <a:lnTo>
                    <a:pt x="466" y="55"/>
                  </a:lnTo>
                  <a:lnTo>
                    <a:pt x="488" y="67"/>
                  </a:lnTo>
                  <a:lnTo>
                    <a:pt x="499" y="78"/>
                  </a:lnTo>
                  <a:lnTo>
                    <a:pt x="499" y="111"/>
                  </a:lnTo>
                  <a:lnTo>
                    <a:pt x="521" y="156"/>
                  </a:lnTo>
                  <a:lnTo>
                    <a:pt x="388" y="546"/>
                  </a:lnTo>
                  <a:lnTo>
                    <a:pt x="233" y="122"/>
                  </a:lnTo>
                  <a:lnTo>
                    <a:pt x="222" y="111"/>
                  </a:lnTo>
                  <a:lnTo>
                    <a:pt x="222" y="89"/>
                  </a:lnTo>
                  <a:lnTo>
                    <a:pt x="233" y="67"/>
                  </a:lnTo>
                  <a:lnTo>
                    <a:pt x="244" y="55"/>
                  </a:lnTo>
                  <a:lnTo>
                    <a:pt x="255" y="55"/>
                  </a:lnTo>
                  <a:lnTo>
                    <a:pt x="277" y="44"/>
                  </a:lnTo>
                  <a:lnTo>
                    <a:pt x="322" y="44"/>
                  </a:lnTo>
                  <a:lnTo>
                    <a:pt x="322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78" y="55"/>
                  </a:lnTo>
                  <a:lnTo>
                    <a:pt x="100" y="78"/>
                  </a:lnTo>
                  <a:lnTo>
                    <a:pt x="111" y="100"/>
                  </a:lnTo>
                  <a:lnTo>
                    <a:pt x="311" y="668"/>
                  </a:lnTo>
                  <a:lnTo>
                    <a:pt x="322" y="691"/>
                  </a:lnTo>
                  <a:lnTo>
                    <a:pt x="344" y="713"/>
                  </a:lnTo>
                  <a:lnTo>
                    <a:pt x="366" y="702"/>
                  </a:lnTo>
                  <a:lnTo>
                    <a:pt x="377" y="691"/>
                  </a:lnTo>
                  <a:lnTo>
                    <a:pt x="377" y="679"/>
                  </a:lnTo>
                  <a:lnTo>
                    <a:pt x="543" y="223"/>
                  </a:lnTo>
                  <a:lnTo>
                    <a:pt x="710" y="679"/>
                  </a:lnTo>
                  <a:lnTo>
                    <a:pt x="710" y="691"/>
                  </a:lnTo>
                  <a:lnTo>
                    <a:pt x="721" y="702"/>
                  </a:lnTo>
                  <a:lnTo>
                    <a:pt x="743" y="713"/>
                  </a:lnTo>
                  <a:lnTo>
                    <a:pt x="765" y="691"/>
                  </a:lnTo>
                  <a:lnTo>
                    <a:pt x="765" y="679"/>
                  </a:lnTo>
                  <a:lnTo>
                    <a:pt x="954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8999" name="Freeform 215"/>
            <p:cNvSpPr>
              <a:spLocks noEditPoints="1"/>
            </p:cNvSpPr>
            <p:nvPr/>
          </p:nvSpPr>
          <p:spPr bwMode="auto">
            <a:xfrm>
              <a:off x="22325" y="17790"/>
              <a:ext cx="621" cy="747"/>
            </a:xfrm>
            <a:custGeom>
              <a:avLst/>
              <a:gdLst/>
              <a:ahLst/>
              <a:cxnLst>
                <a:cxn ang="0">
                  <a:pos x="577" y="357"/>
                </a:cxn>
                <a:cxn ang="0">
                  <a:pos x="599" y="357"/>
                </a:cxn>
                <a:cxn ang="0">
                  <a:pos x="621" y="335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2" y="67"/>
                </a:cxn>
                <a:cxn ang="0">
                  <a:pos x="444" y="23"/>
                </a:cxn>
                <a:cxn ang="0">
                  <a:pos x="333" y="0"/>
                </a:cxn>
                <a:cxn ang="0">
                  <a:pos x="200" y="34"/>
                </a:cxn>
                <a:cxn ang="0">
                  <a:pos x="100" y="112"/>
                </a:cxn>
                <a:cxn ang="0">
                  <a:pos x="22" y="234"/>
                </a:cxn>
                <a:cxn ang="0">
                  <a:pos x="0" y="368"/>
                </a:cxn>
                <a:cxn ang="0">
                  <a:pos x="34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7"/>
                </a:cxn>
                <a:cxn ang="0">
                  <a:pos x="455" y="725"/>
                </a:cxn>
                <a:cxn ang="0">
                  <a:pos x="533" y="680"/>
                </a:cxn>
                <a:cxn ang="0">
                  <a:pos x="577" y="624"/>
                </a:cxn>
                <a:cxn ang="0">
                  <a:pos x="610" y="569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3"/>
                </a:cxn>
                <a:cxn ang="0">
                  <a:pos x="588" y="513"/>
                </a:cxn>
                <a:cxn ang="0">
                  <a:pos x="577" y="524"/>
                </a:cxn>
                <a:cxn ang="0">
                  <a:pos x="577" y="535"/>
                </a:cxn>
                <a:cxn ang="0">
                  <a:pos x="533" y="613"/>
                </a:cxn>
                <a:cxn ang="0">
                  <a:pos x="477" y="669"/>
                </a:cxn>
                <a:cxn ang="0">
                  <a:pos x="433" y="691"/>
                </a:cxn>
                <a:cxn ang="0">
                  <a:pos x="389" y="702"/>
                </a:cxn>
                <a:cxn ang="0">
                  <a:pos x="366" y="702"/>
                </a:cxn>
                <a:cxn ang="0">
                  <a:pos x="289" y="691"/>
                </a:cxn>
                <a:cxn ang="0">
                  <a:pos x="222" y="647"/>
                </a:cxn>
                <a:cxn ang="0">
                  <a:pos x="178" y="591"/>
                </a:cxn>
                <a:cxn ang="0">
                  <a:pos x="144" y="513"/>
                </a:cxn>
                <a:cxn ang="0">
                  <a:pos x="133" y="424"/>
                </a:cxn>
                <a:cxn ang="0">
                  <a:pos x="133" y="357"/>
                </a:cxn>
                <a:cxn ang="0">
                  <a:pos x="577" y="357"/>
                </a:cxn>
                <a:cxn ang="0">
                  <a:pos x="133" y="323"/>
                </a:cxn>
                <a:cxn ang="0">
                  <a:pos x="156" y="201"/>
                </a:cxn>
                <a:cxn ang="0">
                  <a:pos x="189" y="123"/>
                </a:cxn>
                <a:cxn ang="0">
                  <a:pos x="244" y="67"/>
                </a:cxn>
                <a:cxn ang="0">
                  <a:pos x="289" y="45"/>
                </a:cxn>
                <a:cxn ang="0">
                  <a:pos x="333" y="45"/>
                </a:cxn>
                <a:cxn ang="0">
                  <a:pos x="400" y="56"/>
                </a:cxn>
                <a:cxn ang="0">
                  <a:pos x="455" y="101"/>
                </a:cxn>
                <a:cxn ang="0">
                  <a:pos x="488" y="156"/>
                </a:cxn>
                <a:cxn ang="0">
                  <a:pos x="499" y="223"/>
                </a:cxn>
                <a:cxn ang="0">
                  <a:pos x="511" y="279"/>
                </a:cxn>
                <a:cxn ang="0">
                  <a:pos x="511" y="323"/>
                </a:cxn>
                <a:cxn ang="0">
                  <a:pos x="133" y="323"/>
                </a:cxn>
              </a:cxnLst>
              <a:rect l="0" t="0" r="r" b="b"/>
              <a:pathLst>
                <a:path w="621" h="747">
                  <a:moveTo>
                    <a:pt x="577" y="357"/>
                  </a:moveTo>
                  <a:lnTo>
                    <a:pt x="599" y="357"/>
                  </a:lnTo>
                  <a:lnTo>
                    <a:pt x="621" y="335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2" y="67"/>
                  </a:lnTo>
                  <a:lnTo>
                    <a:pt x="444" y="23"/>
                  </a:lnTo>
                  <a:lnTo>
                    <a:pt x="333" y="0"/>
                  </a:lnTo>
                  <a:lnTo>
                    <a:pt x="200" y="34"/>
                  </a:lnTo>
                  <a:lnTo>
                    <a:pt x="100" y="112"/>
                  </a:lnTo>
                  <a:lnTo>
                    <a:pt x="22" y="234"/>
                  </a:lnTo>
                  <a:lnTo>
                    <a:pt x="0" y="368"/>
                  </a:lnTo>
                  <a:lnTo>
                    <a:pt x="34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7"/>
                  </a:lnTo>
                  <a:lnTo>
                    <a:pt x="455" y="725"/>
                  </a:lnTo>
                  <a:lnTo>
                    <a:pt x="533" y="680"/>
                  </a:lnTo>
                  <a:lnTo>
                    <a:pt x="577" y="624"/>
                  </a:lnTo>
                  <a:lnTo>
                    <a:pt x="610" y="569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3"/>
                  </a:lnTo>
                  <a:lnTo>
                    <a:pt x="588" y="513"/>
                  </a:lnTo>
                  <a:lnTo>
                    <a:pt x="577" y="524"/>
                  </a:lnTo>
                  <a:lnTo>
                    <a:pt x="577" y="535"/>
                  </a:lnTo>
                  <a:lnTo>
                    <a:pt x="533" y="613"/>
                  </a:lnTo>
                  <a:lnTo>
                    <a:pt x="477" y="669"/>
                  </a:lnTo>
                  <a:lnTo>
                    <a:pt x="433" y="691"/>
                  </a:lnTo>
                  <a:lnTo>
                    <a:pt x="389" y="702"/>
                  </a:lnTo>
                  <a:lnTo>
                    <a:pt x="366" y="702"/>
                  </a:lnTo>
                  <a:lnTo>
                    <a:pt x="289" y="691"/>
                  </a:lnTo>
                  <a:lnTo>
                    <a:pt x="222" y="647"/>
                  </a:lnTo>
                  <a:lnTo>
                    <a:pt x="178" y="591"/>
                  </a:lnTo>
                  <a:lnTo>
                    <a:pt x="144" y="513"/>
                  </a:lnTo>
                  <a:lnTo>
                    <a:pt x="133" y="424"/>
                  </a:lnTo>
                  <a:lnTo>
                    <a:pt x="133" y="357"/>
                  </a:lnTo>
                  <a:lnTo>
                    <a:pt x="577" y="357"/>
                  </a:lnTo>
                  <a:close/>
                  <a:moveTo>
                    <a:pt x="133" y="323"/>
                  </a:moveTo>
                  <a:lnTo>
                    <a:pt x="156" y="201"/>
                  </a:lnTo>
                  <a:lnTo>
                    <a:pt x="189" y="123"/>
                  </a:lnTo>
                  <a:lnTo>
                    <a:pt x="244" y="67"/>
                  </a:lnTo>
                  <a:lnTo>
                    <a:pt x="289" y="45"/>
                  </a:lnTo>
                  <a:lnTo>
                    <a:pt x="333" y="45"/>
                  </a:lnTo>
                  <a:lnTo>
                    <a:pt x="400" y="56"/>
                  </a:lnTo>
                  <a:lnTo>
                    <a:pt x="455" y="101"/>
                  </a:lnTo>
                  <a:lnTo>
                    <a:pt x="488" y="156"/>
                  </a:lnTo>
                  <a:lnTo>
                    <a:pt x="499" y="223"/>
                  </a:lnTo>
                  <a:lnTo>
                    <a:pt x="511" y="279"/>
                  </a:lnTo>
                  <a:lnTo>
                    <a:pt x="511" y="323"/>
                  </a:lnTo>
                  <a:lnTo>
                    <a:pt x="133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0" name="Freeform 216"/>
            <p:cNvSpPr>
              <a:spLocks/>
            </p:cNvSpPr>
            <p:nvPr/>
          </p:nvSpPr>
          <p:spPr bwMode="auto">
            <a:xfrm>
              <a:off x="23024" y="17824"/>
              <a:ext cx="777" cy="713"/>
            </a:xfrm>
            <a:custGeom>
              <a:avLst/>
              <a:gdLst/>
              <a:ahLst/>
              <a:cxnLst>
                <a:cxn ang="0">
                  <a:pos x="632" y="156"/>
                </a:cxn>
                <a:cxn ang="0">
                  <a:pos x="643" y="133"/>
                </a:cxn>
                <a:cxn ang="0">
                  <a:pos x="655" y="122"/>
                </a:cxn>
                <a:cxn ang="0">
                  <a:pos x="666" y="100"/>
                </a:cxn>
                <a:cxn ang="0">
                  <a:pos x="688" y="78"/>
                </a:cxn>
                <a:cxn ang="0">
                  <a:pos x="710" y="67"/>
                </a:cxn>
                <a:cxn ang="0">
                  <a:pos x="777" y="44"/>
                </a:cxn>
                <a:cxn ang="0">
                  <a:pos x="777" y="0"/>
                </a:cxn>
                <a:cxn ang="0">
                  <a:pos x="521" y="0"/>
                </a:cxn>
                <a:cxn ang="0">
                  <a:pos x="521" y="44"/>
                </a:cxn>
                <a:cxn ang="0">
                  <a:pos x="555" y="55"/>
                </a:cxn>
                <a:cxn ang="0">
                  <a:pos x="577" y="67"/>
                </a:cxn>
                <a:cxn ang="0">
                  <a:pos x="588" y="78"/>
                </a:cxn>
                <a:cxn ang="0">
                  <a:pos x="599" y="100"/>
                </a:cxn>
                <a:cxn ang="0">
                  <a:pos x="599" y="133"/>
                </a:cxn>
                <a:cxn ang="0">
                  <a:pos x="588" y="156"/>
                </a:cxn>
                <a:cxn ang="0">
                  <a:pos x="422" y="568"/>
                </a:cxn>
                <a:cxn ang="0">
                  <a:pos x="244" y="122"/>
                </a:cxn>
                <a:cxn ang="0">
                  <a:pos x="244" y="100"/>
                </a:cxn>
                <a:cxn ang="0">
                  <a:pos x="233" y="89"/>
                </a:cxn>
                <a:cxn ang="0">
                  <a:pos x="244" y="67"/>
                </a:cxn>
                <a:cxn ang="0">
                  <a:pos x="255" y="55"/>
                </a:cxn>
                <a:cxn ang="0">
                  <a:pos x="266" y="55"/>
                </a:cxn>
                <a:cxn ang="0">
                  <a:pos x="289" y="44"/>
                </a:cxn>
                <a:cxn ang="0">
                  <a:pos x="333" y="44"/>
                </a:cxn>
                <a:cxn ang="0">
                  <a:pos x="33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44" y="44"/>
                </a:cxn>
                <a:cxn ang="0">
                  <a:pos x="67" y="55"/>
                </a:cxn>
                <a:cxn ang="0">
                  <a:pos x="89" y="55"/>
                </a:cxn>
                <a:cxn ang="0">
                  <a:pos x="111" y="67"/>
                </a:cxn>
                <a:cxn ang="0">
                  <a:pos x="111" y="89"/>
                </a:cxn>
                <a:cxn ang="0">
                  <a:pos x="122" y="111"/>
                </a:cxn>
                <a:cxn ang="0">
                  <a:pos x="355" y="679"/>
                </a:cxn>
                <a:cxn ang="0">
                  <a:pos x="388" y="713"/>
                </a:cxn>
                <a:cxn ang="0">
                  <a:pos x="411" y="702"/>
                </a:cxn>
                <a:cxn ang="0">
                  <a:pos x="422" y="691"/>
                </a:cxn>
                <a:cxn ang="0">
                  <a:pos x="422" y="679"/>
                </a:cxn>
                <a:cxn ang="0">
                  <a:pos x="632" y="156"/>
                </a:cxn>
              </a:cxnLst>
              <a:rect l="0" t="0" r="r" b="b"/>
              <a:pathLst>
                <a:path w="777" h="713">
                  <a:moveTo>
                    <a:pt x="632" y="156"/>
                  </a:moveTo>
                  <a:lnTo>
                    <a:pt x="643" y="133"/>
                  </a:lnTo>
                  <a:lnTo>
                    <a:pt x="655" y="122"/>
                  </a:lnTo>
                  <a:lnTo>
                    <a:pt x="666" y="100"/>
                  </a:lnTo>
                  <a:lnTo>
                    <a:pt x="688" y="78"/>
                  </a:lnTo>
                  <a:lnTo>
                    <a:pt x="710" y="67"/>
                  </a:lnTo>
                  <a:lnTo>
                    <a:pt x="777" y="44"/>
                  </a:lnTo>
                  <a:lnTo>
                    <a:pt x="777" y="0"/>
                  </a:lnTo>
                  <a:lnTo>
                    <a:pt x="521" y="0"/>
                  </a:lnTo>
                  <a:lnTo>
                    <a:pt x="521" y="44"/>
                  </a:lnTo>
                  <a:lnTo>
                    <a:pt x="555" y="55"/>
                  </a:lnTo>
                  <a:lnTo>
                    <a:pt x="577" y="67"/>
                  </a:lnTo>
                  <a:lnTo>
                    <a:pt x="588" y="78"/>
                  </a:lnTo>
                  <a:lnTo>
                    <a:pt x="599" y="100"/>
                  </a:lnTo>
                  <a:lnTo>
                    <a:pt x="599" y="133"/>
                  </a:lnTo>
                  <a:lnTo>
                    <a:pt x="588" y="156"/>
                  </a:lnTo>
                  <a:lnTo>
                    <a:pt x="422" y="568"/>
                  </a:lnTo>
                  <a:lnTo>
                    <a:pt x="244" y="122"/>
                  </a:lnTo>
                  <a:lnTo>
                    <a:pt x="244" y="100"/>
                  </a:lnTo>
                  <a:lnTo>
                    <a:pt x="233" y="89"/>
                  </a:lnTo>
                  <a:lnTo>
                    <a:pt x="244" y="67"/>
                  </a:lnTo>
                  <a:lnTo>
                    <a:pt x="255" y="55"/>
                  </a:lnTo>
                  <a:lnTo>
                    <a:pt x="266" y="55"/>
                  </a:lnTo>
                  <a:lnTo>
                    <a:pt x="289" y="44"/>
                  </a:lnTo>
                  <a:lnTo>
                    <a:pt x="333" y="44"/>
                  </a:lnTo>
                  <a:lnTo>
                    <a:pt x="33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67" y="55"/>
                  </a:lnTo>
                  <a:lnTo>
                    <a:pt x="89" y="55"/>
                  </a:lnTo>
                  <a:lnTo>
                    <a:pt x="111" y="67"/>
                  </a:lnTo>
                  <a:lnTo>
                    <a:pt x="111" y="89"/>
                  </a:lnTo>
                  <a:lnTo>
                    <a:pt x="122" y="111"/>
                  </a:lnTo>
                  <a:lnTo>
                    <a:pt x="355" y="679"/>
                  </a:lnTo>
                  <a:lnTo>
                    <a:pt x="388" y="713"/>
                  </a:lnTo>
                  <a:lnTo>
                    <a:pt x="411" y="702"/>
                  </a:lnTo>
                  <a:lnTo>
                    <a:pt x="422" y="691"/>
                  </a:lnTo>
                  <a:lnTo>
                    <a:pt x="422" y="679"/>
                  </a:lnTo>
                  <a:lnTo>
                    <a:pt x="63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1" name="Freeform 217"/>
            <p:cNvSpPr>
              <a:spLocks noEditPoints="1"/>
            </p:cNvSpPr>
            <p:nvPr/>
          </p:nvSpPr>
          <p:spPr bwMode="auto">
            <a:xfrm>
              <a:off x="23834" y="17790"/>
              <a:ext cx="621" cy="747"/>
            </a:xfrm>
            <a:custGeom>
              <a:avLst/>
              <a:gdLst/>
              <a:ahLst/>
              <a:cxnLst>
                <a:cxn ang="0">
                  <a:pos x="577" y="357"/>
                </a:cxn>
                <a:cxn ang="0">
                  <a:pos x="599" y="357"/>
                </a:cxn>
                <a:cxn ang="0">
                  <a:pos x="621" y="335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1" y="67"/>
                </a:cxn>
                <a:cxn ang="0">
                  <a:pos x="444" y="23"/>
                </a:cxn>
                <a:cxn ang="0">
                  <a:pos x="333" y="0"/>
                </a:cxn>
                <a:cxn ang="0">
                  <a:pos x="200" y="34"/>
                </a:cxn>
                <a:cxn ang="0">
                  <a:pos x="100" y="112"/>
                </a:cxn>
                <a:cxn ang="0">
                  <a:pos x="22" y="234"/>
                </a:cxn>
                <a:cxn ang="0">
                  <a:pos x="0" y="368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7"/>
                </a:cxn>
                <a:cxn ang="0">
                  <a:pos x="455" y="725"/>
                </a:cxn>
                <a:cxn ang="0">
                  <a:pos x="532" y="680"/>
                </a:cxn>
                <a:cxn ang="0">
                  <a:pos x="577" y="624"/>
                </a:cxn>
                <a:cxn ang="0">
                  <a:pos x="610" y="569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3"/>
                </a:cxn>
                <a:cxn ang="0">
                  <a:pos x="588" y="513"/>
                </a:cxn>
                <a:cxn ang="0">
                  <a:pos x="577" y="524"/>
                </a:cxn>
                <a:cxn ang="0">
                  <a:pos x="577" y="535"/>
                </a:cxn>
                <a:cxn ang="0">
                  <a:pos x="532" y="613"/>
                </a:cxn>
                <a:cxn ang="0">
                  <a:pos x="477" y="669"/>
                </a:cxn>
                <a:cxn ang="0">
                  <a:pos x="432" y="691"/>
                </a:cxn>
                <a:cxn ang="0">
                  <a:pos x="388" y="702"/>
                </a:cxn>
                <a:cxn ang="0">
                  <a:pos x="366" y="702"/>
                </a:cxn>
                <a:cxn ang="0">
                  <a:pos x="288" y="691"/>
                </a:cxn>
                <a:cxn ang="0">
                  <a:pos x="222" y="647"/>
                </a:cxn>
                <a:cxn ang="0">
                  <a:pos x="177" y="591"/>
                </a:cxn>
                <a:cxn ang="0">
                  <a:pos x="144" y="513"/>
                </a:cxn>
                <a:cxn ang="0">
                  <a:pos x="133" y="424"/>
                </a:cxn>
                <a:cxn ang="0">
                  <a:pos x="133" y="357"/>
                </a:cxn>
                <a:cxn ang="0">
                  <a:pos x="577" y="357"/>
                </a:cxn>
                <a:cxn ang="0">
                  <a:pos x="133" y="323"/>
                </a:cxn>
                <a:cxn ang="0">
                  <a:pos x="155" y="201"/>
                </a:cxn>
                <a:cxn ang="0">
                  <a:pos x="188" y="123"/>
                </a:cxn>
                <a:cxn ang="0">
                  <a:pos x="244" y="67"/>
                </a:cxn>
                <a:cxn ang="0">
                  <a:pos x="288" y="45"/>
                </a:cxn>
                <a:cxn ang="0">
                  <a:pos x="333" y="45"/>
                </a:cxn>
                <a:cxn ang="0">
                  <a:pos x="399" y="56"/>
                </a:cxn>
                <a:cxn ang="0">
                  <a:pos x="455" y="101"/>
                </a:cxn>
                <a:cxn ang="0">
                  <a:pos x="488" y="156"/>
                </a:cxn>
                <a:cxn ang="0">
                  <a:pos x="499" y="223"/>
                </a:cxn>
                <a:cxn ang="0">
                  <a:pos x="510" y="279"/>
                </a:cxn>
                <a:cxn ang="0">
                  <a:pos x="510" y="323"/>
                </a:cxn>
                <a:cxn ang="0">
                  <a:pos x="133" y="323"/>
                </a:cxn>
              </a:cxnLst>
              <a:rect l="0" t="0" r="r" b="b"/>
              <a:pathLst>
                <a:path w="621" h="747">
                  <a:moveTo>
                    <a:pt x="577" y="357"/>
                  </a:moveTo>
                  <a:lnTo>
                    <a:pt x="599" y="357"/>
                  </a:lnTo>
                  <a:lnTo>
                    <a:pt x="621" y="335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1" y="67"/>
                  </a:lnTo>
                  <a:lnTo>
                    <a:pt x="444" y="23"/>
                  </a:lnTo>
                  <a:lnTo>
                    <a:pt x="333" y="0"/>
                  </a:lnTo>
                  <a:lnTo>
                    <a:pt x="200" y="34"/>
                  </a:lnTo>
                  <a:lnTo>
                    <a:pt x="100" y="112"/>
                  </a:lnTo>
                  <a:lnTo>
                    <a:pt x="22" y="234"/>
                  </a:lnTo>
                  <a:lnTo>
                    <a:pt x="0" y="368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7"/>
                  </a:lnTo>
                  <a:lnTo>
                    <a:pt x="455" y="725"/>
                  </a:lnTo>
                  <a:lnTo>
                    <a:pt x="532" y="680"/>
                  </a:lnTo>
                  <a:lnTo>
                    <a:pt x="577" y="624"/>
                  </a:lnTo>
                  <a:lnTo>
                    <a:pt x="610" y="569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3"/>
                  </a:lnTo>
                  <a:lnTo>
                    <a:pt x="588" y="513"/>
                  </a:lnTo>
                  <a:lnTo>
                    <a:pt x="577" y="524"/>
                  </a:lnTo>
                  <a:lnTo>
                    <a:pt x="577" y="535"/>
                  </a:lnTo>
                  <a:lnTo>
                    <a:pt x="532" y="613"/>
                  </a:lnTo>
                  <a:lnTo>
                    <a:pt x="477" y="669"/>
                  </a:lnTo>
                  <a:lnTo>
                    <a:pt x="432" y="691"/>
                  </a:lnTo>
                  <a:lnTo>
                    <a:pt x="388" y="702"/>
                  </a:lnTo>
                  <a:lnTo>
                    <a:pt x="366" y="702"/>
                  </a:lnTo>
                  <a:lnTo>
                    <a:pt x="288" y="691"/>
                  </a:lnTo>
                  <a:lnTo>
                    <a:pt x="222" y="647"/>
                  </a:lnTo>
                  <a:lnTo>
                    <a:pt x="177" y="591"/>
                  </a:lnTo>
                  <a:lnTo>
                    <a:pt x="144" y="513"/>
                  </a:lnTo>
                  <a:lnTo>
                    <a:pt x="133" y="424"/>
                  </a:lnTo>
                  <a:lnTo>
                    <a:pt x="133" y="357"/>
                  </a:lnTo>
                  <a:lnTo>
                    <a:pt x="577" y="357"/>
                  </a:lnTo>
                  <a:close/>
                  <a:moveTo>
                    <a:pt x="133" y="323"/>
                  </a:moveTo>
                  <a:lnTo>
                    <a:pt x="155" y="201"/>
                  </a:lnTo>
                  <a:lnTo>
                    <a:pt x="188" y="123"/>
                  </a:lnTo>
                  <a:lnTo>
                    <a:pt x="244" y="67"/>
                  </a:lnTo>
                  <a:lnTo>
                    <a:pt x="288" y="45"/>
                  </a:lnTo>
                  <a:lnTo>
                    <a:pt x="333" y="45"/>
                  </a:lnTo>
                  <a:lnTo>
                    <a:pt x="399" y="56"/>
                  </a:lnTo>
                  <a:lnTo>
                    <a:pt x="455" y="101"/>
                  </a:lnTo>
                  <a:lnTo>
                    <a:pt x="488" y="156"/>
                  </a:lnTo>
                  <a:lnTo>
                    <a:pt x="499" y="223"/>
                  </a:lnTo>
                  <a:lnTo>
                    <a:pt x="510" y="279"/>
                  </a:lnTo>
                  <a:lnTo>
                    <a:pt x="510" y="323"/>
                  </a:lnTo>
                  <a:lnTo>
                    <a:pt x="133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2" name="Freeform 218"/>
            <p:cNvSpPr>
              <a:spLocks/>
            </p:cNvSpPr>
            <p:nvPr/>
          </p:nvSpPr>
          <p:spPr bwMode="auto">
            <a:xfrm>
              <a:off x="24544" y="17801"/>
              <a:ext cx="543" cy="714"/>
            </a:xfrm>
            <a:custGeom>
              <a:avLst/>
              <a:gdLst/>
              <a:ahLst/>
              <a:cxnLst>
                <a:cxn ang="0">
                  <a:pos x="233" y="591"/>
                </a:cxn>
                <a:cxn ang="0">
                  <a:pos x="233" y="346"/>
                </a:cxn>
                <a:cxn ang="0">
                  <a:pos x="244" y="223"/>
                </a:cxn>
                <a:cxn ang="0">
                  <a:pos x="277" y="134"/>
                </a:cxn>
                <a:cxn ang="0">
                  <a:pos x="344" y="67"/>
                </a:cxn>
                <a:cxn ang="0">
                  <a:pos x="421" y="34"/>
                </a:cxn>
                <a:cxn ang="0">
                  <a:pos x="432" y="34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4"/>
                </a:cxn>
                <a:cxn ang="0">
                  <a:pos x="421" y="156"/>
                </a:cxn>
                <a:cxn ang="0">
                  <a:pos x="443" y="168"/>
                </a:cxn>
                <a:cxn ang="0">
                  <a:pos x="488" y="168"/>
                </a:cxn>
                <a:cxn ang="0">
                  <a:pos x="510" y="156"/>
                </a:cxn>
                <a:cxn ang="0">
                  <a:pos x="521" y="145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88" y="23"/>
                </a:cxn>
                <a:cxn ang="0">
                  <a:pos x="421" y="0"/>
                </a:cxn>
                <a:cxn ang="0">
                  <a:pos x="344" y="23"/>
                </a:cxn>
                <a:cxn ang="0">
                  <a:pos x="288" y="67"/>
                </a:cxn>
                <a:cxn ang="0">
                  <a:pos x="244" y="123"/>
                </a:cxn>
                <a:cxn ang="0">
                  <a:pos x="222" y="179"/>
                </a:cxn>
                <a:cxn ang="0">
                  <a:pos x="222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624"/>
                </a:cxn>
                <a:cxn ang="0">
                  <a:pos x="111" y="647"/>
                </a:cxn>
                <a:cxn ang="0">
                  <a:pos x="100" y="658"/>
                </a:cxn>
                <a:cxn ang="0">
                  <a:pos x="44" y="658"/>
                </a:cxn>
                <a:cxn ang="0">
                  <a:pos x="0" y="669"/>
                </a:cxn>
                <a:cxn ang="0">
                  <a:pos x="0" y="714"/>
                </a:cxn>
                <a:cxn ang="0">
                  <a:pos x="388" y="714"/>
                </a:cxn>
                <a:cxn ang="0">
                  <a:pos x="388" y="669"/>
                </a:cxn>
                <a:cxn ang="0">
                  <a:pos x="299" y="669"/>
                </a:cxn>
                <a:cxn ang="0">
                  <a:pos x="266" y="658"/>
                </a:cxn>
                <a:cxn ang="0">
                  <a:pos x="244" y="647"/>
                </a:cxn>
                <a:cxn ang="0">
                  <a:pos x="233" y="636"/>
                </a:cxn>
                <a:cxn ang="0">
                  <a:pos x="233" y="591"/>
                </a:cxn>
              </a:cxnLst>
              <a:rect l="0" t="0" r="r" b="b"/>
              <a:pathLst>
                <a:path w="543" h="714">
                  <a:moveTo>
                    <a:pt x="233" y="591"/>
                  </a:moveTo>
                  <a:lnTo>
                    <a:pt x="233" y="346"/>
                  </a:lnTo>
                  <a:lnTo>
                    <a:pt x="244" y="223"/>
                  </a:lnTo>
                  <a:lnTo>
                    <a:pt x="277" y="134"/>
                  </a:lnTo>
                  <a:lnTo>
                    <a:pt x="344" y="67"/>
                  </a:lnTo>
                  <a:lnTo>
                    <a:pt x="421" y="34"/>
                  </a:lnTo>
                  <a:lnTo>
                    <a:pt x="432" y="34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4"/>
                  </a:lnTo>
                  <a:lnTo>
                    <a:pt x="421" y="156"/>
                  </a:lnTo>
                  <a:lnTo>
                    <a:pt x="443" y="168"/>
                  </a:lnTo>
                  <a:lnTo>
                    <a:pt x="488" y="168"/>
                  </a:lnTo>
                  <a:lnTo>
                    <a:pt x="510" y="156"/>
                  </a:lnTo>
                  <a:lnTo>
                    <a:pt x="521" y="145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88" y="23"/>
                  </a:lnTo>
                  <a:lnTo>
                    <a:pt x="421" y="0"/>
                  </a:lnTo>
                  <a:lnTo>
                    <a:pt x="344" y="23"/>
                  </a:lnTo>
                  <a:lnTo>
                    <a:pt x="288" y="67"/>
                  </a:lnTo>
                  <a:lnTo>
                    <a:pt x="244" y="123"/>
                  </a:lnTo>
                  <a:lnTo>
                    <a:pt x="222" y="179"/>
                  </a:lnTo>
                  <a:lnTo>
                    <a:pt x="222" y="0"/>
                  </a:lnTo>
                  <a:lnTo>
                    <a:pt x="0" y="23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624"/>
                  </a:lnTo>
                  <a:lnTo>
                    <a:pt x="111" y="647"/>
                  </a:lnTo>
                  <a:lnTo>
                    <a:pt x="100" y="658"/>
                  </a:lnTo>
                  <a:lnTo>
                    <a:pt x="44" y="658"/>
                  </a:lnTo>
                  <a:lnTo>
                    <a:pt x="0" y="669"/>
                  </a:lnTo>
                  <a:lnTo>
                    <a:pt x="0" y="714"/>
                  </a:lnTo>
                  <a:lnTo>
                    <a:pt x="388" y="714"/>
                  </a:lnTo>
                  <a:lnTo>
                    <a:pt x="388" y="669"/>
                  </a:lnTo>
                  <a:lnTo>
                    <a:pt x="299" y="669"/>
                  </a:lnTo>
                  <a:lnTo>
                    <a:pt x="266" y="658"/>
                  </a:lnTo>
                  <a:lnTo>
                    <a:pt x="244" y="647"/>
                  </a:lnTo>
                  <a:lnTo>
                    <a:pt x="233" y="636"/>
                  </a:lnTo>
                  <a:lnTo>
                    <a:pt x="233" y="5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3" name="Freeform 219"/>
            <p:cNvSpPr>
              <a:spLocks/>
            </p:cNvSpPr>
            <p:nvPr/>
          </p:nvSpPr>
          <p:spPr bwMode="auto">
            <a:xfrm>
              <a:off x="25265" y="18347"/>
              <a:ext cx="188" cy="480"/>
            </a:xfrm>
            <a:custGeom>
              <a:avLst/>
              <a:gdLst/>
              <a:ahLst/>
              <a:cxnLst>
                <a:cxn ang="0">
                  <a:pos x="144" y="145"/>
                </a:cxn>
                <a:cxn ang="0">
                  <a:pos x="155" y="145"/>
                </a:cxn>
                <a:cxn ang="0">
                  <a:pos x="155" y="168"/>
                </a:cxn>
                <a:cxn ang="0">
                  <a:pos x="122" y="312"/>
                </a:cxn>
                <a:cxn ang="0">
                  <a:pos x="33" y="446"/>
                </a:cxn>
                <a:cxn ang="0">
                  <a:pos x="22" y="457"/>
                </a:cxn>
                <a:cxn ang="0">
                  <a:pos x="44" y="480"/>
                </a:cxn>
                <a:cxn ang="0">
                  <a:pos x="77" y="457"/>
                </a:cxn>
                <a:cxn ang="0">
                  <a:pos x="122" y="390"/>
                </a:cxn>
                <a:cxn ang="0">
                  <a:pos x="166" y="290"/>
                </a:cxn>
                <a:cxn ang="0">
                  <a:pos x="188" y="168"/>
                </a:cxn>
                <a:cxn ang="0">
                  <a:pos x="188" y="112"/>
                </a:cxn>
                <a:cxn ang="0">
                  <a:pos x="144" y="23"/>
                </a:cxn>
                <a:cxn ang="0">
                  <a:pos x="122" y="0"/>
                </a:cxn>
                <a:cxn ang="0">
                  <a:pos x="55" y="0"/>
                </a:cxn>
                <a:cxn ang="0">
                  <a:pos x="33" y="12"/>
                </a:cxn>
                <a:cxn ang="0">
                  <a:pos x="11" y="34"/>
                </a:cxn>
                <a:cxn ang="0">
                  <a:pos x="0" y="56"/>
                </a:cxn>
                <a:cxn ang="0">
                  <a:pos x="0" y="101"/>
                </a:cxn>
                <a:cxn ang="0">
                  <a:pos x="11" y="134"/>
                </a:cxn>
                <a:cxn ang="0">
                  <a:pos x="33" y="145"/>
                </a:cxn>
                <a:cxn ang="0">
                  <a:pos x="55" y="168"/>
                </a:cxn>
                <a:cxn ang="0">
                  <a:pos x="89" y="168"/>
                </a:cxn>
                <a:cxn ang="0">
                  <a:pos x="122" y="156"/>
                </a:cxn>
                <a:cxn ang="0">
                  <a:pos x="144" y="145"/>
                </a:cxn>
              </a:cxnLst>
              <a:rect l="0" t="0" r="r" b="b"/>
              <a:pathLst>
                <a:path w="188" h="480">
                  <a:moveTo>
                    <a:pt x="144" y="145"/>
                  </a:moveTo>
                  <a:lnTo>
                    <a:pt x="155" y="145"/>
                  </a:lnTo>
                  <a:lnTo>
                    <a:pt x="155" y="168"/>
                  </a:lnTo>
                  <a:lnTo>
                    <a:pt x="122" y="312"/>
                  </a:lnTo>
                  <a:lnTo>
                    <a:pt x="33" y="446"/>
                  </a:lnTo>
                  <a:lnTo>
                    <a:pt x="22" y="457"/>
                  </a:lnTo>
                  <a:lnTo>
                    <a:pt x="44" y="480"/>
                  </a:lnTo>
                  <a:lnTo>
                    <a:pt x="77" y="457"/>
                  </a:lnTo>
                  <a:lnTo>
                    <a:pt x="122" y="390"/>
                  </a:lnTo>
                  <a:lnTo>
                    <a:pt x="166" y="290"/>
                  </a:lnTo>
                  <a:lnTo>
                    <a:pt x="188" y="168"/>
                  </a:lnTo>
                  <a:lnTo>
                    <a:pt x="188" y="112"/>
                  </a:lnTo>
                  <a:lnTo>
                    <a:pt x="144" y="23"/>
                  </a:lnTo>
                  <a:lnTo>
                    <a:pt x="122" y="0"/>
                  </a:lnTo>
                  <a:lnTo>
                    <a:pt x="55" y="0"/>
                  </a:lnTo>
                  <a:lnTo>
                    <a:pt x="33" y="12"/>
                  </a:lnTo>
                  <a:lnTo>
                    <a:pt x="11" y="34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11" y="134"/>
                  </a:lnTo>
                  <a:lnTo>
                    <a:pt x="33" y="145"/>
                  </a:lnTo>
                  <a:lnTo>
                    <a:pt x="55" y="168"/>
                  </a:lnTo>
                  <a:lnTo>
                    <a:pt x="89" y="168"/>
                  </a:lnTo>
                  <a:lnTo>
                    <a:pt x="122" y="156"/>
                  </a:lnTo>
                  <a:lnTo>
                    <a:pt x="144" y="1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4" name="Freeform 220"/>
            <p:cNvSpPr>
              <a:spLocks noEditPoints="1"/>
            </p:cNvSpPr>
            <p:nvPr/>
          </p:nvSpPr>
          <p:spPr bwMode="auto">
            <a:xfrm>
              <a:off x="26407" y="17445"/>
              <a:ext cx="344" cy="1070"/>
            </a:xfrm>
            <a:custGeom>
              <a:avLst/>
              <a:gdLst/>
              <a:ahLst/>
              <a:cxnLst>
                <a:cxn ang="0">
                  <a:pos x="233" y="356"/>
                </a:cxn>
                <a:cxn ang="0">
                  <a:pos x="0" y="379"/>
                </a:cxn>
                <a:cxn ang="0">
                  <a:pos x="0" y="423"/>
                </a:cxn>
                <a:cxn ang="0">
                  <a:pos x="45" y="423"/>
                </a:cxn>
                <a:cxn ang="0">
                  <a:pos x="78" y="434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79"/>
                </a:cxn>
                <a:cxn ang="0">
                  <a:pos x="122" y="980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6" y="1014"/>
                </a:cxn>
                <a:cxn ang="0">
                  <a:pos x="0" y="1025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5"/>
                </a:cxn>
                <a:cxn ang="0">
                  <a:pos x="300" y="1025"/>
                </a:cxn>
                <a:cxn ang="0">
                  <a:pos x="267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7"/>
                </a:cxn>
                <a:cxn ang="0">
                  <a:pos x="233" y="356"/>
                </a:cxn>
                <a:cxn ang="0">
                  <a:pos x="233" y="78"/>
                </a:cxn>
                <a:cxn ang="0">
                  <a:pos x="222" y="44"/>
                </a:cxn>
                <a:cxn ang="0">
                  <a:pos x="211" y="22"/>
                </a:cxn>
                <a:cxn ang="0">
                  <a:pos x="178" y="0"/>
                </a:cxn>
                <a:cxn ang="0">
                  <a:pos x="111" y="0"/>
                </a:cxn>
                <a:cxn ang="0">
                  <a:pos x="67" y="44"/>
                </a:cxn>
                <a:cxn ang="0">
                  <a:pos x="67" y="111"/>
                </a:cxn>
                <a:cxn ang="0">
                  <a:pos x="111" y="156"/>
                </a:cxn>
                <a:cxn ang="0">
                  <a:pos x="144" y="167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44" h="1070">
                  <a:moveTo>
                    <a:pt x="233" y="356"/>
                  </a:moveTo>
                  <a:lnTo>
                    <a:pt x="0" y="379"/>
                  </a:lnTo>
                  <a:lnTo>
                    <a:pt x="0" y="423"/>
                  </a:lnTo>
                  <a:lnTo>
                    <a:pt x="45" y="423"/>
                  </a:lnTo>
                  <a:lnTo>
                    <a:pt x="78" y="434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79"/>
                  </a:lnTo>
                  <a:lnTo>
                    <a:pt x="122" y="980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6" y="1014"/>
                  </a:lnTo>
                  <a:lnTo>
                    <a:pt x="0" y="1025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5"/>
                  </a:lnTo>
                  <a:lnTo>
                    <a:pt x="300" y="1025"/>
                  </a:lnTo>
                  <a:lnTo>
                    <a:pt x="267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7"/>
                  </a:lnTo>
                  <a:lnTo>
                    <a:pt x="233" y="356"/>
                  </a:lnTo>
                  <a:close/>
                  <a:moveTo>
                    <a:pt x="233" y="78"/>
                  </a:moveTo>
                  <a:lnTo>
                    <a:pt x="222" y="44"/>
                  </a:lnTo>
                  <a:lnTo>
                    <a:pt x="211" y="22"/>
                  </a:lnTo>
                  <a:lnTo>
                    <a:pt x="178" y="0"/>
                  </a:lnTo>
                  <a:lnTo>
                    <a:pt x="111" y="0"/>
                  </a:lnTo>
                  <a:lnTo>
                    <a:pt x="67" y="44"/>
                  </a:lnTo>
                  <a:lnTo>
                    <a:pt x="67" y="111"/>
                  </a:lnTo>
                  <a:lnTo>
                    <a:pt x="111" y="156"/>
                  </a:lnTo>
                  <a:lnTo>
                    <a:pt x="144" y="167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5" name="Freeform 221"/>
            <p:cNvSpPr>
              <a:spLocks/>
            </p:cNvSpPr>
            <p:nvPr/>
          </p:nvSpPr>
          <p:spPr bwMode="auto">
            <a:xfrm>
              <a:off x="26829" y="17523"/>
              <a:ext cx="499" cy="1014"/>
            </a:xfrm>
            <a:custGeom>
              <a:avLst/>
              <a:gdLst/>
              <a:ahLst/>
              <a:cxnLst>
                <a:cxn ang="0">
                  <a:pos x="244" y="345"/>
                </a:cxn>
                <a:cxn ang="0">
                  <a:pos x="477" y="345"/>
                </a:cxn>
                <a:cxn ang="0">
                  <a:pos x="477" y="301"/>
                </a:cxn>
                <a:cxn ang="0">
                  <a:pos x="244" y="301"/>
                </a:cxn>
                <a:cxn ang="0">
                  <a:pos x="244" y="0"/>
                </a:cxn>
                <a:cxn ang="0">
                  <a:pos x="199" y="0"/>
                </a:cxn>
                <a:cxn ang="0">
                  <a:pos x="199" y="89"/>
                </a:cxn>
                <a:cxn ang="0">
                  <a:pos x="177" y="167"/>
                </a:cxn>
                <a:cxn ang="0">
                  <a:pos x="133" y="234"/>
                </a:cxn>
                <a:cxn ang="0">
                  <a:pos x="77" y="290"/>
                </a:cxn>
                <a:cxn ang="0">
                  <a:pos x="0" y="312"/>
                </a:cxn>
                <a:cxn ang="0">
                  <a:pos x="0" y="345"/>
                </a:cxn>
                <a:cxn ang="0">
                  <a:pos x="133" y="345"/>
                </a:cxn>
                <a:cxn ang="0">
                  <a:pos x="133" y="791"/>
                </a:cxn>
                <a:cxn ang="0">
                  <a:pos x="144" y="891"/>
                </a:cxn>
                <a:cxn ang="0">
                  <a:pos x="188" y="958"/>
                </a:cxn>
                <a:cxn ang="0">
                  <a:pos x="244" y="992"/>
                </a:cxn>
                <a:cxn ang="0">
                  <a:pos x="299" y="1003"/>
                </a:cxn>
                <a:cxn ang="0">
                  <a:pos x="344" y="1014"/>
                </a:cxn>
                <a:cxn ang="0">
                  <a:pos x="410" y="992"/>
                </a:cxn>
                <a:cxn ang="0">
                  <a:pos x="466" y="936"/>
                </a:cxn>
                <a:cxn ang="0">
                  <a:pos x="488" y="869"/>
                </a:cxn>
                <a:cxn ang="0">
                  <a:pos x="499" y="791"/>
                </a:cxn>
                <a:cxn ang="0">
                  <a:pos x="499" y="702"/>
                </a:cxn>
                <a:cxn ang="0">
                  <a:pos x="455" y="702"/>
                </a:cxn>
                <a:cxn ang="0">
                  <a:pos x="455" y="847"/>
                </a:cxn>
                <a:cxn ang="0">
                  <a:pos x="443" y="891"/>
                </a:cxn>
                <a:cxn ang="0">
                  <a:pos x="421" y="925"/>
                </a:cxn>
                <a:cxn ang="0">
                  <a:pos x="410" y="947"/>
                </a:cxn>
                <a:cxn ang="0">
                  <a:pos x="377" y="969"/>
                </a:cxn>
                <a:cxn ang="0">
                  <a:pos x="321" y="969"/>
                </a:cxn>
                <a:cxn ang="0">
                  <a:pos x="277" y="925"/>
                </a:cxn>
                <a:cxn ang="0">
                  <a:pos x="244" y="858"/>
                </a:cxn>
                <a:cxn ang="0">
                  <a:pos x="244" y="791"/>
                </a:cxn>
                <a:cxn ang="0">
                  <a:pos x="244" y="345"/>
                </a:cxn>
              </a:cxnLst>
              <a:rect l="0" t="0" r="r" b="b"/>
              <a:pathLst>
                <a:path w="499" h="1014">
                  <a:moveTo>
                    <a:pt x="244" y="345"/>
                  </a:moveTo>
                  <a:lnTo>
                    <a:pt x="477" y="345"/>
                  </a:lnTo>
                  <a:lnTo>
                    <a:pt x="477" y="301"/>
                  </a:lnTo>
                  <a:lnTo>
                    <a:pt x="244" y="301"/>
                  </a:lnTo>
                  <a:lnTo>
                    <a:pt x="244" y="0"/>
                  </a:lnTo>
                  <a:lnTo>
                    <a:pt x="199" y="0"/>
                  </a:lnTo>
                  <a:lnTo>
                    <a:pt x="199" y="89"/>
                  </a:lnTo>
                  <a:lnTo>
                    <a:pt x="177" y="167"/>
                  </a:lnTo>
                  <a:lnTo>
                    <a:pt x="133" y="234"/>
                  </a:lnTo>
                  <a:lnTo>
                    <a:pt x="77" y="290"/>
                  </a:lnTo>
                  <a:lnTo>
                    <a:pt x="0" y="312"/>
                  </a:lnTo>
                  <a:lnTo>
                    <a:pt x="0" y="345"/>
                  </a:lnTo>
                  <a:lnTo>
                    <a:pt x="133" y="345"/>
                  </a:lnTo>
                  <a:lnTo>
                    <a:pt x="133" y="791"/>
                  </a:lnTo>
                  <a:lnTo>
                    <a:pt x="144" y="891"/>
                  </a:lnTo>
                  <a:lnTo>
                    <a:pt x="188" y="958"/>
                  </a:lnTo>
                  <a:lnTo>
                    <a:pt x="244" y="992"/>
                  </a:lnTo>
                  <a:lnTo>
                    <a:pt x="299" y="1003"/>
                  </a:lnTo>
                  <a:lnTo>
                    <a:pt x="344" y="1014"/>
                  </a:lnTo>
                  <a:lnTo>
                    <a:pt x="410" y="992"/>
                  </a:lnTo>
                  <a:lnTo>
                    <a:pt x="466" y="936"/>
                  </a:lnTo>
                  <a:lnTo>
                    <a:pt x="488" y="869"/>
                  </a:lnTo>
                  <a:lnTo>
                    <a:pt x="499" y="791"/>
                  </a:lnTo>
                  <a:lnTo>
                    <a:pt x="499" y="702"/>
                  </a:lnTo>
                  <a:lnTo>
                    <a:pt x="455" y="702"/>
                  </a:lnTo>
                  <a:lnTo>
                    <a:pt x="455" y="847"/>
                  </a:lnTo>
                  <a:lnTo>
                    <a:pt x="443" y="891"/>
                  </a:lnTo>
                  <a:lnTo>
                    <a:pt x="421" y="925"/>
                  </a:lnTo>
                  <a:lnTo>
                    <a:pt x="410" y="947"/>
                  </a:lnTo>
                  <a:lnTo>
                    <a:pt x="377" y="969"/>
                  </a:lnTo>
                  <a:lnTo>
                    <a:pt x="321" y="969"/>
                  </a:lnTo>
                  <a:lnTo>
                    <a:pt x="277" y="925"/>
                  </a:lnTo>
                  <a:lnTo>
                    <a:pt x="244" y="858"/>
                  </a:lnTo>
                  <a:lnTo>
                    <a:pt x="244" y="791"/>
                  </a:lnTo>
                  <a:lnTo>
                    <a:pt x="244" y="3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6" name="Freeform 222"/>
            <p:cNvSpPr>
              <a:spLocks noEditPoints="1"/>
            </p:cNvSpPr>
            <p:nvPr/>
          </p:nvSpPr>
          <p:spPr bwMode="auto">
            <a:xfrm>
              <a:off x="28204" y="17445"/>
              <a:ext cx="344" cy="1070"/>
            </a:xfrm>
            <a:custGeom>
              <a:avLst/>
              <a:gdLst/>
              <a:ahLst/>
              <a:cxnLst>
                <a:cxn ang="0">
                  <a:pos x="233" y="356"/>
                </a:cxn>
                <a:cxn ang="0">
                  <a:pos x="0" y="379"/>
                </a:cxn>
                <a:cxn ang="0">
                  <a:pos x="0" y="423"/>
                </a:cxn>
                <a:cxn ang="0">
                  <a:pos x="45" y="423"/>
                </a:cxn>
                <a:cxn ang="0">
                  <a:pos x="78" y="434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79"/>
                </a:cxn>
                <a:cxn ang="0">
                  <a:pos x="122" y="980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6" y="1014"/>
                </a:cxn>
                <a:cxn ang="0">
                  <a:pos x="0" y="1025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5"/>
                </a:cxn>
                <a:cxn ang="0">
                  <a:pos x="300" y="1025"/>
                </a:cxn>
                <a:cxn ang="0">
                  <a:pos x="266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7"/>
                </a:cxn>
                <a:cxn ang="0">
                  <a:pos x="233" y="356"/>
                </a:cxn>
                <a:cxn ang="0">
                  <a:pos x="233" y="78"/>
                </a:cxn>
                <a:cxn ang="0">
                  <a:pos x="222" y="44"/>
                </a:cxn>
                <a:cxn ang="0">
                  <a:pos x="211" y="22"/>
                </a:cxn>
                <a:cxn ang="0">
                  <a:pos x="178" y="0"/>
                </a:cxn>
                <a:cxn ang="0">
                  <a:pos x="111" y="0"/>
                </a:cxn>
                <a:cxn ang="0">
                  <a:pos x="67" y="44"/>
                </a:cxn>
                <a:cxn ang="0">
                  <a:pos x="67" y="111"/>
                </a:cxn>
                <a:cxn ang="0">
                  <a:pos x="111" y="156"/>
                </a:cxn>
                <a:cxn ang="0">
                  <a:pos x="144" y="167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44" h="1070">
                  <a:moveTo>
                    <a:pt x="233" y="356"/>
                  </a:moveTo>
                  <a:lnTo>
                    <a:pt x="0" y="379"/>
                  </a:lnTo>
                  <a:lnTo>
                    <a:pt x="0" y="423"/>
                  </a:lnTo>
                  <a:lnTo>
                    <a:pt x="45" y="423"/>
                  </a:lnTo>
                  <a:lnTo>
                    <a:pt x="78" y="434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79"/>
                  </a:lnTo>
                  <a:lnTo>
                    <a:pt x="122" y="980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6" y="1014"/>
                  </a:lnTo>
                  <a:lnTo>
                    <a:pt x="0" y="1025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5"/>
                  </a:lnTo>
                  <a:lnTo>
                    <a:pt x="300" y="1025"/>
                  </a:lnTo>
                  <a:lnTo>
                    <a:pt x="266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7"/>
                  </a:lnTo>
                  <a:lnTo>
                    <a:pt x="233" y="356"/>
                  </a:lnTo>
                  <a:close/>
                  <a:moveTo>
                    <a:pt x="233" y="78"/>
                  </a:moveTo>
                  <a:lnTo>
                    <a:pt x="222" y="44"/>
                  </a:lnTo>
                  <a:lnTo>
                    <a:pt x="211" y="22"/>
                  </a:lnTo>
                  <a:lnTo>
                    <a:pt x="178" y="0"/>
                  </a:lnTo>
                  <a:lnTo>
                    <a:pt x="111" y="0"/>
                  </a:lnTo>
                  <a:lnTo>
                    <a:pt x="67" y="44"/>
                  </a:lnTo>
                  <a:lnTo>
                    <a:pt x="67" y="111"/>
                  </a:lnTo>
                  <a:lnTo>
                    <a:pt x="111" y="156"/>
                  </a:lnTo>
                  <a:lnTo>
                    <a:pt x="144" y="167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7" name="Freeform 223"/>
            <p:cNvSpPr>
              <a:spLocks/>
            </p:cNvSpPr>
            <p:nvPr/>
          </p:nvSpPr>
          <p:spPr bwMode="auto">
            <a:xfrm>
              <a:off x="28648" y="17790"/>
              <a:ext cx="521" cy="747"/>
            </a:xfrm>
            <a:custGeom>
              <a:avLst/>
              <a:gdLst/>
              <a:ahLst/>
              <a:cxnLst>
                <a:cxn ang="0">
                  <a:pos x="299" y="413"/>
                </a:cxn>
                <a:cxn ang="0">
                  <a:pos x="377" y="446"/>
                </a:cxn>
                <a:cxn ang="0">
                  <a:pos x="444" y="524"/>
                </a:cxn>
                <a:cxn ang="0">
                  <a:pos x="421" y="635"/>
                </a:cxn>
                <a:cxn ang="0">
                  <a:pos x="266" y="702"/>
                </a:cxn>
                <a:cxn ang="0">
                  <a:pos x="111" y="647"/>
                </a:cxn>
                <a:cxn ang="0">
                  <a:pos x="44" y="479"/>
                </a:cxn>
                <a:cxn ang="0">
                  <a:pos x="22" y="446"/>
                </a:cxn>
                <a:cxn ang="0">
                  <a:pos x="0" y="736"/>
                </a:cxn>
                <a:cxn ang="0">
                  <a:pos x="22" y="747"/>
                </a:cxn>
                <a:cxn ang="0">
                  <a:pos x="33" y="725"/>
                </a:cxn>
                <a:cxn ang="0">
                  <a:pos x="67" y="702"/>
                </a:cxn>
                <a:cxn ang="0">
                  <a:pos x="89" y="669"/>
                </a:cxn>
                <a:cxn ang="0">
                  <a:pos x="166" y="725"/>
                </a:cxn>
                <a:cxn ang="0">
                  <a:pos x="244" y="747"/>
                </a:cxn>
                <a:cxn ang="0">
                  <a:pos x="377" y="725"/>
                </a:cxn>
                <a:cxn ang="0">
                  <a:pos x="510" y="602"/>
                </a:cxn>
                <a:cxn ang="0">
                  <a:pos x="521" y="479"/>
                </a:cxn>
                <a:cxn ang="0">
                  <a:pos x="488" y="401"/>
                </a:cxn>
                <a:cxn ang="0">
                  <a:pos x="366" y="312"/>
                </a:cxn>
                <a:cxn ang="0">
                  <a:pos x="200" y="279"/>
                </a:cxn>
                <a:cxn ang="0">
                  <a:pos x="89" y="212"/>
                </a:cxn>
                <a:cxn ang="0">
                  <a:pos x="78" y="134"/>
                </a:cxn>
                <a:cxn ang="0">
                  <a:pos x="122" y="67"/>
                </a:cxn>
                <a:cxn ang="0">
                  <a:pos x="200" y="34"/>
                </a:cxn>
                <a:cxn ang="0">
                  <a:pos x="344" y="45"/>
                </a:cxn>
                <a:cxn ang="0">
                  <a:pos x="421" y="145"/>
                </a:cxn>
                <a:cxn ang="0">
                  <a:pos x="444" y="245"/>
                </a:cxn>
                <a:cxn ang="0">
                  <a:pos x="477" y="11"/>
                </a:cxn>
                <a:cxn ang="0">
                  <a:pos x="455" y="0"/>
                </a:cxn>
                <a:cxn ang="0">
                  <a:pos x="444" y="11"/>
                </a:cxn>
                <a:cxn ang="0">
                  <a:pos x="399" y="45"/>
                </a:cxn>
                <a:cxn ang="0">
                  <a:pos x="311" y="11"/>
                </a:cxn>
                <a:cxn ang="0">
                  <a:pos x="255" y="0"/>
                </a:cxn>
                <a:cxn ang="0">
                  <a:pos x="78" y="45"/>
                </a:cxn>
                <a:cxn ang="0">
                  <a:pos x="11" y="145"/>
                </a:cxn>
                <a:cxn ang="0">
                  <a:pos x="0" y="245"/>
                </a:cxn>
                <a:cxn ang="0">
                  <a:pos x="33" y="312"/>
                </a:cxn>
                <a:cxn ang="0">
                  <a:pos x="122" y="368"/>
                </a:cxn>
                <a:cxn ang="0">
                  <a:pos x="277" y="413"/>
                </a:cxn>
              </a:cxnLst>
              <a:rect l="0" t="0" r="r" b="b"/>
              <a:pathLst>
                <a:path w="521" h="747">
                  <a:moveTo>
                    <a:pt x="277" y="413"/>
                  </a:moveTo>
                  <a:lnTo>
                    <a:pt x="299" y="413"/>
                  </a:lnTo>
                  <a:lnTo>
                    <a:pt x="344" y="435"/>
                  </a:lnTo>
                  <a:lnTo>
                    <a:pt x="377" y="446"/>
                  </a:lnTo>
                  <a:lnTo>
                    <a:pt x="421" y="491"/>
                  </a:lnTo>
                  <a:lnTo>
                    <a:pt x="444" y="524"/>
                  </a:lnTo>
                  <a:lnTo>
                    <a:pt x="444" y="557"/>
                  </a:lnTo>
                  <a:lnTo>
                    <a:pt x="421" y="635"/>
                  </a:lnTo>
                  <a:lnTo>
                    <a:pt x="366" y="691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11" y="647"/>
                  </a:lnTo>
                  <a:lnTo>
                    <a:pt x="67" y="569"/>
                  </a:lnTo>
                  <a:lnTo>
                    <a:pt x="44" y="479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57"/>
                  </a:lnTo>
                  <a:lnTo>
                    <a:pt x="0" y="736"/>
                  </a:lnTo>
                  <a:lnTo>
                    <a:pt x="11" y="747"/>
                  </a:lnTo>
                  <a:lnTo>
                    <a:pt x="22" y="747"/>
                  </a:lnTo>
                  <a:lnTo>
                    <a:pt x="22" y="736"/>
                  </a:lnTo>
                  <a:lnTo>
                    <a:pt x="33" y="725"/>
                  </a:lnTo>
                  <a:lnTo>
                    <a:pt x="55" y="713"/>
                  </a:lnTo>
                  <a:lnTo>
                    <a:pt x="67" y="702"/>
                  </a:lnTo>
                  <a:lnTo>
                    <a:pt x="67" y="691"/>
                  </a:lnTo>
                  <a:lnTo>
                    <a:pt x="89" y="669"/>
                  </a:lnTo>
                  <a:lnTo>
                    <a:pt x="133" y="702"/>
                  </a:lnTo>
                  <a:lnTo>
                    <a:pt x="166" y="725"/>
                  </a:lnTo>
                  <a:lnTo>
                    <a:pt x="211" y="736"/>
                  </a:lnTo>
                  <a:lnTo>
                    <a:pt x="244" y="747"/>
                  </a:lnTo>
                  <a:lnTo>
                    <a:pt x="266" y="747"/>
                  </a:lnTo>
                  <a:lnTo>
                    <a:pt x="377" y="725"/>
                  </a:lnTo>
                  <a:lnTo>
                    <a:pt x="466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521" y="479"/>
                  </a:lnTo>
                  <a:lnTo>
                    <a:pt x="499" y="435"/>
                  </a:lnTo>
                  <a:lnTo>
                    <a:pt x="488" y="401"/>
                  </a:lnTo>
                  <a:lnTo>
                    <a:pt x="455" y="368"/>
                  </a:lnTo>
                  <a:lnTo>
                    <a:pt x="366" y="312"/>
                  </a:lnTo>
                  <a:lnTo>
                    <a:pt x="266" y="290"/>
                  </a:lnTo>
                  <a:lnTo>
                    <a:pt x="200" y="279"/>
                  </a:lnTo>
                  <a:lnTo>
                    <a:pt x="144" y="257"/>
                  </a:lnTo>
                  <a:lnTo>
                    <a:pt x="89" y="212"/>
                  </a:lnTo>
                  <a:lnTo>
                    <a:pt x="78" y="156"/>
                  </a:lnTo>
                  <a:lnTo>
                    <a:pt x="78" y="134"/>
                  </a:lnTo>
                  <a:lnTo>
                    <a:pt x="100" y="89"/>
                  </a:lnTo>
                  <a:lnTo>
                    <a:pt x="122" y="67"/>
                  </a:lnTo>
                  <a:lnTo>
                    <a:pt x="155" y="45"/>
                  </a:lnTo>
                  <a:lnTo>
                    <a:pt x="200" y="34"/>
                  </a:lnTo>
                  <a:lnTo>
                    <a:pt x="255" y="34"/>
                  </a:lnTo>
                  <a:lnTo>
                    <a:pt x="344" y="45"/>
                  </a:lnTo>
                  <a:lnTo>
                    <a:pt x="399" y="89"/>
                  </a:lnTo>
                  <a:lnTo>
                    <a:pt x="421" y="145"/>
                  </a:lnTo>
                  <a:lnTo>
                    <a:pt x="444" y="234"/>
                  </a:lnTo>
                  <a:lnTo>
                    <a:pt x="444" y="245"/>
                  </a:lnTo>
                  <a:lnTo>
                    <a:pt x="477" y="245"/>
                  </a:lnTo>
                  <a:lnTo>
                    <a:pt x="477" y="11"/>
                  </a:lnTo>
                  <a:lnTo>
                    <a:pt x="466" y="0"/>
                  </a:lnTo>
                  <a:lnTo>
                    <a:pt x="455" y="0"/>
                  </a:lnTo>
                  <a:lnTo>
                    <a:pt x="455" y="11"/>
                  </a:lnTo>
                  <a:lnTo>
                    <a:pt x="444" y="11"/>
                  </a:lnTo>
                  <a:lnTo>
                    <a:pt x="410" y="45"/>
                  </a:lnTo>
                  <a:lnTo>
                    <a:pt x="399" y="45"/>
                  </a:lnTo>
                  <a:lnTo>
                    <a:pt x="355" y="23"/>
                  </a:lnTo>
                  <a:lnTo>
                    <a:pt x="311" y="11"/>
                  </a:lnTo>
                  <a:lnTo>
                    <a:pt x="277" y="0"/>
                  </a:lnTo>
                  <a:lnTo>
                    <a:pt x="255" y="0"/>
                  </a:lnTo>
                  <a:lnTo>
                    <a:pt x="155" y="11"/>
                  </a:lnTo>
                  <a:lnTo>
                    <a:pt x="78" y="45"/>
                  </a:lnTo>
                  <a:lnTo>
                    <a:pt x="33" y="89"/>
                  </a:lnTo>
                  <a:lnTo>
                    <a:pt x="11" y="145"/>
                  </a:lnTo>
                  <a:lnTo>
                    <a:pt x="0" y="201"/>
                  </a:lnTo>
                  <a:lnTo>
                    <a:pt x="0" y="245"/>
                  </a:lnTo>
                  <a:lnTo>
                    <a:pt x="11" y="279"/>
                  </a:lnTo>
                  <a:lnTo>
                    <a:pt x="33" y="312"/>
                  </a:lnTo>
                  <a:lnTo>
                    <a:pt x="67" y="335"/>
                  </a:lnTo>
                  <a:lnTo>
                    <a:pt x="122" y="368"/>
                  </a:lnTo>
                  <a:lnTo>
                    <a:pt x="189" y="390"/>
                  </a:lnTo>
                  <a:lnTo>
                    <a:pt x="27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8" name="Freeform 224"/>
            <p:cNvSpPr>
              <a:spLocks noEditPoints="1"/>
            </p:cNvSpPr>
            <p:nvPr/>
          </p:nvSpPr>
          <p:spPr bwMode="auto">
            <a:xfrm>
              <a:off x="30012" y="17445"/>
              <a:ext cx="344" cy="1070"/>
            </a:xfrm>
            <a:custGeom>
              <a:avLst/>
              <a:gdLst/>
              <a:ahLst/>
              <a:cxnLst>
                <a:cxn ang="0">
                  <a:pos x="233" y="356"/>
                </a:cxn>
                <a:cxn ang="0">
                  <a:pos x="0" y="379"/>
                </a:cxn>
                <a:cxn ang="0">
                  <a:pos x="0" y="423"/>
                </a:cxn>
                <a:cxn ang="0">
                  <a:pos x="45" y="423"/>
                </a:cxn>
                <a:cxn ang="0">
                  <a:pos x="78" y="434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79"/>
                </a:cxn>
                <a:cxn ang="0">
                  <a:pos x="122" y="980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6" y="1014"/>
                </a:cxn>
                <a:cxn ang="0">
                  <a:pos x="0" y="1025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5"/>
                </a:cxn>
                <a:cxn ang="0">
                  <a:pos x="300" y="1025"/>
                </a:cxn>
                <a:cxn ang="0">
                  <a:pos x="267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7"/>
                </a:cxn>
                <a:cxn ang="0">
                  <a:pos x="233" y="356"/>
                </a:cxn>
                <a:cxn ang="0">
                  <a:pos x="233" y="78"/>
                </a:cxn>
                <a:cxn ang="0">
                  <a:pos x="222" y="44"/>
                </a:cxn>
                <a:cxn ang="0">
                  <a:pos x="211" y="22"/>
                </a:cxn>
                <a:cxn ang="0">
                  <a:pos x="178" y="0"/>
                </a:cxn>
                <a:cxn ang="0">
                  <a:pos x="111" y="0"/>
                </a:cxn>
                <a:cxn ang="0">
                  <a:pos x="67" y="44"/>
                </a:cxn>
                <a:cxn ang="0">
                  <a:pos x="67" y="111"/>
                </a:cxn>
                <a:cxn ang="0">
                  <a:pos x="111" y="156"/>
                </a:cxn>
                <a:cxn ang="0">
                  <a:pos x="145" y="167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44" h="1070">
                  <a:moveTo>
                    <a:pt x="233" y="356"/>
                  </a:moveTo>
                  <a:lnTo>
                    <a:pt x="0" y="379"/>
                  </a:lnTo>
                  <a:lnTo>
                    <a:pt x="0" y="423"/>
                  </a:lnTo>
                  <a:lnTo>
                    <a:pt x="45" y="423"/>
                  </a:lnTo>
                  <a:lnTo>
                    <a:pt x="78" y="434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79"/>
                  </a:lnTo>
                  <a:lnTo>
                    <a:pt x="122" y="980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6" y="1014"/>
                  </a:lnTo>
                  <a:lnTo>
                    <a:pt x="0" y="1025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5"/>
                  </a:lnTo>
                  <a:lnTo>
                    <a:pt x="300" y="1025"/>
                  </a:lnTo>
                  <a:lnTo>
                    <a:pt x="267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7"/>
                  </a:lnTo>
                  <a:lnTo>
                    <a:pt x="233" y="356"/>
                  </a:lnTo>
                  <a:close/>
                  <a:moveTo>
                    <a:pt x="233" y="78"/>
                  </a:moveTo>
                  <a:lnTo>
                    <a:pt x="222" y="44"/>
                  </a:lnTo>
                  <a:lnTo>
                    <a:pt x="211" y="22"/>
                  </a:lnTo>
                  <a:lnTo>
                    <a:pt x="178" y="0"/>
                  </a:lnTo>
                  <a:lnTo>
                    <a:pt x="111" y="0"/>
                  </a:lnTo>
                  <a:lnTo>
                    <a:pt x="67" y="44"/>
                  </a:lnTo>
                  <a:lnTo>
                    <a:pt x="67" y="111"/>
                  </a:lnTo>
                  <a:lnTo>
                    <a:pt x="111" y="156"/>
                  </a:lnTo>
                  <a:lnTo>
                    <a:pt x="145" y="167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09" name="Freeform 225"/>
            <p:cNvSpPr>
              <a:spLocks/>
            </p:cNvSpPr>
            <p:nvPr/>
          </p:nvSpPr>
          <p:spPr bwMode="auto">
            <a:xfrm>
              <a:off x="30456" y="17801"/>
              <a:ext cx="1242" cy="714"/>
            </a:xfrm>
            <a:custGeom>
              <a:avLst/>
              <a:gdLst/>
              <a:ahLst/>
              <a:cxnLst>
                <a:cxn ang="0">
                  <a:pos x="122" y="624"/>
                </a:cxn>
                <a:cxn ang="0">
                  <a:pos x="89" y="658"/>
                </a:cxn>
                <a:cxn ang="0">
                  <a:pos x="0" y="669"/>
                </a:cxn>
                <a:cxn ang="0">
                  <a:pos x="355" y="714"/>
                </a:cxn>
                <a:cxn ang="0">
                  <a:pos x="311" y="669"/>
                </a:cxn>
                <a:cxn ang="0">
                  <a:pos x="255" y="658"/>
                </a:cxn>
                <a:cxn ang="0">
                  <a:pos x="233" y="624"/>
                </a:cxn>
                <a:cxn ang="0">
                  <a:pos x="255" y="190"/>
                </a:cxn>
                <a:cxn ang="0">
                  <a:pos x="366" y="56"/>
                </a:cxn>
                <a:cxn ang="0">
                  <a:pos x="510" y="56"/>
                </a:cxn>
                <a:cxn ang="0">
                  <a:pos x="566" y="145"/>
                </a:cxn>
                <a:cxn ang="0">
                  <a:pos x="555" y="647"/>
                </a:cxn>
                <a:cxn ang="0">
                  <a:pos x="499" y="658"/>
                </a:cxn>
                <a:cxn ang="0">
                  <a:pos x="444" y="714"/>
                </a:cxn>
                <a:cxn ang="0">
                  <a:pos x="799" y="669"/>
                </a:cxn>
                <a:cxn ang="0">
                  <a:pos x="721" y="658"/>
                </a:cxn>
                <a:cxn ang="0">
                  <a:pos x="688" y="647"/>
                </a:cxn>
                <a:cxn ang="0">
                  <a:pos x="677" y="301"/>
                </a:cxn>
                <a:cxn ang="0">
                  <a:pos x="743" y="101"/>
                </a:cxn>
                <a:cxn ang="0">
                  <a:pos x="887" y="34"/>
                </a:cxn>
                <a:cxn ang="0">
                  <a:pos x="987" y="90"/>
                </a:cxn>
                <a:cxn ang="0">
                  <a:pos x="1009" y="624"/>
                </a:cxn>
                <a:cxn ang="0">
                  <a:pos x="976" y="658"/>
                </a:cxn>
                <a:cxn ang="0">
                  <a:pos x="887" y="669"/>
                </a:cxn>
                <a:cxn ang="0">
                  <a:pos x="1242" y="714"/>
                </a:cxn>
                <a:cxn ang="0">
                  <a:pos x="1198" y="669"/>
                </a:cxn>
                <a:cxn ang="0">
                  <a:pos x="1143" y="658"/>
                </a:cxn>
                <a:cxn ang="0">
                  <a:pos x="1120" y="201"/>
                </a:cxn>
                <a:cxn ang="0">
                  <a:pos x="1076" y="67"/>
                </a:cxn>
                <a:cxn ang="0">
                  <a:pos x="1032" y="34"/>
                </a:cxn>
                <a:cxn ang="0">
                  <a:pos x="954" y="12"/>
                </a:cxn>
                <a:cxn ang="0">
                  <a:pos x="810" y="23"/>
                </a:cxn>
                <a:cxn ang="0">
                  <a:pos x="699" y="112"/>
                </a:cxn>
                <a:cxn ang="0">
                  <a:pos x="643" y="78"/>
                </a:cxn>
                <a:cxn ang="0">
                  <a:pos x="521" y="12"/>
                </a:cxn>
                <a:cxn ang="0">
                  <a:pos x="355" y="23"/>
                </a:cxn>
                <a:cxn ang="0">
                  <a:pos x="222" y="168"/>
                </a:cxn>
                <a:cxn ang="0">
                  <a:pos x="0" y="23"/>
                </a:cxn>
                <a:cxn ang="0">
                  <a:pos x="44" y="67"/>
                </a:cxn>
                <a:cxn ang="0">
                  <a:pos x="100" y="90"/>
                </a:cxn>
                <a:cxn ang="0">
                  <a:pos x="122" y="123"/>
                </a:cxn>
              </a:cxnLst>
              <a:rect l="0" t="0" r="r" b="b"/>
              <a:pathLst>
                <a:path w="1242" h="714">
                  <a:moveTo>
                    <a:pt x="122" y="156"/>
                  </a:moveTo>
                  <a:lnTo>
                    <a:pt x="122" y="624"/>
                  </a:lnTo>
                  <a:lnTo>
                    <a:pt x="111" y="647"/>
                  </a:lnTo>
                  <a:lnTo>
                    <a:pt x="89" y="658"/>
                  </a:lnTo>
                  <a:lnTo>
                    <a:pt x="55" y="658"/>
                  </a:lnTo>
                  <a:lnTo>
                    <a:pt x="0" y="669"/>
                  </a:lnTo>
                  <a:lnTo>
                    <a:pt x="0" y="714"/>
                  </a:lnTo>
                  <a:lnTo>
                    <a:pt x="355" y="714"/>
                  </a:lnTo>
                  <a:lnTo>
                    <a:pt x="355" y="669"/>
                  </a:lnTo>
                  <a:lnTo>
                    <a:pt x="311" y="669"/>
                  </a:lnTo>
                  <a:lnTo>
                    <a:pt x="277" y="658"/>
                  </a:lnTo>
                  <a:lnTo>
                    <a:pt x="255" y="658"/>
                  </a:lnTo>
                  <a:lnTo>
                    <a:pt x="244" y="647"/>
                  </a:lnTo>
                  <a:lnTo>
                    <a:pt x="233" y="624"/>
                  </a:lnTo>
                  <a:lnTo>
                    <a:pt x="233" y="301"/>
                  </a:lnTo>
                  <a:lnTo>
                    <a:pt x="255" y="190"/>
                  </a:lnTo>
                  <a:lnTo>
                    <a:pt x="300" y="101"/>
                  </a:lnTo>
                  <a:lnTo>
                    <a:pt x="366" y="56"/>
                  </a:lnTo>
                  <a:lnTo>
                    <a:pt x="444" y="34"/>
                  </a:lnTo>
                  <a:lnTo>
                    <a:pt x="510" y="56"/>
                  </a:lnTo>
                  <a:lnTo>
                    <a:pt x="544" y="90"/>
                  </a:lnTo>
                  <a:lnTo>
                    <a:pt x="566" y="145"/>
                  </a:lnTo>
                  <a:lnTo>
                    <a:pt x="566" y="624"/>
                  </a:lnTo>
                  <a:lnTo>
                    <a:pt x="555" y="647"/>
                  </a:lnTo>
                  <a:lnTo>
                    <a:pt x="532" y="658"/>
                  </a:lnTo>
                  <a:lnTo>
                    <a:pt x="499" y="658"/>
                  </a:lnTo>
                  <a:lnTo>
                    <a:pt x="444" y="669"/>
                  </a:lnTo>
                  <a:lnTo>
                    <a:pt x="444" y="714"/>
                  </a:lnTo>
                  <a:lnTo>
                    <a:pt x="799" y="714"/>
                  </a:lnTo>
                  <a:lnTo>
                    <a:pt x="799" y="669"/>
                  </a:lnTo>
                  <a:lnTo>
                    <a:pt x="754" y="669"/>
                  </a:lnTo>
                  <a:lnTo>
                    <a:pt x="721" y="658"/>
                  </a:lnTo>
                  <a:lnTo>
                    <a:pt x="699" y="658"/>
                  </a:lnTo>
                  <a:lnTo>
                    <a:pt x="688" y="647"/>
                  </a:lnTo>
                  <a:lnTo>
                    <a:pt x="677" y="624"/>
                  </a:lnTo>
                  <a:lnTo>
                    <a:pt x="677" y="301"/>
                  </a:lnTo>
                  <a:lnTo>
                    <a:pt x="699" y="190"/>
                  </a:lnTo>
                  <a:lnTo>
                    <a:pt x="743" y="101"/>
                  </a:lnTo>
                  <a:lnTo>
                    <a:pt x="810" y="56"/>
                  </a:lnTo>
                  <a:lnTo>
                    <a:pt x="887" y="34"/>
                  </a:lnTo>
                  <a:lnTo>
                    <a:pt x="954" y="56"/>
                  </a:lnTo>
                  <a:lnTo>
                    <a:pt x="987" y="90"/>
                  </a:lnTo>
                  <a:lnTo>
                    <a:pt x="1009" y="145"/>
                  </a:lnTo>
                  <a:lnTo>
                    <a:pt x="1009" y="624"/>
                  </a:lnTo>
                  <a:lnTo>
                    <a:pt x="998" y="647"/>
                  </a:lnTo>
                  <a:lnTo>
                    <a:pt x="976" y="658"/>
                  </a:lnTo>
                  <a:lnTo>
                    <a:pt x="943" y="658"/>
                  </a:lnTo>
                  <a:lnTo>
                    <a:pt x="887" y="669"/>
                  </a:lnTo>
                  <a:lnTo>
                    <a:pt x="887" y="714"/>
                  </a:lnTo>
                  <a:lnTo>
                    <a:pt x="1242" y="714"/>
                  </a:lnTo>
                  <a:lnTo>
                    <a:pt x="1242" y="669"/>
                  </a:lnTo>
                  <a:lnTo>
                    <a:pt x="1198" y="669"/>
                  </a:lnTo>
                  <a:lnTo>
                    <a:pt x="1165" y="658"/>
                  </a:lnTo>
                  <a:lnTo>
                    <a:pt x="1143" y="658"/>
                  </a:lnTo>
                  <a:lnTo>
                    <a:pt x="1120" y="613"/>
                  </a:lnTo>
                  <a:lnTo>
                    <a:pt x="1120" y="201"/>
                  </a:lnTo>
                  <a:lnTo>
                    <a:pt x="1109" y="123"/>
                  </a:lnTo>
                  <a:lnTo>
                    <a:pt x="1076" y="67"/>
                  </a:lnTo>
                  <a:lnTo>
                    <a:pt x="1054" y="45"/>
                  </a:lnTo>
                  <a:lnTo>
                    <a:pt x="1032" y="34"/>
                  </a:lnTo>
                  <a:lnTo>
                    <a:pt x="998" y="12"/>
                  </a:lnTo>
                  <a:lnTo>
                    <a:pt x="954" y="12"/>
                  </a:lnTo>
                  <a:lnTo>
                    <a:pt x="898" y="0"/>
                  </a:lnTo>
                  <a:lnTo>
                    <a:pt x="810" y="23"/>
                  </a:lnTo>
                  <a:lnTo>
                    <a:pt x="743" y="56"/>
                  </a:lnTo>
                  <a:lnTo>
                    <a:pt x="699" y="112"/>
                  </a:lnTo>
                  <a:lnTo>
                    <a:pt x="677" y="156"/>
                  </a:lnTo>
                  <a:lnTo>
                    <a:pt x="643" y="78"/>
                  </a:lnTo>
                  <a:lnTo>
                    <a:pt x="588" y="34"/>
                  </a:lnTo>
                  <a:lnTo>
                    <a:pt x="521" y="12"/>
                  </a:lnTo>
                  <a:lnTo>
                    <a:pt x="455" y="0"/>
                  </a:lnTo>
                  <a:lnTo>
                    <a:pt x="355" y="23"/>
                  </a:lnTo>
                  <a:lnTo>
                    <a:pt x="277" y="78"/>
                  </a:lnTo>
                  <a:lnTo>
                    <a:pt x="222" y="168"/>
                  </a:lnTo>
                  <a:lnTo>
                    <a:pt x="222" y="0"/>
                  </a:lnTo>
                  <a:lnTo>
                    <a:pt x="0" y="23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8" y="78"/>
                  </a:lnTo>
                  <a:lnTo>
                    <a:pt x="100" y="90"/>
                  </a:lnTo>
                  <a:lnTo>
                    <a:pt x="111" y="101"/>
                  </a:lnTo>
                  <a:lnTo>
                    <a:pt x="122" y="123"/>
                  </a:lnTo>
                  <a:lnTo>
                    <a:pt x="12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0" name="Freeform 226"/>
            <p:cNvSpPr>
              <a:spLocks noEditPoints="1"/>
            </p:cNvSpPr>
            <p:nvPr/>
          </p:nvSpPr>
          <p:spPr bwMode="auto">
            <a:xfrm>
              <a:off x="31776" y="17801"/>
              <a:ext cx="788" cy="1026"/>
            </a:xfrm>
            <a:custGeom>
              <a:avLst/>
              <a:gdLst/>
              <a:ahLst/>
              <a:cxnLst>
                <a:cxn ang="0">
                  <a:pos x="233" y="168"/>
                </a:cxn>
                <a:cxn ang="0">
                  <a:pos x="333" y="78"/>
                </a:cxn>
                <a:cxn ang="0">
                  <a:pos x="444" y="45"/>
                </a:cxn>
                <a:cxn ang="0">
                  <a:pos x="521" y="67"/>
                </a:cxn>
                <a:cxn ang="0">
                  <a:pos x="599" y="134"/>
                </a:cxn>
                <a:cxn ang="0">
                  <a:pos x="643" y="234"/>
                </a:cxn>
                <a:cxn ang="0">
                  <a:pos x="654" y="368"/>
                </a:cxn>
                <a:cxn ang="0">
                  <a:pos x="632" y="502"/>
                </a:cxn>
                <a:cxn ang="0">
                  <a:pos x="588" y="602"/>
                </a:cxn>
                <a:cxn ang="0">
                  <a:pos x="510" y="669"/>
                </a:cxn>
                <a:cxn ang="0">
                  <a:pos x="433" y="691"/>
                </a:cxn>
                <a:cxn ang="0">
                  <a:pos x="388" y="691"/>
                </a:cxn>
                <a:cxn ang="0">
                  <a:pos x="333" y="669"/>
                </a:cxn>
                <a:cxn ang="0">
                  <a:pos x="300" y="636"/>
                </a:cxn>
                <a:cxn ang="0">
                  <a:pos x="255" y="602"/>
                </a:cxn>
                <a:cxn ang="0">
                  <a:pos x="244" y="580"/>
                </a:cxn>
                <a:cxn ang="0">
                  <a:pos x="244" y="569"/>
                </a:cxn>
                <a:cxn ang="0">
                  <a:pos x="233" y="546"/>
                </a:cxn>
                <a:cxn ang="0">
                  <a:pos x="233" y="535"/>
                </a:cxn>
                <a:cxn ang="0">
                  <a:pos x="233" y="168"/>
                </a:cxn>
                <a:cxn ang="0">
                  <a:pos x="233" y="613"/>
                </a:cxn>
                <a:cxn ang="0">
                  <a:pos x="255" y="647"/>
                </a:cxn>
                <a:cxn ang="0">
                  <a:pos x="288" y="680"/>
                </a:cxn>
                <a:cxn ang="0">
                  <a:pos x="355" y="714"/>
                </a:cxn>
                <a:cxn ang="0">
                  <a:pos x="433" y="736"/>
                </a:cxn>
                <a:cxn ang="0">
                  <a:pos x="566" y="702"/>
                </a:cxn>
                <a:cxn ang="0">
                  <a:pos x="688" y="624"/>
                </a:cxn>
                <a:cxn ang="0">
                  <a:pos x="765" y="513"/>
                </a:cxn>
                <a:cxn ang="0">
                  <a:pos x="788" y="368"/>
                </a:cxn>
                <a:cxn ang="0">
                  <a:pos x="765" y="223"/>
                </a:cxn>
                <a:cxn ang="0">
                  <a:pos x="688" y="112"/>
                </a:cxn>
                <a:cxn ang="0">
                  <a:pos x="588" y="34"/>
                </a:cxn>
                <a:cxn ang="0">
                  <a:pos x="455" y="0"/>
                </a:cxn>
                <a:cxn ang="0">
                  <a:pos x="355" y="23"/>
                </a:cxn>
                <a:cxn ang="0">
                  <a:pos x="277" y="67"/>
                </a:cxn>
                <a:cxn ang="0">
                  <a:pos x="233" y="112"/>
                </a:cxn>
                <a:cxn ang="0">
                  <a:pos x="233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89" y="78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123"/>
                </a:cxn>
                <a:cxn ang="0">
                  <a:pos x="133" y="156"/>
                </a:cxn>
                <a:cxn ang="0">
                  <a:pos x="133" y="936"/>
                </a:cxn>
                <a:cxn ang="0">
                  <a:pos x="111" y="959"/>
                </a:cxn>
                <a:cxn ang="0">
                  <a:pos x="89" y="970"/>
                </a:cxn>
                <a:cxn ang="0">
                  <a:pos x="55" y="970"/>
                </a:cxn>
                <a:cxn ang="0">
                  <a:pos x="0" y="981"/>
                </a:cxn>
                <a:cxn ang="0">
                  <a:pos x="0" y="1026"/>
                </a:cxn>
                <a:cxn ang="0">
                  <a:pos x="366" y="1026"/>
                </a:cxn>
                <a:cxn ang="0">
                  <a:pos x="366" y="981"/>
                </a:cxn>
                <a:cxn ang="0">
                  <a:pos x="322" y="981"/>
                </a:cxn>
                <a:cxn ang="0">
                  <a:pos x="288" y="970"/>
                </a:cxn>
                <a:cxn ang="0">
                  <a:pos x="255" y="970"/>
                </a:cxn>
                <a:cxn ang="0">
                  <a:pos x="244" y="959"/>
                </a:cxn>
                <a:cxn ang="0">
                  <a:pos x="244" y="936"/>
                </a:cxn>
                <a:cxn ang="0">
                  <a:pos x="233" y="903"/>
                </a:cxn>
                <a:cxn ang="0">
                  <a:pos x="233" y="636"/>
                </a:cxn>
                <a:cxn ang="0">
                  <a:pos x="233" y="613"/>
                </a:cxn>
              </a:cxnLst>
              <a:rect l="0" t="0" r="r" b="b"/>
              <a:pathLst>
                <a:path w="788" h="1026">
                  <a:moveTo>
                    <a:pt x="233" y="168"/>
                  </a:moveTo>
                  <a:lnTo>
                    <a:pt x="333" y="78"/>
                  </a:lnTo>
                  <a:lnTo>
                    <a:pt x="444" y="45"/>
                  </a:lnTo>
                  <a:lnTo>
                    <a:pt x="521" y="67"/>
                  </a:lnTo>
                  <a:lnTo>
                    <a:pt x="599" y="134"/>
                  </a:lnTo>
                  <a:lnTo>
                    <a:pt x="643" y="234"/>
                  </a:lnTo>
                  <a:lnTo>
                    <a:pt x="654" y="368"/>
                  </a:lnTo>
                  <a:lnTo>
                    <a:pt x="632" y="502"/>
                  </a:lnTo>
                  <a:lnTo>
                    <a:pt x="588" y="602"/>
                  </a:lnTo>
                  <a:lnTo>
                    <a:pt x="510" y="669"/>
                  </a:lnTo>
                  <a:lnTo>
                    <a:pt x="433" y="691"/>
                  </a:lnTo>
                  <a:lnTo>
                    <a:pt x="388" y="691"/>
                  </a:lnTo>
                  <a:lnTo>
                    <a:pt x="333" y="669"/>
                  </a:lnTo>
                  <a:lnTo>
                    <a:pt x="300" y="636"/>
                  </a:lnTo>
                  <a:lnTo>
                    <a:pt x="255" y="602"/>
                  </a:lnTo>
                  <a:lnTo>
                    <a:pt x="244" y="580"/>
                  </a:lnTo>
                  <a:lnTo>
                    <a:pt x="244" y="569"/>
                  </a:lnTo>
                  <a:lnTo>
                    <a:pt x="233" y="546"/>
                  </a:lnTo>
                  <a:lnTo>
                    <a:pt x="233" y="535"/>
                  </a:lnTo>
                  <a:lnTo>
                    <a:pt x="233" y="168"/>
                  </a:lnTo>
                  <a:close/>
                  <a:moveTo>
                    <a:pt x="233" y="613"/>
                  </a:moveTo>
                  <a:lnTo>
                    <a:pt x="255" y="647"/>
                  </a:lnTo>
                  <a:lnTo>
                    <a:pt x="288" y="680"/>
                  </a:lnTo>
                  <a:lnTo>
                    <a:pt x="355" y="714"/>
                  </a:lnTo>
                  <a:lnTo>
                    <a:pt x="433" y="736"/>
                  </a:lnTo>
                  <a:lnTo>
                    <a:pt x="566" y="702"/>
                  </a:lnTo>
                  <a:lnTo>
                    <a:pt x="688" y="624"/>
                  </a:lnTo>
                  <a:lnTo>
                    <a:pt x="765" y="513"/>
                  </a:lnTo>
                  <a:lnTo>
                    <a:pt x="788" y="368"/>
                  </a:lnTo>
                  <a:lnTo>
                    <a:pt x="765" y="223"/>
                  </a:lnTo>
                  <a:lnTo>
                    <a:pt x="688" y="112"/>
                  </a:lnTo>
                  <a:lnTo>
                    <a:pt x="588" y="34"/>
                  </a:lnTo>
                  <a:lnTo>
                    <a:pt x="455" y="0"/>
                  </a:lnTo>
                  <a:lnTo>
                    <a:pt x="355" y="23"/>
                  </a:lnTo>
                  <a:lnTo>
                    <a:pt x="277" y="67"/>
                  </a:lnTo>
                  <a:lnTo>
                    <a:pt x="233" y="112"/>
                  </a:lnTo>
                  <a:lnTo>
                    <a:pt x="233" y="0"/>
                  </a:lnTo>
                  <a:lnTo>
                    <a:pt x="0" y="23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89" y="78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123"/>
                  </a:lnTo>
                  <a:lnTo>
                    <a:pt x="133" y="156"/>
                  </a:lnTo>
                  <a:lnTo>
                    <a:pt x="133" y="936"/>
                  </a:lnTo>
                  <a:lnTo>
                    <a:pt x="111" y="959"/>
                  </a:lnTo>
                  <a:lnTo>
                    <a:pt x="89" y="970"/>
                  </a:lnTo>
                  <a:lnTo>
                    <a:pt x="55" y="970"/>
                  </a:lnTo>
                  <a:lnTo>
                    <a:pt x="0" y="981"/>
                  </a:lnTo>
                  <a:lnTo>
                    <a:pt x="0" y="1026"/>
                  </a:lnTo>
                  <a:lnTo>
                    <a:pt x="366" y="1026"/>
                  </a:lnTo>
                  <a:lnTo>
                    <a:pt x="366" y="981"/>
                  </a:lnTo>
                  <a:lnTo>
                    <a:pt x="322" y="981"/>
                  </a:lnTo>
                  <a:lnTo>
                    <a:pt x="288" y="970"/>
                  </a:lnTo>
                  <a:lnTo>
                    <a:pt x="255" y="970"/>
                  </a:lnTo>
                  <a:lnTo>
                    <a:pt x="244" y="959"/>
                  </a:lnTo>
                  <a:lnTo>
                    <a:pt x="244" y="936"/>
                  </a:lnTo>
                  <a:lnTo>
                    <a:pt x="233" y="903"/>
                  </a:lnTo>
                  <a:lnTo>
                    <a:pt x="233" y="636"/>
                  </a:lnTo>
                  <a:lnTo>
                    <a:pt x="233" y="6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1" name="Freeform 227"/>
            <p:cNvSpPr>
              <a:spLocks noEditPoints="1"/>
            </p:cNvSpPr>
            <p:nvPr/>
          </p:nvSpPr>
          <p:spPr bwMode="auto">
            <a:xfrm>
              <a:off x="32708" y="17790"/>
              <a:ext cx="710" cy="747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6" y="234"/>
                </a:cxn>
                <a:cxn ang="0">
                  <a:pos x="610" y="112"/>
                </a:cxn>
                <a:cxn ang="0">
                  <a:pos x="488" y="34"/>
                </a:cxn>
                <a:cxn ang="0">
                  <a:pos x="355" y="0"/>
                </a:cxn>
                <a:cxn ang="0">
                  <a:pos x="211" y="34"/>
                </a:cxn>
                <a:cxn ang="0">
                  <a:pos x="100" y="112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7"/>
                </a:cxn>
                <a:cxn ang="0">
                  <a:pos x="488" y="713"/>
                </a:cxn>
                <a:cxn ang="0">
                  <a:pos x="599" y="635"/>
                </a:cxn>
                <a:cxn ang="0">
                  <a:pos x="676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8"/>
                </a:cxn>
                <a:cxn ang="0">
                  <a:pos x="177" y="591"/>
                </a:cxn>
                <a:cxn ang="0">
                  <a:pos x="144" y="513"/>
                </a:cxn>
                <a:cxn ang="0">
                  <a:pos x="133" y="435"/>
                </a:cxn>
                <a:cxn ang="0">
                  <a:pos x="133" y="257"/>
                </a:cxn>
                <a:cxn ang="0">
                  <a:pos x="166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5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5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80"/>
                </a:cxn>
                <a:cxn ang="0">
                  <a:pos x="499" y="647"/>
                </a:cxn>
                <a:cxn ang="0">
                  <a:pos x="432" y="691"/>
                </a:cxn>
                <a:cxn ang="0">
                  <a:pos x="355" y="702"/>
                </a:cxn>
              </a:cxnLst>
              <a:rect l="0" t="0" r="r" b="b"/>
              <a:pathLst>
                <a:path w="710" h="747">
                  <a:moveTo>
                    <a:pt x="710" y="379"/>
                  </a:moveTo>
                  <a:lnTo>
                    <a:pt x="676" y="234"/>
                  </a:lnTo>
                  <a:lnTo>
                    <a:pt x="610" y="112"/>
                  </a:lnTo>
                  <a:lnTo>
                    <a:pt x="488" y="34"/>
                  </a:lnTo>
                  <a:lnTo>
                    <a:pt x="355" y="0"/>
                  </a:lnTo>
                  <a:lnTo>
                    <a:pt x="211" y="34"/>
                  </a:lnTo>
                  <a:lnTo>
                    <a:pt x="100" y="112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7"/>
                  </a:lnTo>
                  <a:lnTo>
                    <a:pt x="488" y="713"/>
                  </a:lnTo>
                  <a:lnTo>
                    <a:pt x="599" y="635"/>
                  </a:lnTo>
                  <a:lnTo>
                    <a:pt x="676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8"/>
                  </a:lnTo>
                  <a:lnTo>
                    <a:pt x="177" y="591"/>
                  </a:lnTo>
                  <a:lnTo>
                    <a:pt x="144" y="513"/>
                  </a:lnTo>
                  <a:lnTo>
                    <a:pt x="133" y="435"/>
                  </a:lnTo>
                  <a:lnTo>
                    <a:pt x="133" y="257"/>
                  </a:lnTo>
                  <a:lnTo>
                    <a:pt x="166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5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5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80"/>
                  </a:lnTo>
                  <a:lnTo>
                    <a:pt x="499" y="647"/>
                  </a:lnTo>
                  <a:lnTo>
                    <a:pt x="432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2" name="Freeform 228"/>
            <p:cNvSpPr>
              <a:spLocks/>
            </p:cNvSpPr>
            <p:nvPr/>
          </p:nvSpPr>
          <p:spPr bwMode="auto">
            <a:xfrm>
              <a:off x="33518" y="17790"/>
              <a:ext cx="521" cy="747"/>
            </a:xfrm>
            <a:custGeom>
              <a:avLst/>
              <a:gdLst/>
              <a:ahLst/>
              <a:cxnLst>
                <a:cxn ang="0">
                  <a:pos x="299" y="413"/>
                </a:cxn>
                <a:cxn ang="0">
                  <a:pos x="377" y="446"/>
                </a:cxn>
                <a:cxn ang="0">
                  <a:pos x="443" y="524"/>
                </a:cxn>
                <a:cxn ang="0">
                  <a:pos x="421" y="635"/>
                </a:cxn>
                <a:cxn ang="0">
                  <a:pos x="266" y="702"/>
                </a:cxn>
                <a:cxn ang="0">
                  <a:pos x="110" y="647"/>
                </a:cxn>
                <a:cxn ang="0">
                  <a:pos x="44" y="479"/>
                </a:cxn>
                <a:cxn ang="0">
                  <a:pos x="22" y="446"/>
                </a:cxn>
                <a:cxn ang="0">
                  <a:pos x="0" y="736"/>
                </a:cxn>
                <a:cxn ang="0">
                  <a:pos x="22" y="747"/>
                </a:cxn>
                <a:cxn ang="0">
                  <a:pos x="33" y="725"/>
                </a:cxn>
                <a:cxn ang="0">
                  <a:pos x="66" y="702"/>
                </a:cxn>
                <a:cxn ang="0">
                  <a:pos x="88" y="669"/>
                </a:cxn>
                <a:cxn ang="0">
                  <a:pos x="166" y="725"/>
                </a:cxn>
                <a:cxn ang="0">
                  <a:pos x="244" y="747"/>
                </a:cxn>
                <a:cxn ang="0">
                  <a:pos x="388" y="725"/>
                </a:cxn>
                <a:cxn ang="0">
                  <a:pos x="510" y="602"/>
                </a:cxn>
                <a:cxn ang="0">
                  <a:pos x="521" y="479"/>
                </a:cxn>
                <a:cxn ang="0">
                  <a:pos x="488" y="401"/>
                </a:cxn>
                <a:cxn ang="0">
                  <a:pos x="366" y="312"/>
                </a:cxn>
                <a:cxn ang="0">
                  <a:pos x="210" y="279"/>
                </a:cxn>
                <a:cxn ang="0">
                  <a:pos x="88" y="212"/>
                </a:cxn>
                <a:cxn ang="0">
                  <a:pos x="77" y="134"/>
                </a:cxn>
                <a:cxn ang="0">
                  <a:pos x="122" y="67"/>
                </a:cxn>
                <a:cxn ang="0">
                  <a:pos x="199" y="34"/>
                </a:cxn>
                <a:cxn ang="0">
                  <a:pos x="343" y="45"/>
                </a:cxn>
                <a:cxn ang="0">
                  <a:pos x="421" y="145"/>
                </a:cxn>
                <a:cxn ang="0">
                  <a:pos x="443" y="245"/>
                </a:cxn>
                <a:cxn ang="0">
                  <a:pos x="476" y="11"/>
                </a:cxn>
                <a:cxn ang="0">
                  <a:pos x="454" y="0"/>
                </a:cxn>
                <a:cxn ang="0">
                  <a:pos x="443" y="11"/>
                </a:cxn>
                <a:cxn ang="0">
                  <a:pos x="399" y="45"/>
                </a:cxn>
                <a:cxn ang="0">
                  <a:pos x="310" y="11"/>
                </a:cxn>
                <a:cxn ang="0">
                  <a:pos x="255" y="0"/>
                </a:cxn>
                <a:cxn ang="0">
                  <a:pos x="77" y="45"/>
                </a:cxn>
                <a:cxn ang="0">
                  <a:pos x="11" y="145"/>
                </a:cxn>
                <a:cxn ang="0">
                  <a:pos x="0" y="245"/>
                </a:cxn>
                <a:cxn ang="0">
                  <a:pos x="33" y="312"/>
                </a:cxn>
                <a:cxn ang="0">
                  <a:pos x="122" y="368"/>
                </a:cxn>
                <a:cxn ang="0">
                  <a:pos x="277" y="413"/>
                </a:cxn>
              </a:cxnLst>
              <a:rect l="0" t="0" r="r" b="b"/>
              <a:pathLst>
                <a:path w="521" h="747">
                  <a:moveTo>
                    <a:pt x="277" y="413"/>
                  </a:moveTo>
                  <a:lnTo>
                    <a:pt x="299" y="413"/>
                  </a:lnTo>
                  <a:lnTo>
                    <a:pt x="343" y="435"/>
                  </a:lnTo>
                  <a:lnTo>
                    <a:pt x="377" y="446"/>
                  </a:lnTo>
                  <a:lnTo>
                    <a:pt x="421" y="491"/>
                  </a:lnTo>
                  <a:lnTo>
                    <a:pt x="443" y="524"/>
                  </a:lnTo>
                  <a:lnTo>
                    <a:pt x="443" y="557"/>
                  </a:lnTo>
                  <a:lnTo>
                    <a:pt x="421" y="635"/>
                  </a:lnTo>
                  <a:lnTo>
                    <a:pt x="366" y="691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10" y="647"/>
                  </a:lnTo>
                  <a:lnTo>
                    <a:pt x="66" y="569"/>
                  </a:lnTo>
                  <a:lnTo>
                    <a:pt x="44" y="479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57"/>
                  </a:lnTo>
                  <a:lnTo>
                    <a:pt x="0" y="736"/>
                  </a:lnTo>
                  <a:lnTo>
                    <a:pt x="11" y="747"/>
                  </a:lnTo>
                  <a:lnTo>
                    <a:pt x="22" y="747"/>
                  </a:lnTo>
                  <a:lnTo>
                    <a:pt x="22" y="736"/>
                  </a:lnTo>
                  <a:lnTo>
                    <a:pt x="33" y="725"/>
                  </a:lnTo>
                  <a:lnTo>
                    <a:pt x="55" y="713"/>
                  </a:lnTo>
                  <a:lnTo>
                    <a:pt x="66" y="702"/>
                  </a:lnTo>
                  <a:lnTo>
                    <a:pt x="66" y="691"/>
                  </a:lnTo>
                  <a:lnTo>
                    <a:pt x="88" y="669"/>
                  </a:lnTo>
                  <a:lnTo>
                    <a:pt x="133" y="702"/>
                  </a:lnTo>
                  <a:lnTo>
                    <a:pt x="166" y="725"/>
                  </a:lnTo>
                  <a:lnTo>
                    <a:pt x="210" y="736"/>
                  </a:lnTo>
                  <a:lnTo>
                    <a:pt x="244" y="747"/>
                  </a:lnTo>
                  <a:lnTo>
                    <a:pt x="266" y="747"/>
                  </a:lnTo>
                  <a:lnTo>
                    <a:pt x="388" y="725"/>
                  </a:lnTo>
                  <a:lnTo>
                    <a:pt x="465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521" y="479"/>
                  </a:lnTo>
                  <a:lnTo>
                    <a:pt x="499" y="435"/>
                  </a:lnTo>
                  <a:lnTo>
                    <a:pt x="488" y="401"/>
                  </a:lnTo>
                  <a:lnTo>
                    <a:pt x="454" y="368"/>
                  </a:lnTo>
                  <a:lnTo>
                    <a:pt x="366" y="312"/>
                  </a:lnTo>
                  <a:lnTo>
                    <a:pt x="277" y="290"/>
                  </a:lnTo>
                  <a:lnTo>
                    <a:pt x="210" y="279"/>
                  </a:lnTo>
                  <a:lnTo>
                    <a:pt x="144" y="257"/>
                  </a:lnTo>
                  <a:lnTo>
                    <a:pt x="88" y="212"/>
                  </a:lnTo>
                  <a:lnTo>
                    <a:pt x="77" y="156"/>
                  </a:lnTo>
                  <a:lnTo>
                    <a:pt x="77" y="134"/>
                  </a:lnTo>
                  <a:lnTo>
                    <a:pt x="99" y="89"/>
                  </a:lnTo>
                  <a:lnTo>
                    <a:pt x="122" y="67"/>
                  </a:lnTo>
                  <a:lnTo>
                    <a:pt x="155" y="45"/>
                  </a:lnTo>
                  <a:lnTo>
                    <a:pt x="199" y="34"/>
                  </a:lnTo>
                  <a:lnTo>
                    <a:pt x="255" y="34"/>
                  </a:lnTo>
                  <a:lnTo>
                    <a:pt x="343" y="45"/>
                  </a:lnTo>
                  <a:lnTo>
                    <a:pt x="399" y="89"/>
                  </a:lnTo>
                  <a:lnTo>
                    <a:pt x="421" y="145"/>
                  </a:lnTo>
                  <a:lnTo>
                    <a:pt x="443" y="234"/>
                  </a:lnTo>
                  <a:lnTo>
                    <a:pt x="443" y="245"/>
                  </a:lnTo>
                  <a:lnTo>
                    <a:pt x="476" y="245"/>
                  </a:lnTo>
                  <a:lnTo>
                    <a:pt x="476" y="11"/>
                  </a:lnTo>
                  <a:lnTo>
                    <a:pt x="465" y="0"/>
                  </a:lnTo>
                  <a:lnTo>
                    <a:pt x="454" y="0"/>
                  </a:lnTo>
                  <a:lnTo>
                    <a:pt x="454" y="11"/>
                  </a:lnTo>
                  <a:lnTo>
                    <a:pt x="443" y="11"/>
                  </a:lnTo>
                  <a:lnTo>
                    <a:pt x="410" y="45"/>
                  </a:lnTo>
                  <a:lnTo>
                    <a:pt x="399" y="45"/>
                  </a:lnTo>
                  <a:lnTo>
                    <a:pt x="354" y="23"/>
                  </a:lnTo>
                  <a:lnTo>
                    <a:pt x="310" y="11"/>
                  </a:lnTo>
                  <a:lnTo>
                    <a:pt x="277" y="0"/>
                  </a:lnTo>
                  <a:lnTo>
                    <a:pt x="255" y="0"/>
                  </a:lnTo>
                  <a:lnTo>
                    <a:pt x="155" y="11"/>
                  </a:lnTo>
                  <a:lnTo>
                    <a:pt x="77" y="45"/>
                  </a:lnTo>
                  <a:lnTo>
                    <a:pt x="33" y="89"/>
                  </a:lnTo>
                  <a:lnTo>
                    <a:pt x="11" y="145"/>
                  </a:lnTo>
                  <a:lnTo>
                    <a:pt x="0" y="201"/>
                  </a:lnTo>
                  <a:lnTo>
                    <a:pt x="0" y="245"/>
                  </a:lnTo>
                  <a:lnTo>
                    <a:pt x="22" y="279"/>
                  </a:lnTo>
                  <a:lnTo>
                    <a:pt x="33" y="312"/>
                  </a:lnTo>
                  <a:lnTo>
                    <a:pt x="66" y="335"/>
                  </a:lnTo>
                  <a:lnTo>
                    <a:pt x="122" y="368"/>
                  </a:lnTo>
                  <a:lnTo>
                    <a:pt x="188" y="390"/>
                  </a:lnTo>
                  <a:lnTo>
                    <a:pt x="27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3" name="Freeform 229"/>
            <p:cNvSpPr>
              <a:spLocks/>
            </p:cNvSpPr>
            <p:nvPr/>
          </p:nvSpPr>
          <p:spPr bwMode="auto">
            <a:xfrm>
              <a:off x="34150" y="17790"/>
              <a:ext cx="521" cy="747"/>
            </a:xfrm>
            <a:custGeom>
              <a:avLst/>
              <a:gdLst/>
              <a:ahLst/>
              <a:cxnLst>
                <a:cxn ang="0">
                  <a:pos x="299" y="413"/>
                </a:cxn>
                <a:cxn ang="0">
                  <a:pos x="377" y="446"/>
                </a:cxn>
                <a:cxn ang="0">
                  <a:pos x="443" y="557"/>
                </a:cxn>
                <a:cxn ang="0">
                  <a:pos x="366" y="691"/>
                </a:cxn>
                <a:cxn ang="0">
                  <a:pos x="177" y="691"/>
                </a:cxn>
                <a:cxn ang="0">
                  <a:pos x="66" y="569"/>
                </a:cxn>
                <a:cxn ang="0">
                  <a:pos x="33" y="457"/>
                </a:cxn>
                <a:cxn ang="0">
                  <a:pos x="0" y="457"/>
                </a:cxn>
                <a:cxn ang="0">
                  <a:pos x="11" y="747"/>
                </a:cxn>
                <a:cxn ang="0">
                  <a:pos x="22" y="736"/>
                </a:cxn>
                <a:cxn ang="0">
                  <a:pos x="55" y="713"/>
                </a:cxn>
                <a:cxn ang="0">
                  <a:pos x="66" y="691"/>
                </a:cxn>
                <a:cxn ang="0">
                  <a:pos x="133" y="702"/>
                </a:cxn>
                <a:cxn ang="0">
                  <a:pos x="211" y="736"/>
                </a:cxn>
                <a:cxn ang="0">
                  <a:pos x="266" y="747"/>
                </a:cxn>
                <a:cxn ang="0">
                  <a:pos x="466" y="680"/>
                </a:cxn>
                <a:cxn ang="0">
                  <a:pos x="521" y="524"/>
                </a:cxn>
                <a:cxn ang="0">
                  <a:pos x="488" y="401"/>
                </a:cxn>
                <a:cxn ang="0">
                  <a:pos x="366" y="312"/>
                </a:cxn>
                <a:cxn ang="0">
                  <a:pos x="199" y="279"/>
                </a:cxn>
                <a:cxn ang="0">
                  <a:pos x="89" y="212"/>
                </a:cxn>
                <a:cxn ang="0">
                  <a:pos x="77" y="134"/>
                </a:cxn>
                <a:cxn ang="0">
                  <a:pos x="122" y="67"/>
                </a:cxn>
                <a:cxn ang="0">
                  <a:pos x="199" y="34"/>
                </a:cxn>
                <a:cxn ang="0">
                  <a:pos x="344" y="45"/>
                </a:cxn>
                <a:cxn ang="0">
                  <a:pos x="421" y="145"/>
                </a:cxn>
                <a:cxn ang="0">
                  <a:pos x="443" y="245"/>
                </a:cxn>
                <a:cxn ang="0">
                  <a:pos x="477" y="11"/>
                </a:cxn>
                <a:cxn ang="0">
                  <a:pos x="455" y="0"/>
                </a:cxn>
                <a:cxn ang="0">
                  <a:pos x="443" y="11"/>
                </a:cxn>
                <a:cxn ang="0">
                  <a:pos x="399" y="45"/>
                </a:cxn>
                <a:cxn ang="0">
                  <a:pos x="310" y="11"/>
                </a:cxn>
                <a:cxn ang="0">
                  <a:pos x="255" y="0"/>
                </a:cxn>
                <a:cxn ang="0">
                  <a:pos x="77" y="45"/>
                </a:cxn>
                <a:cxn ang="0">
                  <a:pos x="0" y="145"/>
                </a:cxn>
                <a:cxn ang="0">
                  <a:pos x="11" y="279"/>
                </a:cxn>
                <a:cxn ang="0">
                  <a:pos x="66" y="335"/>
                </a:cxn>
                <a:cxn ang="0">
                  <a:pos x="177" y="390"/>
                </a:cxn>
              </a:cxnLst>
              <a:rect l="0" t="0" r="r" b="b"/>
              <a:pathLst>
                <a:path w="521" h="747">
                  <a:moveTo>
                    <a:pt x="277" y="413"/>
                  </a:moveTo>
                  <a:lnTo>
                    <a:pt x="299" y="413"/>
                  </a:lnTo>
                  <a:lnTo>
                    <a:pt x="344" y="435"/>
                  </a:lnTo>
                  <a:lnTo>
                    <a:pt x="377" y="446"/>
                  </a:lnTo>
                  <a:lnTo>
                    <a:pt x="421" y="491"/>
                  </a:lnTo>
                  <a:lnTo>
                    <a:pt x="443" y="557"/>
                  </a:lnTo>
                  <a:lnTo>
                    <a:pt x="421" y="635"/>
                  </a:lnTo>
                  <a:lnTo>
                    <a:pt x="366" y="691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11" y="647"/>
                  </a:lnTo>
                  <a:lnTo>
                    <a:pt x="66" y="569"/>
                  </a:lnTo>
                  <a:lnTo>
                    <a:pt x="44" y="479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57"/>
                  </a:lnTo>
                  <a:lnTo>
                    <a:pt x="0" y="736"/>
                  </a:lnTo>
                  <a:lnTo>
                    <a:pt x="11" y="747"/>
                  </a:lnTo>
                  <a:lnTo>
                    <a:pt x="22" y="747"/>
                  </a:lnTo>
                  <a:lnTo>
                    <a:pt x="22" y="736"/>
                  </a:lnTo>
                  <a:lnTo>
                    <a:pt x="33" y="725"/>
                  </a:lnTo>
                  <a:lnTo>
                    <a:pt x="55" y="713"/>
                  </a:lnTo>
                  <a:lnTo>
                    <a:pt x="66" y="702"/>
                  </a:lnTo>
                  <a:lnTo>
                    <a:pt x="66" y="691"/>
                  </a:lnTo>
                  <a:lnTo>
                    <a:pt x="89" y="669"/>
                  </a:lnTo>
                  <a:lnTo>
                    <a:pt x="133" y="702"/>
                  </a:lnTo>
                  <a:lnTo>
                    <a:pt x="166" y="725"/>
                  </a:lnTo>
                  <a:lnTo>
                    <a:pt x="211" y="736"/>
                  </a:lnTo>
                  <a:lnTo>
                    <a:pt x="233" y="747"/>
                  </a:lnTo>
                  <a:lnTo>
                    <a:pt x="266" y="747"/>
                  </a:lnTo>
                  <a:lnTo>
                    <a:pt x="377" y="725"/>
                  </a:lnTo>
                  <a:lnTo>
                    <a:pt x="466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499" y="435"/>
                  </a:lnTo>
                  <a:lnTo>
                    <a:pt x="488" y="401"/>
                  </a:lnTo>
                  <a:lnTo>
                    <a:pt x="455" y="368"/>
                  </a:lnTo>
                  <a:lnTo>
                    <a:pt x="366" y="312"/>
                  </a:lnTo>
                  <a:lnTo>
                    <a:pt x="266" y="290"/>
                  </a:lnTo>
                  <a:lnTo>
                    <a:pt x="199" y="279"/>
                  </a:lnTo>
                  <a:lnTo>
                    <a:pt x="133" y="257"/>
                  </a:lnTo>
                  <a:lnTo>
                    <a:pt x="89" y="212"/>
                  </a:lnTo>
                  <a:lnTo>
                    <a:pt x="77" y="156"/>
                  </a:lnTo>
                  <a:lnTo>
                    <a:pt x="77" y="134"/>
                  </a:lnTo>
                  <a:lnTo>
                    <a:pt x="100" y="89"/>
                  </a:lnTo>
                  <a:lnTo>
                    <a:pt x="122" y="67"/>
                  </a:lnTo>
                  <a:lnTo>
                    <a:pt x="155" y="45"/>
                  </a:lnTo>
                  <a:lnTo>
                    <a:pt x="199" y="34"/>
                  </a:lnTo>
                  <a:lnTo>
                    <a:pt x="255" y="34"/>
                  </a:lnTo>
                  <a:lnTo>
                    <a:pt x="344" y="45"/>
                  </a:lnTo>
                  <a:lnTo>
                    <a:pt x="399" y="89"/>
                  </a:lnTo>
                  <a:lnTo>
                    <a:pt x="421" y="145"/>
                  </a:lnTo>
                  <a:lnTo>
                    <a:pt x="443" y="234"/>
                  </a:lnTo>
                  <a:lnTo>
                    <a:pt x="443" y="245"/>
                  </a:lnTo>
                  <a:lnTo>
                    <a:pt x="477" y="245"/>
                  </a:lnTo>
                  <a:lnTo>
                    <a:pt x="477" y="11"/>
                  </a:lnTo>
                  <a:lnTo>
                    <a:pt x="466" y="0"/>
                  </a:lnTo>
                  <a:lnTo>
                    <a:pt x="455" y="0"/>
                  </a:lnTo>
                  <a:lnTo>
                    <a:pt x="455" y="11"/>
                  </a:lnTo>
                  <a:lnTo>
                    <a:pt x="443" y="11"/>
                  </a:lnTo>
                  <a:lnTo>
                    <a:pt x="410" y="45"/>
                  </a:lnTo>
                  <a:lnTo>
                    <a:pt x="399" y="45"/>
                  </a:lnTo>
                  <a:lnTo>
                    <a:pt x="355" y="23"/>
                  </a:lnTo>
                  <a:lnTo>
                    <a:pt x="310" y="11"/>
                  </a:lnTo>
                  <a:lnTo>
                    <a:pt x="277" y="0"/>
                  </a:lnTo>
                  <a:lnTo>
                    <a:pt x="255" y="0"/>
                  </a:lnTo>
                  <a:lnTo>
                    <a:pt x="155" y="11"/>
                  </a:lnTo>
                  <a:lnTo>
                    <a:pt x="77" y="45"/>
                  </a:lnTo>
                  <a:lnTo>
                    <a:pt x="33" y="89"/>
                  </a:lnTo>
                  <a:lnTo>
                    <a:pt x="0" y="145"/>
                  </a:lnTo>
                  <a:lnTo>
                    <a:pt x="0" y="245"/>
                  </a:lnTo>
                  <a:lnTo>
                    <a:pt x="11" y="279"/>
                  </a:lnTo>
                  <a:lnTo>
                    <a:pt x="33" y="312"/>
                  </a:lnTo>
                  <a:lnTo>
                    <a:pt x="66" y="335"/>
                  </a:lnTo>
                  <a:lnTo>
                    <a:pt x="122" y="368"/>
                  </a:lnTo>
                  <a:lnTo>
                    <a:pt x="177" y="390"/>
                  </a:lnTo>
                  <a:lnTo>
                    <a:pt x="27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4" name="Freeform 230"/>
            <p:cNvSpPr>
              <a:spLocks noEditPoints="1"/>
            </p:cNvSpPr>
            <p:nvPr/>
          </p:nvSpPr>
          <p:spPr bwMode="auto">
            <a:xfrm>
              <a:off x="34782" y="17445"/>
              <a:ext cx="333" cy="1070"/>
            </a:xfrm>
            <a:custGeom>
              <a:avLst/>
              <a:gdLst/>
              <a:ahLst/>
              <a:cxnLst>
                <a:cxn ang="0">
                  <a:pos x="222" y="356"/>
                </a:cxn>
                <a:cxn ang="0">
                  <a:pos x="0" y="379"/>
                </a:cxn>
                <a:cxn ang="0">
                  <a:pos x="0" y="423"/>
                </a:cxn>
                <a:cxn ang="0">
                  <a:pos x="44" y="423"/>
                </a:cxn>
                <a:cxn ang="0">
                  <a:pos x="78" y="434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79"/>
                </a:cxn>
                <a:cxn ang="0">
                  <a:pos x="122" y="980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44" y="1014"/>
                </a:cxn>
                <a:cxn ang="0">
                  <a:pos x="0" y="1025"/>
                </a:cxn>
                <a:cxn ang="0">
                  <a:pos x="0" y="1070"/>
                </a:cxn>
                <a:cxn ang="0">
                  <a:pos x="333" y="1070"/>
                </a:cxn>
                <a:cxn ang="0">
                  <a:pos x="333" y="1025"/>
                </a:cxn>
                <a:cxn ang="0">
                  <a:pos x="288" y="1025"/>
                </a:cxn>
                <a:cxn ang="0">
                  <a:pos x="255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22" y="980"/>
                </a:cxn>
                <a:cxn ang="0">
                  <a:pos x="222" y="947"/>
                </a:cxn>
                <a:cxn ang="0">
                  <a:pos x="222" y="356"/>
                </a:cxn>
                <a:cxn ang="0">
                  <a:pos x="233" y="78"/>
                </a:cxn>
                <a:cxn ang="0">
                  <a:pos x="222" y="44"/>
                </a:cxn>
                <a:cxn ang="0">
                  <a:pos x="211" y="22"/>
                </a:cxn>
                <a:cxn ang="0">
                  <a:pos x="178" y="0"/>
                </a:cxn>
                <a:cxn ang="0">
                  <a:pos x="122" y="0"/>
                </a:cxn>
                <a:cxn ang="0">
                  <a:pos x="100" y="11"/>
                </a:cxn>
                <a:cxn ang="0">
                  <a:pos x="78" y="33"/>
                </a:cxn>
                <a:cxn ang="0">
                  <a:pos x="67" y="56"/>
                </a:cxn>
                <a:cxn ang="0">
                  <a:pos x="67" y="111"/>
                </a:cxn>
                <a:cxn ang="0">
                  <a:pos x="111" y="156"/>
                </a:cxn>
                <a:cxn ang="0">
                  <a:pos x="144" y="167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33" h="1070">
                  <a:moveTo>
                    <a:pt x="222" y="356"/>
                  </a:moveTo>
                  <a:lnTo>
                    <a:pt x="0" y="379"/>
                  </a:lnTo>
                  <a:lnTo>
                    <a:pt x="0" y="423"/>
                  </a:lnTo>
                  <a:lnTo>
                    <a:pt x="44" y="423"/>
                  </a:lnTo>
                  <a:lnTo>
                    <a:pt x="78" y="434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79"/>
                  </a:lnTo>
                  <a:lnTo>
                    <a:pt x="122" y="980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44" y="1014"/>
                  </a:lnTo>
                  <a:lnTo>
                    <a:pt x="0" y="1025"/>
                  </a:lnTo>
                  <a:lnTo>
                    <a:pt x="0" y="1070"/>
                  </a:lnTo>
                  <a:lnTo>
                    <a:pt x="333" y="1070"/>
                  </a:lnTo>
                  <a:lnTo>
                    <a:pt x="333" y="1025"/>
                  </a:lnTo>
                  <a:lnTo>
                    <a:pt x="288" y="1025"/>
                  </a:lnTo>
                  <a:lnTo>
                    <a:pt x="255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22" y="980"/>
                  </a:lnTo>
                  <a:lnTo>
                    <a:pt x="222" y="947"/>
                  </a:lnTo>
                  <a:lnTo>
                    <a:pt x="222" y="356"/>
                  </a:lnTo>
                  <a:close/>
                  <a:moveTo>
                    <a:pt x="233" y="78"/>
                  </a:moveTo>
                  <a:lnTo>
                    <a:pt x="222" y="44"/>
                  </a:lnTo>
                  <a:lnTo>
                    <a:pt x="211" y="22"/>
                  </a:lnTo>
                  <a:lnTo>
                    <a:pt x="178" y="0"/>
                  </a:lnTo>
                  <a:lnTo>
                    <a:pt x="122" y="0"/>
                  </a:lnTo>
                  <a:lnTo>
                    <a:pt x="100" y="11"/>
                  </a:lnTo>
                  <a:lnTo>
                    <a:pt x="78" y="33"/>
                  </a:lnTo>
                  <a:lnTo>
                    <a:pt x="67" y="56"/>
                  </a:lnTo>
                  <a:lnTo>
                    <a:pt x="67" y="111"/>
                  </a:lnTo>
                  <a:lnTo>
                    <a:pt x="111" y="156"/>
                  </a:lnTo>
                  <a:lnTo>
                    <a:pt x="144" y="167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5" name="Freeform 231"/>
            <p:cNvSpPr>
              <a:spLocks noEditPoints="1"/>
            </p:cNvSpPr>
            <p:nvPr/>
          </p:nvSpPr>
          <p:spPr bwMode="auto">
            <a:xfrm>
              <a:off x="35215" y="17400"/>
              <a:ext cx="787" cy="1137"/>
            </a:xfrm>
            <a:custGeom>
              <a:avLst/>
              <a:gdLst/>
              <a:ahLst/>
              <a:cxnLst>
                <a:cxn ang="0">
                  <a:pos x="233" y="513"/>
                </a:cxn>
                <a:cxn ang="0">
                  <a:pos x="233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99" y="78"/>
                </a:cxn>
                <a:cxn ang="0">
                  <a:pos x="122" y="101"/>
                </a:cxn>
                <a:cxn ang="0">
                  <a:pos x="122" y="1115"/>
                </a:cxn>
                <a:cxn ang="0">
                  <a:pos x="166" y="1115"/>
                </a:cxn>
                <a:cxn ang="0">
                  <a:pos x="177" y="1103"/>
                </a:cxn>
                <a:cxn ang="0">
                  <a:pos x="222" y="1014"/>
                </a:cxn>
                <a:cxn ang="0">
                  <a:pos x="255" y="1059"/>
                </a:cxn>
                <a:cxn ang="0">
                  <a:pos x="332" y="1115"/>
                </a:cxn>
                <a:cxn ang="0">
                  <a:pos x="432" y="1137"/>
                </a:cxn>
                <a:cxn ang="0">
                  <a:pos x="565" y="1103"/>
                </a:cxn>
                <a:cxn ang="0">
                  <a:pos x="676" y="1025"/>
                </a:cxn>
                <a:cxn ang="0">
                  <a:pos x="754" y="914"/>
                </a:cxn>
                <a:cxn ang="0">
                  <a:pos x="787" y="769"/>
                </a:cxn>
                <a:cxn ang="0">
                  <a:pos x="765" y="624"/>
                </a:cxn>
                <a:cxn ang="0">
                  <a:pos x="687" y="513"/>
                </a:cxn>
                <a:cxn ang="0">
                  <a:pos x="576" y="435"/>
                </a:cxn>
                <a:cxn ang="0">
                  <a:pos x="443" y="401"/>
                </a:cxn>
                <a:cxn ang="0">
                  <a:pos x="344" y="424"/>
                </a:cxn>
                <a:cxn ang="0">
                  <a:pos x="266" y="468"/>
                </a:cxn>
                <a:cxn ang="0">
                  <a:pos x="233" y="513"/>
                </a:cxn>
                <a:cxn ang="0">
                  <a:pos x="233" y="936"/>
                </a:cxn>
                <a:cxn ang="0">
                  <a:pos x="233" y="569"/>
                </a:cxn>
                <a:cxn ang="0">
                  <a:pos x="321" y="479"/>
                </a:cxn>
                <a:cxn ang="0">
                  <a:pos x="388" y="446"/>
                </a:cxn>
                <a:cxn ang="0">
                  <a:pos x="443" y="435"/>
                </a:cxn>
                <a:cxn ang="0">
                  <a:pos x="488" y="446"/>
                </a:cxn>
                <a:cxn ang="0">
                  <a:pos x="532" y="468"/>
                </a:cxn>
                <a:cxn ang="0">
                  <a:pos x="576" y="502"/>
                </a:cxn>
                <a:cxn ang="0">
                  <a:pos x="610" y="546"/>
                </a:cxn>
                <a:cxn ang="0">
                  <a:pos x="643" y="613"/>
                </a:cxn>
                <a:cxn ang="0">
                  <a:pos x="654" y="691"/>
                </a:cxn>
                <a:cxn ang="0">
                  <a:pos x="654" y="836"/>
                </a:cxn>
                <a:cxn ang="0">
                  <a:pos x="643" y="914"/>
                </a:cxn>
                <a:cxn ang="0">
                  <a:pos x="610" y="992"/>
                </a:cxn>
                <a:cxn ang="0">
                  <a:pos x="565" y="1048"/>
                </a:cxn>
                <a:cxn ang="0">
                  <a:pos x="499" y="1081"/>
                </a:cxn>
                <a:cxn ang="0">
                  <a:pos x="421" y="1092"/>
                </a:cxn>
                <a:cxn ang="0">
                  <a:pos x="377" y="1092"/>
                </a:cxn>
                <a:cxn ang="0">
                  <a:pos x="332" y="1070"/>
                </a:cxn>
                <a:cxn ang="0">
                  <a:pos x="288" y="1037"/>
                </a:cxn>
                <a:cxn ang="0">
                  <a:pos x="255" y="1003"/>
                </a:cxn>
                <a:cxn ang="0">
                  <a:pos x="233" y="959"/>
                </a:cxn>
                <a:cxn ang="0">
                  <a:pos x="233" y="936"/>
                </a:cxn>
              </a:cxnLst>
              <a:rect l="0" t="0" r="r" b="b"/>
              <a:pathLst>
                <a:path w="787" h="1137">
                  <a:moveTo>
                    <a:pt x="233" y="513"/>
                  </a:moveTo>
                  <a:lnTo>
                    <a:pt x="233" y="0"/>
                  </a:lnTo>
                  <a:lnTo>
                    <a:pt x="0" y="23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99" y="78"/>
                  </a:lnTo>
                  <a:lnTo>
                    <a:pt x="122" y="101"/>
                  </a:lnTo>
                  <a:lnTo>
                    <a:pt x="122" y="1115"/>
                  </a:lnTo>
                  <a:lnTo>
                    <a:pt x="166" y="1115"/>
                  </a:lnTo>
                  <a:lnTo>
                    <a:pt x="177" y="1103"/>
                  </a:lnTo>
                  <a:lnTo>
                    <a:pt x="222" y="1014"/>
                  </a:lnTo>
                  <a:lnTo>
                    <a:pt x="255" y="1059"/>
                  </a:lnTo>
                  <a:lnTo>
                    <a:pt x="332" y="1115"/>
                  </a:lnTo>
                  <a:lnTo>
                    <a:pt x="432" y="1137"/>
                  </a:lnTo>
                  <a:lnTo>
                    <a:pt x="565" y="1103"/>
                  </a:lnTo>
                  <a:lnTo>
                    <a:pt x="676" y="1025"/>
                  </a:lnTo>
                  <a:lnTo>
                    <a:pt x="754" y="914"/>
                  </a:lnTo>
                  <a:lnTo>
                    <a:pt x="787" y="769"/>
                  </a:lnTo>
                  <a:lnTo>
                    <a:pt x="765" y="624"/>
                  </a:lnTo>
                  <a:lnTo>
                    <a:pt x="687" y="513"/>
                  </a:lnTo>
                  <a:lnTo>
                    <a:pt x="576" y="435"/>
                  </a:lnTo>
                  <a:lnTo>
                    <a:pt x="443" y="401"/>
                  </a:lnTo>
                  <a:lnTo>
                    <a:pt x="344" y="424"/>
                  </a:lnTo>
                  <a:lnTo>
                    <a:pt x="266" y="468"/>
                  </a:lnTo>
                  <a:lnTo>
                    <a:pt x="233" y="513"/>
                  </a:lnTo>
                  <a:close/>
                  <a:moveTo>
                    <a:pt x="233" y="936"/>
                  </a:moveTo>
                  <a:lnTo>
                    <a:pt x="233" y="569"/>
                  </a:lnTo>
                  <a:lnTo>
                    <a:pt x="321" y="479"/>
                  </a:lnTo>
                  <a:lnTo>
                    <a:pt x="388" y="446"/>
                  </a:lnTo>
                  <a:lnTo>
                    <a:pt x="443" y="435"/>
                  </a:lnTo>
                  <a:lnTo>
                    <a:pt x="488" y="446"/>
                  </a:lnTo>
                  <a:lnTo>
                    <a:pt x="532" y="468"/>
                  </a:lnTo>
                  <a:lnTo>
                    <a:pt x="576" y="502"/>
                  </a:lnTo>
                  <a:lnTo>
                    <a:pt x="610" y="546"/>
                  </a:lnTo>
                  <a:lnTo>
                    <a:pt x="643" y="613"/>
                  </a:lnTo>
                  <a:lnTo>
                    <a:pt x="654" y="691"/>
                  </a:lnTo>
                  <a:lnTo>
                    <a:pt x="654" y="836"/>
                  </a:lnTo>
                  <a:lnTo>
                    <a:pt x="643" y="914"/>
                  </a:lnTo>
                  <a:lnTo>
                    <a:pt x="610" y="992"/>
                  </a:lnTo>
                  <a:lnTo>
                    <a:pt x="565" y="1048"/>
                  </a:lnTo>
                  <a:lnTo>
                    <a:pt x="499" y="1081"/>
                  </a:lnTo>
                  <a:lnTo>
                    <a:pt x="421" y="1092"/>
                  </a:lnTo>
                  <a:lnTo>
                    <a:pt x="377" y="1092"/>
                  </a:lnTo>
                  <a:lnTo>
                    <a:pt x="332" y="1070"/>
                  </a:lnTo>
                  <a:lnTo>
                    <a:pt x="288" y="1037"/>
                  </a:lnTo>
                  <a:lnTo>
                    <a:pt x="255" y="1003"/>
                  </a:lnTo>
                  <a:lnTo>
                    <a:pt x="233" y="959"/>
                  </a:lnTo>
                  <a:lnTo>
                    <a:pt x="233" y="9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6" name="Freeform 232"/>
            <p:cNvSpPr>
              <a:spLocks/>
            </p:cNvSpPr>
            <p:nvPr/>
          </p:nvSpPr>
          <p:spPr bwMode="auto">
            <a:xfrm>
              <a:off x="36113" y="17400"/>
              <a:ext cx="355" cy="1115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23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78" y="78"/>
                </a:cxn>
                <a:cxn ang="0">
                  <a:pos x="100" y="78"/>
                </a:cxn>
                <a:cxn ang="0">
                  <a:pos x="122" y="123"/>
                </a:cxn>
                <a:cxn ang="0">
                  <a:pos x="122" y="1025"/>
                </a:cxn>
                <a:cxn ang="0">
                  <a:pos x="111" y="1048"/>
                </a:cxn>
                <a:cxn ang="0">
                  <a:pos x="89" y="1059"/>
                </a:cxn>
                <a:cxn ang="0">
                  <a:pos x="56" y="1059"/>
                </a:cxn>
                <a:cxn ang="0">
                  <a:pos x="0" y="1070"/>
                </a:cxn>
                <a:cxn ang="0">
                  <a:pos x="0" y="1115"/>
                </a:cxn>
                <a:cxn ang="0">
                  <a:pos x="355" y="1115"/>
                </a:cxn>
                <a:cxn ang="0">
                  <a:pos x="355" y="1070"/>
                </a:cxn>
                <a:cxn ang="0">
                  <a:pos x="311" y="1070"/>
                </a:cxn>
                <a:cxn ang="0">
                  <a:pos x="277" y="1059"/>
                </a:cxn>
                <a:cxn ang="0">
                  <a:pos x="255" y="1059"/>
                </a:cxn>
                <a:cxn ang="0">
                  <a:pos x="233" y="1048"/>
                </a:cxn>
                <a:cxn ang="0">
                  <a:pos x="233" y="992"/>
                </a:cxn>
                <a:cxn ang="0">
                  <a:pos x="233" y="0"/>
                </a:cxn>
              </a:cxnLst>
              <a:rect l="0" t="0" r="r" b="b"/>
              <a:pathLst>
                <a:path w="355" h="1115">
                  <a:moveTo>
                    <a:pt x="233" y="0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78" y="78"/>
                  </a:lnTo>
                  <a:lnTo>
                    <a:pt x="100" y="78"/>
                  </a:lnTo>
                  <a:lnTo>
                    <a:pt x="122" y="123"/>
                  </a:lnTo>
                  <a:lnTo>
                    <a:pt x="122" y="1025"/>
                  </a:lnTo>
                  <a:lnTo>
                    <a:pt x="111" y="1048"/>
                  </a:lnTo>
                  <a:lnTo>
                    <a:pt x="89" y="1059"/>
                  </a:lnTo>
                  <a:lnTo>
                    <a:pt x="56" y="1059"/>
                  </a:lnTo>
                  <a:lnTo>
                    <a:pt x="0" y="1070"/>
                  </a:lnTo>
                  <a:lnTo>
                    <a:pt x="0" y="1115"/>
                  </a:lnTo>
                  <a:lnTo>
                    <a:pt x="355" y="1115"/>
                  </a:lnTo>
                  <a:lnTo>
                    <a:pt x="355" y="1070"/>
                  </a:lnTo>
                  <a:lnTo>
                    <a:pt x="311" y="1070"/>
                  </a:lnTo>
                  <a:lnTo>
                    <a:pt x="277" y="1059"/>
                  </a:lnTo>
                  <a:lnTo>
                    <a:pt x="255" y="1059"/>
                  </a:lnTo>
                  <a:lnTo>
                    <a:pt x="233" y="1048"/>
                  </a:lnTo>
                  <a:lnTo>
                    <a:pt x="233" y="992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7" name="Freeform 233"/>
            <p:cNvSpPr>
              <a:spLocks noEditPoints="1"/>
            </p:cNvSpPr>
            <p:nvPr/>
          </p:nvSpPr>
          <p:spPr bwMode="auto">
            <a:xfrm>
              <a:off x="36546" y="17790"/>
              <a:ext cx="621" cy="747"/>
            </a:xfrm>
            <a:custGeom>
              <a:avLst/>
              <a:gdLst/>
              <a:ahLst/>
              <a:cxnLst>
                <a:cxn ang="0">
                  <a:pos x="577" y="357"/>
                </a:cxn>
                <a:cxn ang="0">
                  <a:pos x="599" y="357"/>
                </a:cxn>
                <a:cxn ang="0">
                  <a:pos x="621" y="335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1" y="67"/>
                </a:cxn>
                <a:cxn ang="0">
                  <a:pos x="443" y="23"/>
                </a:cxn>
                <a:cxn ang="0">
                  <a:pos x="333" y="0"/>
                </a:cxn>
                <a:cxn ang="0">
                  <a:pos x="199" y="34"/>
                </a:cxn>
                <a:cxn ang="0">
                  <a:pos x="100" y="112"/>
                </a:cxn>
                <a:cxn ang="0">
                  <a:pos x="22" y="234"/>
                </a:cxn>
                <a:cxn ang="0">
                  <a:pos x="0" y="368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7"/>
                </a:cxn>
                <a:cxn ang="0">
                  <a:pos x="455" y="725"/>
                </a:cxn>
                <a:cxn ang="0">
                  <a:pos x="532" y="680"/>
                </a:cxn>
                <a:cxn ang="0">
                  <a:pos x="588" y="624"/>
                </a:cxn>
                <a:cxn ang="0">
                  <a:pos x="610" y="569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3"/>
                </a:cxn>
                <a:cxn ang="0">
                  <a:pos x="588" y="513"/>
                </a:cxn>
                <a:cxn ang="0">
                  <a:pos x="577" y="524"/>
                </a:cxn>
                <a:cxn ang="0">
                  <a:pos x="577" y="535"/>
                </a:cxn>
                <a:cxn ang="0">
                  <a:pos x="532" y="613"/>
                </a:cxn>
                <a:cxn ang="0">
                  <a:pos x="488" y="669"/>
                </a:cxn>
                <a:cxn ang="0">
                  <a:pos x="432" y="691"/>
                </a:cxn>
                <a:cxn ang="0">
                  <a:pos x="388" y="702"/>
                </a:cxn>
                <a:cxn ang="0">
                  <a:pos x="366" y="702"/>
                </a:cxn>
                <a:cxn ang="0">
                  <a:pos x="288" y="691"/>
                </a:cxn>
                <a:cxn ang="0">
                  <a:pos x="233" y="647"/>
                </a:cxn>
                <a:cxn ang="0">
                  <a:pos x="177" y="591"/>
                </a:cxn>
                <a:cxn ang="0">
                  <a:pos x="144" y="513"/>
                </a:cxn>
                <a:cxn ang="0">
                  <a:pos x="133" y="424"/>
                </a:cxn>
                <a:cxn ang="0">
                  <a:pos x="133" y="357"/>
                </a:cxn>
                <a:cxn ang="0">
                  <a:pos x="577" y="357"/>
                </a:cxn>
                <a:cxn ang="0">
                  <a:pos x="133" y="323"/>
                </a:cxn>
                <a:cxn ang="0">
                  <a:pos x="155" y="201"/>
                </a:cxn>
                <a:cxn ang="0">
                  <a:pos x="188" y="123"/>
                </a:cxn>
                <a:cxn ang="0">
                  <a:pos x="244" y="67"/>
                </a:cxn>
                <a:cxn ang="0">
                  <a:pos x="288" y="45"/>
                </a:cxn>
                <a:cxn ang="0">
                  <a:pos x="333" y="45"/>
                </a:cxn>
                <a:cxn ang="0">
                  <a:pos x="399" y="56"/>
                </a:cxn>
                <a:cxn ang="0">
                  <a:pos x="455" y="101"/>
                </a:cxn>
                <a:cxn ang="0">
                  <a:pos x="488" y="156"/>
                </a:cxn>
                <a:cxn ang="0">
                  <a:pos x="499" y="223"/>
                </a:cxn>
                <a:cxn ang="0">
                  <a:pos x="510" y="279"/>
                </a:cxn>
                <a:cxn ang="0">
                  <a:pos x="510" y="323"/>
                </a:cxn>
                <a:cxn ang="0">
                  <a:pos x="133" y="323"/>
                </a:cxn>
              </a:cxnLst>
              <a:rect l="0" t="0" r="r" b="b"/>
              <a:pathLst>
                <a:path w="621" h="747">
                  <a:moveTo>
                    <a:pt x="577" y="357"/>
                  </a:moveTo>
                  <a:lnTo>
                    <a:pt x="599" y="357"/>
                  </a:lnTo>
                  <a:lnTo>
                    <a:pt x="621" y="335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1" y="67"/>
                  </a:lnTo>
                  <a:lnTo>
                    <a:pt x="443" y="23"/>
                  </a:lnTo>
                  <a:lnTo>
                    <a:pt x="333" y="0"/>
                  </a:lnTo>
                  <a:lnTo>
                    <a:pt x="199" y="34"/>
                  </a:lnTo>
                  <a:lnTo>
                    <a:pt x="100" y="112"/>
                  </a:lnTo>
                  <a:lnTo>
                    <a:pt x="22" y="234"/>
                  </a:lnTo>
                  <a:lnTo>
                    <a:pt x="0" y="368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7"/>
                  </a:lnTo>
                  <a:lnTo>
                    <a:pt x="455" y="725"/>
                  </a:lnTo>
                  <a:lnTo>
                    <a:pt x="532" y="680"/>
                  </a:lnTo>
                  <a:lnTo>
                    <a:pt x="588" y="624"/>
                  </a:lnTo>
                  <a:lnTo>
                    <a:pt x="610" y="569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3"/>
                  </a:lnTo>
                  <a:lnTo>
                    <a:pt x="588" y="513"/>
                  </a:lnTo>
                  <a:lnTo>
                    <a:pt x="577" y="524"/>
                  </a:lnTo>
                  <a:lnTo>
                    <a:pt x="577" y="535"/>
                  </a:lnTo>
                  <a:lnTo>
                    <a:pt x="532" y="613"/>
                  </a:lnTo>
                  <a:lnTo>
                    <a:pt x="488" y="669"/>
                  </a:lnTo>
                  <a:lnTo>
                    <a:pt x="432" y="691"/>
                  </a:lnTo>
                  <a:lnTo>
                    <a:pt x="388" y="702"/>
                  </a:lnTo>
                  <a:lnTo>
                    <a:pt x="366" y="702"/>
                  </a:lnTo>
                  <a:lnTo>
                    <a:pt x="288" y="691"/>
                  </a:lnTo>
                  <a:lnTo>
                    <a:pt x="233" y="647"/>
                  </a:lnTo>
                  <a:lnTo>
                    <a:pt x="177" y="591"/>
                  </a:lnTo>
                  <a:lnTo>
                    <a:pt x="144" y="513"/>
                  </a:lnTo>
                  <a:lnTo>
                    <a:pt x="133" y="424"/>
                  </a:lnTo>
                  <a:lnTo>
                    <a:pt x="133" y="357"/>
                  </a:lnTo>
                  <a:lnTo>
                    <a:pt x="577" y="357"/>
                  </a:lnTo>
                  <a:close/>
                  <a:moveTo>
                    <a:pt x="133" y="323"/>
                  </a:moveTo>
                  <a:lnTo>
                    <a:pt x="155" y="201"/>
                  </a:lnTo>
                  <a:lnTo>
                    <a:pt x="188" y="123"/>
                  </a:lnTo>
                  <a:lnTo>
                    <a:pt x="244" y="67"/>
                  </a:lnTo>
                  <a:lnTo>
                    <a:pt x="288" y="45"/>
                  </a:lnTo>
                  <a:lnTo>
                    <a:pt x="333" y="45"/>
                  </a:lnTo>
                  <a:lnTo>
                    <a:pt x="399" y="56"/>
                  </a:lnTo>
                  <a:lnTo>
                    <a:pt x="455" y="101"/>
                  </a:lnTo>
                  <a:lnTo>
                    <a:pt x="488" y="156"/>
                  </a:lnTo>
                  <a:lnTo>
                    <a:pt x="499" y="223"/>
                  </a:lnTo>
                  <a:lnTo>
                    <a:pt x="510" y="279"/>
                  </a:lnTo>
                  <a:lnTo>
                    <a:pt x="510" y="323"/>
                  </a:lnTo>
                  <a:lnTo>
                    <a:pt x="133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8" name="Freeform 234"/>
            <p:cNvSpPr>
              <a:spLocks/>
            </p:cNvSpPr>
            <p:nvPr/>
          </p:nvSpPr>
          <p:spPr bwMode="auto">
            <a:xfrm>
              <a:off x="817" y="19450"/>
              <a:ext cx="499" cy="1014"/>
            </a:xfrm>
            <a:custGeom>
              <a:avLst/>
              <a:gdLst/>
              <a:ahLst/>
              <a:cxnLst>
                <a:cxn ang="0">
                  <a:pos x="244" y="346"/>
                </a:cxn>
                <a:cxn ang="0">
                  <a:pos x="477" y="346"/>
                </a:cxn>
                <a:cxn ang="0">
                  <a:pos x="477" y="301"/>
                </a:cxn>
                <a:cxn ang="0">
                  <a:pos x="244" y="301"/>
                </a:cxn>
                <a:cxn ang="0">
                  <a:pos x="244" y="0"/>
                </a:cxn>
                <a:cxn ang="0">
                  <a:pos x="200" y="0"/>
                </a:cxn>
                <a:cxn ang="0">
                  <a:pos x="200" y="90"/>
                </a:cxn>
                <a:cxn ang="0">
                  <a:pos x="178" y="168"/>
                </a:cxn>
                <a:cxn ang="0">
                  <a:pos x="133" y="234"/>
                </a:cxn>
                <a:cxn ang="0">
                  <a:pos x="78" y="290"/>
                </a:cxn>
                <a:cxn ang="0">
                  <a:pos x="0" y="312"/>
                </a:cxn>
                <a:cxn ang="0">
                  <a:pos x="0" y="346"/>
                </a:cxn>
                <a:cxn ang="0">
                  <a:pos x="133" y="346"/>
                </a:cxn>
                <a:cxn ang="0">
                  <a:pos x="133" y="792"/>
                </a:cxn>
                <a:cxn ang="0">
                  <a:pos x="144" y="892"/>
                </a:cxn>
                <a:cxn ang="0">
                  <a:pos x="189" y="959"/>
                </a:cxn>
                <a:cxn ang="0">
                  <a:pos x="244" y="992"/>
                </a:cxn>
                <a:cxn ang="0">
                  <a:pos x="300" y="1003"/>
                </a:cxn>
                <a:cxn ang="0">
                  <a:pos x="344" y="1014"/>
                </a:cxn>
                <a:cxn ang="0">
                  <a:pos x="411" y="992"/>
                </a:cxn>
                <a:cxn ang="0">
                  <a:pos x="466" y="936"/>
                </a:cxn>
                <a:cxn ang="0">
                  <a:pos x="488" y="870"/>
                </a:cxn>
                <a:cxn ang="0">
                  <a:pos x="499" y="792"/>
                </a:cxn>
                <a:cxn ang="0">
                  <a:pos x="499" y="702"/>
                </a:cxn>
                <a:cxn ang="0">
                  <a:pos x="455" y="702"/>
                </a:cxn>
                <a:cxn ang="0">
                  <a:pos x="455" y="847"/>
                </a:cxn>
                <a:cxn ang="0">
                  <a:pos x="444" y="892"/>
                </a:cxn>
                <a:cxn ang="0">
                  <a:pos x="422" y="925"/>
                </a:cxn>
                <a:cxn ang="0">
                  <a:pos x="377" y="970"/>
                </a:cxn>
                <a:cxn ang="0">
                  <a:pos x="322" y="970"/>
                </a:cxn>
                <a:cxn ang="0">
                  <a:pos x="277" y="925"/>
                </a:cxn>
                <a:cxn ang="0">
                  <a:pos x="244" y="858"/>
                </a:cxn>
                <a:cxn ang="0">
                  <a:pos x="244" y="792"/>
                </a:cxn>
                <a:cxn ang="0">
                  <a:pos x="244" y="346"/>
                </a:cxn>
              </a:cxnLst>
              <a:rect l="0" t="0" r="r" b="b"/>
              <a:pathLst>
                <a:path w="499" h="1014">
                  <a:moveTo>
                    <a:pt x="244" y="346"/>
                  </a:moveTo>
                  <a:lnTo>
                    <a:pt x="477" y="346"/>
                  </a:lnTo>
                  <a:lnTo>
                    <a:pt x="477" y="301"/>
                  </a:lnTo>
                  <a:lnTo>
                    <a:pt x="244" y="301"/>
                  </a:lnTo>
                  <a:lnTo>
                    <a:pt x="244" y="0"/>
                  </a:lnTo>
                  <a:lnTo>
                    <a:pt x="200" y="0"/>
                  </a:lnTo>
                  <a:lnTo>
                    <a:pt x="200" y="90"/>
                  </a:lnTo>
                  <a:lnTo>
                    <a:pt x="178" y="168"/>
                  </a:lnTo>
                  <a:lnTo>
                    <a:pt x="133" y="234"/>
                  </a:lnTo>
                  <a:lnTo>
                    <a:pt x="78" y="290"/>
                  </a:lnTo>
                  <a:lnTo>
                    <a:pt x="0" y="312"/>
                  </a:lnTo>
                  <a:lnTo>
                    <a:pt x="0" y="346"/>
                  </a:lnTo>
                  <a:lnTo>
                    <a:pt x="133" y="346"/>
                  </a:lnTo>
                  <a:lnTo>
                    <a:pt x="133" y="792"/>
                  </a:lnTo>
                  <a:lnTo>
                    <a:pt x="144" y="892"/>
                  </a:lnTo>
                  <a:lnTo>
                    <a:pt x="189" y="959"/>
                  </a:lnTo>
                  <a:lnTo>
                    <a:pt x="244" y="992"/>
                  </a:lnTo>
                  <a:lnTo>
                    <a:pt x="300" y="1003"/>
                  </a:lnTo>
                  <a:lnTo>
                    <a:pt x="344" y="1014"/>
                  </a:lnTo>
                  <a:lnTo>
                    <a:pt x="411" y="992"/>
                  </a:lnTo>
                  <a:lnTo>
                    <a:pt x="466" y="936"/>
                  </a:lnTo>
                  <a:lnTo>
                    <a:pt x="488" y="870"/>
                  </a:lnTo>
                  <a:lnTo>
                    <a:pt x="499" y="792"/>
                  </a:lnTo>
                  <a:lnTo>
                    <a:pt x="499" y="702"/>
                  </a:lnTo>
                  <a:lnTo>
                    <a:pt x="455" y="702"/>
                  </a:lnTo>
                  <a:lnTo>
                    <a:pt x="455" y="847"/>
                  </a:lnTo>
                  <a:lnTo>
                    <a:pt x="444" y="892"/>
                  </a:lnTo>
                  <a:lnTo>
                    <a:pt x="422" y="925"/>
                  </a:lnTo>
                  <a:lnTo>
                    <a:pt x="377" y="970"/>
                  </a:lnTo>
                  <a:lnTo>
                    <a:pt x="322" y="970"/>
                  </a:lnTo>
                  <a:lnTo>
                    <a:pt x="277" y="925"/>
                  </a:lnTo>
                  <a:lnTo>
                    <a:pt x="244" y="858"/>
                  </a:lnTo>
                  <a:lnTo>
                    <a:pt x="244" y="792"/>
                  </a:lnTo>
                  <a:lnTo>
                    <a:pt x="244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19" name="Freeform 235"/>
            <p:cNvSpPr>
              <a:spLocks/>
            </p:cNvSpPr>
            <p:nvPr/>
          </p:nvSpPr>
          <p:spPr bwMode="auto">
            <a:xfrm>
              <a:off x="1461" y="19328"/>
              <a:ext cx="798" cy="1114"/>
            </a:xfrm>
            <a:custGeom>
              <a:avLst/>
              <a:gdLst/>
              <a:ahLst/>
              <a:cxnLst>
                <a:cxn ang="0">
                  <a:pos x="676" y="713"/>
                </a:cxn>
                <a:cxn ang="0">
                  <a:pos x="676" y="602"/>
                </a:cxn>
                <a:cxn ang="0">
                  <a:pos x="665" y="524"/>
                </a:cxn>
                <a:cxn ang="0">
                  <a:pos x="632" y="468"/>
                </a:cxn>
                <a:cxn ang="0">
                  <a:pos x="610" y="446"/>
                </a:cxn>
                <a:cxn ang="0">
                  <a:pos x="587" y="434"/>
                </a:cxn>
                <a:cxn ang="0">
                  <a:pos x="554" y="412"/>
                </a:cxn>
                <a:cxn ang="0">
                  <a:pos x="510" y="412"/>
                </a:cxn>
                <a:cxn ang="0">
                  <a:pos x="454" y="401"/>
                </a:cxn>
                <a:cxn ang="0">
                  <a:pos x="366" y="423"/>
                </a:cxn>
                <a:cxn ang="0">
                  <a:pos x="299" y="457"/>
                </a:cxn>
                <a:cxn ang="0">
                  <a:pos x="255" y="512"/>
                </a:cxn>
                <a:cxn ang="0">
                  <a:pos x="232" y="557"/>
                </a:cxn>
                <a:cxn ang="0">
                  <a:pos x="221" y="557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99" y="78"/>
                </a:cxn>
                <a:cxn ang="0">
                  <a:pos x="122" y="122"/>
                </a:cxn>
                <a:cxn ang="0">
                  <a:pos x="122" y="1025"/>
                </a:cxn>
                <a:cxn ang="0">
                  <a:pos x="110" y="1047"/>
                </a:cxn>
                <a:cxn ang="0">
                  <a:pos x="88" y="1058"/>
                </a:cxn>
                <a:cxn ang="0">
                  <a:pos x="55" y="1058"/>
                </a:cxn>
                <a:cxn ang="0">
                  <a:pos x="0" y="1070"/>
                </a:cxn>
                <a:cxn ang="0">
                  <a:pos x="0" y="1114"/>
                </a:cxn>
                <a:cxn ang="0">
                  <a:pos x="354" y="1114"/>
                </a:cxn>
                <a:cxn ang="0">
                  <a:pos x="354" y="1070"/>
                </a:cxn>
                <a:cxn ang="0">
                  <a:pos x="310" y="1070"/>
                </a:cxn>
                <a:cxn ang="0">
                  <a:pos x="277" y="1058"/>
                </a:cxn>
                <a:cxn ang="0">
                  <a:pos x="255" y="1058"/>
                </a:cxn>
                <a:cxn ang="0">
                  <a:pos x="244" y="1047"/>
                </a:cxn>
                <a:cxn ang="0">
                  <a:pos x="232" y="1025"/>
                </a:cxn>
                <a:cxn ang="0">
                  <a:pos x="232" y="702"/>
                </a:cxn>
                <a:cxn ang="0">
                  <a:pos x="255" y="590"/>
                </a:cxn>
                <a:cxn ang="0">
                  <a:pos x="299" y="501"/>
                </a:cxn>
                <a:cxn ang="0">
                  <a:pos x="366" y="457"/>
                </a:cxn>
                <a:cxn ang="0">
                  <a:pos x="443" y="434"/>
                </a:cxn>
                <a:cxn ang="0">
                  <a:pos x="510" y="457"/>
                </a:cxn>
                <a:cxn ang="0">
                  <a:pos x="543" y="490"/>
                </a:cxn>
                <a:cxn ang="0">
                  <a:pos x="565" y="546"/>
                </a:cxn>
                <a:cxn ang="0">
                  <a:pos x="565" y="1025"/>
                </a:cxn>
                <a:cxn ang="0">
                  <a:pos x="554" y="1047"/>
                </a:cxn>
                <a:cxn ang="0">
                  <a:pos x="532" y="1058"/>
                </a:cxn>
                <a:cxn ang="0">
                  <a:pos x="499" y="1058"/>
                </a:cxn>
                <a:cxn ang="0">
                  <a:pos x="443" y="1070"/>
                </a:cxn>
                <a:cxn ang="0">
                  <a:pos x="443" y="1114"/>
                </a:cxn>
                <a:cxn ang="0">
                  <a:pos x="798" y="1114"/>
                </a:cxn>
                <a:cxn ang="0">
                  <a:pos x="798" y="1070"/>
                </a:cxn>
                <a:cxn ang="0">
                  <a:pos x="754" y="1070"/>
                </a:cxn>
                <a:cxn ang="0">
                  <a:pos x="721" y="1058"/>
                </a:cxn>
                <a:cxn ang="0">
                  <a:pos x="698" y="1058"/>
                </a:cxn>
                <a:cxn ang="0">
                  <a:pos x="676" y="1036"/>
                </a:cxn>
                <a:cxn ang="0">
                  <a:pos x="676" y="1014"/>
                </a:cxn>
                <a:cxn ang="0">
                  <a:pos x="676" y="713"/>
                </a:cxn>
              </a:cxnLst>
              <a:rect l="0" t="0" r="r" b="b"/>
              <a:pathLst>
                <a:path w="798" h="1114">
                  <a:moveTo>
                    <a:pt x="676" y="713"/>
                  </a:moveTo>
                  <a:lnTo>
                    <a:pt x="676" y="602"/>
                  </a:lnTo>
                  <a:lnTo>
                    <a:pt x="665" y="524"/>
                  </a:lnTo>
                  <a:lnTo>
                    <a:pt x="632" y="468"/>
                  </a:lnTo>
                  <a:lnTo>
                    <a:pt x="610" y="446"/>
                  </a:lnTo>
                  <a:lnTo>
                    <a:pt x="587" y="434"/>
                  </a:lnTo>
                  <a:lnTo>
                    <a:pt x="554" y="412"/>
                  </a:lnTo>
                  <a:lnTo>
                    <a:pt x="510" y="412"/>
                  </a:lnTo>
                  <a:lnTo>
                    <a:pt x="454" y="401"/>
                  </a:lnTo>
                  <a:lnTo>
                    <a:pt x="366" y="423"/>
                  </a:lnTo>
                  <a:lnTo>
                    <a:pt x="299" y="457"/>
                  </a:lnTo>
                  <a:lnTo>
                    <a:pt x="255" y="512"/>
                  </a:lnTo>
                  <a:lnTo>
                    <a:pt x="232" y="557"/>
                  </a:lnTo>
                  <a:lnTo>
                    <a:pt x="221" y="557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99" y="78"/>
                  </a:lnTo>
                  <a:lnTo>
                    <a:pt x="122" y="122"/>
                  </a:lnTo>
                  <a:lnTo>
                    <a:pt x="122" y="1025"/>
                  </a:lnTo>
                  <a:lnTo>
                    <a:pt x="110" y="1047"/>
                  </a:lnTo>
                  <a:lnTo>
                    <a:pt x="88" y="1058"/>
                  </a:lnTo>
                  <a:lnTo>
                    <a:pt x="55" y="1058"/>
                  </a:lnTo>
                  <a:lnTo>
                    <a:pt x="0" y="1070"/>
                  </a:lnTo>
                  <a:lnTo>
                    <a:pt x="0" y="1114"/>
                  </a:lnTo>
                  <a:lnTo>
                    <a:pt x="354" y="1114"/>
                  </a:lnTo>
                  <a:lnTo>
                    <a:pt x="354" y="1070"/>
                  </a:lnTo>
                  <a:lnTo>
                    <a:pt x="310" y="1070"/>
                  </a:lnTo>
                  <a:lnTo>
                    <a:pt x="277" y="1058"/>
                  </a:lnTo>
                  <a:lnTo>
                    <a:pt x="255" y="1058"/>
                  </a:lnTo>
                  <a:lnTo>
                    <a:pt x="244" y="1047"/>
                  </a:lnTo>
                  <a:lnTo>
                    <a:pt x="232" y="1025"/>
                  </a:lnTo>
                  <a:lnTo>
                    <a:pt x="232" y="702"/>
                  </a:lnTo>
                  <a:lnTo>
                    <a:pt x="255" y="590"/>
                  </a:lnTo>
                  <a:lnTo>
                    <a:pt x="299" y="501"/>
                  </a:lnTo>
                  <a:lnTo>
                    <a:pt x="366" y="457"/>
                  </a:lnTo>
                  <a:lnTo>
                    <a:pt x="443" y="434"/>
                  </a:lnTo>
                  <a:lnTo>
                    <a:pt x="510" y="457"/>
                  </a:lnTo>
                  <a:lnTo>
                    <a:pt x="543" y="490"/>
                  </a:lnTo>
                  <a:lnTo>
                    <a:pt x="565" y="546"/>
                  </a:lnTo>
                  <a:lnTo>
                    <a:pt x="565" y="1025"/>
                  </a:lnTo>
                  <a:lnTo>
                    <a:pt x="554" y="1047"/>
                  </a:lnTo>
                  <a:lnTo>
                    <a:pt x="532" y="1058"/>
                  </a:lnTo>
                  <a:lnTo>
                    <a:pt x="499" y="1058"/>
                  </a:lnTo>
                  <a:lnTo>
                    <a:pt x="443" y="1070"/>
                  </a:lnTo>
                  <a:lnTo>
                    <a:pt x="443" y="1114"/>
                  </a:lnTo>
                  <a:lnTo>
                    <a:pt x="798" y="1114"/>
                  </a:lnTo>
                  <a:lnTo>
                    <a:pt x="798" y="1070"/>
                  </a:lnTo>
                  <a:lnTo>
                    <a:pt x="754" y="1070"/>
                  </a:lnTo>
                  <a:lnTo>
                    <a:pt x="721" y="1058"/>
                  </a:lnTo>
                  <a:lnTo>
                    <a:pt x="698" y="1058"/>
                  </a:lnTo>
                  <a:lnTo>
                    <a:pt x="676" y="1036"/>
                  </a:lnTo>
                  <a:lnTo>
                    <a:pt x="676" y="1014"/>
                  </a:lnTo>
                  <a:lnTo>
                    <a:pt x="676" y="7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0" name="Freeform 236"/>
            <p:cNvSpPr>
              <a:spLocks noEditPoints="1"/>
            </p:cNvSpPr>
            <p:nvPr/>
          </p:nvSpPr>
          <p:spPr bwMode="auto">
            <a:xfrm>
              <a:off x="2359" y="19718"/>
              <a:ext cx="721" cy="746"/>
            </a:xfrm>
            <a:custGeom>
              <a:avLst/>
              <a:gdLst/>
              <a:ahLst/>
              <a:cxnLst>
                <a:cxn ang="0">
                  <a:pos x="488" y="668"/>
                </a:cxn>
                <a:cxn ang="0">
                  <a:pos x="532" y="713"/>
                </a:cxn>
                <a:cxn ang="0">
                  <a:pos x="588" y="735"/>
                </a:cxn>
                <a:cxn ang="0">
                  <a:pos x="621" y="724"/>
                </a:cxn>
                <a:cxn ang="0">
                  <a:pos x="666" y="702"/>
                </a:cxn>
                <a:cxn ang="0">
                  <a:pos x="710" y="657"/>
                </a:cxn>
                <a:cxn ang="0">
                  <a:pos x="721" y="490"/>
                </a:cxn>
                <a:cxn ang="0">
                  <a:pos x="688" y="624"/>
                </a:cxn>
                <a:cxn ang="0">
                  <a:pos x="654" y="680"/>
                </a:cxn>
                <a:cxn ang="0">
                  <a:pos x="588" y="668"/>
                </a:cxn>
                <a:cxn ang="0">
                  <a:pos x="566" y="212"/>
                </a:cxn>
                <a:cxn ang="0">
                  <a:pos x="510" y="89"/>
                </a:cxn>
                <a:cxn ang="0">
                  <a:pos x="288" y="0"/>
                </a:cxn>
                <a:cxn ang="0">
                  <a:pos x="122" y="56"/>
                </a:cxn>
                <a:cxn ang="0">
                  <a:pos x="44" y="189"/>
                </a:cxn>
                <a:cxn ang="0">
                  <a:pos x="67" y="245"/>
                </a:cxn>
                <a:cxn ang="0">
                  <a:pos x="155" y="256"/>
                </a:cxn>
                <a:cxn ang="0">
                  <a:pos x="189" y="212"/>
                </a:cxn>
                <a:cxn ang="0">
                  <a:pos x="200" y="178"/>
                </a:cxn>
                <a:cxn ang="0">
                  <a:pos x="189" y="145"/>
                </a:cxn>
                <a:cxn ang="0">
                  <a:pos x="111" y="111"/>
                </a:cxn>
                <a:cxn ang="0">
                  <a:pos x="177" y="67"/>
                </a:cxn>
                <a:cxn ang="0">
                  <a:pos x="288" y="44"/>
                </a:cxn>
                <a:cxn ang="0">
                  <a:pos x="399" y="89"/>
                </a:cxn>
                <a:cxn ang="0">
                  <a:pos x="455" y="245"/>
                </a:cxn>
                <a:cxn ang="0">
                  <a:pos x="322" y="312"/>
                </a:cxn>
                <a:cxn ang="0">
                  <a:pos x="67" y="423"/>
                </a:cxn>
                <a:cxn ang="0">
                  <a:pos x="0" y="568"/>
                </a:cxn>
                <a:cxn ang="0">
                  <a:pos x="67" y="691"/>
                </a:cxn>
                <a:cxn ang="0">
                  <a:pos x="255" y="746"/>
                </a:cxn>
                <a:cxn ang="0">
                  <a:pos x="422" y="668"/>
                </a:cxn>
                <a:cxn ang="0">
                  <a:pos x="455" y="334"/>
                </a:cxn>
                <a:cxn ang="0">
                  <a:pos x="433" y="602"/>
                </a:cxn>
                <a:cxn ang="0">
                  <a:pos x="333" y="691"/>
                </a:cxn>
                <a:cxn ang="0">
                  <a:pos x="222" y="702"/>
                </a:cxn>
                <a:cxn ang="0">
                  <a:pos x="133" y="613"/>
                </a:cxn>
                <a:cxn ang="0">
                  <a:pos x="133" y="512"/>
                </a:cxn>
                <a:cxn ang="0">
                  <a:pos x="222" y="401"/>
                </a:cxn>
                <a:cxn ang="0">
                  <a:pos x="455" y="334"/>
                </a:cxn>
              </a:cxnLst>
              <a:rect l="0" t="0" r="r" b="b"/>
              <a:pathLst>
                <a:path w="721" h="746">
                  <a:moveTo>
                    <a:pt x="466" y="602"/>
                  </a:moveTo>
                  <a:lnTo>
                    <a:pt x="488" y="668"/>
                  </a:lnTo>
                  <a:lnTo>
                    <a:pt x="499" y="691"/>
                  </a:lnTo>
                  <a:lnTo>
                    <a:pt x="532" y="713"/>
                  </a:lnTo>
                  <a:lnTo>
                    <a:pt x="555" y="724"/>
                  </a:lnTo>
                  <a:lnTo>
                    <a:pt x="588" y="735"/>
                  </a:lnTo>
                  <a:lnTo>
                    <a:pt x="610" y="735"/>
                  </a:lnTo>
                  <a:lnTo>
                    <a:pt x="621" y="724"/>
                  </a:lnTo>
                  <a:lnTo>
                    <a:pt x="643" y="724"/>
                  </a:lnTo>
                  <a:lnTo>
                    <a:pt x="666" y="702"/>
                  </a:lnTo>
                  <a:lnTo>
                    <a:pt x="688" y="691"/>
                  </a:lnTo>
                  <a:lnTo>
                    <a:pt x="710" y="657"/>
                  </a:lnTo>
                  <a:lnTo>
                    <a:pt x="721" y="624"/>
                  </a:lnTo>
                  <a:lnTo>
                    <a:pt x="721" y="490"/>
                  </a:lnTo>
                  <a:lnTo>
                    <a:pt x="688" y="490"/>
                  </a:lnTo>
                  <a:lnTo>
                    <a:pt x="688" y="624"/>
                  </a:lnTo>
                  <a:lnTo>
                    <a:pt x="666" y="668"/>
                  </a:lnTo>
                  <a:lnTo>
                    <a:pt x="654" y="680"/>
                  </a:lnTo>
                  <a:lnTo>
                    <a:pt x="599" y="680"/>
                  </a:lnTo>
                  <a:lnTo>
                    <a:pt x="588" y="668"/>
                  </a:lnTo>
                  <a:lnTo>
                    <a:pt x="566" y="624"/>
                  </a:lnTo>
                  <a:lnTo>
                    <a:pt x="566" y="212"/>
                  </a:lnTo>
                  <a:lnTo>
                    <a:pt x="555" y="156"/>
                  </a:lnTo>
                  <a:lnTo>
                    <a:pt x="510" y="89"/>
                  </a:lnTo>
                  <a:lnTo>
                    <a:pt x="410" y="22"/>
                  </a:lnTo>
                  <a:lnTo>
                    <a:pt x="288" y="0"/>
                  </a:lnTo>
                  <a:lnTo>
                    <a:pt x="200" y="11"/>
                  </a:lnTo>
                  <a:lnTo>
                    <a:pt x="122" y="56"/>
                  </a:lnTo>
                  <a:lnTo>
                    <a:pt x="67" y="111"/>
                  </a:lnTo>
                  <a:lnTo>
                    <a:pt x="44" y="189"/>
                  </a:lnTo>
                  <a:lnTo>
                    <a:pt x="55" y="223"/>
                  </a:lnTo>
                  <a:lnTo>
                    <a:pt x="67" y="245"/>
                  </a:lnTo>
                  <a:lnTo>
                    <a:pt x="89" y="256"/>
                  </a:lnTo>
                  <a:lnTo>
                    <a:pt x="155" y="256"/>
                  </a:lnTo>
                  <a:lnTo>
                    <a:pt x="177" y="245"/>
                  </a:lnTo>
                  <a:lnTo>
                    <a:pt x="189" y="212"/>
                  </a:lnTo>
                  <a:lnTo>
                    <a:pt x="200" y="189"/>
                  </a:lnTo>
                  <a:lnTo>
                    <a:pt x="200" y="178"/>
                  </a:lnTo>
                  <a:lnTo>
                    <a:pt x="189" y="156"/>
                  </a:lnTo>
                  <a:lnTo>
                    <a:pt x="189" y="145"/>
                  </a:lnTo>
                  <a:lnTo>
                    <a:pt x="144" y="122"/>
                  </a:lnTo>
                  <a:lnTo>
                    <a:pt x="111" y="111"/>
                  </a:lnTo>
                  <a:lnTo>
                    <a:pt x="144" y="78"/>
                  </a:lnTo>
                  <a:lnTo>
                    <a:pt x="177" y="67"/>
                  </a:lnTo>
                  <a:lnTo>
                    <a:pt x="222" y="44"/>
                  </a:lnTo>
                  <a:lnTo>
                    <a:pt x="288" y="44"/>
                  </a:lnTo>
                  <a:lnTo>
                    <a:pt x="344" y="56"/>
                  </a:lnTo>
                  <a:lnTo>
                    <a:pt x="399" y="89"/>
                  </a:lnTo>
                  <a:lnTo>
                    <a:pt x="444" y="156"/>
                  </a:lnTo>
                  <a:lnTo>
                    <a:pt x="455" y="245"/>
                  </a:lnTo>
                  <a:lnTo>
                    <a:pt x="455" y="301"/>
                  </a:lnTo>
                  <a:lnTo>
                    <a:pt x="322" y="312"/>
                  </a:lnTo>
                  <a:lnTo>
                    <a:pt x="166" y="368"/>
                  </a:lnTo>
                  <a:lnTo>
                    <a:pt x="67" y="423"/>
                  </a:lnTo>
                  <a:lnTo>
                    <a:pt x="22" y="501"/>
                  </a:lnTo>
                  <a:lnTo>
                    <a:pt x="0" y="568"/>
                  </a:lnTo>
                  <a:lnTo>
                    <a:pt x="22" y="635"/>
                  </a:lnTo>
                  <a:lnTo>
                    <a:pt x="67" y="691"/>
                  </a:lnTo>
                  <a:lnTo>
                    <a:pt x="122" y="724"/>
                  </a:lnTo>
                  <a:lnTo>
                    <a:pt x="255" y="746"/>
                  </a:lnTo>
                  <a:lnTo>
                    <a:pt x="355" y="724"/>
                  </a:lnTo>
                  <a:lnTo>
                    <a:pt x="422" y="668"/>
                  </a:lnTo>
                  <a:lnTo>
                    <a:pt x="466" y="602"/>
                  </a:lnTo>
                  <a:close/>
                  <a:moveTo>
                    <a:pt x="455" y="334"/>
                  </a:moveTo>
                  <a:lnTo>
                    <a:pt x="455" y="501"/>
                  </a:lnTo>
                  <a:lnTo>
                    <a:pt x="433" y="602"/>
                  </a:lnTo>
                  <a:lnTo>
                    <a:pt x="388" y="657"/>
                  </a:lnTo>
                  <a:lnTo>
                    <a:pt x="333" y="691"/>
                  </a:lnTo>
                  <a:lnTo>
                    <a:pt x="266" y="702"/>
                  </a:lnTo>
                  <a:lnTo>
                    <a:pt x="222" y="702"/>
                  </a:lnTo>
                  <a:lnTo>
                    <a:pt x="155" y="657"/>
                  </a:lnTo>
                  <a:lnTo>
                    <a:pt x="133" y="613"/>
                  </a:lnTo>
                  <a:lnTo>
                    <a:pt x="122" y="568"/>
                  </a:lnTo>
                  <a:lnTo>
                    <a:pt x="133" y="512"/>
                  </a:lnTo>
                  <a:lnTo>
                    <a:pt x="166" y="457"/>
                  </a:lnTo>
                  <a:lnTo>
                    <a:pt x="222" y="401"/>
                  </a:lnTo>
                  <a:lnTo>
                    <a:pt x="322" y="356"/>
                  </a:lnTo>
                  <a:lnTo>
                    <a:pt x="455" y="3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1" name="Freeform 237"/>
            <p:cNvSpPr>
              <a:spLocks/>
            </p:cNvSpPr>
            <p:nvPr/>
          </p:nvSpPr>
          <p:spPr bwMode="auto">
            <a:xfrm>
              <a:off x="3124" y="19450"/>
              <a:ext cx="500" cy="1014"/>
            </a:xfrm>
            <a:custGeom>
              <a:avLst/>
              <a:gdLst/>
              <a:ahLst/>
              <a:cxnLst>
                <a:cxn ang="0">
                  <a:pos x="244" y="346"/>
                </a:cxn>
                <a:cxn ang="0">
                  <a:pos x="477" y="346"/>
                </a:cxn>
                <a:cxn ang="0">
                  <a:pos x="477" y="301"/>
                </a:cxn>
                <a:cxn ang="0">
                  <a:pos x="244" y="301"/>
                </a:cxn>
                <a:cxn ang="0">
                  <a:pos x="244" y="0"/>
                </a:cxn>
                <a:cxn ang="0">
                  <a:pos x="211" y="0"/>
                </a:cxn>
                <a:cxn ang="0">
                  <a:pos x="200" y="90"/>
                </a:cxn>
                <a:cxn ang="0">
                  <a:pos x="178" y="168"/>
                </a:cxn>
                <a:cxn ang="0">
                  <a:pos x="145" y="234"/>
                </a:cxn>
                <a:cxn ang="0">
                  <a:pos x="78" y="290"/>
                </a:cxn>
                <a:cxn ang="0">
                  <a:pos x="0" y="312"/>
                </a:cxn>
                <a:cxn ang="0">
                  <a:pos x="0" y="346"/>
                </a:cxn>
                <a:cxn ang="0">
                  <a:pos x="134" y="346"/>
                </a:cxn>
                <a:cxn ang="0">
                  <a:pos x="134" y="792"/>
                </a:cxn>
                <a:cxn ang="0">
                  <a:pos x="156" y="892"/>
                </a:cxn>
                <a:cxn ang="0">
                  <a:pos x="189" y="959"/>
                </a:cxn>
                <a:cxn ang="0">
                  <a:pos x="244" y="992"/>
                </a:cxn>
                <a:cxn ang="0">
                  <a:pos x="300" y="1003"/>
                </a:cxn>
                <a:cxn ang="0">
                  <a:pos x="344" y="1014"/>
                </a:cxn>
                <a:cxn ang="0">
                  <a:pos x="411" y="992"/>
                </a:cxn>
                <a:cxn ang="0">
                  <a:pos x="466" y="936"/>
                </a:cxn>
                <a:cxn ang="0">
                  <a:pos x="488" y="870"/>
                </a:cxn>
                <a:cxn ang="0">
                  <a:pos x="500" y="792"/>
                </a:cxn>
                <a:cxn ang="0">
                  <a:pos x="500" y="702"/>
                </a:cxn>
                <a:cxn ang="0">
                  <a:pos x="466" y="702"/>
                </a:cxn>
                <a:cxn ang="0">
                  <a:pos x="466" y="792"/>
                </a:cxn>
                <a:cxn ang="0">
                  <a:pos x="455" y="847"/>
                </a:cxn>
                <a:cxn ang="0">
                  <a:pos x="444" y="892"/>
                </a:cxn>
                <a:cxn ang="0">
                  <a:pos x="433" y="925"/>
                </a:cxn>
                <a:cxn ang="0">
                  <a:pos x="411" y="948"/>
                </a:cxn>
                <a:cxn ang="0">
                  <a:pos x="378" y="970"/>
                </a:cxn>
                <a:cxn ang="0">
                  <a:pos x="322" y="970"/>
                </a:cxn>
                <a:cxn ang="0">
                  <a:pos x="278" y="925"/>
                </a:cxn>
                <a:cxn ang="0">
                  <a:pos x="256" y="881"/>
                </a:cxn>
                <a:cxn ang="0">
                  <a:pos x="256" y="858"/>
                </a:cxn>
                <a:cxn ang="0">
                  <a:pos x="244" y="825"/>
                </a:cxn>
                <a:cxn ang="0">
                  <a:pos x="244" y="792"/>
                </a:cxn>
                <a:cxn ang="0">
                  <a:pos x="244" y="346"/>
                </a:cxn>
              </a:cxnLst>
              <a:rect l="0" t="0" r="r" b="b"/>
              <a:pathLst>
                <a:path w="500" h="1014">
                  <a:moveTo>
                    <a:pt x="244" y="346"/>
                  </a:moveTo>
                  <a:lnTo>
                    <a:pt x="477" y="346"/>
                  </a:lnTo>
                  <a:lnTo>
                    <a:pt x="477" y="301"/>
                  </a:lnTo>
                  <a:lnTo>
                    <a:pt x="244" y="301"/>
                  </a:lnTo>
                  <a:lnTo>
                    <a:pt x="244" y="0"/>
                  </a:lnTo>
                  <a:lnTo>
                    <a:pt x="211" y="0"/>
                  </a:lnTo>
                  <a:lnTo>
                    <a:pt x="200" y="90"/>
                  </a:lnTo>
                  <a:lnTo>
                    <a:pt x="178" y="168"/>
                  </a:lnTo>
                  <a:lnTo>
                    <a:pt x="145" y="234"/>
                  </a:lnTo>
                  <a:lnTo>
                    <a:pt x="78" y="290"/>
                  </a:lnTo>
                  <a:lnTo>
                    <a:pt x="0" y="312"/>
                  </a:lnTo>
                  <a:lnTo>
                    <a:pt x="0" y="346"/>
                  </a:lnTo>
                  <a:lnTo>
                    <a:pt x="134" y="346"/>
                  </a:lnTo>
                  <a:lnTo>
                    <a:pt x="134" y="792"/>
                  </a:lnTo>
                  <a:lnTo>
                    <a:pt x="156" y="892"/>
                  </a:lnTo>
                  <a:lnTo>
                    <a:pt x="189" y="959"/>
                  </a:lnTo>
                  <a:lnTo>
                    <a:pt x="244" y="992"/>
                  </a:lnTo>
                  <a:lnTo>
                    <a:pt x="300" y="1003"/>
                  </a:lnTo>
                  <a:lnTo>
                    <a:pt x="344" y="1014"/>
                  </a:lnTo>
                  <a:lnTo>
                    <a:pt x="411" y="992"/>
                  </a:lnTo>
                  <a:lnTo>
                    <a:pt x="466" y="936"/>
                  </a:lnTo>
                  <a:lnTo>
                    <a:pt x="488" y="870"/>
                  </a:lnTo>
                  <a:lnTo>
                    <a:pt x="500" y="792"/>
                  </a:lnTo>
                  <a:lnTo>
                    <a:pt x="500" y="702"/>
                  </a:lnTo>
                  <a:lnTo>
                    <a:pt x="466" y="702"/>
                  </a:lnTo>
                  <a:lnTo>
                    <a:pt x="466" y="792"/>
                  </a:lnTo>
                  <a:lnTo>
                    <a:pt x="455" y="847"/>
                  </a:lnTo>
                  <a:lnTo>
                    <a:pt x="444" y="892"/>
                  </a:lnTo>
                  <a:lnTo>
                    <a:pt x="433" y="925"/>
                  </a:lnTo>
                  <a:lnTo>
                    <a:pt x="411" y="948"/>
                  </a:lnTo>
                  <a:lnTo>
                    <a:pt x="378" y="970"/>
                  </a:lnTo>
                  <a:lnTo>
                    <a:pt x="322" y="970"/>
                  </a:lnTo>
                  <a:lnTo>
                    <a:pt x="278" y="925"/>
                  </a:lnTo>
                  <a:lnTo>
                    <a:pt x="256" y="881"/>
                  </a:lnTo>
                  <a:lnTo>
                    <a:pt x="256" y="858"/>
                  </a:lnTo>
                  <a:lnTo>
                    <a:pt x="244" y="825"/>
                  </a:lnTo>
                  <a:lnTo>
                    <a:pt x="244" y="792"/>
                  </a:lnTo>
                  <a:lnTo>
                    <a:pt x="244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2" name="Freeform 238"/>
            <p:cNvSpPr>
              <a:spLocks noEditPoints="1"/>
            </p:cNvSpPr>
            <p:nvPr/>
          </p:nvSpPr>
          <p:spPr bwMode="auto">
            <a:xfrm>
              <a:off x="4289" y="19328"/>
              <a:ext cx="788" cy="1136"/>
            </a:xfrm>
            <a:custGeom>
              <a:avLst/>
              <a:gdLst/>
              <a:ahLst/>
              <a:cxnLst>
                <a:cxn ang="0">
                  <a:pos x="233" y="512"/>
                </a:cxn>
                <a:cxn ang="0">
                  <a:pos x="233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8" y="78"/>
                </a:cxn>
                <a:cxn ang="0">
                  <a:pos x="100" y="78"/>
                </a:cxn>
                <a:cxn ang="0">
                  <a:pos x="122" y="100"/>
                </a:cxn>
                <a:cxn ang="0">
                  <a:pos x="122" y="1114"/>
                </a:cxn>
                <a:cxn ang="0">
                  <a:pos x="166" y="1114"/>
                </a:cxn>
                <a:cxn ang="0">
                  <a:pos x="178" y="1103"/>
                </a:cxn>
                <a:cxn ang="0">
                  <a:pos x="222" y="1014"/>
                </a:cxn>
                <a:cxn ang="0">
                  <a:pos x="266" y="1058"/>
                </a:cxn>
                <a:cxn ang="0">
                  <a:pos x="333" y="1114"/>
                </a:cxn>
                <a:cxn ang="0">
                  <a:pos x="433" y="1136"/>
                </a:cxn>
                <a:cxn ang="0">
                  <a:pos x="566" y="1103"/>
                </a:cxn>
                <a:cxn ang="0">
                  <a:pos x="677" y="1025"/>
                </a:cxn>
                <a:cxn ang="0">
                  <a:pos x="765" y="914"/>
                </a:cxn>
                <a:cxn ang="0">
                  <a:pos x="788" y="769"/>
                </a:cxn>
                <a:cxn ang="0">
                  <a:pos x="765" y="624"/>
                </a:cxn>
                <a:cxn ang="0">
                  <a:pos x="688" y="512"/>
                </a:cxn>
                <a:cxn ang="0">
                  <a:pos x="577" y="434"/>
                </a:cxn>
                <a:cxn ang="0">
                  <a:pos x="455" y="401"/>
                </a:cxn>
                <a:cxn ang="0">
                  <a:pos x="366" y="412"/>
                </a:cxn>
                <a:cxn ang="0">
                  <a:pos x="300" y="446"/>
                </a:cxn>
                <a:cxn ang="0">
                  <a:pos x="255" y="479"/>
                </a:cxn>
                <a:cxn ang="0">
                  <a:pos x="233" y="512"/>
                </a:cxn>
                <a:cxn ang="0">
                  <a:pos x="233" y="936"/>
                </a:cxn>
                <a:cxn ang="0">
                  <a:pos x="233" y="568"/>
                </a:cxn>
                <a:cxn ang="0">
                  <a:pos x="322" y="479"/>
                </a:cxn>
                <a:cxn ang="0">
                  <a:pos x="388" y="446"/>
                </a:cxn>
                <a:cxn ang="0">
                  <a:pos x="444" y="434"/>
                </a:cxn>
                <a:cxn ang="0">
                  <a:pos x="499" y="446"/>
                </a:cxn>
                <a:cxn ang="0">
                  <a:pos x="544" y="468"/>
                </a:cxn>
                <a:cxn ang="0">
                  <a:pos x="577" y="501"/>
                </a:cxn>
                <a:cxn ang="0">
                  <a:pos x="610" y="546"/>
                </a:cxn>
                <a:cxn ang="0">
                  <a:pos x="643" y="613"/>
                </a:cxn>
                <a:cxn ang="0">
                  <a:pos x="655" y="691"/>
                </a:cxn>
                <a:cxn ang="0">
                  <a:pos x="655" y="836"/>
                </a:cxn>
                <a:cxn ang="0">
                  <a:pos x="643" y="914"/>
                </a:cxn>
                <a:cxn ang="0">
                  <a:pos x="610" y="992"/>
                </a:cxn>
                <a:cxn ang="0">
                  <a:pos x="566" y="1047"/>
                </a:cxn>
                <a:cxn ang="0">
                  <a:pos x="499" y="1081"/>
                </a:cxn>
                <a:cxn ang="0">
                  <a:pos x="422" y="1092"/>
                </a:cxn>
                <a:cxn ang="0">
                  <a:pos x="377" y="1092"/>
                </a:cxn>
                <a:cxn ang="0">
                  <a:pos x="333" y="1070"/>
                </a:cxn>
                <a:cxn ang="0">
                  <a:pos x="288" y="1036"/>
                </a:cxn>
                <a:cxn ang="0">
                  <a:pos x="255" y="1003"/>
                </a:cxn>
                <a:cxn ang="0">
                  <a:pos x="233" y="958"/>
                </a:cxn>
                <a:cxn ang="0">
                  <a:pos x="233" y="936"/>
                </a:cxn>
              </a:cxnLst>
              <a:rect l="0" t="0" r="r" b="b"/>
              <a:pathLst>
                <a:path w="788" h="1136">
                  <a:moveTo>
                    <a:pt x="233" y="512"/>
                  </a:moveTo>
                  <a:lnTo>
                    <a:pt x="233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8" y="78"/>
                  </a:lnTo>
                  <a:lnTo>
                    <a:pt x="100" y="78"/>
                  </a:lnTo>
                  <a:lnTo>
                    <a:pt x="122" y="100"/>
                  </a:lnTo>
                  <a:lnTo>
                    <a:pt x="122" y="1114"/>
                  </a:lnTo>
                  <a:lnTo>
                    <a:pt x="166" y="1114"/>
                  </a:lnTo>
                  <a:lnTo>
                    <a:pt x="178" y="1103"/>
                  </a:lnTo>
                  <a:lnTo>
                    <a:pt x="222" y="1014"/>
                  </a:lnTo>
                  <a:lnTo>
                    <a:pt x="266" y="1058"/>
                  </a:lnTo>
                  <a:lnTo>
                    <a:pt x="333" y="1114"/>
                  </a:lnTo>
                  <a:lnTo>
                    <a:pt x="433" y="1136"/>
                  </a:lnTo>
                  <a:lnTo>
                    <a:pt x="566" y="1103"/>
                  </a:lnTo>
                  <a:lnTo>
                    <a:pt x="677" y="1025"/>
                  </a:lnTo>
                  <a:lnTo>
                    <a:pt x="765" y="914"/>
                  </a:lnTo>
                  <a:lnTo>
                    <a:pt x="788" y="769"/>
                  </a:lnTo>
                  <a:lnTo>
                    <a:pt x="765" y="624"/>
                  </a:lnTo>
                  <a:lnTo>
                    <a:pt x="688" y="512"/>
                  </a:lnTo>
                  <a:lnTo>
                    <a:pt x="577" y="434"/>
                  </a:lnTo>
                  <a:lnTo>
                    <a:pt x="455" y="401"/>
                  </a:lnTo>
                  <a:lnTo>
                    <a:pt x="366" y="412"/>
                  </a:lnTo>
                  <a:lnTo>
                    <a:pt x="300" y="446"/>
                  </a:lnTo>
                  <a:lnTo>
                    <a:pt x="255" y="479"/>
                  </a:lnTo>
                  <a:lnTo>
                    <a:pt x="233" y="512"/>
                  </a:lnTo>
                  <a:close/>
                  <a:moveTo>
                    <a:pt x="233" y="936"/>
                  </a:moveTo>
                  <a:lnTo>
                    <a:pt x="233" y="568"/>
                  </a:lnTo>
                  <a:lnTo>
                    <a:pt x="322" y="479"/>
                  </a:lnTo>
                  <a:lnTo>
                    <a:pt x="388" y="446"/>
                  </a:lnTo>
                  <a:lnTo>
                    <a:pt x="444" y="434"/>
                  </a:lnTo>
                  <a:lnTo>
                    <a:pt x="499" y="446"/>
                  </a:lnTo>
                  <a:lnTo>
                    <a:pt x="544" y="468"/>
                  </a:lnTo>
                  <a:lnTo>
                    <a:pt x="577" y="501"/>
                  </a:lnTo>
                  <a:lnTo>
                    <a:pt x="610" y="546"/>
                  </a:lnTo>
                  <a:lnTo>
                    <a:pt x="643" y="613"/>
                  </a:lnTo>
                  <a:lnTo>
                    <a:pt x="655" y="691"/>
                  </a:lnTo>
                  <a:lnTo>
                    <a:pt x="655" y="836"/>
                  </a:lnTo>
                  <a:lnTo>
                    <a:pt x="643" y="914"/>
                  </a:lnTo>
                  <a:lnTo>
                    <a:pt x="610" y="992"/>
                  </a:lnTo>
                  <a:lnTo>
                    <a:pt x="566" y="1047"/>
                  </a:lnTo>
                  <a:lnTo>
                    <a:pt x="499" y="1081"/>
                  </a:lnTo>
                  <a:lnTo>
                    <a:pt x="422" y="1092"/>
                  </a:lnTo>
                  <a:lnTo>
                    <a:pt x="377" y="1092"/>
                  </a:lnTo>
                  <a:lnTo>
                    <a:pt x="333" y="1070"/>
                  </a:lnTo>
                  <a:lnTo>
                    <a:pt x="288" y="1036"/>
                  </a:lnTo>
                  <a:lnTo>
                    <a:pt x="255" y="1003"/>
                  </a:lnTo>
                  <a:lnTo>
                    <a:pt x="233" y="958"/>
                  </a:lnTo>
                  <a:lnTo>
                    <a:pt x="233" y="9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3" name="Freeform 239"/>
            <p:cNvSpPr>
              <a:spLocks noEditPoints="1"/>
            </p:cNvSpPr>
            <p:nvPr/>
          </p:nvSpPr>
          <p:spPr bwMode="auto">
            <a:xfrm>
              <a:off x="5221" y="19718"/>
              <a:ext cx="710" cy="746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6" y="234"/>
                </a:cxn>
                <a:cxn ang="0">
                  <a:pos x="610" y="111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88" y="713"/>
                </a:cxn>
                <a:cxn ang="0">
                  <a:pos x="599" y="635"/>
                </a:cxn>
                <a:cxn ang="0">
                  <a:pos x="676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7"/>
                </a:cxn>
                <a:cxn ang="0">
                  <a:pos x="177" y="590"/>
                </a:cxn>
                <a:cxn ang="0">
                  <a:pos x="144" y="512"/>
                </a:cxn>
                <a:cxn ang="0">
                  <a:pos x="133" y="434"/>
                </a:cxn>
                <a:cxn ang="0">
                  <a:pos x="133" y="256"/>
                </a:cxn>
                <a:cxn ang="0">
                  <a:pos x="166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4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6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79"/>
                </a:cxn>
                <a:cxn ang="0">
                  <a:pos x="499" y="646"/>
                </a:cxn>
                <a:cxn ang="0">
                  <a:pos x="432" y="691"/>
                </a:cxn>
                <a:cxn ang="0">
                  <a:pos x="355" y="702"/>
                </a:cxn>
              </a:cxnLst>
              <a:rect l="0" t="0" r="r" b="b"/>
              <a:pathLst>
                <a:path w="710" h="746">
                  <a:moveTo>
                    <a:pt x="710" y="379"/>
                  </a:moveTo>
                  <a:lnTo>
                    <a:pt x="676" y="234"/>
                  </a:lnTo>
                  <a:lnTo>
                    <a:pt x="610" y="111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88" y="713"/>
                  </a:lnTo>
                  <a:lnTo>
                    <a:pt x="599" y="635"/>
                  </a:lnTo>
                  <a:lnTo>
                    <a:pt x="676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7"/>
                  </a:lnTo>
                  <a:lnTo>
                    <a:pt x="177" y="590"/>
                  </a:lnTo>
                  <a:lnTo>
                    <a:pt x="144" y="512"/>
                  </a:lnTo>
                  <a:lnTo>
                    <a:pt x="133" y="434"/>
                  </a:lnTo>
                  <a:lnTo>
                    <a:pt x="133" y="256"/>
                  </a:lnTo>
                  <a:lnTo>
                    <a:pt x="166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4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6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79"/>
                  </a:lnTo>
                  <a:lnTo>
                    <a:pt x="499" y="646"/>
                  </a:lnTo>
                  <a:lnTo>
                    <a:pt x="432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4" name="Freeform 240"/>
            <p:cNvSpPr>
              <a:spLocks/>
            </p:cNvSpPr>
            <p:nvPr/>
          </p:nvSpPr>
          <p:spPr bwMode="auto">
            <a:xfrm>
              <a:off x="6008" y="19450"/>
              <a:ext cx="500" cy="1014"/>
            </a:xfrm>
            <a:custGeom>
              <a:avLst/>
              <a:gdLst/>
              <a:ahLst/>
              <a:cxnLst>
                <a:cxn ang="0">
                  <a:pos x="244" y="346"/>
                </a:cxn>
                <a:cxn ang="0">
                  <a:pos x="477" y="346"/>
                </a:cxn>
                <a:cxn ang="0">
                  <a:pos x="477" y="301"/>
                </a:cxn>
                <a:cxn ang="0">
                  <a:pos x="244" y="301"/>
                </a:cxn>
                <a:cxn ang="0">
                  <a:pos x="244" y="0"/>
                </a:cxn>
                <a:cxn ang="0">
                  <a:pos x="200" y="0"/>
                </a:cxn>
                <a:cxn ang="0">
                  <a:pos x="200" y="90"/>
                </a:cxn>
                <a:cxn ang="0">
                  <a:pos x="178" y="168"/>
                </a:cxn>
                <a:cxn ang="0">
                  <a:pos x="134" y="234"/>
                </a:cxn>
                <a:cxn ang="0">
                  <a:pos x="78" y="290"/>
                </a:cxn>
                <a:cxn ang="0">
                  <a:pos x="0" y="312"/>
                </a:cxn>
                <a:cxn ang="0">
                  <a:pos x="0" y="346"/>
                </a:cxn>
                <a:cxn ang="0">
                  <a:pos x="134" y="346"/>
                </a:cxn>
                <a:cxn ang="0">
                  <a:pos x="134" y="792"/>
                </a:cxn>
                <a:cxn ang="0">
                  <a:pos x="145" y="892"/>
                </a:cxn>
                <a:cxn ang="0">
                  <a:pos x="189" y="959"/>
                </a:cxn>
                <a:cxn ang="0">
                  <a:pos x="244" y="992"/>
                </a:cxn>
                <a:cxn ang="0">
                  <a:pos x="300" y="1003"/>
                </a:cxn>
                <a:cxn ang="0">
                  <a:pos x="344" y="1014"/>
                </a:cxn>
                <a:cxn ang="0">
                  <a:pos x="411" y="992"/>
                </a:cxn>
                <a:cxn ang="0">
                  <a:pos x="466" y="936"/>
                </a:cxn>
                <a:cxn ang="0">
                  <a:pos x="488" y="870"/>
                </a:cxn>
                <a:cxn ang="0">
                  <a:pos x="500" y="792"/>
                </a:cxn>
                <a:cxn ang="0">
                  <a:pos x="500" y="702"/>
                </a:cxn>
                <a:cxn ang="0">
                  <a:pos x="455" y="702"/>
                </a:cxn>
                <a:cxn ang="0">
                  <a:pos x="455" y="847"/>
                </a:cxn>
                <a:cxn ang="0">
                  <a:pos x="444" y="892"/>
                </a:cxn>
                <a:cxn ang="0">
                  <a:pos x="422" y="925"/>
                </a:cxn>
                <a:cxn ang="0">
                  <a:pos x="411" y="948"/>
                </a:cxn>
                <a:cxn ang="0">
                  <a:pos x="378" y="970"/>
                </a:cxn>
                <a:cxn ang="0">
                  <a:pos x="322" y="970"/>
                </a:cxn>
                <a:cxn ang="0">
                  <a:pos x="278" y="925"/>
                </a:cxn>
                <a:cxn ang="0">
                  <a:pos x="244" y="858"/>
                </a:cxn>
                <a:cxn ang="0">
                  <a:pos x="244" y="792"/>
                </a:cxn>
                <a:cxn ang="0">
                  <a:pos x="244" y="346"/>
                </a:cxn>
              </a:cxnLst>
              <a:rect l="0" t="0" r="r" b="b"/>
              <a:pathLst>
                <a:path w="500" h="1014">
                  <a:moveTo>
                    <a:pt x="244" y="346"/>
                  </a:moveTo>
                  <a:lnTo>
                    <a:pt x="477" y="346"/>
                  </a:lnTo>
                  <a:lnTo>
                    <a:pt x="477" y="301"/>
                  </a:lnTo>
                  <a:lnTo>
                    <a:pt x="244" y="301"/>
                  </a:lnTo>
                  <a:lnTo>
                    <a:pt x="244" y="0"/>
                  </a:lnTo>
                  <a:lnTo>
                    <a:pt x="200" y="0"/>
                  </a:lnTo>
                  <a:lnTo>
                    <a:pt x="200" y="90"/>
                  </a:lnTo>
                  <a:lnTo>
                    <a:pt x="178" y="168"/>
                  </a:lnTo>
                  <a:lnTo>
                    <a:pt x="134" y="234"/>
                  </a:lnTo>
                  <a:lnTo>
                    <a:pt x="78" y="290"/>
                  </a:lnTo>
                  <a:lnTo>
                    <a:pt x="0" y="312"/>
                  </a:lnTo>
                  <a:lnTo>
                    <a:pt x="0" y="346"/>
                  </a:lnTo>
                  <a:lnTo>
                    <a:pt x="134" y="346"/>
                  </a:lnTo>
                  <a:lnTo>
                    <a:pt x="134" y="792"/>
                  </a:lnTo>
                  <a:lnTo>
                    <a:pt x="145" y="892"/>
                  </a:lnTo>
                  <a:lnTo>
                    <a:pt x="189" y="959"/>
                  </a:lnTo>
                  <a:lnTo>
                    <a:pt x="244" y="992"/>
                  </a:lnTo>
                  <a:lnTo>
                    <a:pt x="300" y="1003"/>
                  </a:lnTo>
                  <a:lnTo>
                    <a:pt x="344" y="1014"/>
                  </a:lnTo>
                  <a:lnTo>
                    <a:pt x="411" y="992"/>
                  </a:lnTo>
                  <a:lnTo>
                    <a:pt x="466" y="936"/>
                  </a:lnTo>
                  <a:lnTo>
                    <a:pt x="488" y="870"/>
                  </a:lnTo>
                  <a:lnTo>
                    <a:pt x="500" y="792"/>
                  </a:lnTo>
                  <a:lnTo>
                    <a:pt x="500" y="702"/>
                  </a:lnTo>
                  <a:lnTo>
                    <a:pt x="455" y="702"/>
                  </a:lnTo>
                  <a:lnTo>
                    <a:pt x="455" y="847"/>
                  </a:lnTo>
                  <a:lnTo>
                    <a:pt x="444" y="892"/>
                  </a:lnTo>
                  <a:lnTo>
                    <a:pt x="422" y="925"/>
                  </a:lnTo>
                  <a:lnTo>
                    <a:pt x="411" y="948"/>
                  </a:lnTo>
                  <a:lnTo>
                    <a:pt x="378" y="970"/>
                  </a:lnTo>
                  <a:lnTo>
                    <a:pt x="322" y="970"/>
                  </a:lnTo>
                  <a:lnTo>
                    <a:pt x="278" y="925"/>
                  </a:lnTo>
                  <a:lnTo>
                    <a:pt x="244" y="858"/>
                  </a:lnTo>
                  <a:lnTo>
                    <a:pt x="244" y="792"/>
                  </a:lnTo>
                  <a:lnTo>
                    <a:pt x="244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5" name="Freeform 241"/>
            <p:cNvSpPr>
              <a:spLocks/>
            </p:cNvSpPr>
            <p:nvPr/>
          </p:nvSpPr>
          <p:spPr bwMode="auto">
            <a:xfrm>
              <a:off x="6652" y="19328"/>
              <a:ext cx="798" cy="1114"/>
            </a:xfrm>
            <a:custGeom>
              <a:avLst/>
              <a:gdLst/>
              <a:ahLst/>
              <a:cxnLst>
                <a:cxn ang="0">
                  <a:pos x="676" y="713"/>
                </a:cxn>
                <a:cxn ang="0">
                  <a:pos x="676" y="602"/>
                </a:cxn>
                <a:cxn ang="0">
                  <a:pos x="665" y="524"/>
                </a:cxn>
                <a:cxn ang="0">
                  <a:pos x="632" y="468"/>
                </a:cxn>
                <a:cxn ang="0">
                  <a:pos x="610" y="446"/>
                </a:cxn>
                <a:cxn ang="0">
                  <a:pos x="588" y="434"/>
                </a:cxn>
                <a:cxn ang="0">
                  <a:pos x="554" y="412"/>
                </a:cxn>
                <a:cxn ang="0">
                  <a:pos x="510" y="412"/>
                </a:cxn>
                <a:cxn ang="0">
                  <a:pos x="455" y="401"/>
                </a:cxn>
                <a:cxn ang="0">
                  <a:pos x="366" y="423"/>
                </a:cxn>
                <a:cxn ang="0">
                  <a:pos x="299" y="457"/>
                </a:cxn>
                <a:cxn ang="0">
                  <a:pos x="255" y="512"/>
                </a:cxn>
                <a:cxn ang="0">
                  <a:pos x="233" y="557"/>
                </a:cxn>
                <a:cxn ang="0">
                  <a:pos x="233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100" y="78"/>
                </a:cxn>
                <a:cxn ang="0">
                  <a:pos x="122" y="122"/>
                </a:cxn>
                <a:cxn ang="0">
                  <a:pos x="122" y="1025"/>
                </a:cxn>
                <a:cxn ang="0">
                  <a:pos x="111" y="1047"/>
                </a:cxn>
                <a:cxn ang="0">
                  <a:pos x="89" y="1058"/>
                </a:cxn>
                <a:cxn ang="0">
                  <a:pos x="55" y="1058"/>
                </a:cxn>
                <a:cxn ang="0">
                  <a:pos x="0" y="1070"/>
                </a:cxn>
                <a:cxn ang="0">
                  <a:pos x="0" y="1114"/>
                </a:cxn>
                <a:cxn ang="0">
                  <a:pos x="355" y="1114"/>
                </a:cxn>
                <a:cxn ang="0">
                  <a:pos x="355" y="1070"/>
                </a:cxn>
                <a:cxn ang="0">
                  <a:pos x="299" y="1070"/>
                </a:cxn>
                <a:cxn ang="0">
                  <a:pos x="266" y="1058"/>
                </a:cxn>
                <a:cxn ang="0">
                  <a:pos x="244" y="1047"/>
                </a:cxn>
                <a:cxn ang="0">
                  <a:pos x="233" y="1025"/>
                </a:cxn>
                <a:cxn ang="0">
                  <a:pos x="233" y="702"/>
                </a:cxn>
                <a:cxn ang="0">
                  <a:pos x="255" y="590"/>
                </a:cxn>
                <a:cxn ang="0">
                  <a:pos x="299" y="501"/>
                </a:cxn>
                <a:cxn ang="0">
                  <a:pos x="377" y="457"/>
                </a:cxn>
                <a:cxn ang="0">
                  <a:pos x="443" y="434"/>
                </a:cxn>
                <a:cxn ang="0">
                  <a:pos x="510" y="457"/>
                </a:cxn>
                <a:cxn ang="0">
                  <a:pos x="543" y="490"/>
                </a:cxn>
                <a:cxn ang="0">
                  <a:pos x="565" y="546"/>
                </a:cxn>
                <a:cxn ang="0">
                  <a:pos x="565" y="1025"/>
                </a:cxn>
                <a:cxn ang="0">
                  <a:pos x="554" y="1047"/>
                </a:cxn>
                <a:cxn ang="0">
                  <a:pos x="532" y="1058"/>
                </a:cxn>
                <a:cxn ang="0">
                  <a:pos x="499" y="1058"/>
                </a:cxn>
                <a:cxn ang="0">
                  <a:pos x="443" y="1070"/>
                </a:cxn>
                <a:cxn ang="0">
                  <a:pos x="443" y="1114"/>
                </a:cxn>
                <a:cxn ang="0">
                  <a:pos x="798" y="1114"/>
                </a:cxn>
                <a:cxn ang="0">
                  <a:pos x="798" y="1070"/>
                </a:cxn>
                <a:cxn ang="0">
                  <a:pos x="754" y="1070"/>
                </a:cxn>
                <a:cxn ang="0">
                  <a:pos x="721" y="1058"/>
                </a:cxn>
                <a:cxn ang="0">
                  <a:pos x="699" y="1058"/>
                </a:cxn>
                <a:cxn ang="0">
                  <a:pos x="676" y="1014"/>
                </a:cxn>
                <a:cxn ang="0">
                  <a:pos x="676" y="713"/>
                </a:cxn>
              </a:cxnLst>
              <a:rect l="0" t="0" r="r" b="b"/>
              <a:pathLst>
                <a:path w="798" h="1114">
                  <a:moveTo>
                    <a:pt x="676" y="713"/>
                  </a:moveTo>
                  <a:lnTo>
                    <a:pt x="676" y="602"/>
                  </a:lnTo>
                  <a:lnTo>
                    <a:pt x="665" y="524"/>
                  </a:lnTo>
                  <a:lnTo>
                    <a:pt x="632" y="468"/>
                  </a:lnTo>
                  <a:lnTo>
                    <a:pt x="610" y="446"/>
                  </a:lnTo>
                  <a:lnTo>
                    <a:pt x="588" y="434"/>
                  </a:lnTo>
                  <a:lnTo>
                    <a:pt x="554" y="412"/>
                  </a:lnTo>
                  <a:lnTo>
                    <a:pt x="510" y="412"/>
                  </a:lnTo>
                  <a:lnTo>
                    <a:pt x="455" y="401"/>
                  </a:lnTo>
                  <a:lnTo>
                    <a:pt x="366" y="423"/>
                  </a:lnTo>
                  <a:lnTo>
                    <a:pt x="299" y="457"/>
                  </a:lnTo>
                  <a:lnTo>
                    <a:pt x="255" y="512"/>
                  </a:lnTo>
                  <a:lnTo>
                    <a:pt x="233" y="557"/>
                  </a:lnTo>
                  <a:lnTo>
                    <a:pt x="233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100" y="78"/>
                  </a:lnTo>
                  <a:lnTo>
                    <a:pt x="122" y="122"/>
                  </a:lnTo>
                  <a:lnTo>
                    <a:pt x="122" y="1025"/>
                  </a:lnTo>
                  <a:lnTo>
                    <a:pt x="111" y="1047"/>
                  </a:lnTo>
                  <a:lnTo>
                    <a:pt x="89" y="1058"/>
                  </a:lnTo>
                  <a:lnTo>
                    <a:pt x="55" y="1058"/>
                  </a:lnTo>
                  <a:lnTo>
                    <a:pt x="0" y="1070"/>
                  </a:lnTo>
                  <a:lnTo>
                    <a:pt x="0" y="1114"/>
                  </a:lnTo>
                  <a:lnTo>
                    <a:pt x="355" y="1114"/>
                  </a:lnTo>
                  <a:lnTo>
                    <a:pt x="355" y="1070"/>
                  </a:lnTo>
                  <a:lnTo>
                    <a:pt x="299" y="1070"/>
                  </a:lnTo>
                  <a:lnTo>
                    <a:pt x="266" y="1058"/>
                  </a:lnTo>
                  <a:lnTo>
                    <a:pt x="244" y="1047"/>
                  </a:lnTo>
                  <a:lnTo>
                    <a:pt x="233" y="1025"/>
                  </a:lnTo>
                  <a:lnTo>
                    <a:pt x="233" y="702"/>
                  </a:lnTo>
                  <a:lnTo>
                    <a:pt x="255" y="590"/>
                  </a:lnTo>
                  <a:lnTo>
                    <a:pt x="299" y="501"/>
                  </a:lnTo>
                  <a:lnTo>
                    <a:pt x="377" y="457"/>
                  </a:lnTo>
                  <a:lnTo>
                    <a:pt x="443" y="434"/>
                  </a:lnTo>
                  <a:lnTo>
                    <a:pt x="510" y="457"/>
                  </a:lnTo>
                  <a:lnTo>
                    <a:pt x="543" y="490"/>
                  </a:lnTo>
                  <a:lnTo>
                    <a:pt x="565" y="546"/>
                  </a:lnTo>
                  <a:lnTo>
                    <a:pt x="565" y="1025"/>
                  </a:lnTo>
                  <a:lnTo>
                    <a:pt x="554" y="1047"/>
                  </a:lnTo>
                  <a:lnTo>
                    <a:pt x="532" y="1058"/>
                  </a:lnTo>
                  <a:lnTo>
                    <a:pt x="499" y="1058"/>
                  </a:lnTo>
                  <a:lnTo>
                    <a:pt x="443" y="1070"/>
                  </a:lnTo>
                  <a:lnTo>
                    <a:pt x="443" y="1114"/>
                  </a:lnTo>
                  <a:lnTo>
                    <a:pt x="798" y="1114"/>
                  </a:lnTo>
                  <a:lnTo>
                    <a:pt x="798" y="1070"/>
                  </a:lnTo>
                  <a:lnTo>
                    <a:pt x="754" y="1070"/>
                  </a:lnTo>
                  <a:lnTo>
                    <a:pt x="721" y="1058"/>
                  </a:lnTo>
                  <a:lnTo>
                    <a:pt x="699" y="1058"/>
                  </a:lnTo>
                  <a:lnTo>
                    <a:pt x="676" y="1014"/>
                  </a:lnTo>
                  <a:lnTo>
                    <a:pt x="676" y="7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6" name="Freeform 242"/>
            <p:cNvSpPr>
              <a:spLocks/>
            </p:cNvSpPr>
            <p:nvPr/>
          </p:nvSpPr>
          <p:spPr bwMode="auto">
            <a:xfrm>
              <a:off x="8072" y="19718"/>
              <a:ext cx="610" cy="746"/>
            </a:xfrm>
            <a:custGeom>
              <a:avLst/>
              <a:gdLst/>
              <a:ahLst/>
              <a:cxnLst>
                <a:cxn ang="0">
                  <a:pos x="521" y="100"/>
                </a:cxn>
                <a:cxn ang="0">
                  <a:pos x="488" y="111"/>
                </a:cxn>
                <a:cxn ang="0">
                  <a:pos x="465" y="122"/>
                </a:cxn>
                <a:cxn ang="0">
                  <a:pos x="454" y="134"/>
                </a:cxn>
                <a:cxn ang="0">
                  <a:pos x="443" y="156"/>
                </a:cxn>
                <a:cxn ang="0">
                  <a:pos x="443" y="212"/>
                </a:cxn>
                <a:cxn ang="0">
                  <a:pos x="465" y="234"/>
                </a:cxn>
                <a:cxn ang="0">
                  <a:pos x="488" y="245"/>
                </a:cxn>
                <a:cxn ang="0">
                  <a:pos x="521" y="256"/>
                </a:cxn>
                <a:cxn ang="0">
                  <a:pos x="565" y="234"/>
                </a:cxn>
                <a:cxn ang="0">
                  <a:pos x="588" y="212"/>
                </a:cxn>
                <a:cxn ang="0">
                  <a:pos x="588" y="178"/>
                </a:cxn>
                <a:cxn ang="0">
                  <a:pos x="565" y="100"/>
                </a:cxn>
                <a:cxn ang="0">
                  <a:pos x="510" y="44"/>
                </a:cxn>
                <a:cxn ang="0">
                  <a:pos x="432" y="11"/>
                </a:cxn>
                <a:cxn ang="0">
                  <a:pos x="343" y="0"/>
                </a:cxn>
                <a:cxn ang="0">
                  <a:pos x="210" y="33"/>
                </a:cxn>
                <a:cxn ang="0">
                  <a:pos x="99" y="111"/>
                </a:cxn>
                <a:cxn ang="0">
                  <a:pos x="22" y="234"/>
                </a:cxn>
                <a:cxn ang="0">
                  <a:pos x="0" y="379"/>
                </a:cxn>
                <a:cxn ang="0">
                  <a:pos x="22" y="524"/>
                </a:cxn>
                <a:cxn ang="0">
                  <a:pos x="99" y="635"/>
                </a:cxn>
                <a:cxn ang="0">
                  <a:pos x="210" y="713"/>
                </a:cxn>
                <a:cxn ang="0">
                  <a:pos x="343" y="746"/>
                </a:cxn>
                <a:cxn ang="0">
                  <a:pos x="454" y="724"/>
                </a:cxn>
                <a:cxn ang="0">
                  <a:pos x="532" y="668"/>
                </a:cxn>
                <a:cxn ang="0">
                  <a:pos x="576" y="613"/>
                </a:cxn>
                <a:cxn ang="0">
                  <a:pos x="599" y="557"/>
                </a:cxn>
                <a:cxn ang="0">
                  <a:pos x="610" y="535"/>
                </a:cxn>
                <a:cxn ang="0">
                  <a:pos x="599" y="524"/>
                </a:cxn>
                <a:cxn ang="0">
                  <a:pos x="599" y="512"/>
                </a:cxn>
                <a:cxn ang="0">
                  <a:pos x="588" y="512"/>
                </a:cxn>
                <a:cxn ang="0">
                  <a:pos x="565" y="535"/>
                </a:cxn>
                <a:cxn ang="0">
                  <a:pos x="521" y="624"/>
                </a:cxn>
                <a:cxn ang="0">
                  <a:pos x="465" y="668"/>
                </a:cxn>
                <a:cxn ang="0">
                  <a:pos x="410" y="702"/>
                </a:cxn>
                <a:cxn ang="0">
                  <a:pos x="355" y="702"/>
                </a:cxn>
                <a:cxn ang="0">
                  <a:pos x="299" y="691"/>
                </a:cxn>
                <a:cxn ang="0">
                  <a:pos x="244" y="657"/>
                </a:cxn>
                <a:cxn ang="0">
                  <a:pos x="188" y="602"/>
                </a:cxn>
                <a:cxn ang="0">
                  <a:pos x="144" y="512"/>
                </a:cxn>
                <a:cxn ang="0">
                  <a:pos x="133" y="379"/>
                </a:cxn>
                <a:cxn ang="0">
                  <a:pos x="144" y="245"/>
                </a:cxn>
                <a:cxn ang="0">
                  <a:pos x="188" y="145"/>
                </a:cxn>
                <a:cxn ang="0">
                  <a:pos x="233" y="89"/>
                </a:cxn>
                <a:cxn ang="0">
                  <a:pos x="288" y="56"/>
                </a:cxn>
                <a:cxn ang="0">
                  <a:pos x="343" y="44"/>
                </a:cxn>
                <a:cxn ang="0">
                  <a:pos x="388" y="44"/>
                </a:cxn>
                <a:cxn ang="0">
                  <a:pos x="488" y="78"/>
                </a:cxn>
                <a:cxn ang="0">
                  <a:pos x="521" y="100"/>
                </a:cxn>
              </a:cxnLst>
              <a:rect l="0" t="0" r="r" b="b"/>
              <a:pathLst>
                <a:path w="610" h="746">
                  <a:moveTo>
                    <a:pt x="521" y="100"/>
                  </a:moveTo>
                  <a:lnTo>
                    <a:pt x="488" y="111"/>
                  </a:lnTo>
                  <a:lnTo>
                    <a:pt x="465" y="122"/>
                  </a:lnTo>
                  <a:lnTo>
                    <a:pt x="454" y="134"/>
                  </a:lnTo>
                  <a:lnTo>
                    <a:pt x="443" y="156"/>
                  </a:lnTo>
                  <a:lnTo>
                    <a:pt x="443" y="212"/>
                  </a:lnTo>
                  <a:lnTo>
                    <a:pt x="465" y="234"/>
                  </a:lnTo>
                  <a:lnTo>
                    <a:pt x="488" y="245"/>
                  </a:lnTo>
                  <a:lnTo>
                    <a:pt x="521" y="256"/>
                  </a:lnTo>
                  <a:lnTo>
                    <a:pt x="565" y="234"/>
                  </a:lnTo>
                  <a:lnTo>
                    <a:pt x="588" y="212"/>
                  </a:lnTo>
                  <a:lnTo>
                    <a:pt x="588" y="178"/>
                  </a:lnTo>
                  <a:lnTo>
                    <a:pt x="565" y="100"/>
                  </a:lnTo>
                  <a:lnTo>
                    <a:pt x="510" y="44"/>
                  </a:lnTo>
                  <a:lnTo>
                    <a:pt x="432" y="11"/>
                  </a:lnTo>
                  <a:lnTo>
                    <a:pt x="343" y="0"/>
                  </a:lnTo>
                  <a:lnTo>
                    <a:pt x="210" y="33"/>
                  </a:lnTo>
                  <a:lnTo>
                    <a:pt x="99" y="111"/>
                  </a:lnTo>
                  <a:lnTo>
                    <a:pt x="22" y="234"/>
                  </a:lnTo>
                  <a:lnTo>
                    <a:pt x="0" y="379"/>
                  </a:lnTo>
                  <a:lnTo>
                    <a:pt x="22" y="524"/>
                  </a:lnTo>
                  <a:lnTo>
                    <a:pt x="99" y="635"/>
                  </a:lnTo>
                  <a:lnTo>
                    <a:pt x="210" y="713"/>
                  </a:lnTo>
                  <a:lnTo>
                    <a:pt x="343" y="746"/>
                  </a:lnTo>
                  <a:lnTo>
                    <a:pt x="454" y="724"/>
                  </a:lnTo>
                  <a:lnTo>
                    <a:pt x="532" y="668"/>
                  </a:lnTo>
                  <a:lnTo>
                    <a:pt x="576" y="613"/>
                  </a:lnTo>
                  <a:lnTo>
                    <a:pt x="599" y="557"/>
                  </a:lnTo>
                  <a:lnTo>
                    <a:pt x="610" y="535"/>
                  </a:lnTo>
                  <a:lnTo>
                    <a:pt x="599" y="524"/>
                  </a:lnTo>
                  <a:lnTo>
                    <a:pt x="599" y="512"/>
                  </a:lnTo>
                  <a:lnTo>
                    <a:pt x="588" y="512"/>
                  </a:lnTo>
                  <a:lnTo>
                    <a:pt x="565" y="535"/>
                  </a:lnTo>
                  <a:lnTo>
                    <a:pt x="521" y="624"/>
                  </a:lnTo>
                  <a:lnTo>
                    <a:pt x="465" y="668"/>
                  </a:lnTo>
                  <a:lnTo>
                    <a:pt x="410" y="702"/>
                  </a:lnTo>
                  <a:lnTo>
                    <a:pt x="355" y="702"/>
                  </a:lnTo>
                  <a:lnTo>
                    <a:pt x="299" y="691"/>
                  </a:lnTo>
                  <a:lnTo>
                    <a:pt x="244" y="657"/>
                  </a:lnTo>
                  <a:lnTo>
                    <a:pt x="188" y="602"/>
                  </a:lnTo>
                  <a:lnTo>
                    <a:pt x="144" y="512"/>
                  </a:lnTo>
                  <a:lnTo>
                    <a:pt x="133" y="379"/>
                  </a:lnTo>
                  <a:lnTo>
                    <a:pt x="144" y="245"/>
                  </a:lnTo>
                  <a:lnTo>
                    <a:pt x="188" y="145"/>
                  </a:lnTo>
                  <a:lnTo>
                    <a:pt x="233" y="89"/>
                  </a:lnTo>
                  <a:lnTo>
                    <a:pt x="288" y="56"/>
                  </a:lnTo>
                  <a:lnTo>
                    <a:pt x="343" y="44"/>
                  </a:lnTo>
                  <a:lnTo>
                    <a:pt x="388" y="44"/>
                  </a:lnTo>
                  <a:lnTo>
                    <a:pt x="488" y="78"/>
                  </a:lnTo>
                  <a:lnTo>
                    <a:pt x="521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7" name="Freeform 243"/>
            <p:cNvSpPr>
              <a:spLocks/>
            </p:cNvSpPr>
            <p:nvPr/>
          </p:nvSpPr>
          <p:spPr bwMode="auto">
            <a:xfrm>
              <a:off x="8737" y="19328"/>
              <a:ext cx="799" cy="1114"/>
            </a:xfrm>
            <a:custGeom>
              <a:avLst/>
              <a:gdLst/>
              <a:ahLst/>
              <a:cxnLst>
                <a:cxn ang="0">
                  <a:pos x="677" y="713"/>
                </a:cxn>
                <a:cxn ang="0">
                  <a:pos x="677" y="602"/>
                </a:cxn>
                <a:cxn ang="0">
                  <a:pos x="666" y="524"/>
                </a:cxn>
                <a:cxn ang="0">
                  <a:pos x="621" y="468"/>
                </a:cxn>
                <a:cxn ang="0">
                  <a:pos x="610" y="446"/>
                </a:cxn>
                <a:cxn ang="0">
                  <a:pos x="588" y="434"/>
                </a:cxn>
                <a:cxn ang="0">
                  <a:pos x="555" y="412"/>
                </a:cxn>
                <a:cxn ang="0">
                  <a:pos x="510" y="412"/>
                </a:cxn>
                <a:cxn ang="0">
                  <a:pos x="455" y="401"/>
                </a:cxn>
                <a:cxn ang="0">
                  <a:pos x="366" y="423"/>
                </a:cxn>
                <a:cxn ang="0">
                  <a:pos x="300" y="457"/>
                </a:cxn>
                <a:cxn ang="0">
                  <a:pos x="255" y="512"/>
                </a:cxn>
                <a:cxn ang="0">
                  <a:pos x="233" y="557"/>
                </a:cxn>
                <a:cxn ang="0">
                  <a:pos x="222" y="557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78" y="78"/>
                </a:cxn>
                <a:cxn ang="0">
                  <a:pos x="100" y="78"/>
                </a:cxn>
                <a:cxn ang="0">
                  <a:pos x="122" y="122"/>
                </a:cxn>
                <a:cxn ang="0">
                  <a:pos x="122" y="1025"/>
                </a:cxn>
                <a:cxn ang="0">
                  <a:pos x="111" y="1047"/>
                </a:cxn>
                <a:cxn ang="0">
                  <a:pos x="89" y="1058"/>
                </a:cxn>
                <a:cxn ang="0">
                  <a:pos x="45" y="1058"/>
                </a:cxn>
                <a:cxn ang="0">
                  <a:pos x="0" y="1070"/>
                </a:cxn>
                <a:cxn ang="0">
                  <a:pos x="0" y="1114"/>
                </a:cxn>
                <a:cxn ang="0">
                  <a:pos x="355" y="1114"/>
                </a:cxn>
                <a:cxn ang="0">
                  <a:pos x="355" y="1070"/>
                </a:cxn>
                <a:cxn ang="0">
                  <a:pos x="311" y="1070"/>
                </a:cxn>
                <a:cxn ang="0">
                  <a:pos x="277" y="1058"/>
                </a:cxn>
                <a:cxn ang="0">
                  <a:pos x="255" y="1058"/>
                </a:cxn>
                <a:cxn ang="0">
                  <a:pos x="244" y="1047"/>
                </a:cxn>
                <a:cxn ang="0">
                  <a:pos x="233" y="1025"/>
                </a:cxn>
                <a:cxn ang="0">
                  <a:pos x="233" y="702"/>
                </a:cxn>
                <a:cxn ang="0">
                  <a:pos x="255" y="590"/>
                </a:cxn>
                <a:cxn ang="0">
                  <a:pos x="300" y="501"/>
                </a:cxn>
                <a:cxn ang="0">
                  <a:pos x="366" y="457"/>
                </a:cxn>
                <a:cxn ang="0">
                  <a:pos x="444" y="434"/>
                </a:cxn>
                <a:cxn ang="0">
                  <a:pos x="510" y="457"/>
                </a:cxn>
                <a:cxn ang="0">
                  <a:pos x="544" y="490"/>
                </a:cxn>
                <a:cxn ang="0">
                  <a:pos x="566" y="546"/>
                </a:cxn>
                <a:cxn ang="0">
                  <a:pos x="566" y="1025"/>
                </a:cxn>
                <a:cxn ang="0">
                  <a:pos x="555" y="1047"/>
                </a:cxn>
                <a:cxn ang="0">
                  <a:pos x="533" y="1058"/>
                </a:cxn>
                <a:cxn ang="0">
                  <a:pos x="499" y="1058"/>
                </a:cxn>
                <a:cxn ang="0">
                  <a:pos x="444" y="1070"/>
                </a:cxn>
                <a:cxn ang="0">
                  <a:pos x="444" y="1114"/>
                </a:cxn>
                <a:cxn ang="0">
                  <a:pos x="799" y="1114"/>
                </a:cxn>
                <a:cxn ang="0">
                  <a:pos x="799" y="1070"/>
                </a:cxn>
                <a:cxn ang="0">
                  <a:pos x="754" y="1070"/>
                </a:cxn>
                <a:cxn ang="0">
                  <a:pos x="721" y="1058"/>
                </a:cxn>
                <a:cxn ang="0">
                  <a:pos x="699" y="1058"/>
                </a:cxn>
                <a:cxn ang="0">
                  <a:pos x="677" y="1036"/>
                </a:cxn>
                <a:cxn ang="0">
                  <a:pos x="677" y="1014"/>
                </a:cxn>
                <a:cxn ang="0">
                  <a:pos x="677" y="713"/>
                </a:cxn>
              </a:cxnLst>
              <a:rect l="0" t="0" r="r" b="b"/>
              <a:pathLst>
                <a:path w="799" h="1114">
                  <a:moveTo>
                    <a:pt x="677" y="713"/>
                  </a:moveTo>
                  <a:lnTo>
                    <a:pt x="677" y="602"/>
                  </a:lnTo>
                  <a:lnTo>
                    <a:pt x="666" y="524"/>
                  </a:lnTo>
                  <a:lnTo>
                    <a:pt x="621" y="468"/>
                  </a:lnTo>
                  <a:lnTo>
                    <a:pt x="610" y="446"/>
                  </a:lnTo>
                  <a:lnTo>
                    <a:pt x="588" y="434"/>
                  </a:lnTo>
                  <a:lnTo>
                    <a:pt x="555" y="412"/>
                  </a:lnTo>
                  <a:lnTo>
                    <a:pt x="510" y="412"/>
                  </a:lnTo>
                  <a:lnTo>
                    <a:pt x="455" y="401"/>
                  </a:lnTo>
                  <a:lnTo>
                    <a:pt x="366" y="423"/>
                  </a:lnTo>
                  <a:lnTo>
                    <a:pt x="300" y="457"/>
                  </a:lnTo>
                  <a:lnTo>
                    <a:pt x="255" y="512"/>
                  </a:lnTo>
                  <a:lnTo>
                    <a:pt x="233" y="557"/>
                  </a:lnTo>
                  <a:lnTo>
                    <a:pt x="222" y="557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78" y="78"/>
                  </a:lnTo>
                  <a:lnTo>
                    <a:pt x="100" y="78"/>
                  </a:lnTo>
                  <a:lnTo>
                    <a:pt x="122" y="122"/>
                  </a:lnTo>
                  <a:lnTo>
                    <a:pt x="122" y="1025"/>
                  </a:lnTo>
                  <a:lnTo>
                    <a:pt x="111" y="1047"/>
                  </a:lnTo>
                  <a:lnTo>
                    <a:pt x="89" y="1058"/>
                  </a:lnTo>
                  <a:lnTo>
                    <a:pt x="45" y="1058"/>
                  </a:lnTo>
                  <a:lnTo>
                    <a:pt x="0" y="1070"/>
                  </a:lnTo>
                  <a:lnTo>
                    <a:pt x="0" y="1114"/>
                  </a:lnTo>
                  <a:lnTo>
                    <a:pt x="355" y="1114"/>
                  </a:lnTo>
                  <a:lnTo>
                    <a:pt x="355" y="1070"/>
                  </a:lnTo>
                  <a:lnTo>
                    <a:pt x="311" y="1070"/>
                  </a:lnTo>
                  <a:lnTo>
                    <a:pt x="277" y="1058"/>
                  </a:lnTo>
                  <a:lnTo>
                    <a:pt x="255" y="1058"/>
                  </a:lnTo>
                  <a:lnTo>
                    <a:pt x="244" y="1047"/>
                  </a:lnTo>
                  <a:lnTo>
                    <a:pt x="233" y="1025"/>
                  </a:lnTo>
                  <a:lnTo>
                    <a:pt x="233" y="702"/>
                  </a:lnTo>
                  <a:lnTo>
                    <a:pt x="255" y="590"/>
                  </a:lnTo>
                  <a:lnTo>
                    <a:pt x="300" y="501"/>
                  </a:lnTo>
                  <a:lnTo>
                    <a:pt x="366" y="457"/>
                  </a:lnTo>
                  <a:lnTo>
                    <a:pt x="444" y="434"/>
                  </a:lnTo>
                  <a:lnTo>
                    <a:pt x="510" y="457"/>
                  </a:lnTo>
                  <a:lnTo>
                    <a:pt x="544" y="490"/>
                  </a:lnTo>
                  <a:lnTo>
                    <a:pt x="566" y="546"/>
                  </a:lnTo>
                  <a:lnTo>
                    <a:pt x="566" y="1025"/>
                  </a:lnTo>
                  <a:lnTo>
                    <a:pt x="555" y="1047"/>
                  </a:lnTo>
                  <a:lnTo>
                    <a:pt x="533" y="1058"/>
                  </a:lnTo>
                  <a:lnTo>
                    <a:pt x="499" y="1058"/>
                  </a:lnTo>
                  <a:lnTo>
                    <a:pt x="444" y="1070"/>
                  </a:lnTo>
                  <a:lnTo>
                    <a:pt x="444" y="1114"/>
                  </a:lnTo>
                  <a:lnTo>
                    <a:pt x="799" y="1114"/>
                  </a:lnTo>
                  <a:lnTo>
                    <a:pt x="799" y="1070"/>
                  </a:lnTo>
                  <a:lnTo>
                    <a:pt x="754" y="1070"/>
                  </a:lnTo>
                  <a:lnTo>
                    <a:pt x="721" y="1058"/>
                  </a:lnTo>
                  <a:lnTo>
                    <a:pt x="699" y="1058"/>
                  </a:lnTo>
                  <a:lnTo>
                    <a:pt x="677" y="1036"/>
                  </a:lnTo>
                  <a:lnTo>
                    <a:pt x="677" y="1014"/>
                  </a:lnTo>
                  <a:lnTo>
                    <a:pt x="677" y="7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8" name="Freeform 244"/>
            <p:cNvSpPr>
              <a:spLocks noEditPoints="1"/>
            </p:cNvSpPr>
            <p:nvPr/>
          </p:nvSpPr>
          <p:spPr bwMode="auto">
            <a:xfrm>
              <a:off x="9613" y="19718"/>
              <a:ext cx="710" cy="746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7" y="234"/>
                </a:cxn>
                <a:cxn ang="0">
                  <a:pos x="611" y="111"/>
                </a:cxn>
                <a:cxn ang="0">
                  <a:pos x="489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34" y="234"/>
                </a:cxn>
                <a:cxn ang="0">
                  <a:pos x="0" y="379"/>
                </a:cxn>
                <a:cxn ang="0">
                  <a:pos x="34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89" y="713"/>
                </a:cxn>
                <a:cxn ang="0">
                  <a:pos x="611" y="635"/>
                </a:cxn>
                <a:cxn ang="0">
                  <a:pos x="677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9" y="691"/>
                </a:cxn>
                <a:cxn ang="0">
                  <a:pos x="222" y="657"/>
                </a:cxn>
                <a:cxn ang="0">
                  <a:pos x="178" y="590"/>
                </a:cxn>
                <a:cxn ang="0">
                  <a:pos x="145" y="512"/>
                </a:cxn>
                <a:cxn ang="0">
                  <a:pos x="134" y="434"/>
                </a:cxn>
                <a:cxn ang="0">
                  <a:pos x="134" y="368"/>
                </a:cxn>
                <a:cxn ang="0">
                  <a:pos x="145" y="256"/>
                </a:cxn>
                <a:cxn ang="0">
                  <a:pos x="178" y="145"/>
                </a:cxn>
                <a:cxn ang="0">
                  <a:pos x="222" y="89"/>
                </a:cxn>
                <a:cxn ang="0">
                  <a:pos x="289" y="56"/>
                </a:cxn>
                <a:cxn ang="0">
                  <a:pos x="355" y="44"/>
                </a:cxn>
                <a:cxn ang="0">
                  <a:pos x="422" y="56"/>
                </a:cxn>
                <a:cxn ang="0">
                  <a:pos x="489" y="89"/>
                </a:cxn>
                <a:cxn ang="0">
                  <a:pos x="533" y="145"/>
                </a:cxn>
                <a:cxn ang="0">
                  <a:pos x="566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4" y="579"/>
                </a:cxn>
                <a:cxn ang="0">
                  <a:pos x="500" y="646"/>
                </a:cxn>
                <a:cxn ang="0">
                  <a:pos x="433" y="691"/>
                </a:cxn>
                <a:cxn ang="0">
                  <a:pos x="355" y="702"/>
                </a:cxn>
              </a:cxnLst>
              <a:rect l="0" t="0" r="r" b="b"/>
              <a:pathLst>
                <a:path w="710" h="746">
                  <a:moveTo>
                    <a:pt x="710" y="379"/>
                  </a:moveTo>
                  <a:lnTo>
                    <a:pt x="677" y="234"/>
                  </a:lnTo>
                  <a:lnTo>
                    <a:pt x="611" y="111"/>
                  </a:lnTo>
                  <a:lnTo>
                    <a:pt x="489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34" y="234"/>
                  </a:lnTo>
                  <a:lnTo>
                    <a:pt x="0" y="379"/>
                  </a:lnTo>
                  <a:lnTo>
                    <a:pt x="34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89" y="713"/>
                  </a:lnTo>
                  <a:lnTo>
                    <a:pt x="611" y="635"/>
                  </a:lnTo>
                  <a:lnTo>
                    <a:pt x="677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9" y="691"/>
                  </a:lnTo>
                  <a:lnTo>
                    <a:pt x="222" y="657"/>
                  </a:lnTo>
                  <a:lnTo>
                    <a:pt x="178" y="590"/>
                  </a:lnTo>
                  <a:lnTo>
                    <a:pt x="145" y="512"/>
                  </a:lnTo>
                  <a:lnTo>
                    <a:pt x="134" y="434"/>
                  </a:lnTo>
                  <a:lnTo>
                    <a:pt x="134" y="368"/>
                  </a:lnTo>
                  <a:lnTo>
                    <a:pt x="145" y="256"/>
                  </a:lnTo>
                  <a:lnTo>
                    <a:pt x="178" y="145"/>
                  </a:lnTo>
                  <a:lnTo>
                    <a:pt x="222" y="89"/>
                  </a:lnTo>
                  <a:lnTo>
                    <a:pt x="289" y="56"/>
                  </a:lnTo>
                  <a:lnTo>
                    <a:pt x="355" y="44"/>
                  </a:lnTo>
                  <a:lnTo>
                    <a:pt x="422" y="56"/>
                  </a:lnTo>
                  <a:lnTo>
                    <a:pt x="489" y="89"/>
                  </a:lnTo>
                  <a:lnTo>
                    <a:pt x="533" y="145"/>
                  </a:lnTo>
                  <a:lnTo>
                    <a:pt x="566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4" y="579"/>
                  </a:lnTo>
                  <a:lnTo>
                    <a:pt x="500" y="646"/>
                  </a:lnTo>
                  <a:lnTo>
                    <a:pt x="433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29" name="Freeform 245"/>
            <p:cNvSpPr>
              <a:spLocks noEditPoints="1"/>
            </p:cNvSpPr>
            <p:nvPr/>
          </p:nvSpPr>
          <p:spPr bwMode="auto">
            <a:xfrm>
              <a:off x="10423" y="19372"/>
              <a:ext cx="344" cy="1070"/>
            </a:xfrm>
            <a:custGeom>
              <a:avLst/>
              <a:gdLst/>
              <a:ahLst/>
              <a:cxnLst>
                <a:cxn ang="0">
                  <a:pos x="233" y="357"/>
                </a:cxn>
                <a:cxn ang="0">
                  <a:pos x="11" y="379"/>
                </a:cxn>
                <a:cxn ang="0">
                  <a:pos x="11" y="424"/>
                </a:cxn>
                <a:cxn ang="0">
                  <a:pos x="56" y="424"/>
                </a:cxn>
                <a:cxn ang="0">
                  <a:pos x="89" y="435"/>
                </a:cxn>
                <a:cxn ang="0">
                  <a:pos x="111" y="446"/>
                </a:cxn>
                <a:cxn ang="0">
                  <a:pos x="122" y="480"/>
                </a:cxn>
                <a:cxn ang="0">
                  <a:pos x="122" y="981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6" y="1014"/>
                </a:cxn>
                <a:cxn ang="0">
                  <a:pos x="0" y="1026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6"/>
                </a:cxn>
                <a:cxn ang="0">
                  <a:pos x="300" y="1026"/>
                </a:cxn>
                <a:cxn ang="0">
                  <a:pos x="266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8"/>
                </a:cxn>
                <a:cxn ang="0">
                  <a:pos x="233" y="357"/>
                </a:cxn>
                <a:cxn ang="0">
                  <a:pos x="233" y="78"/>
                </a:cxn>
                <a:cxn ang="0">
                  <a:pos x="233" y="45"/>
                </a:cxn>
                <a:cxn ang="0">
                  <a:pos x="189" y="0"/>
                </a:cxn>
                <a:cxn ang="0">
                  <a:pos x="122" y="0"/>
                </a:cxn>
                <a:cxn ang="0">
                  <a:pos x="100" y="12"/>
                </a:cxn>
                <a:cxn ang="0">
                  <a:pos x="78" y="34"/>
                </a:cxn>
                <a:cxn ang="0">
                  <a:pos x="67" y="56"/>
                </a:cxn>
                <a:cxn ang="0">
                  <a:pos x="67" y="78"/>
                </a:cxn>
                <a:cxn ang="0">
                  <a:pos x="78" y="112"/>
                </a:cxn>
                <a:cxn ang="0">
                  <a:pos x="89" y="134"/>
                </a:cxn>
                <a:cxn ang="0">
                  <a:pos x="122" y="156"/>
                </a:cxn>
                <a:cxn ang="0">
                  <a:pos x="155" y="168"/>
                </a:cxn>
                <a:cxn ang="0">
                  <a:pos x="189" y="156"/>
                </a:cxn>
                <a:cxn ang="0">
                  <a:pos x="211" y="145"/>
                </a:cxn>
                <a:cxn ang="0">
                  <a:pos x="233" y="112"/>
                </a:cxn>
                <a:cxn ang="0">
                  <a:pos x="233" y="78"/>
                </a:cxn>
              </a:cxnLst>
              <a:rect l="0" t="0" r="r" b="b"/>
              <a:pathLst>
                <a:path w="344" h="1070">
                  <a:moveTo>
                    <a:pt x="233" y="357"/>
                  </a:moveTo>
                  <a:lnTo>
                    <a:pt x="11" y="379"/>
                  </a:lnTo>
                  <a:lnTo>
                    <a:pt x="11" y="424"/>
                  </a:lnTo>
                  <a:lnTo>
                    <a:pt x="56" y="424"/>
                  </a:lnTo>
                  <a:lnTo>
                    <a:pt x="89" y="435"/>
                  </a:lnTo>
                  <a:lnTo>
                    <a:pt x="111" y="446"/>
                  </a:lnTo>
                  <a:lnTo>
                    <a:pt x="122" y="480"/>
                  </a:lnTo>
                  <a:lnTo>
                    <a:pt x="122" y="981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6" y="1014"/>
                  </a:lnTo>
                  <a:lnTo>
                    <a:pt x="0" y="1026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6"/>
                  </a:lnTo>
                  <a:lnTo>
                    <a:pt x="300" y="1026"/>
                  </a:lnTo>
                  <a:lnTo>
                    <a:pt x="266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8"/>
                  </a:lnTo>
                  <a:lnTo>
                    <a:pt x="233" y="357"/>
                  </a:lnTo>
                  <a:close/>
                  <a:moveTo>
                    <a:pt x="233" y="78"/>
                  </a:moveTo>
                  <a:lnTo>
                    <a:pt x="233" y="45"/>
                  </a:lnTo>
                  <a:lnTo>
                    <a:pt x="189" y="0"/>
                  </a:lnTo>
                  <a:lnTo>
                    <a:pt x="122" y="0"/>
                  </a:lnTo>
                  <a:lnTo>
                    <a:pt x="100" y="12"/>
                  </a:lnTo>
                  <a:lnTo>
                    <a:pt x="78" y="34"/>
                  </a:lnTo>
                  <a:lnTo>
                    <a:pt x="67" y="56"/>
                  </a:lnTo>
                  <a:lnTo>
                    <a:pt x="67" y="78"/>
                  </a:lnTo>
                  <a:lnTo>
                    <a:pt x="78" y="112"/>
                  </a:lnTo>
                  <a:lnTo>
                    <a:pt x="89" y="134"/>
                  </a:lnTo>
                  <a:lnTo>
                    <a:pt x="122" y="156"/>
                  </a:lnTo>
                  <a:lnTo>
                    <a:pt x="155" y="168"/>
                  </a:lnTo>
                  <a:lnTo>
                    <a:pt x="189" y="156"/>
                  </a:lnTo>
                  <a:lnTo>
                    <a:pt x="211" y="145"/>
                  </a:lnTo>
                  <a:lnTo>
                    <a:pt x="233" y="112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0" name="Freeform 246"/>
            <p:cNvSpPr>
              <a:spLocks/>
            </p:cNvSpPr>
            <p:nvPr/>
          </p:nvSpPr>
          <p:spPr bwMode="auto">
            <a:xfrm>
              <a:off x="10867" y="19718"/>
              <a:ext cx="610" cy="746"/>
            </a:xfrm>
            <a:custGeom>
              <a:avLst/>
              <a:gdLst/>
              <a:ahLst/>
              <a:cxnLst>
                <a:cxn ang="0">
                  <a:pos x="521" y="100"/>
                </a:cxn>
                <a:cxn ang="0">
                  <a:pos x="488" y="111"/>
                </a:cxn>
                <a:cxn ang="0">
                  <a:pos x="477" y="122"/>
                </a:cxn>
                <a:cxn ang="0">
                  <a:pos x="455" y="134"/>
                </a:cxn>
                <a:cxn ang="0">
                  <a:pos x="455" y="156"/>
                </a:cxn>
                <a:cxn ang="0">
                  <a:pos x="444" y="167"/>
                </a:cxn>
                <a:cxn ang="0">
                  <a:pos x="444" y="178"/>
                </a:cxn>
                <a:cxn ang="0">
                  <a:pos x="455" y="212"/>
                </a:cxn>
                <a:cxn ang="0">
                  <a:pos x="466" y="234"/>
                </a:cxn>
                <a:cxn ang="0">
                  <a:pos x="488" y="245"/>
                </a:cxn>
                <a:cxn ang="0">
                  <a:pos x="521" y="256"/>
                </a:cxn>
                <a:cxn ang="0">
                  <a:pos x="555" y="245"/>
                </a:cxn>
                <a:cxn ang="0">
                  <a:pos x="577" y="234"/>
                </a:cxn>
                <a:cxn ang="0">
                  <a:pos x="588" y="212"/>
                </a:cxn>
                <a:cxn ang="0">
                  <a:pos x="599" y="178"/>
                </a:cxn>
                <a:cxn ang="0">
                  <a:pos x="577" y="100"/>
                </a:cxn>
                <a:cxn ang="0">
                  <a:pos x="521" y="44"/>
                </a:cxn>
                <a:cxn ang="0">
                  <a:pos x="444" y="11"/>
                </a:cxn>
                <a:cxn ang="0">
                  <a:pos x="344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00" y="635"/>
                </a:cxn>
                <a:cxn ang="0">
                  <a:pos x="211" y="713"/>
                </a:cxn>
                <a:cxn ang="0">
                  <a:pos x="344" y="746"/>
                </a:cxn>
                <a:cxn ang="0">
                  <a:pos x="455" y="724"/>
                </a:cxn>
                <a:cxn ang="0">
                  <a:pos x="532" y="668"/>
                </a:cxn>
                <a:cxn ang="0">
                  <a:pos x="577" y="613"/>
                </a:cxn>
                <a:cxn ang="0">
                  <a:pos x="599" y="557"/>
                </a:cxn>
                <a:cxn ang="0">
                  <a:pos x="610" y="535"/>
                </a:cxn>
                <a:cxn ang="0">
                  <a:pos x="610" y="524"/>
                </a:cxn>
                <a:cxn ang="0">
                  <a:pos x="599" y="524"/>
                </a:cxn>
                <a:cxn ang="0">
                  <a:pos x="599" y="512"/>
                </a:cxn>
                <a:cxn ang="0">
                  <a:pos x="588" y="512"/>
                </a:cxn>
                <a:cxn ang="0">
                  <a:pos x="566" y="535"/>
                </a:cxn>
                <a:cxn ang="0">
                  <a:pos x="521" y="624"/>
                </a:cxn>
                <a:cxn ang="0">
                  <a:pos x="466" y="668"/>
                </a:cxn>
                <a:cxn ang="0">
                  <a:pos x="410" y="702"/>
                </a:cxn>
                <a:cxn ang="0">
                  <a:pos x="355" y="702"/>
                </a:cxn>
                <a:cxn ang="0">
                  <a:pos x="299" y="691"/>
                </a:cxn>
                <a:cxn ang="0">
                  <a:pos x="244" y="657"/>
                </a:cxn>
                <a:cxn ang="0">
                  <a:pos x="188" y="602"/>
                </a:cxn>
                <a:cxn ang="0">
                  <a:pos x="155" y="512"/>
                </a:cxn>
                <a:cxn ang="0">
                  <a:pos x="133" y="379"/>
                </a:cxn>
                <a:cxn ang="0">
                  <a:pos x="144" y="245"/>
                </a:cxn>
                <a:cxn ang="0">
                  <a:pos x="188" y="145"/>
                </a:cxn>
                <a:cxn ang="0">
                  <a:pos x="233" y="89"/>
                </a:cxn>
                <a:cxn ang="0">
                  <a:pos x="299" y="56"/>
                </a:cxn>
                <a:cxn ang="0">
                  <a:pos x="355" y="44"/>
                </a:cxn>
                <a:cxn ang="0">
                  <a:pos x="388" y="44"/>
                </a:cxn>
                <a:cxn ang="0">
                  <a:pos x="488" y="78"/>
                </a:cxn>
                <a:cxn ang="0">
                  <a:pos x="521" y="100"/>
                </a:cxn>
              </a:cxnLst>
              <a:rect l="0" t="0" r="r" b="b"/>
              <a:pathLst>
                <a:path w="610" h="746">
                  <a:moveTo>
                    <a:pt x="521" y="100"/>
                  </a:moveTo>
                  <a:lnTo>
                    <a:pt x="488" y="111"/>
                  </a:lnTo>
                  <a:lnTo>
                    <a:pt x="477" y="122"/>
                  </a:lnTo>
                  <a:lnTo>
                    <a:pt x="455" y="134"/>
                  </a:lnTo>
                  <a:lnTo>
                    <a:pt x="455" y="156"/>
                  </a:lnTo>
                  <a:lnTo>
                    <a:pt x="444" y="167"/>
                  </a:lnTo>
                  <a:lnTo>
                    <a:pt x="444" y="178"/>
                  </a:lnTo>
                  <a:lnTo>
                    <a:pt x="455" y="212"/>
                  </a:lnTo>
                  <a:lnTo>
                    <a:pt x="466" y="234"/>
                  </a:lnTo>
                  <a:lnTo>
                    <a:pt x="488" y="245"/>
                  </a:lnTo>
                  <a:lnTo>
                    <a:pt x="521" y="256"/>
                  </a:lnTo>
                  <a:lnTo>
                    <a:pt x="555" y="245"/>
                  </a:lnTo>
                  <a:lnTo>
                    <a:pt x="577" y="234"/>
                  </a:lnTo>
                  <a:lnTo>
                    <a:pt x="588" y="212"/>
                  </a:lnTo>
                  <a:lnTo>
                    <a:pt x="599" y="178"/>
                  </a:lnTo>
                  <a:lnTo>
                    <a:pt x="577" y="100"/>
                  </a:lnTo>
                  <a:lnTo>
                    <a:pt x="521" y="44"/>
                  </a:lnTo>
                  <a:lnTo>
                    <a:pt x="444" y="11"/>
                  </a:lnTo>
                  <a:lnTo>
                    <a:pt x="344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00" y="635"/>
                  </a:lnTo>
                  <a:lnTo>
                    <a:pt x="211" y="713"/>
                  </a:lnTo>
                  <a:lnTo>
                    <a:pt x="344" y="746"/>
                  </a:lnTo>
                  <a:lnTo>
                    <a:pt x="455" y="724"/>
                  </a:lnTo>
                  <a:lnTo>
                    <a:pt x="532" y="668"/>
                  </a:lnTo>
                  <a:lnTo>
                    <a:pt x="577" y="613"/>
                  </a:lnTo>
                  <a:lnTo>
                    <a:pt x="599" y="557"/>
                  </a:lnTo>
                  <a:lnTo>
                    <a:pt x="610" y="535"/>
                  </a:lnTo>
                  <a:lnTo>
                    <a:pt x="610" y="524"/>
                  </a:lnTo>
                  <a:lnTo>
                    <a:pt x="599" y="524"/>
                  </a:lnTo>
                  <a:lnTo>
                    <a:pt x="599" y="512"/>
                  </a:lnTo>
                  <a:lnTo>
                    <a:pt x="588" y="512"/>
                  </a:lnTo>
                  <a:lnTo>
                    <a:pt x="566" y="535"/>
                  </a:lnTo>
                  <a:lnTo>
                    <a:pt x="521" y="624"/>
                  </a:lnTo>
                  <a:lnTo>
                    <a:pt x="466" y="668"/>
                  </a:lnTo>
                  <a:lnTo>
                    <a:pt x="410" y="702"/>
                  </a:lnTo>
                  <a:lnTo>
                    <a:pt x="355" y="702"/>
                  </a:lnTo>
                  <a:lnTo>
                    <a:pt x="299" y="691"/>
                  </a:lnTo>
                  <a:lnTo>
                    <a:pt x="244" y="657"/>
                  </a:lnTo>
                  <a:lnTo>
                    <a:pt x="188" y="602"/>
                  </a:lnTo>
                  <a:lnTo>
                    <a:pt x="155" y="512"/>
                  </a:lnTo>
                  <a:lnTo>
                    <a:pt x="133" y="379"/>
                  </a:lnTo>
                  <a:lnTo>
                    <a:pt x="144" y="245"/>
                  </a:lnTo>
                  <a:lnTo>
                    <a:pt x="188" y="145"/>
                  </a:lnTo>
                  <a:lnTo>
                    <a:pt x="233" y="89"/>
                  </a:lnTo>
                  <a:lnTo>
                    <a:pt x="299" y="56"/>
                  </a:lnTo>
                  <a:lnTo>
                    <a:pt x="355" y="44"/>
                  </a:lnTo>
                  <a:lnTo>
                    <a:pt x="388" y="44"/>
                  </a:lnTo>
                  <a:lnTo>
                    <a:pt x="488" y="78"/>
                  </a:lnTo>
                  <a:lnTo>
                    <a:pt x="521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1" name="Freeform 247"/>
            <p:cNvSpPr>
              <a:spLocks noEditPoints="1"/>
            </p:cNvSpPr>
            <p:nvPr/>
          </p:nvSpPr>
          <p:spPr bwMode="auto">
            <a:xfrm>
              <a:off x="11566" y="19718"/>
              <a:ext cx="621" cy="746"/>
            </a:xfrm>
            <a:custGeom>
              <a:avLst/>
              <a:gdLst/>
              <a:ahLst/>
              <a:cxnLst>
                <a:cxn ang="0">
                  <a:pos x="588" y="356"/>
                </a:cxn>
                <a:cxn ang="0">
                  <a:pos x="610" y="356"/>
                </a:cxn>
                <a:cxn ang="0">
                  <a:pos x="621" y="345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1" y="67"/>
                </a:cxn>
                <a:cxn ang="0">
                  <a:pos x="443" y="22"/>
                </a:cxn>
                <a:cxn ang="0">
                  <a:pos x="332" y="0"/>
                </a:cxn>
                <a:cxn ang="0">
                  <a:pos x="199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68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55" y="724"/>
                </a:cxn>
                <a:cxn ang="0">
                  <a:pos x="532" y="680"/>
                </a:cxn>
                <a:cxn ang="0">
                  <a:pos x="588" y="624"/>
                </a:cxn>
                <a:cxn ang="0">
                  <a:pos x="610" y="568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2"/>
                </a:cxn>
                <a:cxn ang="0">
                  <a:pos x="588" y="512"/>
                </a:cxn>
                <a:cxn ang="0">
                  <a:pos x="588" y="524"/>
                </a:cxn>
                <a:cxn ang="0">
                  <a:pos x="577" y="535"/>
                </a:cxn>
                <a:cxn ang="0">
                  <a:pos x="532" y="613"/>
                </a:cxn>
                <a:cxn ang="0">
                  <a:pos x="488" y="668"/>
                </a:cxn>
                <a:cxn ang="0">
                  <a:pos x="432" y="691"/>
                </a:cxn>
                <a:cxn ang="0">
                  <a:pos x="388" y="702"/>
                </a:cxn>
                <a:cxn ang="0">
                  <a:pos x="366" y="702"/>
                </a:cxn>
                <a:cxn ang="0">
                  <a:pos x="288" y="691"/>
                </a:cxn>
                <a:cxn ang="0">
                  <a:pos x="233" y="646"/>
                </a:cxn>
                <a:cxn ang="0">
                  <a:pos x="188" y="590"/>
                </a:cxn>
                <a:cxn ang="0">
                  <a:pos x="155" y="512"/>
                </a:cxn>
                <a:cxn ang="0">
                  <a:pos x="144" y="423"/>
                </a:cxn>
                <a:cxn ang="0">
                  <a:pos x="133" y="356"/>
                </a:cxn>
                <a:cxn ang="0">
                  <a:pos x="588" y="356"/>
                </a:cxn>
                <a:cxn ang="0">
                  <a:pos x="133" y="323"/>
                </a:cxn>
                <a:cxn ang="0">
                  <a:pos x="155" y="200"/>
                </a:cxn>
                <a:cxn ang="0">
                  <a:pos x="199" y="122"/>
                </a:cxn>
                <a:cxn ang="0">
                  <a:pos x="244" y="67"/>
                </a:cxn>
                <a:cxn ang="0">
                  <a:pos x="299" y="44"/>
                </a:cxn>
                <a:cxn ang="0">
                  <a:pos x="332" y="44"/>
                </a:cxn>
                <a:cxn ang="0">
                  <a:pos x="410" y="56"/>
                </a:cxn>
                <a:cxn ang="0">
                  <a:pos x="455" y="100"/>
                </a:cxn>
                <a:cxn ang="0">
                  <a:pos x="488" y="156"/>
                </a:cxn>
                <a:cxn ang="0">
                  <a:pos x="510" y="223"/>
                </a:cxn>
                <a:cxn ang="0">
                  <a:pos x="510" y="278"/>
                </a:cxn>
                <a:cxn ang="0">
                  <a:pos x="521" y="323"/>
                </a:cxn>
                <a:cxn ang="0">
                  <a:pos x="133" y="323"/>
                </a:cxn>
              </a:cxnLst>
              <a:rect l="0" t="0" r="r" b="b"/>
              <a:pathLst>
                <a:path w="621" h="746">
                  <a:moveTo>
                    <a:pt x="588" y="356"/>
                  </a:moveTo>
                  <a:lnTo>
                    <a:pt x="610" y="356"/>
                  </a:lnTo>
                  <a:lnTo>
                    <a:pt x="621" y="345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1" y="67"/>
                  </a:lnTo>
                  <a:lnTo>
                    <a:pt x="443" y="22"/>
                  </a:lnTo>
                  <a:lnTo>
                    <a:pt x="332" y="0"/>
                  </a:lnTo>
                  <a:lnTo>
                    <a:pt x="199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68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55" y="724"/>
                  </a:lnTo>
                  <a:lnTo>
                    <a:pt x="532" y="680"/>
                  </a:lnTo>
                  <a:lnTo>
                    <a:pt x="588" y="624"/>
                  </a:lnTo>
                  <a:lnTo>
                    <a:pt x="610" y="568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2"/>
                  </a:lnTo>
                  <a:lnTo>
                    <a:pt x="588" y="512"/>
                  </a:lnTo>
                  <a:lnTo>
                    <a:pt x="588" y="524"/>
                  </a:lnTo>
                  <a:lnTo>
                    <a:pt x="577" y="535"/>
                  </a:lnTo>
                  <a:lnTo>
                    <a:pt x="532" y="613"/>
                  </a:lnTo>
                  <a:lnTo>
                    <a:pt x="488" y="668"/>
                  </a:lnTo>
                  <a:lnTo>
                    <a:pt x="432" y="691"/>
                  </a:lnTo>
                  <a:lnTo>
                    <a:pt x="388" y="702"/>
                  </a:lnTo>
                  <a:lnTo>
                    <a:pt x="366" y="702"/>
                  </a:lnTo>
                  <a:lnTo>
                    <a:pt x="288" y="691"/>
                  </a:lnTo>
                  <a:lnTo>
                    <a:pt x="233" y="646"/>
                  </a:lnTo>
                  <a:lnTo>
                    <a:pt x="188" y="590"/>
                  </a:lnTo>
                  <a:lnTo>
                    <a:pt x="155" y="512"/>
                  </a:lnTo>
                  <a:lnTo>
                    <a:pt x="144" y="423"/>
                  </a:lnTo>
                  <a:lnTo>
                    <a:pt x="133" y="356"/>
                  </a:lnTo>
                  <a:lnTo>
                    <a:pt x="588" y="356"/>
                  </a:lnTo>
                  <a:close/>
                  <a:moveTo>
                    <a:pt x="133" y="323"/>
                  </a:moveTo>
                  <a:lnTo>
                    <a:pt x="155" y="200"/>
                  </a:lnTo>
                  <a:lnTo>
                    <a:pt x="199" y="122"/>
                  </a:lnTo>
                  <a:lnTo>
                    <a:pt x="244" y="67"/>
                  </a:lnTo>
                  <a:lnTo>
                    <a:pt x="299" y="44"/>
                  </a:lnTo>
                  <a:lnTo>
                    <a:pt x="332" y="44"/>
                  </a:lnTo>
                  <a:lnTo>
                    <a:pt x="410" y="56"/>
                  </a:lnTo>
                  <a:lnTo>
                    <a:pt x="455" y="100"/>
                  </a:lnTo>
                  <a:lnTo>
                    <a:pt x="488" y="156"/>
                  </a:lnTo>
                  <a:lnTo>
                    <a:pt x="510" y="223"/>
                  </a:lnTo>
                  <a:lnTo>
                    <a:pt x="510" y="278"/>
                  </a:lnTo>
                  <a:lnTo>
                    <a:pt x="521" y="323"/>
                  </a:lnTo>
                  <a:lnTo>
                    <a:pt x="133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2" name="Freeform 248"/>
            <p:cNvSpPr>
              <a:spLocks/>
            </p:cNvSpPr>
            <p:nvPr/>
          </p:nvSpPr>
          <p:spPr bwMode="auto">
            <a:xfrm>
              <a:off x="12287" y="19718"/>
              <a:ext cx="521" cy="746"/>
            </a:xfrm>
            <a:custGeom>
              <a:avLst/>
              <a:gdLst/>
              <a:ahLst/>
              <a:cxnLst>
                <a:cxn ang="0">
                  <a:pos x="299" y="412"/>
                </a:cxn>
                <a:cxn ang="0">
                  <a:pos x="377" y="446"/>
                </a:cxn>
                <a:cxn ang="0">
                  <a:pos x="432" y="490"/>
                </a:cxn>
                <a:cxn ang="0">
                  <a:pos x="443" y="602"/>
                </a:cxn>
                <a:cxn ang="0">
                  <a:pos x="399" y="668"/>
                </a:cxn>
                <a:cxn ang="0">
                  <a:pos x="321" y="702"/>
                </a:cxn>
                <a:cxn ang="0">
                  <a:pos x="177" y="691"/>
                </a:cxn>
                <a:cxn ang="0">
                  <a:pos x="77" y="568"/>
                </a:cxn>
                <a:cxn ang="0">
                  <a:pos x="44" y="457"/>
                </a:cxn>
                <a:cxn ang="0">
                  <a:pos x="22" y="446"/>
                </a:cxn>
                <a:cxn ang="0">
                  <a:pos x="0" y="724"/>
                </a:cxn>
                <a:cxn ang="0">
                  <a:pos x="77" y="691"/>
                </a:cxn>
                <a:cxn ang="0">
                  <a:pos x="155" y="724"/>
                </a:cxn>
                <a:cxn ang="0">
                  <a:pos x="266" y="746"/>
                </a:cxn>
                <a:cxn ang="0">
                  <a:pos x="466" y="680"/>
                </a:cxn>
                <a:cxn ang="0">
                  <a:pos x="521" y="524"/>
                </a:cxn>
                <a:cxn ang="0">
                  <a:pos x="510" y="446"/>
                </a:cxn>
                <a:cxn ang="0">
                  <a:pos x="488" y="390"/>
                </a:cxn>
                <a:cxn ang="0">
                  <a:pos x="455" y="368"/>
                </a:cxn>
                <a:cxn ang="0">
                  <a:pos x="277" y="290"/>
                </a:cxn>
                <a:cxn ang="0">
                  <a:pos x="144" y="256"/>
                </a:cxn>
                <a:cxn ang="0">
                  <a:pos x="77" y="156"/>
                </a:cxn>
                <a:cxn ang="0">
                  <a:pos x="122" y="78"/>
                </a:cxn>
                <a:cxn ang="0">
                  <a:pos x="255" y="33"/>
                </a:cxn>
                <a:cxn ang="0">
                  <a:pos x="399" y="89"/>
                </a:cxn>
                <a:cxn ang="0">
                  <a:pos x="443" y="189"/>
                </a:cxn>
                <a:cxn ang="0">
                  <a:pos x="455" y="245"/>
                </a:cxn>
                <a:cxn ang="0">
                  <a:pos x="488" y="234"/>
                </a:cxn>
                <a:cxn ang="0">
                  <a:pos x="466" y="0"/>
                </a:cxn>
                <a:cxn ang="0">
                  <a:pos x="443" y="11"/>
                </a:cxn>
                <a:cxn ang="0">
                  <a:pos x="421" y="44"/>
                </a:cxn>
                <a:cxn ang="0">
                  <a:pos x="366" y="22"/>
                </a:cxn>
                <a:cxn ang="0">
                  <a:pos x="288" y="0"/>
                </a:cxn>
                <a:cxn ang="0">
                  <a:pos x="133" y="22"/>
                </a:cxn>
                <a:cxn ang="0">
                  <a:pos x="11" y="134"/>
                </a:cxn>
                <a:cxn ang="0">
                  <a:pos x="11" y="245"/>
                </a:cxn>
                <a:cxn ang="0">
                  <a:pos x="44" y="312"/>
                </a:cxn>
                <a:cxn ang="0">
                  <a:pos x="122" y="368"/>
                </a:cxn>
                <a:cxn ang="0">
                  <a:pos x="277" y="412"/>
                </a:cxn>
              </a:cxnLst>
              <a:rect l="0" t="0" r="r" b="b"/>
              <a:pathLst>
                <a:path w="521" h="746">
                  <a:moveTo>
                    <a:pt x="277" y="412"/>
                  </a:moveTo>
                  <a:lnTo>
                    <a:pt x="299" y="412"/>
                  </a:lnTo>
                  <a:lnTo>
                    <a:pt x="344" y="434"/>
                  </a:lnTo>
                  <a:lnTo>
                    <a:pt x="377" y="446"/>
                  </a:lnTo>
                  <a:lnTo>
                    <a:pt x="399" y="468"/>
                  </a:lnTo>
                  <a:lnTo>
                    <a:pt x="432" y="490"/>
                  </a:lnTo>
                  <a:lnTo>
                    <a:pt x="443" y="524"/>
                  </a:lnTo>
                  <a:lnTo>
                    <a:pt x="443" y="602"/>
                  </a:lnTo>
                  <a:lnTo>
                    <a:pt x="432" y="635"/>
                  </a:lnTo>
                  <a:lnTo>
                    <a:pt x="399" y="668"/>
                  </a:lnTo>
                  <a:lnTo>
                    <a:pt x="366" y="691"/>
                  </a:lnTo>
                  <a:lnTo>
                    <a:pt x="321" y="702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22" y="646"/>
                  </a:lnTo>
                  <a:lnTo>
                    <a:pt x="77" y="568"/>
                  </a:lnTo>
                  <a:lnTo>
                    <a:pt x="44" y="479"/>
                  </a:lnTo>
                  <a:lnTo>
                    <a:pt x="44" y="457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68"/>
                  </a:lnTo>
                  <a:lnTo>
                    <a:pt x="0" y="724"/>
                  </a:lnTo>
                  <a:lnTo>
                    <a:pt x="22" y="746"/>
                  </a:lnTo>
                  <a:lnTo>
                    <a:pt x="77" y="691"/>
                  </a:lnTo>
                  <a:lnTo>
                    <a:pt x="88" y="668"/>
                  </a:lnTo>
                  <a:lnTo>
                    <a:pt x="155" y="724"/>
                  </a:lnTo>
                  <a:lnTo>
                    <a:pt x="222" y="735"/>
                  </a:lnTo>
                  <a:lnTo>
                    <a:pt x="266" y="746"/>
                  </a:lnTo>
                  <a:lnTo>
                    <a:pt x="388" y="724"/>
                  </a:lnTo>
                  <a:lnTo>
                    <a:pt x="466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521" y="479"/>
                  </a:lnTo>
                  <a:lnTo>
                    <a:pt x="510" y="446"/>
                  </a:lnTo>
                  <a:lnTo>
                    <a:pt x="499" y="423"/>
                  </a:lnTo>
                  <a:lnTo>
                    <a:pt x="488" y="390"/>
                  </a:lnTo>
                  <a:lnTo>
                    <a:pt x="466" y="379"/>
                  </a:lnTo>
                  <a:lnTo>
                    <a:pt x="455" y="368"/>
                  </a:lnTo>
                  <a:lnTo>
                    <a:pt x="377" y="312"/>
                  </a:lnTo>
                  <a:lnTo>
                    <a:pt x="277" y="290"/>
                  </a:lnTo>
                  <a:lnTo>
                    <a:pt x="210" y="278"/>
                  </a:lnTo>
                  <a:lnTo>
                    <a:pt x="144" y="256"/>
                  </a:lnTo>
                  <a:lnTo>
                    <a:pt x="100" y="212"/>
                  </a:lnTo>
                  <a:lnTo>
                    <a:pt x="77" y="156"/>
                  </a:lnTo>
                  <a:lnTo>
                    <a:pt x="88" y="111"/>
                  </a:lnTo>
                  <a:lnTo>
                    <a:pt x="122" y="78"/>
                  </a:lnTo>
                  <a:lnTo>
                    <a:pt x="177" y="44"/>
                  </a:lnTo>
                  <a:lnTo>
                    <a:pt x="255" y="33"/>
                  </a:lnTo>
                  <a:lnTo>
                    <a:pt x="344" y="44"/>
                  </a:lnTo>
                  <a:lnTo>
                    <a:pt x="399" y="89"/>
                  </a:lnTo>
                  <a:lnTo>
                    <a:pt x="432" y="145"/>
                  </a:lnTo>
                  <a:lnTo>
                    <a:pt x="443" y="189"/>
                  </a:lnTo>
                  <a:lnTo>
                    <a:pt x="443" y="234"/>
                  </a:lnTo>
                  <a:lnTo>
                    <a:pt x="455" y="245"/>
                  </a:lnTo>
                  <a:lnTo>
                    <a:pt x="477" y="245"/>
                  </a:lnTo>
                  <a:lnTo>
                    <a:pt x="488" y="234"/>
                  </a:lnTo>
                  <a:lnTo>
                    <a:pt x="488" y="22"/>
                  </a:lnTo>
                  <a:lnTo>
                    <a:pt x="466" y="0"/>
                  </a:lnTo>
                  <a:lnTo>
                    <a:pt x="455" y="11"/>
                  </a:lnTo>
                  <a:lnTo>
                    <a:pt x="443" y="11"/>
                  </a:lnTo>
                  <a:lnTo>
                    <a:pt x="421" y="33"/>
                  </a:lnTo>
                  <a:lnTo>
                    <a:pt x="421" y="44"/>
                  </a:lnTo>
                  <a:lnTo>
                    <a:pt x="410" y="44"/>
                  </a:lnTo>
                  <a:lnTo>
                    <a:pt x="366" y="22"/>
                  </a:lnTo>
                  <a:lnTo>
                    <a:pt x="321" y="11"/>
                  </a:lnTo>
                  <a:lnTo>
                    <a:pt x="288" y="0"/>
                  </a:lnTo>
                  <a:lnTo>
                    <a:pt x="255" y="0"/>
                  </a:lnTo>
                  <a:lnTo>
                    <a:pt x="133" y="22"/>
                  </a:lnTo>
                  <a:lnTo>
                    <a:pt x="55" y="67"/>
                  </a:lnTo>
                  <a:lnTo>
                    <a:pt x="11" y="134"/>
                  </a:lnTo>
                  <a:lnTo>
                    <a:pt x="0" y="200"/>
                  </a:lnTo>
                  <a:lnTo>
                    <a:pt x="11" y="245"/>
                  </a:lnTo>
                  <a:lnTo>
                    <a:pt x="22" y="278"/>
                  </a:lnTo>
                  <a:lnTo>
                    <a:pt x="44" y="312"/>
                  </a:lnTo>
                  <a:lnTo>
                    <a:pt x="66" y="334"/>
                  </a:lnTo>
                  <a:lnTo>
                    <a:pt x="122" y="368"/>
                  </a:lnTo>
                  <a:lnTo>
                    <a:pt x="188" y="390"/>
                  </a:lnTo>
                  <a:lnTo>
                    <a:pt x="277" y="4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3" name="Freeform 249"/>
            <p:cNvSpPr>
              <a:spLocks noEditPoints="1"/>
            </p:cNvSpPr>
            <p:nvPr/>
          </p:nvSpPr>
          <p:spPr bwMode="auto">
            <a:xfrm>
              <a:off x="13451" y="19328"/>
              <a:ext cx="788" cy="1136"/>
            </a:xfrm>
            <a:custGeom>
              <a:avLst/>
              <a:gdLst/>
              <a:ahLst/>
              <a:cxnLst>
                <a:cxn ang="0">
                  <a:pos x="555" y="1025"/>
                </a:cxn>
                <a:cxn ang="0">
                  <a:pos x="555" y="1136"/>
                </a:cxn>
                <a:cxn ang="0">
                  <a:pos x="788" y="1114"/>
                </a:cxn>
                <a:cxn ang="0">
                  <a:pos x="788" y="1070"/>
                </a:cxn>
                <a:cxn ang="0">
                  <a:pos x="744" y="1070"/>
                </a:cxn>
                <a:cxn ang="0">
                  <a:pos x="710" y="1058"/>
                </a:cxn>
                <a:cxn ang="0">
                  <a:pos x="666" y="1036"/>
                </a:cxn>
                <a:cxn ang="0">
                  <a:pos x="666" y="0"/>
                </a:cxn>
                <a:cxn ang="0">
                  <a:pos x="433" y="22"/>
                </a:cxn>
                <a:cxn ang="0">
                  <a:pos x="433" y="67"/>
                </a:cxn>
                <a:cxn ang="0">
                  <a:pos x="477" y="67"/>
                </a:cxn>
                <a:cxn ang="0">
                  <a:pos x="511" y="78"/>
                </a:cxn>
                <a:cxn ang="0">
                  <a:pos x="533" y="78"/>
                </a:cxn>
                <a:cxn ang="0">
                  <a:pos x="555" y="100"/>
                </a:cxn>
                <a:cxn ang="0">
                  <a:pos x="555" y="501"/>
                </a:cxn>
                <a:cxn ang="0">
                  <a:pos x="500" y="457"/>
                </a:cxn>
                <a:cxn ang="0">
                  <a:pos x="433" y="412"/>
                </a:cxn>
                <a:cxn ang="0">
                  <a:pos x="355" y="401"/>
                </a:cxn>
                <a:cxn ang="0">
                  <a:pos x="222" y="434"/>
                </a:cxn>
                <a:cxn ang="0">
                  <a:pos x="111" y="512"/>
                </a:cxn>
                <a:cxn ang="0">
                  <a:pos x="34" y="624"/>
                </a:cxn>
                <a:cxn ang="0">
                  <a:pos x="0" y="769"/>
                </a:cxn>
                <a:cxn ang="0">
                  <a:pos x="23" y="914"/>
                </a:cxn>
                <a:cxn ang="0">
                  <a:pos x="100" y="1025"/>
                </a:cxn>
                <a:cxn ang="0">
                  <a:pos x="211" y="1103"/>
                </a:cxn>
                <a:cxn ang="0">
                  <a:pos x="333" y="1136"/>
                </a:cxn>
                <a:cxn ang="0">
                  <a:pos x="433" y="1114"/>
                </a:cxn>
                <a:cxn ang="0">
                  <a:pos x="500" y="1081"/>
                </a:cxn>
                <a:cxn ang="0">
                  <a:pos x="555" y="1025"/>
                </a:cxn>
                <a:cxn ang="0">
                  <a:pos x="555" y="590"/>
                </a:cxn>
                <a:cxn ang="0">
                  <a:pos x="555" y="958"/>
                </a:cxn>
                <a:cxn ang="0">
                  <a:pos x="533" y="980"/>
                </a:cxn>
                <a:cxn ang="0">
                  <a:pos x="477" y="1047"/>
                </a:cxn>
                <a:cxn ang="0">
                  <a:pos x="411" y="1081"/>
                </a:cxn>
                <a:cxn ang="0">
                  <a:pos x="344" y="1092"/>
                </a:cxn>
                <a:cxn ang="0">
                  <a:pos x="289" y="1092"/>
                </a:cxn>
                <a:cxn ang="0">
                  <a:pos x="244" y="1070"/>
                </a:cxn>
                <a:cxn ang="0">
                  <a:pos x="211" y="1036"/>
                </a:cxn>
                <a:cxn ang="0">
                  <a:pos x="178" y="992"/>
                </a:cxn>
                <a:cxn ang="0">
                  <a:pos x="145" y="925"/>
                </a:cxn>
                <a:cxn ang="0">
                  <a:pos x="134" y="847"/>
                </a:cxn>
                <a:cxn ang="0">
                  <a:pos x="134" y="702"/>
                </a:cxn>
                <a:cxn ang="0">
                  <a:pos x="145" y="624"/>
                </a:cxn>
                <a:cxn ang="0">
                  <a:pos x="178" y="546"/>
                </a:cxn>
                <a:cxn ang="0">
                  <a:pos x="222" y="490"/>
                </a:cxn>
                <a:cxn ang="0">
                  <a:pos x="289" y="457"/>
                </a:cxn>
                <a:cxn ang="0">
                  <a:pos x="366" y="434"/>
                </a:cxn>
                <a:cxn ang="0">
                  <a:pos x="400" y="434"/>
                </a:cxn>
                <a:cxn ang="0">
                  <a:pos x="433" y="457"/>
                </a:cxn>
                <a:cxn ang="0">
                  <a:pos x="466" y="468"/>
                </a:cxn>
                <a:cxn ang="0">
                  <a:pos x="533" y="535"/>
                </a:cxn>
                <a:cxn ang="0">
                  <a:pos x="544" y="557"/>
                </a:cxn>
                <a:cxn ang="0">
                  <a:pos x="555" y="568"/>
                </a:cxn>
                <a:cxn ang="0">
                  <a:pos x="555" y="590"/>
                </a:cxn>
              </a:cxnLst>
              <a:rect l="0" t="0" r="r" b="b"/>
              <a:pathLst>
                <a:path w="788" h="1136">
                  <a:moveTo>
                    <a:pt x="555" y="1025"/>
                  </a:moveTo>
                  <a:lnTo>
                    <a:pt x="555" y="1136"/>
                  </a:lnTo>
                  <a:lnTo>
                    <a:pt x="788" y="1114"/>
                  </a:lnTo>
                  <a:lnTo>
                    <a:pt x="788" y="1070"/>
                  </a:lnTo>
                  <a:lnTo>
                    <a:pt x="744" y="1070"/>
                  </a:lnTo>
                  <a:lnTo>
                    <a:pt x="710" y="1058"/>
                  </a:lnTo>
                  <a:lnTo>
                    <a:pt x="666" y="1036"/>
                  </a:lnTo>
                  <a:lnTo>
                    <a:pt x="666" y="0"/>
                  </a:lnTo>
                  <a:lnTo>
                    <a:pt x="433" y="22"/>
                  </a:lnTo>
                  <a:lnTo>
                    <a:pt x="433" y="67"/>
                  </a:lnTo>
                  <a:lnTo>
                    <a:pt x="477" y="67"/>
                  </a:lnTo>
                  <a:lnTo>
                    <a:pt x="511" y="78"/>
                  </a:lnTo>
                  <a:lnTo>
                    <a:pt x="533" y="78"/>
                  </a:lnTo>
                  <a:lnTo>
                    <a:pt x="555" y="100"/>
                  </a:lnTo>
                  <a:lnTo>
                    <a:pt x="555" y="501"/>
                  </a:lnTo>
                  <a:lnTo>
                    <a:pt x="500" y="457"/>
                  </a:lnTo>
                  <a:lnTo>
                    <a:pt x="433" y="412"/>
                  </a:lnTo>
                  <a:lnTo>
                    <a:pt x="355" y="401"/>
                  </a:lnTo>
                  <a:lnTo>
                    <a:pt x="222" y="434"/>
                  </a:lnTo>
                  <a:lnTo>
                    <a:pt x="111" y="512"/>
                  </a:lnTo>
                  <a:lnTo>
                    <a:pt x="34" y="624"/>
                  </a:lnTo>
                  <a:lnTo>
                    <a:pt x="0" y="769"/>
                  </a:lnTo>
                  <a:lnTo>
                    <a:pt x="23" y="914"/>
                  </a:lnTo>
                  <a:lnTo>
                    <a:pt x="100" y="1025"/>
                  </a:lnTo>
                  <a:lnTo>
                    <a:pt x="211" y="1103"/>
                  </a:lnTo>
                  <a:lnTo>
                    <a:pt x="333" y="1136"/>
                  </a:lnTo>
                  <a:lnTo>
                    <a:pt x="433" y="1114"/>
                  </a:lnTo>
                  <a:lnTo>
                    <a:pt x="500" y="1081"/>
                  </a:lnTo>
                  <a:lnTo>
                    <a:pt x="555" y="1025"/>
                  </a:lnTo>
                  <a:close/>
                  <a:moveTo>
                    <a:pt x="555" y="590"/>
                  </a:moveTo>
                  <a:lnTo>
                    <a:pt x="555" y="958"/>
                  </a:lnTo>
                  <a:lnTo>
                    <a:pt x="533" y="980"/>
                  </a:lnTo>
                  <a:lnTo>
                    <a:pt x="477" y="1047"/>
                  </a:lnTo>
                  <a:lnTo>
                    <a:pt x="411" y="1081"/>
                  </a:lnTo>
                  <a:lnTo>
                    <a:pt x="344" y="1092"/>
                  </a:lnTo>
                  <a:lnTo>
                    <a:pt x="289" y="1092"/>
                  </a:lnTo>
                  <a:lnTo>
                    <a:pt x="244" y="1070"/>
                  </a:lnTo>
                  <a:lnTo>
                    <a:pt x="211" y="1036"/>
                  </a:lnTo>
                  <a:lnTo>
                    <a:pt x="178" y="992"/>
                  </a:lnTo>
                  <a:lnTo>
                    <a:pt x="145" y="925"/>
                  </a:lnTo>
                  <a:lnTo>
                    <a:pt x="134" y="847"/>
                  </a:lnTo>
                  <a:lnTo>
                    <a:pt x="134" y="702"/>
                  </a:lnTo>
                  <a:lnTo>
                    <a:pt x="145" y="624"/>
                  </a:lnTo>
                  <a:lnTo>
                    <a:pt x="178" y="546"/>
                  </a:lnTo>
                  <a:lnTo>
                    <a:pt x="222" y="490"/>
                  </a:lnTo>
                  <a:lnTo>
                    <a:pt x="289" y="457"/>
                  </a:lnTo>
                  <a:lnTo>
                    <a:pt x="366" y="434"/>
                  </a:lnTo>
                  <a:lnTo>
                    <a:pt x="400" y="434"/>
                  </a:lnTo>
                  <a:lnTo>
                    <a:pt x="433" y="457"/>
                  </a:lnTo>
                  <a:lnTo>
                    <a:pt x="466" y="468"/>
                  </a:lnTo>
                  <a:lnTo>
                    <a:pt x="533" y="535"/>
                  </a:lnTo>
                  <a:lnTo>
                    <a:pt x="544" y="557"/>
                  </a:lnTo>
                  <a:lnTo>
                    <a:pt x="555" y="568"/>
                  </a:lnTo>
                  <a:lnTo>
                    <a:pt x="555" y="5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4" name="Freeform 250"/>
            <p:cNvSpPr>
              <a:spLocks noEditPoints="1"/>
            </p:cNvSpPr>
            <p:nvPr/>
          </p:nvSpPr>
          <p:spPr bwMode="auto">
            <a:xfrm>
              <a:off x="14328" y="19718"/>
              <a:ext cx="710" cy="746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6" y="234"/>
                </a:cxn>
                <a:cxn ang="0">
                  <a:pos x="610" y="111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0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88" y="713"/>
                </a:cxn>
                <a:cxn ang="0">
                  <a:pos x="610" y="635"/>
                </a:cxn>
                <a:cxn ang="0">
                  <a:pos x="676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7"/>
                </a:cxn>
                <a:cxn ang="0">
                  <a:pos x="177" y="590"/>
                </a:cxn>
                <a:cxn ang="0">
                  <a:pos x="144" y="512"/>
                </a:cxn>
                <a:cxn ang="0">
                  <a:pos x="133" y="434"/>
                </a:cxn>
                <a:cxn ang="0">
                  <a:pos x="133" y="368"/>
                </a:cxn>
                <a:cxn ang="0">
                  <a:pos x="144" y="256"/>
                </a:cxn>
                <a:cxn ang="0">
                  <a:pos x="177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4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5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79"/>
                </a:cxn>
                <a:cxn ang="0">
                  <a:pos x="499" y="646"/>
                </a:cxn>
                <a:cxn ang="0">
                  <a:pos x="432" y="691"/>
                </a:cxn>
                <a:cxn ang="0">
                  <a:pos x="355" y="702"/>
                </a:cxn>
              </a:cxnLst>
              <a:rect l="0" t="0" r="r" b="b"/>
              <a:pathLst>
                <a:path w="710" h="746">
                  <a:moveTo>
                    <a:pt x="710" y="379"/>
                  </a:moveTo>
                  <a:lnTo>
                    <a:pt x="676" y="234"/>
                  </a:lnTo>
                  <a:lnTo>
                    <a:pt x="610" y="111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0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88" y="713"/>
                  </a:lnTo>
                  <a:lnTo>
                    <a:pt x="610" y="635"/>
                  </a:lnTo>
                  <a:lnTo>
                    <a:pt x="676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7"/>
                  </a:lnTo>
                  <a:lnTo>
                    <a:pt x="177" y="590"/>
                  </a:lnTo>
                  <a:lnTo>
                    <a:pt x="144" y="512"/>
                  </a:lnTo>
                  <a:lnTo>
                    <a:pt x="133" y="434"/>
                  </a:lnTo>
                  <a:lnTo>
                    <a:pt x="133" y="368"/>
                  </a:lnTo>
                  <a:lnTo>
                    <a:pt x="144" y="256"/>
                  </a:lnTo>
                  <a:lnTo>
                    <a:pt x="177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4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5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79"/>
                  </a:lnTo>
                  <a:lnTo>
                    <a:pt x="499" y="646"/>
                  </a:lnTo>
                  <a:lnTo>
                    <a:pt x="432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5" name="Freeform 251"/>
            <p:cNvSpPr>
              <a:spLocks/>
            </p:cNvSpPr>
            <p:nvPr/>
          </p:nvSpPr>
          <p:spPr bwMode="auto">
            <a:xfrm>
              <a:off x="15226" y="20275"/>
              <a:ext cx="178" cy="479"/>
            </a:xfrm>
            <a:custGeom>
              <a:avLst/>
              <a:gdLst/>
              <a:ahLst/>
              <a:cxnLst>
                <a:cxn ang="0">
                  <a:pos x="144" y="145"/>
                </a:cxn>
                <a:cxn ang="0">
                  <a:pos x="144" y="167"/>
                </a:cxn>
                <a:cxn ang="0">
                  <a:pos x="111" y="312"/>
                </a:cxn>
                <a:cxn ang="0">
                  <a:pos x="33" y="446"/>
                </a:cxn>
                <a:cxn ang="0">
                  <a:pos x="22" y="457"/>
                </a:cxn>
                <a:cxn ang="0">
                  <a:pos x="22" y="468"/>
                </a:cxn>
                <a:cxn ang="0">
                  <a:pos x="33" y="479"/>
                </a:cxn>
                <a:cxn ang="0">
                  <a:pos x="67" y="457"/>
                </a:cxn>
                <a:cxn ang="0">
                  <a:pos x="122" y="390"/>
                </a:cxn>
                <a:cxn ang="0">
                  <a:pos x="167" y="290"/>
                </a:cxn>
                <a:cxn ang="0">
                  <a:pos x="178" y="167"/>
                </a:cxn>
                <a:cxn ang="0">
                  <a:pos x="178" y="111"/>
                </a:cxn>
                <a:cxn ang="0">
                  <a:pos x="167" y="67"/>
                </a:cxn>
                <a:cxn ang="0">
                  <a:pos x="144" y="22"/>
                </a:cxn>
                <a:cxn ang="0">
                  <a:pos x="111" y="0"/>
                </a:cxn>
                <a:cxn ang="0">
                  <a:pos x="45" y="0"/>
                </a:cxn>
                <a:cxn ang="0">
                  <a:pos x="22" y="11"/>
                </a:cxn>
                <a:cxn ang="0">
                  <a:pos x="0" y="56"/>
                </a:cxn>
                <a:cxn ang="0">
                  <a:pos x="0" y="100"/>
                </a:cxn>
                <a:cxn ang="0">
                  <a:pos x="11" y="134"/>
                </a:cxn>
                <a:cxn ang="0">
                  <a:pos x="45" y="167"/>
                </a:cxn>
                <a:cxn ang="0">
                  <a:pos x="100" y="167"/>
                </a:cxn>
                <a:cxn ang="0">
                  <a:pos x="144" y="145"/>
                </a:cxn>
              </a:cxnLst>
              <a:rect l="0" t="0" r="r" b="b"/>
              <a:pathLst>
                <a:path w="178" h="479">
                  <a:moveTo>
                    <a:pt x="144" y="145"/>
                  </a:moveTo>
                  <a:lnTo>
                    <a:pt x="144" y="167"/>
                  </a:lnTo>
                  <a:lnTo>
                    <a:pt x="111" y="312"/>
                  </a:lnTo>
                  <a:lnTo>
                    <a:pt x="33" y="446"/>
                  </a:lnTo>
                  <a:lnTo>
                    <a:pt x="22" y="457"/>
                  </a:lnTo>
                  <a:lnTo>
                    <a:pt x="22" y="468"/>
                  </a:lnTo>
                  <a:lnTo>
                    <a:pt x="33" y="479"/>
                  </a:lnTo>
                  <a:lnTo>
                    <a:pt x="67" y="457"/>
                  </a:lnTo>
                  <a:lnTo>
                    <a:pt x="122" y="390"/>
                  </a:lnTo>
                  <a:lnTo>
                    <a:pt x="167" y="290"/>
                  </a:lnTo>
                  <a:lnTo>
                    <a:pt x="178" y="167"/>
                  </a:lnTo>
                  <a:lnTo>
                    <a:pt x="178" y="111"/>
                  </a:lnTo>
                  <a:lnTo>
                    <a:pt x="167" y="67"/>
                  </a:lnTo>
                  <a:lnTo>
                    <a:pt x="144" y="22"/>
                  </a:lnTo>
                  <a:lnTo>
                    <a:pt x="111" y="0"/>
                  </a:lnTo>
                  <a:lnTo>
                    <a:pt x="45" y="0"/>
                  </a:lnTo>
                  <a:lnTo>
                    <a:pt x="22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11" y="134"/>
                  </a:lnTo>
                  <a:lnTo>
                    <a:pt x="45" y="167"/>
                  </a:lnTo>
                  <a:lnTo>
                    <a:pt x="100" y="167"/>
                  </a:lnTo>
                  <a:lnTo>
                    <a:pt x="144" y="1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6" name="Freeform 252"/>
            <p:cNvSpPr>
              <a:spLocks/>
            </p:cNvSpPr>
            <p:nvPr/>
          </p:nvSpPr>
          <p:spPr bwMode="auto">
            <a:xfrm>
              <a:off x="16114" y="19718"/>
              <a:ext cx="521" cy="746"/>
            </a:xfrm>
            <a:custGeom>
              <a:avLst/>
              <a:gdLst/>
              <a:ahLst/>
              <a:cxnLst>
                <a:cxn ang="0">
                  <a:pos x="299" y="412"/>
                </a:cxn>
                <a:cxn ang="0">
                  <a:pos x="377" y="446"/>
                </a:cxn>
                <a:cxn ang="0">
                  <a:pos x="443" y="557"/>
                </a:cxn>
                <a:cxn ang="0">
                  <a:pos x="366" y="691"/>
                </a:cxn>
                <a:cxn ang="0">
                  <a:pos x="177" y="691"/>
                </a:cxn>
                <a:cxn ang="0">
                  <a:pos x="66" y="568"/>
                </a:cxn>
                <a:cxn ang="0">
                  <a:pos x="33" y="457"/>
                </a:cxn>
                <a:cxn ang="0">
                  <a:pos x="0" y="457"/>
                </a:cxn>
                <a:cxn ang="0">
                  <a:pos x="11" y="746"/>
                </a:cxn>
                <a:cxn ang="0">
                  <a:pos x="22" y="735"/>
                </a:cxn>
                <a:cxn ang="0">
                  <a:pos x="55" y="713"/>
                </a:cxn>
                <a:cxn ang="0">
                  <a:pos x="66" y="691"/>
                </a:cxn>
                <a:cxn ang="0">
                  <a:pos x="133" y="702"/>
                </a:cxn>
                <a:cxn ang="0">
                  <a:pos x="210" y="735"/>
                </a:cxn>
                <a:cxn ang="0">
                  <a:pos x="266" y="746"/>
                </a:cxn>
                <a:cxn ang="0">
                  <a:pos x="465" y="680"/>
                </a:cxn>
                <a:cxn ang="0">
                  <a:pos x="521" y="524"/>
                </a:cxn>
                <a:cxn ang="0">
                  <a:pos x="488" y="401"/>
                </a:cxn>
                <a:cxn ang="0">
                  <a:pos x="366" y="312"/>
                </a:cxn>
                <a:cxn ang="0">
                  <a:pos x="199" y="278"/>
                </a:cxn>
                <a:cxn ang="0">
                  <a:pos x="88" y="212"/>
                </a:cxn>
                <a:cxn ang="0">
                  <a:pos x="77" y="134"/>
                </a:cxn>
                <a:cxn ang="0">
                  <a:pos x="122" y="67"/>
                </a:cxn>
                <a:cxn ang="0">
                  <a:pos x="199" y="33"/>
                </a:cxn>
                <a:cxn ang="0">
                  <a:pos x="343" y="44"/>
                </a:cxn>
                <a:cxn ang="0">
                  <a:pos x="421" y="145"/>
                </a:cxn>
                <a:cxn ang="0">
                  <a:pos x="443" y="245"/>
                </a:cxn>
                <a:cxn ang="0">
                  <a:pos x="477" y="11"/>
                </a:cxn>
                <a:cxn ang="0">
                  <a:pos x="454" y="0"/>
                </a:cxn>
                <a:cxn ang="0">
                  <a:pos x="443" y="11"/>
                </a:cxn>
                <a:cxn ang="0">
                  <a:pos x="399" y="44"/>
                </a:cxn>
                <a:cxn ang="0">
                  <a:pos x="310" y="11"/>
                </a:cxn>
                <a:cxn ang="0">
                  <a:pos x="255" y="0"/>
                </a:cxn>
                <a:cxn ang="0">
                  <a:pos x="77" y="44"/>
                </a:cxn>
                <a:cxn ang="0">
                  <a:pos x="0" y="145"/>
                </a:cxn>
                <a:cxn ang="0">
                  <a:pos x="11" y="278"/>
                </a:cxn>
                <a:cxn ang="0">
                  <a:pos x="66" y="334"/>
                </a:cxn>
                <a:cxn ang="0">
                  <a:pos x="177" y="390"/>
                </a:cxn>
              </a:cxnLst>
              <a:rect l="0" t="0" r="r" b="b"/>
              <a:pathLst>
                <a:path w="521" h="746">
                  <a:moveTo>
                    <a:pt x="277" y="412"/>
                  </a:moveTo>
                  <a:lnTo>
                    <a:pt x="299" y="412"/>
                  </a:lnTo>
                  <a:lnTo>
                    <a:pt x="343" y="434"/>
                  </a:lnTo>
                  <a:lnTo>
                    <a:pt x="377" y="446"/>
                  </a:lnTo>
                  <a:lnTo>
                    <a:pt x="421" y="490"/>
                  </a:lnTo>
                  <a:lnTo>
                    <a:pt x="443" y="557"/>
                  </a:lnTo>
                  <a:lnTo>
                    <a:pt x="421" y="635"/>
                  </a:lnTo>
                  <a:lnTo>
                    <a:pt x="366" y="691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11" y="646"/>
                  </a:lnTo>
                  <a:lnTo>
                    <a:pt x="66" y="568"/>
                  </a:lnTo>
                  <a:lnTo>
                    <a:pt x="44" y="479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57"/>
                  </a:lnTo>
                  <a:lnTo>
                    <a:pt x="0" y="735"/>
                  </a:lnTo>
                  <a:lnTo>
                    <a:pt x="11" y="746"/>
                  </a:lnTo>
                  <a:lnTo>
                    <a:pt x="22" y="746"/>
                  </a:lnTo>
                  <a:lnTo>
                    <a:pt x="22" y="735"/>
                  </a:lnTo>
                  <a:lnTo>
                    <a:pt x="33" y="724"/>
                  </a:lnTo>
                  <a:lnTo>
                    <a:pt x="55" y="713"/>
                  </a:lnTo>
                  <a:lnTo>
                    <a:pt x="66" y="702"/>
                  </a:lnTo>
                  <a:lnTo>
                    <a:pt x="66" y="691"/>
                  </a:lnTo>
                  <a:lnTo>
                    <a:pt x="88" y="668"/>
                  </a:lnTo>
                  <a:lnTo>
                    <a:pt x="133" y="702"/>
                  </a:lnTo>
                  <a:lnTo>
                    <a:pt x="166" y="724"/>
                  </a:lnTo>
                  <a:lnTo>
                    <a:pt x="210" y="735"/>
                  </a:lnTo>
                  <a:lnTo>
                    <a:pt x="233" y="746"/>
                  </a:lnTo>
                  <a:lnTo>
                    <a:pt x="266" y="746"/>
                  </a:lnTo>
                  <a:lnTo>
                    <a:pt x="377" y="724"/>
                  </a:lnTo>
                  <a:lnTo>
                    <a:pt x="465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499" y="434"/>
                  </a:lnTo>
                  <a:lnTo>
                    <a:pt x="488" y="401"/>
                  </a:lnTo>
                  <a:lnTo>
                    <a:pt x="454" y="368"/>
                  </a:lnTo>
                  <a:lnTo>
                    <a:pt x="366" y="312"/>
                  </a:lnTo>
                  <a:lnTo>
                    <a:pt x="266" y="290"/>
                  </a:lnTo>
                  <a:lnTo>
                    <a:pt x="199" y="278"/>
                  </a:lnTo>
                  <a:lnTo>
                    <a:pt x="133" y="256"/>
                  </a:lnTo>
                  <a:lnTo>
                    <a:pt x="88" y="212"/>
                  </a:lnTo>
                  <a:lnTo>
                    <a:pt x="77" y="156"/>
                  </a:lnTo>
                  <a:lnTo>
                    <a:pt x="77" y="134"/>
                  </a:lnTo>
                  <a:lnTo>
                    <a:pt x="99" y="89"/>
                  </a:lnTo>
                  <a:lnTo>
                    <a:pt x="122" y="67"/>
                  </a:lnTo>
                  <a:lnTo>
                    <a:pt x="155" y="44"/>
                  </a:lnTo>
                  <a:lnTo>
                    <a:pt x="199" y="33"/>
                  </a:lnTo>
                  <a:lnTo>
                    <a:pt x="255" y="33"/>
                  </a:lnTo>
                  <a:lnTo>
                    <a:pt x="343" y="44"/>
                  </a:lnTo>
                  <a:lnTo>
                    <a:pt x="399" y="89"/>
                  </a:lnTo>
                  <a:lnTo>
                    <a:pt x="421" y="145"/>
                  </a:lnTo>
                  <a:lnTo>
                    <a:pt x="443" y="234"/>
                  </a:lnTo>
                  <a:lnTo>
                    <a:pt x="443" y="245"/>
                  </a:lnTo>
                  <a:lnTo>
                    <a:pt x="477" y="245"/>
                  </a:lnTo>
                  <a:lnTo>
                    <a:pt x="477" y="11"/>
                  </a:lnTo>
                  <a:lnTo>
                    <a:pt x="465" y="0"/>
                  </a:lnTo>
                  <a:lnTo>
                    <a:pt x="454" y="0"/>
                  </a:lnTo>
                  <a:lnTo>
                    <a:pt x="454" y="11"/>
                  </a:lnTo>
                  <a:lnTo>
                    <a:pt x="443" y="11"/>
                  </a:lnTo>
                  <a:lnTo>
                    <a:pt x="410" y="44"/>
                  </a:lnTo>
                  <a:lnTo>
                    <a:pt x="399" y="44"/>
                  </a:lnTo>
                  <a:lnTo>
                    <a:pt x="355" y="22"/>
                  </a:lnTo>
                  <a:lnTo>
                    <a:pt x="310" y="11"/>
                  </a:lnTo>
                  <a:lnTo>
                    <a:pt x="277" y="0"/>
                  </a:lnTo>
                  <a:lnTo>
                    <a:pt x="255" y="0"/>
                  </a:lnTo>
                  <a:lnTo>
                    <a:pt x="155" y="11"/>
                  </a:lnTo>
                  <a:lnTo>
                    <a:pt x="77" y="44"/>
                  </a:lnTo>
                  <a:lnTo>
                    <a:pt x="33" y="89"/>
                  </a:lnTo>
                  <a:lnTo>
                    <a:pt x="0" y="145"/>
                  </a:lnTo>
                  <a:lnTo>
                    <a:pt x="0" y="245"/>
                  </a:lnTo>
                  <a:lnTo>
                    <a:pt x="11" y="278"/>
                  </a:lnTo>
                  <a:lnTo>
                    <a:pt x="33" y="312"/>
                  </a:lnTo>
                  <a:lnTo>
                    <a:pt x="66" y="334"/>
                  </a:lnTo>
                  <a:lnTo>
                    <a:pt x="122" y="368"/>
                  </a:lnTo>
                  <a:lnTo>
                    <a:pt x="177" y="390"/>
                  </a:lnTo>
                  <a:lnTo>
                    <a:pt x="277" y="4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7" name="Freeform 253"/>
            <p:cNvSpPr>
              <a:spLocks noEditPoints="1"/>
            </p:cNvSpPr>
            <p:nvPr/>
          </p:nvSpPr>
          <p:spPr bwMode="auto">
            <a:xfrm>
              <a:off x="16746" y="19372"/>
              <a:ext cx="333" cy="1070"/>
            </a:xfrm>
            <a:custGeom>
              <a:avLst/>
              <a:gdLst/>
              <a:ahLst/>
              <a:cxnLst>
                <a:cxn ang="0">
                  <a:pos x="222" y="357"/>
                </a:cxn>
                <a:cxn ang="0">
                  <a:pos x="0" y="379"/>
                </a:cxn>
                <a:cxn ang="0">
                  <a:pos x="0" y="424"/>
                </a:cxn>
                <a:cxn ang="0">
                  <a:pos x="44" y="424"/>
                </a:cxn>
                <a:cxn ang="0">
                  <a:pos x="78" y="435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80"/>
                </a:cxn>
                <a:cxn ang="0">
                  <a:pos x="122" y="981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5" y="1014"/>
                </a:cxn>
                <a:cxn ang="0">
                  <a:pos x="0" y="1026"/>
                </a:cxn>
                <a:cxn ang="0">
                  <a:pos x="0" y="1070"/>
                </a:cxn>
                <a:cxn ang="0">
                  <a:pos x="333" y="1070"/>
                </a:cxn>
                <a:cxn ang="0">
                  <a:pos x="333" y="1026"/>
                </a:cxn>
                <a:cxn ang="0">
                  <a:pos x="288" y="1026"/>
                </a:cxn>
                <a:cxn ang="0">
                  <a:pos x="266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22" y="981"/>
                </a:cxn>
                <a:cxn ang="0">
                  <a:pos x="222" y="948"/>
                </a:cxn>
                <a:cxn ang="0">
                  <a:pos x="222" y="357"/>
                </a:cxn>
                <a:cxn ang="0">
                  <a:pos x="233" y="78"/>
                </a:cxn>
                <a:cxn ang="0">
                  <a:pos x="222" y="45"/>
                </a:cxn>
                <a:cxn ang="0">
                  <a:pos x="211" y="23"/>
                </a:cxn>
                <a:cxn ang="0">
                  <a:pos x="177" y="0"/>
                </a:cxn>
                <a:cxn ang="0">
                  <a:pos x="111" y="0"/>
                </a:cxn>
                <a:cxn ang="0">
                  <a:pos x="66" y="45"/>
                </a:cxn>
                <a:cxn ang="0">
                  <a:pos x="66" y="112"/>
                </a:cxn>
                <a:cxn ang="0">
                  <a:pos x="111" y="156"/>
                </a:cxn>
                <a:cxn ang="0">
                  <a:pos x="144" y="168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33" h="1070">
                  <a:moveTo>
                    <a:pt x="222" y="357"/>
                  </a:moveTo>
                  <a:lnTo>
                    <a:pt x="0" y="379"/>
                  </a:lnTo>
                  <a:lnTo>
                    <a:pt x="0" y="424"/>
                  </a:lnTo>
                  <a:lnTo>
                    <a:pt x="44" y="424"/>
                  </a:lnTo>
                  <a:lnTo>
                    <a:pt x="78" y="435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80"/>
                  </a:lnTo>
                  <a:lnTo>
                    <a:pt x="122" y="981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5" y="1014"/>
                  </a:lnTo>
                  <a:lnTo>
                    <a:pt x="0" y="1026"/>
                  </a:lnTo>
                  <a:lnTo>
                    <a:pt x="0" y="1070"/>
                  </a:lnTo>
                  <a:lnTo>
                    <a:pt x="333" y="1070"/>
                  </a:lnTo>
                  <a:lnTo>
                    <a:pt x="333" y="1026"/>
                  </a:lnTo>
                  <a:lnTo>
                    <a:pt x="288" y="1026"/>
                  </a:lnTo>
                  <a:lnTo>
                    <a:pt x="266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22" y="981"/>
                  </a:lnTo>
                  <a:lnTo>
                    <a:pt x="222" y="948"/>
                  </a:lnTo>
                  <a:lnTo>
                    <a:pt x="222" y="357"/>
                  </a:lnTo>
                  <a:close/>
                  <a:moveTo>
                    <a:pt x="233" y="78"/>
                  </a:moveTo>
                  <a:lnTo>
                    <a:pt x="222" y="45"/>
                  </a:lnTo>
                  <a:lnTo>
                    <a:pt x="211" y="23"/>
                  </a:lnTo>
                  <a:lnTo>
                    <a:pt x="177" y="0"/>
                  </a:lnTo>
                  <a:lnTo>
                    <a:pt x="111" y="0"/>
                  </a:lnTo>
                  <a:lnTo>
                    <a:pt x="66" y="45"/>
                  </a:lnTo>
                  <a:lnTo>
                    <a:pt x="66" y="112"/>
                  </a:lnTo>
                  <a:lnTo>
                    <a:pt x="111" y="156"/>
                  </a:lnTo>
                  <a:lnTo>
                    <a:pt x="144" y="168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8" name="Freeform 254"/>
            <p:cNvSpPr>
              <a:spLocks/>
            </p:cNvSpPr>
            <p:nvPr/>
          </p:nvSpPr>
          <p:spPr bwMode="auto">
            <a:xfrm>
              <a:off x="17190" y="19729"/>
              <a:ext cx="798" cy="713"/>
            </a:xfrm>
            <a:custGeom>
              <a:avLst/>
              <a:gdLst/>
              <a:ahLst/>
              <a:cxnLst>
                <a:cxn ang="0">
                  <a:pos x="122" y="156"/>
                </a:cxn>
                <a:cxn ang="0">
                  <a:pos x="122" y="624"/>
                </a:cxn>
                <a:cxn ang="0">
                  <a:pos x="110" y="646"/>
                </a:cxn>
                <a:cxn ang="0">
                  <a:pos x="88" y="657"/>
                </a:cxn>
                <a:cxn ang="0">
                  <a:pos x="44" y="657"/>
                </a:cxn>
                <a:cxn ang="0">
                  <a:pos x="0" y="669"/>
                </a:cxn>
                <a:cxn ang="0">
                  <a:pos x="0" y="713"/>
                </a:cxn>
                <a:cxn ang="0">
                  <a:pos x="355" y="713"/>
                </a:cxn>
                <a:cxn ang="0">
                  <a:pos x="355" y="669"/>
                </a:cxn>
                <a:cxn ang="0">
                  <a:pos x="310" y="669"/>
                </a:cxn>
                <a:cxn ang="0">
                  <a:pos x="277" y="657"/>
                </a:cxn>
                <a:cxn ang="0">
                  <a:pos x="255" y="657"/>
                </a:cxn>
                <a:cxn ang="0">
                  <a:pos x="244" y="646"/>
                </a:cxn>
                <a:cxn ang="0">
                  <a:pos x="233" y="624"/>
                </a:cxn>
                <a:cxn ang="0">
                  <a:pos x="233" y="301"/>
                </a:cxn>
                <a:cxn ang="0">
                  <a:pos x="255" y="189"/>
                </a:cxn>
                <a:cxn ang="0">
                  <a:pos x="299" y="100"/>
                </a:cxn>
                <a:cxn ang="0">
                  <a:pos x="366" y="56"/>
                </a:cxn>
                <a:cxn ang="0">
                  <a:pos x="443" y="33"/>
                </a:cxn>
                <a:cxn ang="0">
                  <a:pos x="510" y="56"/>
                </a:cxn>
                <a:cxn ang="0">
                  <a:pos x="543" y="89"/>
                </a:cxn>
                <a:cxn ang="0">
                  <a:pos x="554" y="145"/>
                </a:cxn>
                <a:cxn ang="0">
                  <a:pos x="565" y="212"/>
                </a:cxn>
                <a:cxn ang="0">
                  <a:pos x="565" y="624"/>
                </a:cxn>
                <a:cxn ang="0">
                  <a:pos x="554" y="646"/>
                </a:cxn>
                <a:cxn ang="0">
                  <a:pos x="532" y="657"/>
                </a:cxn>
                <a:cxn ang="0">
                  <a:pos x="499" y="657"/>
                </a:cxn>
                <a:cxn ang="0">
                  <a:pos x="443" y="669"/>
                </a:cxn>
                <a:cxn ang="0">
                  <a:pos x="443" y="713"/>
                </a:cxn>
                <a:cxn ang="0">
                  <a:pos x="798" y="713"/>
                </a:cxn>
                <a:cxn ang="0">
                  <a:pos x="798" y="669"/>
                </a:cxn>
                <a:cxn ang="0">
                  <a:pos x="754" y="669"/>
                </a:cxn>
                <a:cxn ang="0">
                  <a:pos x="721" y="657"/>
                </a:cxn>
                <a:cxn ang="0">
                  <a:pos x="698" y="657"/>
                </a:cxn>
                <a:cxn ang="0">
                  <a:pos x="676" y="635"/>
                </a:cxn>
                <a:cxn ang="0">
                  <a:pos x="676" y="201"/>
                </a:cxn>
                <a:cxn ang="0">
                  <a:pos x="665" y="123"/>
                </a:cxn>
                <a:cxn ang="0">
                  <a:pos x="621" y="67"/>
                </a:cxn>
                <a:cxn ang="0">
                  <a:pos x="610" y="45"/>
                </a:cxn>
                <a:cxn ang="0">
                  <a:pos x="576" y="33"/>
                </a:cxn>
                <a:cxn ang="0">
                  <a:pos x="554" y="11"/>
                </a:cxn>
                <a:cxn ang="0">
                  <a:pos x="510" y="11"/>
                </a:cxn>
                <a:cxn ang="0">
                  <a:pos x="454" y="0"/>
                </a:cxn>
                <a:cxn ang="0">
                  <a:pos x="355" y="22"/>
                </a:cxn>
                <a:cxn ang="0">
                  <a:pos x="277" y="78"/>
                </a:cxn>
                <a:cxn ang="0">
                  <a:pos x="221" y="167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99" y="89"/>
                </a:cxn>
                <a:cxn ang="0">
                  <a:pos x="110" y="100"/>
                </a:cxn>
                <a:cxn ang="0">
                  <a:pos x="122" y="123"/>
                </a:cxn>
                <a:cxn ang="0">
                  <a:pos x="122" y="156"/>
                </a:cxn>
              </a:cxnLst>
              <a:rect l="0" t="0" r="r" b="b"/>
              <a:pathLst>
                <a:path w="798" h="713">
                  <a:moveTo>
                    <a:pt x="122" y="156"/>
                  </a:moveTo>
                  <a:lnTo>
                    <a:pt x="122" y="624"/>
                  </a:lnTo>
                  <a:lnTo>
                    <a:pt x="110" y="646"/>
                  </a:lnTo>
                  <a:lnTo>
                    <a:pt x="88" y="657"/>
                  </a:lnTo>
                  <a:lnTo>
                    <a:pt x="44" y="657"/>
                  </a:lnTo>
                  <a:lnTo>
                    <a:pt x="0" y="669"/>
                  </a:lnTo>
                  <a:lnTo>
                    <a:pt x="0" y="713"/>
                  </a:lnTo>
                  <a:lnTo>
                    <a:pt x="355" y="713"/>
                  </a:lnTo>
                  <a:lnTo>
                    <a:pt x="355" y="669"/>
                  </a:lnTo>
                  <a:lnTo>
                    <a:pt x="310" y="669"/>
                  </a:lnTo>
                  <a:lnTo>
                    <a:pt x="277" y="657"/>
                  </a:lnTo>
                  <a:lnTo>
                    <a:pt x="255" y="657"/>
                  </a:lnTo>
                  <a:lnTo>
                    <a:pt x="244" y="646"/>
                  </a:lnTo>
                  <a:lnTo>
                    <a:pt x="233" y="624"/>
                  </a:lnTo>
                  <a:lnTo>
                    <a:pt x="233" y="301"/>
                  </a:lnTo>
                  <a:lnTo>
                    <a:pt x="255" y="189"/>
                  </a:lnTo>
                  <a:lnTo>
                    <a:pt x="299" y="100"/>
                  </a:lnTo>
                  <a:lnTo>
                    <a:pt x="366" y="56"/>
                  </a:lnTo>
                  <a:lnTo>
                    <a:pt x="443" y="33"/>
                  </a:lnTo>
                  <a:lnTo>
                    <a:pt x="510" y="56"/>
                  </a:lnTo>
                  <a:lnTo>
                    <a:pt x="543" y="89"/>
                  </a:lnTo>
                  <a:lnTo>
                    <a:pt x="554" y="145"/>
                  </a:lnTo>
                  <a:lnTo>
                    <a:pt x="565" y="212"/>
                  </a:lnTo>
                  <a:lnTo>
                    <a:pt x="565" y="624"/>
                  </a:lnTo>
                  <a:lnTo>
                    <a:pt x="554" y="646"/>
                  </a:lnTo>
                  <a:lnTo>
                    <a:pt x="532" y="657"/>
                  </a:lnTo>
                  <a:lnTo>
                    <a:pt x="499" y="657"/>
                  </a:lnTo>
                  <a:lnTo>
                    <a:pt x="443" y="669"/>
                  </a:lnTo>
                  <a:lnTo>
                    <a:pt x="443" y="713"/>
                  </a:lnTo>
                  <a:lnTo>
                    <a:pt x="798" y="713"/>
                  </a:lnTo>
                  <a:lnTo>
                    <a:pt x="798" y="669"/>
                  </a:lnTo>
                  <a:lnTo>
                    <a:pt x="754" y="669"/>
                  </a:lnTo>
                  <a:lnTo>
                    <a:pt x="721" y="657"/>
                  </a:lnTo>
                  <a:lnTo>
                    <a:pt x="698" y="657"/>
                  </a:lnTo>
                  <a:lnTo>
                    <a:pt x="676" y="635"/>
                  </a:lnTo>
                  <a:lnTo>
                    <a:pt x="676" y="201"/>
                  </a:lnTo>
                  <a:lnTo>
                    <a:pt x="665" y="123"/>
                  </a:lnTo>
                  <a:lnTo>
                    <a:pt x="621" y="67"/>
                  </a:lnTo>
                  <a:lnTo>
                    <a:pt x="610" y="45"/>
                  </a:lnTo>
                  <a:lnTo>
                    <a:pt x="576" y="33"/>
                  </a:lnTo>
                  <a:lnTo>
                    <a:pt x="554" y="11"/>
                  </a:lnTo>
                  <a:lnTo>
                    <a:pt x="510" y="11"/>
                  </a:lnTo>
                  <a:lnTo>
                    <a:pt x="454" y="0"/>
                  </a:lnTo>
                  <a:lnTo>
                    <a:pt x="355" y="22"/>
                  </a:lnTo>
                  <a:lnTo>
                    <a:pt x="277" y="78"/>
                  </a:lnTo>
                  <a:lnTo>
                    <a:pt x="221" y="167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99" y="89"/>
                  </a:lnTo>
                  <a:lnTo>
                    <a:pt x="110" y="100"/>
                  </a:lnTo>
                  <a:lnTo>
                    <a:pt x="122" y="123"/>
                  </a:lnTo>
                  <a:lnTo>
                    <a:pt x="12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39" name="Freeform 255"/>
            <p:cNvSpPr>
              <a:spLocks/>
            </p:cNvSpPr>
            <p:nvPr/>
          </p:nvSpPr>
          <p:spPr bwMode="auto">
            <a:xfrm>
              <a:off x="18077" y="19718"/>
              <a:ext cx="610" cy="746"/>
            </a:xfrm>
            <a:custGeom>
              <a:avLst/>
              <a:gdLst/>
              <a:ahLst/>
              <a:cxnLst>
                <a:cxn ang="0">
                  <a:pos x="521" y="100"/>
                </a:cxn>
                <a:cxn ang="0">
                  <a:pos x="488" y="111"/>
                </a:cxn>
                <a:cxn ang="0">
                  <a:pos x="466" y="122"/>
                </a:cxn>
                <a:cxn ang="0">
                  <a:pos x="455" y="134"/>
                </a:cxn>
                <a:cxn ang="0">
                  <a:pos x="444" y="156"/>
                </a:cxn>
                <a:cxn ang="0">
                  <a:pos x="444" y="212"/>
                </a:cxn>
                <a:cxn ang="0">
                  <a:pos x="466" y="234"/>
                </a:cxn>
                <a:cxn ang="0">
                  <a:pos x="488" y="245"/>
                </a:cxn>
                <a:cxn ang="0">
                  <a:pos x="521" y="256"/>
                </a:cxn>
                <a:cxn ang="0">
                  <a:pos x="566" y="234"/>
                </a:cxn>
                <a:cxn ang="0">
                  <a:pos x="588" y="212"/>
                </a:cxn>
                <a:cxn ang="0">
                  <a:pos x="588" y="178"/>
                </a:cxn>
                <a:cxn ang="0">
                  <a:pos x="566" y="100"/>
                </a:cxn>
                <a:cxn ang="0">
                  <a:pos x="510" y="44"/>
                </a:cxn>
                <a:cxn ang="0">
                  <a:pos x="433" y="11"/>
                </a:cxn>
                <a:cxn ang="0">
                  <a:pos x="344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22" y="234"/>
                </a:cxn>
                <a:cxn ang="0">
                  <a:pos x="0" y="379"/>
                </a:cxn>
                <a:cxn ang="0">
                  <a:pos x="22" y="524"/>
                </a:cxn>
                <a:cxn ang="0">
                  <a:pos x="100" y="635"/>
                </a:cxn>
                <a:cxn ang="0">
                  <a:pos x="211" y="713"/>
                </a:cxn>
                <a:cxn ang="0">
                  <a:pos x="344" y="746"/>
                </a:cxn>
                <a:cxn ang="0">
                  <a:pos x="455" y="724"/>
                </a:cxn>
                <a:cxn ang="0">
                  <a:pos x="532" y="668"/>
                </a:cxn>
                <a:cxn ang="0">
                  <a:pos x="577" y="613"/>
                </a:cxn>
                <a:cxn ang="0">
                  <a:pos x="599" y="557"/>
                </a:cxn>
                <a:cxn ang="0">
                  <a:pos x="610" y="535"/>
                </a:cxn>
                <a:cxn ang="0">
                  <a:pos x="610" y="524"/>
                </a:cxn>
                <a:cxn ang="0">
                  <a:pos x="599" y="512"/>
                </a:cxn>
                <a:cxn ang="0">
                  <a:pos x="588" y="512"/>
                </a:cxn>
                <a:cxn ang="0">
                  <a:pos x="566" y="535"/>
                </a:cxn>
                <a:cxn ang="0">
                  <a:pos x="521" y="624"/>
                </a:cxn>
                <a:cxn ang="0">
                  <a:pos x="466" y="668"/>
                </a:cxn>
                <a:cxn ang="0">
                  <a:pos x="410" y="702"/>
                </a:cxn>
                <a:cxn ang="0">
                  <a:pos x="355" y="702"/>
                </a:cxn>
                <a:cxn ang="0">
                  <a:pos x="299" y="691"/>
                </a:cxn>
                <a:cxn ang="0">
                  <a:pos x="244" y="657"/>
                </a:cxn>
                <a:cxn ang="0">
                  <a:pos x="189" y="602"/>
                </a:cxn>
                <a:cxn ang="0">
                  <a:pos x="144" y="512"/>
                </a:cxn>
                <a:cxn ang="0">
                  <a:pos x="133" y="379"/>
                </a:cxn>
                <a:cxn ang="0">
                  <a:pos x="144" y="245"/>
                </a:cxn>
                <a:cxn ang="0">
                  <a:pos x="189" y="145"/>
                </a:cxn>
                <a:cxn ang="0">
                  <a:pos x="233" y="89"/>
                </a:cxn>
                <a:cxn ang="0">
                  <a:pos x="288" y="56"/>
                </a:cxn>
                <a:cxn ang="0">
                  <a:pos x="344" y="44"/>
                </a:cxn>
                <a:cxn ang="0">
                  <a:pos x="388" y="44"/>
                </a:cxn>
                <a:cxn ang="0">
                  <a:pos x="488" y="78"/>
                </a:cxn>
                <a:cxn ang="0">
                  <a:pos x="521" y="100"/>
                </a:cxn>
              </a:cxnLst>
              <a:rect l="0" t="0" r="r" b="b"/>
              <a:pathLst>
                <a:path w="610" h="746">
                  <a:moveTo>
                    <a:pt x="521" y="100"/>
                  </a:moveTo>
                  <a:lnTo>
                    <a:pt x="488" y="111"/>
                  </a:lnTo>
                  <a:lnTo>
                    <a:pt x="466" y="122"/>
                  </a:lnTo>
                  <a:lnTo>
                    <a:pt x="455" y="134"/>
                  </a:lnTo>
                  <a:lnTo>
                    <a:pt x="444" y="156"/>
                  </a:lnTo>
                  <a:lnTo>
                    <a:pt x="444" y="212"/>
                  </a:lnTo>
                  <a:lnTo>
                    <a:pt x="466" y="234"/>
                  </a:lnTo>
                  <a:lnTo>
                    <a:pt x="488" y="245"/>
                  </a:lnTo>
                  <a:lnTo>
                    <a:pt x="521" y="256"/>
                  </a:lnTo>
                  <a:lnTo>
                    <a:pt x="566" y="234"/>
                  </a:lnTo>
                  <a:lnTo>
                    <a:pt x="588" y="212"/>
                  </a:lnTo>
                  <a:lnTo>
                    <a:pt x="588" y="178"/>
                  </a:lnTo>
                  <a:lnTo>
                    <a:pt x="566" y="100"/>
                  </a:lnTo>
                  <a:lnTo>
                    <a:pt x="510" y="44"/>
                  </a:lnTo>
                  <a:lnTo>
                    <a:pt x="433" y="11"/>
                  </a:lnTo>
                  <a:lnTo>
                    <a:pt x="344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22" y="234"/>
                  </a:lnTo>
                  <a:lnTo>
                    <a:pt x="0" y="379"/>
                  </a:lnTo>
                  <a:lnTo>
                    <a:pt x="22" y="524"/>
                  </a:lnTo>
                  <a:lnTo>
                    <a:pt x="100" y="635"/>
                  </a:lnTo>
                  <a:lnTo>
                    <a:pt x="211" y="713"/>
                  </a:lnTo>
                  <a:lnTo>
                    <a:pt x="344" y="746"/>
                  </a:lnTo>
                  <a:lnTo>
                    <a:pt x="455" y="724"/>
                  </a:lnTo>
                  <a:lnTo>
                    <a:pt x="532" y="668"/>
                  </a:lnTo>
                  <a:lnTo>
                    <a:pt x="577" y="613"/>
                  </a:lnTo>
                  <a:lnTo>
                    <a:pt x="599" y="557"/>
                  </a:lnTo>
                  <a:lnTo>
                    <a:pt x="610" y="535"/>
                  </a:lnTo>
                  <a:lnTo>
                    <a:pt x="610" y="524"/>
                  </a:lnTo>
                  <a:lnTo>
                    <a:pt x="599" y="512"/>
                  </a:lnTo>
                  <a:lnTo>
                    <a:pt x="588" y="512"/>
                  </a:lnTo>
                  <a:lnTo>
                    <a:pt x="566" y="535"/>
                  </a:lnTo>
                  <a:lnTo>
                    <a:pt x="521" y="624"/>
                  </a:lnTo>
                  <a:lnTo>
                    <a:pt x="466" y="668"/>
                  </a:lnTo>
                  <a:lnTo>
                    <a:pt x="410" y="702"/>
                  </a:lnTo>
                  <a:lnTo>
                    <a:pt x="355" y="702"/>
                  </a:lnTo>
                  <a:lnTo>
                    <a:pt x="299" y="691"/>
                  </a:lnTo>
                  <a:lnTo>
                    <a:pt x="244" y="657"/>
                  </a:lnTo>
                  <a:lnTo>
                    <a:pt x="189" y="602"/>
                  </a:lnTo>
                  <a:lnTo>
                    <a:pt x="144" y="512"/>
                  </a:lnTo>
                  <a:lnTo>
                    <a:pt x="133" y="379"/>
                  </a:lnTo>
                  <a:lnTo>
                    <a:pt x="144" y="245"/>
                  </a:lnTo>
                  <a:lnTo>
                    <a:pt x="189" y="145"/>
                  </a:lnTo>
                  <a:lnTo>
                    <a:pt x="233" y="89"/>
                  </a:lnTo>
                  <a:lnTo>
                    <a:pt x="288" y="56"/>
                  </a:lnTo>
                  <a:lnTo>
                    <a:pt x="344" y="44"/>
                  </a:lnTo>
                  <a:lnTo>
                    <a:pt x="388" y="44"/>
                  </a:lnTo>
                  <a:lnTo>
                    <a:pt x="488" y="78"/>
                  </a:lnTo>
                  <a:lnTo>
                    <a:pt x="521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0" name="Freeform 256"/>
            <p:cNvSpPr>
              <a:spLocks noEditPoints="1"/>
            </p:cNvSpPr>
            <p:nvPr/>
          </p:nvSpPr>
          <p:spPr bwMode="auto">
            <a:xfrm>
              <a:off x="18776" y="19718"/>
              <a:ext cx="621" cy="746"/>
            </a:xfrm>
            <a:custGeom>
              <a:avLst/>
              <a:gdLst/>
              <a:ahLst/>
              <a:cxnLst>
                <a:cxn ang="0">
                  <a:pos x="577" y="356"/>
                </a:cxn>
                <a:cxn ang="0">
                  <a:pos x="599" y="356"/>
                </a:cxn>
                <a:cxn ang="0">
                  <a:pos x="621" y="334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1" y="67"/>
                </a:cxn>
                <a:cxn ang="0">
                  <a:pos x="443" y="22"/>
                </a:cxn>
                <a:cxn ang="0">
                  <a:pos x="332" y="0"/>
                </a:cxn>
                <a:cxn ang="0">
                  <a:pos x="199" y="33"/>
                </a:cxn>
                <a:cxn ang="0">
                  <a:pos x="100" y="111"/>
                </a:cxn>
                <a:cxn ang="0">
                  <a:pos x="22" y="234"/>
                </a:cxn>
                <a:cxn ang="0">
                  <a:pos x="0" y="368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55" y="724"/>
                </a:cxn>
                <a:cxn ang="0">
                  <a:pos x="532" y="680"/>
                </a:cxn>
                <a:cxn ang="0">
                  <a:pos x="588" y="624"/>
                </a:cxn>
                <a:cxn ang="0">
                  <a:pos x="610" y="568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2"/>
                </a:cxn>
                <a:cxn ang="0">
                  <a:pos x="588" y="512"/>
                </a:cxn>
                <a:cxn ang="0">
                  <a:pos x="588" y="524"/>
                </a:cxn>
                <a:cxn ang="0">
                  <a:pos x="577" y="535"/>
                </a:cxn>
                <a:cxn ang="0">
                  <a:pos x="532" y="613"/>
                </a:cxn>
                <a:cxn ang="0">
                  <a:pos x="488" y="668"/>
                </a:cxn>
                <a:cxn ang="0">
                  <a:pos x="432" y="691"/>
                </a:cxn>
                <a:cxn ang="0">
                  <a:pos x="388" y="702"/>
                </a:cxn>
                <a:cxn ang="0">
                  <a:pos x="366" y="702"/>
                </a:cxn>
                <a:cxn ang="0">
                  <a:pos x="288" y="691"/>
                </a:cxn>
                <a:cxn ang="0">
                  <a:pos x="233" y="646"/>
                </a:cxn>
                <a:cxn ang="0">
                  <a:pos x="177" y="590"/>
                </a:cxn>
                <a:cxn ang="0">
                  <a:pos x="144" y="512"/>
                </a:cxn>
                <a:cxn ang="0">
                  <a:pos x="133" y="423"/>
                </a:cxn>
                <a:cxn ang="0">
                  <a:pos x="133" y="356"/>
                </a:cxn>
                <a:cxn ang="0">
                  <a:pos x="577" y="356"/>
                </a:cxn>
                <a:cxn ang="0">
                  <a:pos x="133" y="323"/>
                </a:cxn>
                <a:cxn ang="0">
                  <a:pos x="155" y="200"/>
                </a:cxn>
                <a:cxn ang="0">
                  <a:pos x="188" y="122"/>
                </a:cxn>
                <a:cxn ang="0">
                  <a:pos x="244" y="67"/>
                </a:cxn>
                <a:cxn ang="0">
                  <a:pos x="288" y="44"/>
                </a:cxn>
                <a:cxn ang="0">
                  <a:pos x="332" y="44"/>
                </a:cxn>
                <a:cxn ang="0">
                  <a:pos x="399" y="56"/>
                </a:cxn>
                <a:cxn ang="0">
                  <a:pos x="455" y="100"/>
                </a:cxn>
                <a:cxn ang="0">
                  <a:pos x="488" y="156"/>
                </a:cxn>
                <a:cxn ang="0">
                  <a:pos x="510" y="223"/>
                </a:cxn>
                <a:cxn ang="0">
                  <a:pos x="510" y="323"/>
                </a:cxn>
                <a:cxn ang="0">
                  <a:pos x="133" y="323"/>
                </a:cxn>
              </a:cxnLst>
              <a:rect l="0" t="0" r="r" b="b"/>
              <a:pathLst>
                <a:path w="621" h="746">
                  <a:moveTo>
                    <a:pt x="577" y="356"/>
                  </a:moveTo>
                  <a:lnTo>
                    <a:pt x="599" y="356"/>
                  </a:lnTo>
                  <a:lnTo>
                    <a:pt x="621" y="334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1" y="67"/>
                  </a:lnTo>
                  <a:lnTo>
                    <a:pt x="443" y="22"/>
                  </a:lnTo>
                  <a:lnTo>
                    <a:pt x="332" y="0"/>
                  </a:lnTo>
                  <a:lnTo>
                    <a:pt x="199" y="33"/>
                  </a:lnTo>
                  <a:lnTo>
                    <a:pt x="100" y="111"/>
                  </a:lnTo>
                  <a:lnTo>
                    <a:pt x="22" y="234"/>
                  </a:lnTo>
                  <a:lnTo>
                    <a:pt x="0" y="368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55" y="724"/>
                  </a:lnTo>
                  <a:lnTo>
                    <a:pt x="532" y="680"/>
                  </a:lnTo>
                  <a:lnTo>
                    <a:pt x="588" y="624"/>
                  </a:lnTo>
                  <a:lnTo>
                    <a:pt x="610" y="568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2"/>
                  </a:lnTo>
                  <a:lnTo>
                    <a:pt x="588" y="512"/>
                  </a:lnTo>
                  <a:lnTo>
                    <a:pt x="588" y="524"/>
                  </a:lnTo>
                  <a:lnTo>
                    <a:pt x="577" y="535"/>
                  </a:lnTo>
                  <a:lnTo>
                    <a:pt x="532" y="613"/>
                  </a:lnTo>
                  <a:lnTo>
                    <a:pt x="488" y="668"/>
                  </a:lnTo>
                  <a:lnTo>
                    <a:pt x="432" y="691"/>
                  </a:lnTo>
                  <a:lnTo>
                    <a:pt x="388" y="702"/>
                  </a:lnTo>
                  <a:lnTo>
                    <a:pt x="366" y="702"/>
                  </a:lnTo>
                  <a:lnTo>
                    <a:pt x="288" y="691"/>
                  </a:lnTo>
                  <a:lnTo>
                    <a:pt x="233" y="646"/>
                  </a:lnTo>
                  <a:lnTo>
                    <a:pt x="177" y="590"/>
                  </a:lnTo>
                  <a:lnTo>
                    <a:pt x="144" y="512"/>
                  </a:lnTo>
                  <a:lnTo>
                    <a:pt x="133" y="423"/>
                  </a:lnTo>
                  <a:lnTo>
                    <a:pt x="133" y="356"/>
                  </a:lnTo>
                  <a:lnTo>
                    <a:pt x="577" y="356"/>
                  </a:lnTo>
                  <a:close/>
                  <a:moveTo>
                    <a:pt x="133" y="323"/>
                  </a:moveTo>
                  <a:lnTo>
                    <a:pt x="155" y="200"/>
                  </a:lnTo>
                  <a:lnTo>
                    <a:pt x="188" y="122"/>
                  </a:lnTo>
                  <a:lnTo>
                    <a:pt x="244" y="67"/>
                  </a:lnTo>
                  <a:lnTo>
                    <a:pt x="288" y="44"/>
                  </a:lnTo>
                  <a:lnTo>
                    <a:pt x="332" y="44"/>
                  </a:lnTo>
                  <a:lnTo>
                    <a:pt x="399" y="56"/>
                  </a:lnTo>
                  <a:lnTo>
                    <a:pt x="455" y="100"/>
                  </a:lnTo>
                  <a:lnTo>
                    <a:pt x="488" y="156"/>
                  </a:lnTo>
                  <a:lnTo>
                    <a:pt x="510" y="223"/>
                  </a:lnTo>
                  <a:lnTo>
                    <a:pt x="510" y="323"/>
                  </a:lnTo>
                  <a:lnTo>
                    <a:pt x="133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1" name="Freeform 257"/>
            <p:cNvSpPr>
              <a:spLocks/>
            </p:cNvSpPr>
            <p:nvPr/>
          </p:nvSpPr>
          <p:spPr bwMode="auto">
            <a:xfrm>
              <a:off x="20051" y="19306"/>
              <a:ext cx="1143" cy="1170"/>
            </a:xfrm>
            <a:custGeom>
              <a:avLst/>
              <a:gdLst/>
              <a:ahLst/>
              <a:cxnLst>
                <a:cxn ang="0">
                  <a:pos x="1143" y="22"/>
                </a:cxn>
                <a:cxn ang="0">
                  <a:pos x="1143" y="11"/>
                </a:cxn>
                <a:cxn ang="0">
                  <a:pos x="1132" y="11"/>
                </a:cxn>
                <a:cxn ang="0">
                  <a:pos x="1121" y="0"/>
                </a:cxn>
                <a:cxn ang="0">
                  <a:pos x="1098" y="22"/>
                </a:cxn>
                <a:cxn ang="0">
                  <a:pos x="988" y="144"/>
                </a:cxn>
                <a:cxn ang="0">
                  <a:pos x="965" y="111"/>
                </a:cxn>
                <a:cxn ang="0">
                  <a:pos x="910" y="66"/>
                </a:cxn>
                <a:cxn ang="0">
                  <a:pos x="832" y="22"/>
                </a:cxn>
                <a:cxn ang="0">
                  <a:pos x="721" y="0"/>
                </a:cxn>
                <a:cxn ang="0">
                  <a:pos x="544" y="33"/>
                </a:cxn>
                <a:cxn ang="0">
                  <a:pos x="377" y="111"/>
                </a:cxn>
                <a:cxn ang="0">
                  <a:pos x="222" y="222"/>
                </a:cxn>
                <a:cxn ang="0">
                  <a:pos x="111" y="378"/>
                </a:cxn>
                <a:cxn ang="0">
                  <a:pos x="34" y="546"/>
                </a:cxn>
                <a:cxn ang="0">
                  <a:pos x="0" y="735"/>
                </a:cxn>
                <a:cxn ang="0">
                  <a:pos x="23" y="880"/>
                </a:cxn>
                <a:cxn ang="0">
                  <a:pos x="89" y="1002"/>
                </a:cxn>
                <a:cxn ang="0">
                  <a:pos x="178" y="1092"/>
                </a:cxn>
                <a:cxn ang="0">
                  <a:pos x="300" y="1147"/>
                </a:cxn>
                <a:cxn ang="0">
                  <a:pos x="433" y="1170"/>
                </a:cxn>
                <a:cxn ang="0">
                  <a:pos x="566" y="1147"/>
                </a:cxn>
                <a:cxn ang="0">
                  <a:pos x="688" y="1103"/>
                </a:cxn>
                <a:cxn ang="0">
                  <a:pos x="777" y="1036"/>
                </a:cxn>
                <a:cxn ang="0">
                  <a:pos x="866" y="936"/>
                </a:cxn>
                <a:cxn ang="0">
                  <a:pos x="921" y="846"/>
                </a:cxn>
                <a:cxn ang="0">
                  <a:pos x="954" y="780"/>
                </a:cxn>
                <a:cxn ang="0">
                  <a:pos x="954" y="735"/>
                </a:cxn>
                <a:cxn ang="0">
                  <a:pos x="921" y="735"/>
                </a:cxn>
                <a:cxn ang="0">
                  <a:pos x="921" y="746"/>
                </a:cxn>
                <a:cxn ang="0">
                  <a:pos x="899" y="813"/>
                </a:cxn>
                <a:cxn ang="0">
                  <a:pos x="843" y="902"/>
                </a:cxn>
                <a:cxn ang="0">
                  <a:pos x="755" y="1002"/>
                </a:cxn>
                <a:cxn ang="0">
                  <a:pos x="644" y="1069"/>
                </a:cxn>
                <a:cxn ang="0">
                  <a:pos x="555" y="1114"/>
                </a:cxn>
                <a:cxn ang="0">
                  <a:pos x="466" y="1125"/>
                </a:cxn>
                <a:cxn ang="0">
                  <a:pos x="377" y="1114"/>
                </a:cxn>
                <a:cxn ang="0">
                  <a:pos x="289" y="1080"/>
                </a:cxn>
                <a:cxn ang="0">
                  <a:pos x="222" y="1014"/>
                </a:cxn>
                <a:cxn ang="0">
                  <a:pos x="167" y="913"/>
                </a:cxn>
                <a:cxn ang="0">
                  <a:pos x="145" y="791"/>
                </a:cxn>
                <a:cxn ang="0">
                  <a:pos x="156" y="690"/>
                </a:cxn>
                <a:cxn ang="0">
                  <a:pos x="189" y="557"/>
                </a:cxn>
                <a:cxn ang="0">
                  <a:pos x="244" y="401"/>
                </a:cxn>
                <a:cxn ang="0">
                  <a:pos x="344" y="245"/>
                </a:cxn>
                <a:cxn ang="0">
                  <a:pos x="455" y="144"/>
                </a:cxn>
                <a:cxn ang="0">
                  <a:pos x="588" y="78"/>
                </a:cxn>
                <a:cxn ang="0">
                  <a:pos x="732" y="55"/>
                </a:cxn>
                <a:cxn ang="0">
                  <a:pos x="843" y="78"/>
                </a:cxn>
                <a:cxn ang="0">
                  <a:pos x="921" y="133"/>
                </a:cxn>
                <a:cxn ang="0">
                  <a:pos x="976" y="234"/>
                </a:cxn>
                <a:cxn ang="0">
                  <a:pos x="988" y="367"/>
                </a:cxn>
                <a:cxn ang="0">
                  <a:pos x="988" y="456"/>
                </a:cxn>
                <a:cxn ang="0">
                  <a:pos x="1032" y="456"/>
                </a:cxn>
                <a:cxn ang="0">
                  <a:pos x="1032" y="445"/>
                </a:cxn>
                <a:cxn ang="0">
                  <a:pos x="1043" y="434"/>
                </a:cxn>
                <a:cxn ang="0">
                  <a:pos x="1143" y="22"/>
                </a:cxn>
              </a:cxnLst>
              <a:rect l="0" t="0" r="r" b="b"/>
              <a:pathLst>
                <a:path w="1143" h="1170">
                  <a:moveTo>
                    <a:pt x="1143" y="22"/>
                  </a:moveTo>
                  <a:lnTo>
                    <a:pt x="1143" y="11"/>
                  </a:lnTo>
                  <a:lnTo>
                    <a:pt x="1132" y="11"/>
                  </a:lnTo>
                  <a:lnTo>
                    <a:pt x="1121" y="0"/>
                  </a:lnTo>
                  <a:lnTo>
                    <a:pt x="1098" y="22"/>
                  </a:lnTo>
                  <a:lnTo>
                    <a:pt x="988" y="144"/>
                  </a:lnTo>
                  <a:lnTo>
                    <a:pt x="965" y="111"/>
                  </a:lnTo>
                  <a:lnTo>
                    <a:pt x="910" y="66"/>
                  </a:lnTo>
                  <a:lnTo>
                    <a:pt x="832" y="22"/>
                  </a:lnTo>
                  <a:lnTo>
                    <a:pt x="721" y="0"/>
                  </a:lnTo>
                  <a:lnTo>
                    <a:pt x="544" y="33"/>
                  </a:lnTo>
                  <a:lnTo>
                    <a:pt x="377" y="111"/>
                  </a:lnTo>
                  <a:lnTo>
                    <a:pt x="222" y="222"/>
                  </a:lnTo>
                  <a:lnTo>
                    <a:pt x="111" y="378"/>
                  </a:lnTo>
                  <a:lnTo>
                    <a:pt x="34" y="546"/>
                  </a:lnTo>
                  <a:lnTo>
                    <a:pt x="0" y="735"/>
                  </a:lnTo>
                  <a:lnTo>
                    <a:pt x="23" y="880"/>
                  </a:lnTo>
                  <a:lnTo>
                    <a:pt x="89" y="1002"/>
                  </a:lnTo>
                  <a:lnTo>
                    <a:pt x="178" y="1092"/>
                  </a:lnTo>
                  <a:lnTo>
                    <a:pt x="300" y="1147"/>
                  </a:lnTo>
                  <a:lnTo>
                    <a:pt x="433" y="1170"/>
                  </a:lnTo>
                  <a:lnTo>
                    <a:pt x="566" y="1147"/>
                  </a:lnTo>
                  <a:lnTo>
                    <a:pt x="688" y="1103"/>
                  </a:lnTo>
                  <a:lnTo>
                    <a:pt x="777" y="1036"/>
                  </a:lnTo>
                  <a:lnTo>
                    <a:pt x="866" y="936"/>
                  </a:lnTo>
                  <a:lnTo>
                    <a:pt x="921" y="846"/>
                  </a:lnTo>
                  <a:lnTo>
                    <a:pt x="954" y="780"/>
                  </a:lnTo>
                  <a:lnTo>
                    <a:pt x="954" y="735"/>
                  </a:lnTo>
                  <a:lnTo>
                    <a:pt x="921" y="735"/>
                  </a:lnTo>
                  <a:lnTo>
                    <a:pt x="921" y="746"/>
                  </a:lnTo>
                  <a:lnTo>
                    <a:pt x="899" y="813"/>
                  </a:lnTo>
                  <a:lnTo>
                    <a:pt x="843" y="902"/>
                  </a:lnTo>
                  <a:lnTo>
                    <a:pt x="755" y="1002"/>
                  </a:lnTo>
                  <a:lnTo>
                    <a:pt x="644" y="1069"/>
                  </a:lnTo>
                  <a:lnTo>
                    <a:pt x="555" y="1114"/>
                  </a:lnTo>
                  <a:lnTo>
                    <a:pt x="466" y="1125"/>
                  </a:lnTo>
                  <a:lnTo>
                    <a:pt x="377" y="1114"/>
                  </a:lnTo>
                  <a:lnTo>
                    <a:pt x="289" y="1080"/>
                  </a:lnTo>
                  <a:lnTo>
                    <a:pt x="222" y="1014"/>
                  </a:lnTo>
                  <a:lnTo>
                    <a:pt x="167" y="913"/>
                  </a:lnTo>
                  <a:lnTo>
                    <a:pt x="145" y="791"/>
                  </a:lnTo>
                  <a:lnTo>
                    <a:pt x="156" y="690"/>
                  </a:lnTo>
                  <a:lnTo>
                    <a:pt x="189" y="557"/>
                  </a:lnTo>
                  <a:lnTo>
                    <a:pt x="244" y="401"/>
                  </a:lnTo>
                  <a:lnTo>
                    <a:pt x="344" y="245"/>
                  </a:lnTo>
                  <a:lnTo>
                    <a:pt x="455" y="144"/>
                  </a:lnTo>
                  <a:lnTo>
                    <a:pt x="588" y="78"/>
                  </a:lnTo>
                  <a:lnTo>
                    <a:pt x="732" y="55"/>
                  </a:lnTo>
                  <a:lnTo>
                    <a:pt x="843" y="78"/>
                  </a:lnTo>
                  <a:lnTo>
                    <a:pt x="921" y="133"/>
                  </a:lnTo>
                  <a:lnTo>
                    <a:pt x="976" y="234"/>
                  </a:lnTo>
                  <a:lnTo>
                    <a:pt x="988" y="367"/>
                  </a:lnTo>
                  <a:lnTo>
                    <a:pt x="988" y="456"/>
                  </a:lnTo>
                  <a:lnTo>
                    <a:pt x="1032" y="456"/>
                  </a:lnTo>
                  <a:lnTo>
                    <a:pt x="1032" y="445"/>
                  </a:lnTo>
                  <a:lnTo>
                    <a:pt x="1043" y="434"/>
                  </a:lnTo>
                  <a:lnTo>
                    <a:pt x="1143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2" name="Freeform 258"/>
            <p:cNvSpPr>
              <a:spLocks noEditPoints="1"/>
            </p:cNvSpPr>
            <p:nvPr/>
          </p:nvSpPr>
          <p:spPr bwMode="auto">
            <a:xfrm>
              <a:off x="21194" y="19941"/>
              <a:ext cx="333" cy="757"/>
            </a:xfrm>
            <a:custGeom>
              <a:avLst/>
              <a:gdLst/>
              <a:ahLst/>
              <a:cxnLst>
                <a:cxn ang="0">
                  <a:pos x="310" y="33"/>
                </a:cxn>
                <a:cxn ang="0">
                  <a:pos x="277" y="0"/>
                </a:cxn>
                <a:cxn ang="0">
                  <a:pos x="222" y="22"/>
                </a:cxn>
                <a:cxn ang="0">
                  <a:pos x="200" y="78"/>
                </a:cxn>
                <a:cxn ang="0">
                  <a:pos x="266" y="100"/>
                </a:cxn>
                <a:cxn ang="0">
                  <a:pos x="310" y="44"/>
                </a:cxn>
                <a:cxn ang="0">
                  <a:pos x="66" y="635"/>
                </a:cxn>
                <a:cxn ang="0">
                  <a:pos x="78" y="691"/>
                </a:cxn>
                <a:cxn ang="0">
                  <a:pos x="111" y="735"/>
                </a:cxn>
                <a:cxn ang="0">
                  <a:pos x="177" y="757"/>
                </a:cxn>
                <a:cxn ang="0">
                  <a:pos x="277" y="713"/>
                </a:cxn>
                <a:cxn ang="0">
                  <a:pos x="310" y="646"/>
                </a:cxn>
                <a:cxn ang="0">
                  <a:pos x="333" y="568"/>
                </a:cxn>
                <a:cxn ang="0">
                  <a:pos x="299" y="579"/>
                </a:cxn>
                <a:cxn ang="0">
                  <a:pos x="255" y="679"/>
                </a:cxn>
                <a:cxn ang="0">
                  <a:pos x="200" y="724"/>
                </a:cxn>
                <a:cxn ang="0">
                  <a:pos x="155" y="713"/>
                </a:cxn>
                <a:cxn ang="0">
                  <a:pos x="166" y="613"/>
                </a:cxn>
                <a:cxn ang="0">
                  <a:pos x="222" y="479"/>
                </a:cxn>
                <a:cxn ang="0">
                  <a:pos x="244" y="423"/>
                </a:cxn>
                <a:cxn ang="0">
                  <a:pos x="255" y="379"/>
                </a:cxn>
                <a:cxn ang="0">
                  <a:pos x="266" y="312"/>
                </a:cxn>
                <a:cxn ang="0">
                  <a:pos x="200" y="256"/>
                </a:cxn>
                <a:cxn ang="0">
                  <a:pos x="89" y="267"/>
                </a:cxn>
                <a:cxn ang="0">
                  <a:pos x="33" y="334"/>
                </a:cxn>
                <a:cxn ang="0">
                  <a:pos x="11" y="390"/>
                </a:cxn>
                <a:cxn ang="0">
                  <a:pos x="0" y="434"/>
                </a:cxn>
                <a:cxn ang="0">
                  <a:pos x="33" y="423"/>
                </a:cxn>
                <a:cxn ang="0">
                  <a:pos x="100" y="301"/>
                </a:cxn>
                <a:cxn ang="0">
                  <a:pos x="155" y="278"/>
                </a:cxn>
                <a:cxn ang="0">
                  <a:pos x="188" y="323"/>
                </a:cxn>
                <a:cxn ang="0">
                  <a:pos x="177" y="356"/>
                </a:cxn>
                <a:cxn ang="0">
                  <a:pos x="166" y="401"/>
                </a:cxn>
                <a:cxn ang="0">
                  <a:pos x="78" y="613"/>
                </a:cxn>
              </a:cxnLst>
              <a:rect l="0" t="0" r="r" b="b"/>
              <a:pathLst>
                <a:path w="333" h="757">
                  <a:moveTo>
                    <a:pt x="310" y="44"/>
                  </a:moveTo>
                  <a:lnTo>
                    <a:pt x="310" y="33"/>
                  </a:lnTo>
                  <a:lnTo>
                    <a:pt x="299" y="11"/>
                  </a:lnTo>
                  <a:lnTo>
                    <a:pt x="277" y="0"/>
                  </a:lnTo>
                  <a:lnTo>
                    <a:pt x="266" y="0"/>
                  </a:lnTo>
                  <a:lnTo>
                    <a:pt x="222" y="22"/>
                  </a:lnTo>
                  <a:lnTo>
                    <a:pt x="200" y="67"/>
                  </a:lnTo>
                  <a:lnTo>
                    <a:pt x="200" y="78"/>
                  </a:lnTo>
                  <a:lnTo>
                    <a:pt x="222" y="100"/>
                  </a:lnTo>
                  <a:lnTo>
                    <a:pt x="266" y="100"/>
                  </a:lnTo>
                  <a:lnTo>
                    <a:pt x="288" y="89"/>
                  </a:lnTo>
                  <a:lnTo>
                    <a:pt x="310" y="44"/>
                  </a:lnTo>
                  <a:close/>
                  <a:moveTo>
                    <a:pt x="78" y="613"/>
                  </a:moveTo>
                  <a:lnTo>
                    <a:pt x="66" y="635"/>
                  </a:lnTo>
                  <a:lnTo>
                    <a:pt x="66" y="657"/>
                  </a:lnTo>
                  <a:lnTo>
                    <a:pt x="78" y="691"/>
                  </a:lnTo>
                  <a:lnTo>
                    <a:pt x="89" y="713"/>
                  </a:lnTo>
                  <a:lnTo>
                    <a:pt x="111" y="735"/>
                  </a:lnTo>
                  <a:lnTo>
                    <a:pt x="144" y="757"/>
                  </a:lnTo>
                  <a:lnTo>
                    <a:pt x="177" y="757"/>
                  </a:lnTo>
                  <a:lnTo>
                    <a:pt x="244" y="735"/>
                  </a:lnTo>
                  <a:lnTo>
                    <a:pt x="277" y="713"/>
                  </a:lnTo>
                  <a:lnTo>
                    <a:pt x="299" y="679"/>
                  </a:lnTo>
                  <a:lnTo>
                    <a:pt x="310" y="646"/>
                  </a:lnTo>
                  <a:lnTo>
                    <a:pt x="333" y="601"/>
                  </a:lnTo>
                  <a:lnTo>
                    <a:pt x="333" y="568"/>
                  </a:lnTo>
                  <a:lnTo>
                    <a:pt x="310" y="568"/>
                  </a:lnTo>
                  <a:lnTo>
                    <a:pt x="299" y="579"/>
                  </a:lnTo>
                  <a:lnTo>
                    <a:pt x="299" y="590"/>
                  </a:lnTo>
                  <a:lnTo>
                    <a:pt x="255" y="679"/>
                  </a:lnTo>
                  <a:lnTo>
                    <a:pt x="233" y="702"/>
                  </a:lnTo>
                  <a:lnTo>
                    <a:pt x="200" y="724"/>
                  </a:lnTo>
                  <a:lnTo>
                    <a:pt x="166" y="724"/>
                  </a:lnTo>
                  <a:lnTo>
                    <a:pt x="155" y="713"/>
                  </a:lnTo>
                  <a:lnTo>
                    <a:pt x="155" y="635"/>
                  </a:lnTo>
                  <a:lnTo>
                    <a:pt x="166" y="613"/>
                  </a:lnTo>
                  <a:lnTo>
                    <a:pt x="200" y="523"/>
                  </a:lnTo>
                  <a:lnTo>
                    <a:pt x="222" y="479"/>
                  </a:lnTo>
                  <a:lnTo>
                    <a:pt x="233" y="445"/>
                  </a:lnTo>
                  <a:lnTo>
                    <a:pt x="244" y="423"/>
                  </a:lnTo>
                  <a:lnTo>
                    <a:pt x="255" y="390"/>
                  </a:lnTo>
                  <a:lnTo>
                    <a:pt x="255" y="379"/>
                  </a:lnTo>
                  <a:lnTo>
                    <a:pt x="266" y="367"/>
                  </a:lnTo>
                  <a:lnTo>
                    <a:pt x="266" y="312"/>
                  </a:lnTo>
                  <a:lnTo>
                    <a:pt x="222" y="267"/>
                  </a:lnTo>
                  <a:lnTo>
                    <a:pt x="200" y="256"/>
                  </a:lnTo>
                  <a:lnTo>
                    <a:pt x="155" y="245"/>
                  </a:lnTo>
                  <a:lnTo>
                    <a:pt x="89" y="267"/>
                  </a:lnTo>
                  <a:lnTo>
                    <a:pt x="55" y="301"/>
                  </a:lnTo>
                  <a:lnTo>
                    <a:pt x="33" y="334"/>
                  </a:lnTo>
                  <a:lnTo>
                    <a:pt x="22" y="356"/>
                  </a:lnTo>
                  <a:lnTo>
                    <a:pt x="11" y="390"/>
                  </a:lnTo>
                  <a:lnTo>
                    <a:pt x="0" y="412"/>
                  </a:lnTo>
                  <a:lnTo>
                    <a:pt x="0" y="434"/>
                  </a:lnTo>
                  <a:lnTo>
                    <a:pt x="33" y="434"/>
                  </a:lnTo>
                  <a:lnTo>
                    <a:pt x="33" y="423"/>
                  </a:lnTo>
                  <a:lnTo>
                    <a:pt x="55" y="367"/>
                  </a:lnTo>
                  <a:lnTo>
                    <a:pt x="100" y="301"/>
                  </a:lnTo>
                  <a:lnTo>
                    <a:pt x="133" y="289"/>
                  </a:lnTo>
                  <a:lnTo>
                    <a:pt x="155" y="278"/>
                  </a:lnTo>
                  <a:lnTo>
                    <a:pt x="177" y="301"/>
                  </a:lnTo>
                  <a:lnTo>
                    <a:pt x="188" y="323"/>
                  </a:lnTo>
                  <a:lnTo>
                    <a:pt x="188" y="334"/>
                  </a:lnTo>
                  <a:lnTo>
                    <a:pt x="177" y="356"/>
                  </a:lnTo>
                  <a:lnTo>
                    <a:pt x="177" y="367"/>
                  </a:lnTo>
                  <a:lnTo>
                    <a:pt x="166" y="401"/>
                  </a:lnTo>
                  <a:lnTo>
                    <a:pt x="144" y="434"/>
                  </a:lnTo>
                  <a:lnTo>
                    <a:pt x="78" y="6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3" name="Freeform 259"/>
            <p:cNvSpPr>
              <a:spLocks/>
            </p:cNvSpPr>
            <p:nvPr/>
          </p:nvSpPr>
          <p:spPr bwMode="auto">
            <a:xfrm>
              <a:off x="21715" y="20554"/>
              <a:ext cx="144" cy="345"/>
            </a:xfrm>
            <a:custGeom>
              <a:avLst/>
              <a:gdLst/>
              <a:ahLst/>
              <a:cxnLst>
                <a:cxn ang="0">
                  <a:pos x="111" y="111"/>
                </a:cxn>
                <a:cxn ang="0">
                  <a:pos x="111" y="178"/>
                </a:cxn>
                <a:cxn ang="0">
                  <a:pos x="78" y="245"/>
                </a:cxn>
                <a:cxn ang="0">
                  <a:pos x="22" y="323"/>
                </a:cxn>
                <a:cxn ang="0">
                  <a:pos x="22" y="345"/>
                </a:cxn>
                <a:cxn ang="0">
                  <a:pos x="33" y="345"/>
                </a:cxn>
                <a:cxn ang="0">
                  <a:pos x="56" y="334"/>
                </a:cxn>
                <a:cxn ang="0">
                  <a:pos x="89" y="289"/>
                </a:cxn>
                <a:cxn ang="0">
                  <a:pos x="133" y="222"/>
                </a:cxn>
                <a:cxn ang="0">
                  <a:pos x="144" y="122"/>
                </a:cxn>
                <a:cxn ang="0">
                  <a:pos x="144" y="89"/>
                </a:cxn>
                <a:cxn ang="0">
                  <a:pos x="133" y="55"/>
                </a:cxn>
                <a:cxn ang="0">
                  <a:pos x="111" y="22"/>
                </a:cxn>
                <a:cxn ang="0">
                  <a:pos x="67" y="0"/>
                </a:cxn>
                <a:cxn ang="0">
                  <a:pos x="22" y="22"/>
                </a:cxn>
                <a:cxn ang="0">
                  <a:pos x="0" y="66"/>
                </a:cxn>
                <a:cxn ang="0">
                  <a:pos x="0" y="89"/>
                </a:cxn>
                <a:cxn ang="0">
                  <a:pos x="45" y="133"/>
                </a:cxn>
                <a:cxn ang="0">
                  <a:pos x="89" y="133"/>
                </a:cxn>
                <a:cxn ang="0">
                  <a:pos x="100" y="122"/>
                </a:cxn>
                <a:cxn ang="0">
                  <a:pos x="111" y="122"/>
                </a:cxn>
                <a:cxn ang="0">
                  <a:pos x="111" y="111"/>
                </a:cxn>
              </a:cxnLst>
              <a:rect l="0" t="0" r="r" b="b"/>
              <a:pathLst>
                <a:path w="144" h="345">
                  <a:moveTo>
                    <a:pt x="111" y="111"/>
                  </a:moveTo>
                  <a:lnTo>
                    <a:pt x="111" y="178"/>
                  </a:lnTo>
                  <a:lnTo>
                    <a:pt x="78" y="245"/>
                  </a:lnTo>
                  <a:lnTo>
                    <a:pt x="22" y="323"/>
                  </a:lnTo>
                  <a:lnTo>
                    <a:pt x="22" y="345"/>
                  </a:lnTo>
                  <a:lnTo>
                    <a:pt x="33" y="345"/>
                  </a:lnTo>
                  <a:lnTo>
                    <a:pt x="56" y="334"/>
                  </a:lnTo>
                  <a:lnTo>
                    <a:pt x="89" y="289"/>
                  </a:lnTo>
                  <a:lnTo>
                    <a:pt x="133" y="222"/>
                  </a:lnTo>
                  <a:lnTo>
                    <a:pt x="144" y="122"/>
                  </a:lnTo>
                  <a:lnTo>
                    <a:pt x="144" y="89"/>
                  </a:lnTo>
                  <a:lnTo>
                    <a:pt x="133" y="55"/>
                  </a:lnTo>
                  <a:lnTo>
                    <a:pt x="111" y="22"/>
                  </a:lnTo>
                  <a:lnTo>
                    <a:pt x="67" y="0"/>
                  </a:lnTo>
                  <a:lnTo>
                    <a:pt x="22" y="22"/>
                  </a:lnTo>
                  <a:lnTo>
                    <a:pt x="0" y="66"/>
                  </a:lnTo>
                  <a:lnTo>
                    <a:pt x="0" y="89"/>
                  </a:lnTo>
                  <a:lnTo>
                    <a:pt x="45" y="133"/>
                  </a:lnTo>
                  <a:lnTo>
                    <a:pt x="89" y="133"/>
                  </a:lnTo>
                  <a:lnTo>
                    <a:pt x="100" y="122"/>
                  </a:lnTo>
                  <a:lnTo>
                    <a:pt x="111" y="122"/>
                  </a:lnTo>
                  <a:lnTo>
                    <a:pt x="111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4" name="Freeform 260"/>
            <p:cNvSpPr>
              <a:spLocks noEditPoints="1"/>
            </p:cNvSpPr>
            <p:nvPr/>
          </p:nvSpPr>
          <p:spPr bwMode="auto">
            <a:xfrm>
              <a:off x="21970" y="19941"/>
              <a:ext cx="488" cy="980"/>
            </a:xfrm>
            <a:custGeom>
              <a:avLst/>
              <a:gdLst/>
              <a:ahLst/>
              <a:cxnLst>
                <a:cxn ang="0">
                  <a:pos x="488" y="44"/>
                </a:cxn>
                <a:cxn ang="0">
                  <a:pos x="488" y="33"/>
                </a:cxn>
                <a:cxn ang="0">
                  <a:pos x="477" y="11"/>
                </a:cxn>
                <a:cxn ang="0">
                  <a:pos x="466" y="0"/>
                </a:cxn>
                <a:cxn ang="0">
                  <a:pos x="444" y="0"/>
                </a:cxn>
                <a:cxn ang="0">
                  <a:pos x="411" y="11"/>
                </a:cxn>
                <a:cxn ang="0">
                  <a:pos x="389" y="33"/>
                </a:cxn>
                <a:cxn ang="0">
                  <a:pos x="389" y="78"/>
                </a:cxn>
                <a:cxn ang="0">
                  <a:pos x="411" y="100"/>
                </a:cxn>
                <a:cxn ang="0">
                  <a:pos x="455" y="100"/>
                </a:cxn>
                <a:cxn ang="0">
                  <a:pos x="477" y="89"/>
                </a:cxn>
                <a:cxn ang="0">
                  <a:pos x="488" y="67"/>
                </a:cxn>
                <a:cxn ang="0">
                  <a:pos x="488" y="44"/>
                </a:cxn>
                <a:cxn ang="0">
                  <a:pos x="255" y="802"/>
                </a:cxn>
                <a:cxn ang="0">
                  <a:pos x="244" y="847"/>
                </a:cxn>
                <a:cxn ang="0">
                  <a:pos x="211" y="880"/>
                </a:cxn>
                <a:cxn ang="0">
                  <a:pos x="189" y="913"/>
                </a:cxn>
                <a:cxn ang="0">
                  <a:pos x="145" y="936"/>
                </a:cxn>
                <a:cxn ang="0">
                  <a:pos x="111" y="947"/>
                </a:cxn>
                <a:cxn ang="0">
                  <a:pos x="67" y="936"/>
                </a:cxn>
                <a:cxn ang="0">
                  <a:pos x="89" y="925"/>
                </a:cxn>
                <a:cxn ang="0">
                  <a:pos x="100" y="913"/>
                </a:cxn>
                <a:cxn ang="0">
                  <a:pos x="111" y="891"/>
                </a:cxn>
                <a:cxn ang="0">
                  <a:pos x="111" y="880"/>
                </a:cxn>
                <a:cxn ang="0">
                  <a:pos x="100" y="858"/>
                </a:cxn>
                <a:cxn ang="0">
                  <a:pos x="89" y="847"/>
                </a:cxn>
                <a:cxn ang="0">
                  <a:pos x="67" y="835"/>
                </a:cxn>
                <a:cxn ang="0">
                  <a:pos x="23" y="858"/>
                </a:cxn>
                <a:cxn ang="0">
                  <a:pos x="0" y="902"/>
                </a:cxn>
                <a:cxn ang="0">
                  <a:pos x="0" y="925"/>
                </a:cxn>
                <a:cxn ang="0">
                  <a:pos x="23" y="947"/>
                </a:cxn>
                <a:cxn ang="0">
                  <a:pos x="45" y="958"/>
                </a:cxn>
                <a:cxn ang="0">
                  <a:pos x="111" y="980"/>
                </a:cxn>
                <a:cxn ang="0">
                  <a:pos x="167" y="969"/>
                </a:cxn>
                <a:cxn ang="0">
                  <a:pos x="244" y="936"/>
                </a:cxn>
                <a:cxn ang="0">
                  <a:pos x="300" y="880"/>
                </a:cxn>
                <a:cxn ang="0">
                  <a:pos x="344" y="802"/>
                </a:cxn>
                <a:cxn ang="0">
                  <a:pos x="444" y="401"/>
                </a:cxn>
                <a:cxn ang="0">
                  <a:pos x="444" y="379"/>
                </a:cxn>
                <a:cxn ang="0">
                  <a:pos x="455" y="356"/>
                </a:cxn>
                <a:cxn ang="0">
                  <a:pos x="433" y="289"/>
                </a:cxn>
                <a:cxn ang="0">
                  <a:pos x="400" y="267"/>
                </a:cxn>
                <a:cxn ang="0">
                  <a:pos x="333" y="245"/>
                </a:cxn>
                <a:cxn ang="0">
                  <a:pos x="244" y="267"/>
                </a:cxn>
                <a:cxn ang="0">
                  <a:pos x="189" y="334"/>
                </a:cxn>
                <a:cxn ang="0">
                  <a:pos x="145" y="390"/>
                </a:cxn>
                <a:cxn ang="0">
                  <a:pos x="133" y="423"/>
                </a:cxn>
                <a:cxn ang="0">
                  <a:pos x="133" y="434"/>
                </a:cxn>
                <a:cxn ang="0">
                  <a:pos x="167" y="434"/>
                </a:cxn>
                <a:cxn ang="0">
                  <a:pos x="178" y="412"/>
                </a:cxn>
                <a:cxn ang="0">
                  <a:pos x="222" y="345"/>
                </a:cxn>
                <a:cxn ang="0">
                  <a:pos x="255" y="312"/>
                </a:cxn>
                <a:cxn ang="0">
                  <a:pos x="289" y="289"/>
                </a:cxn>
                <a:cxn ang="0">
                  <a:pos x="333" y="278"/>
                </a:cxn>
                <a:cxn ang="0">
                  <a:pos x="355" y="289"/>
                </a:cxn>
                <a:cxn ang="0">
                  <a:pos x="366" y="312"/>
                </a:cxn>
                <a:cxn ang="0">
                  <a:pos x="366" y="367"/>
                </a:cxn>
                <a:cxn ang="0">
                  <a:pos x="255" y="802"/>
                </a:cxn>
              </a:cxnLst>
              <a:rect l="0" t="0" r="r" b="b"/>
              <a:pathLst>
                <a:path w="488" h="980">
                  <a:moveTo>
                    <a:pt x="488" y="44"/>
                  </a:moveTo>
                  <a:lnTo>
                    <a:pt x="488" y="33"/>
                  </a:lnTo>
                  <a:lnTo>
                    <a:pt x="477" y="11"/>
                  </a:lnTo>
                  <a:lnTo>
                    <a:pt x="466" y="0"/>
                  </a:lnTo>
                  <a:lnTo>
                    <a:pt x="444" y="0"/>
                  </a:lnTo>
                  <a:lnTo>
                    <a:pt x="411" y="11"/>
                  </a:lnTo>
                  <a:lnTo>
                    <a:pt x="389" y="33"/>
                  </a:lnTo>
                  <a:lnTo>
                    <a:pt x="389" y="78"/>
                  </a:lnTo>
                  <a:lnTo>
                    <a:pt x="411" y="100"/>
                  </a:lnTo>
                  <a:lnTo>
                    <a:pt x="455" y="100"/>
                  </a:lnTo>
                  <a:lnTo>
                    <a:pt x="477" y="89"/>
                  </a:lnTo>
                  <a:lnTo>
                    <a:pt x="488" y="67"/>
                  </a:lnTo>
                  <a:lnTo>
                    <a:pt x="488" y="44"/>
                  </a:lnTo>
                  <a:close/>
                  <a:moveTo>
                    <a:pt x="255" y="802"/>
                  </a:moveTo>
                  <a:lnTo>
                    <a:pt x="244" y="847"/>
                  </a:lnTo>
                  <a:lnTo>
                    <a:pt x="211" y="880"/>
                  </a:lnTo>
                  <a:lnTo>
                    <a:pt x="189" y="913"/>
                  </a:lnTo>
                  <a:lnTo>
                    <a:pt x="145" y="936"/>
                  </a:lnTo>
                  <a:lnTo>
                    <a:pt x="111" y="947"/>
                  </a:lnTo>
                  <a:lnTo>
                    <a:pt x="67" y="936"/>
                  </a:lnTo>
                  <a:lnTo>
                    <a:pt x="89" y="925"/>
                  </a:lnTo>
                  <a:lnTo>
                    <a:pt x="100" y="913"/>
                  </a:lnTo>
                  <a:lnTo>
                    <a:pt x="111" y="891"/>
                  </a:lnTo>
                  <a:lnTo>
                    <a:pt x="111" y="880"/>
                  </a:lnTo>
                  <a:lnTo>
                    <a:pt x="100" y="858"/>
                  </a:lnTo>
                  <a:lnTo>
                    <a:pt x="89" y="847"/>
                  </a:lnTo>
                  <a:lnTo>
                    <a:pt x="67" y="835"/>
                  </a:lnTo>
                  <a:lnTo>
                    <a:pt x="23" y="858"/>
                  </a:lnTo>
                  <a:lnTo>
                    <a:pt x="0" y="902"/>
                  </a:lnTo>
                  <a:lnTo>
                    <a:pt x="0" y="925"/>
                  </a:lnTo>
                  <a:lnTo>
                    <a:pt x="23" y="947"/>
                  </a:lnTo>
                  <a:lnTo>
                    <a:pt x="45" y="958"/>
                  </a:lnTo>
                  <a:lnTo>
                    <a:pt x="111" y="980"/>
                  </a:lnTo>
                  <a:lnTo>
                    <a:pt x="167" y="969"/>
                  </a:lnTo>
                  <a:lnTo>
                    <a:pt x="244" y="936"/>
                  </a:lnTo>
                  <a:lnTo>
                    <a:pt x="300" y="880"/>
                  </a:lnTo>
                  <a:lnTo>
                    <a:pt x="344" y="802"/>
                  </a:lnTo>
                  <a:lnTo>
                    <a:pt x="444" y="401"/>
                  </a:lnTo>
                  <a:lnTo>
                    <a:pt x="444" y="379"/>
                  </a:lnTo>
                  <a:lnTo>
                    <a:pt x="455" y="356"/>
                  </a:lnTo>
                  <a:lnTo>
                    <a:pt x="433" y="289"/>
                  </a:lnTo>
                  <a:lnTo>
                    <a:pt x="400" y="267"/>
                  </a:lnTo>
                  <a:lnTo>
                    <a:pt x="333" y="245"/>
                  </a:lnTo>
                  <a:lnTo>
                    <a:pt x="244" y="267"/>
                  </a:lnTo>
                  <a:lnTo>
                    <a:pt x="189" y="334"/>
                  </a:lnTo>
                  <a:lnTo>
                    <a:pt x="145" y="390"/>
                  </a:lnTo>
                  <a:lnTo>
                    <a:pt x="133" y="423"/>
                  </a:lnTo>
                  <a:lnTo>
                    <a:pt x="133" y="434"/>
                  </a:lnTo>
                  <a:lnTo>
                    <a:pt x="167" y="434"/>
                  </a:lnTo>
                  <a:lnTo>
                    <a:pt x="178" y="412"/>
                  </a:lnTo>
                  <a:lnTo>
                    <a:pt x="222" y="345"/>
                  </a:lnTo>
                  <a:lnTo>
                    <a:pt x="255" y="312"/>
                  </a:lnTo>
                  <a:lnTo>
                    <a:pt x="289" y="289"/>
                  </a:lnTo>
                  <a:lnTo>
                    <a:pt x="333" y="278"/>
                  </a:lnTo>
                  <a:lnTo>
                    <a:pt x="355" y="289"/>
                  </a:lnTo>
                  <a:lnTo>
                    <a:pt x="366" y="312"/>
                  </a:lnTo>
                  <a:lnTo>
                    <a:pt x="366" y="367"/>
                  </a:lnTo>
                  <a:lnTo>
                    <a:pt x="255" y="8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5" name="Freeform 261"/>
            <p:cNvSpPr>
              <a:spLocks/>
            </p:cNvSpPr>
            <p:nvPr/>
          </p:nvSpPr>
          <p:spPr bwMode="auto">
            <a:xfrm>
              <a:off x="22603" y="20297"/>
              <a:ext cx="432" cy="569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77" y="11"/>
                </a:cxn>
                <a:cxn ang="0">
                  <a:pos x="55" y="23"/>
                </a:cxn>
                <a:cxn ang="0">
                  <a:pos x="55" y="45"/>
                </a:cxn>
                <a:cxn ang="0">
                  <a:pos x="111" y="56"/>
                </a:cxn>
                <a:cxn ang="0">
                  <a:pos x="111" y="67"/>
                </a:cxn>
                <a:cxn ang="0">
                  <a:pos x="0" y="524"/>
                </a:cxn>
                <a:cxn ang="0">
                  <a:pos x="11" y="557"/>
                </a:cxn>
                <a:cxn ang="0">
                  <a:pos x="55" y="557"/>
                </a:cxn>
                <a:cxn ang="0">
                  <a:pos x="66" y="524"/>
                </a:cxn>
                <a:cxn ang="0">
                  <a:pos x="144" y="379"/>
                </a:cxn>
                <a:cxn ang="0">
                  <a:pos x="188" y="390"/>
                </a:cxn>
                <a:cxn ang="0">
                  <a:pos x="233" y="446"/>
                </a:cxn>
                <a:cxn ang="0">
                  <a:pos x="221" y="479"/>
                </a:cxn>
                <a:cxn ang="0">
                  <a:pos x="244" y="535"/>
                </a:cxn>
                <a:cxn ang="0">
                  <a:pos x="288" y="557"/>
                </a:cxn>
                <a:cxn ang="0">
                  <a:pos x="355" y="557"/>
                </a:cxn>
                <a:cxn ang="0">
                  <a:pos x="399" y="524"/>
                </a:cxn>
                <a:cxn ang="0">
                  <a:pos x="421" y="468"/>
                </a:cxn>
                <a:cxn ang="0">
                  <a:pos x="432" y="435"/>
                </a:cxn>
                <a:cxn ang="0">
                  <a:pos x="399" y="446"/>
                </a:cxn>
                <a:cxn ang="0">
                  <a:pos x="343" y="535"/>
                </a:cxn>
                <a:cxn ang="0">
                  <a:pos x="299" y="524"/>
                </a:cxn>
                <a:cxn ang="0">
                  <a:pos x="288" y="468"/>
                </a:cxn>
                <a:cxn ang="0">
                  <a:pos x="299" y="435"/>
                </a:cxn>
                <a:cxn ang="0">
                  <a:pos x="210" y="357"/>
                </a:cxn>
                <a:cxn ang="0">
                  <a:pos x="177" y="346"/>
                </a:cxn>
                <a:cxn ang="0">
                  <a:pos x="321" y="234"/>
                </a:cxn>
                <a:cxn ang="0">
                  <a:pos x="388" y="245"/>
                </a:cxn>
                <a:cxn ang="0">
                  <a:pos x="355" y="257"/>
                </a:cxn>
                <a:cxn ang="0">
                  <a:pos x="343" y="279"/>
                </a:cxn>
                <a:cxn ang="0">
                  <a:pos x="366" y="323"/>
                </a:cxn>
                <a:cxn ang="0">
                  <a:pos x="410" y="312"/>
                </a:cxn>
                <a:cxn ang="0">
                  <a:pos x="432" y="268"/>
                </a:cxn>
                <a:cxn ang="0">
                  <a:pos x="366" y="201"/>
                </a:cxn>
                <a:cxn ang="0">
                  <a:pos x="288" y="223"/>
                </a:cxn>
                <a:cxn ang="0">
                  <a:pos x="166" y="323"/>
                </a:cxn>
                <a:cxn ang="0">
                  <a:pos x="199" y="34"/>
                </a:cxn>
              </a:cxnLst>
              <a:rect l="0" t="0" r="r" b="b"/>
              <a:pathLst>
                <a:path w="432" h="569">
                  <a:moveTo>
                    <a:pt x="199" y="34"/>
                  </a:moveTo>
                  <a:lnTo>
                    <a:pt x="199" y="0"/>
                  </a:lnTo>
                  <a:lnTo>
                    <a:pt x="177" y="0"/>
                  </a:lnTo>
                  <a:lnTo>
                    <a:pt x="77" y="11"/>
                  </a:lnTo>
                  <a:lnTo>
                    <a:pt x="55" y="11"/>
                  </a:lnTo>
                  <a:lnTo>
                    <a:pt x="55" y="23"/>
                  </a:lnTo>
                  <a:lnTo>
                    <a:pt x="44" y="34"/>
                  </a:lnTo>
                  <a:lnTo>
                    <a:pt x="55" y="45"/>
                  </a:lnTo>
                  <a:lnTo>
                    <a:pt x="111" y="45"/>
                  </a:lnTo>
                  <a:lnTo>
                    <a:pt x="111" y="56"/>
                  </a:lnTo>
                  <a:lnTo>
                    <a:pt x="122" y="56"/>
                  </a:lnTo>
                  <a:lnTo>
                    <a:pt x="111" y="67"/>
                  </a:lnTo>
                  <a:lnTo>
                    <a:pt x="111" y="78"/>
                  </a:lnTo>
                  <a:lnTo>
                    <a:pt x="0" y="524"/>
                  </a:lnTo>
                  <a:lnTo>
                    <a:pt x="0" y="557"/>
                  </a:lnTo>
                  <a:lnTo>
                    <a:pt x="11" y="557"/>
                  </a:lnTo>
                  <a:lnTo>
                    <a:pt x="33" y="569"/>
                  </a:lnTo>
                  <a:lnTo>
                    <a:pt x="55" y="557"/>
                  </a:lnTo>
                  <a:lnTo>
                    <a:pt x="66" y="546"/>
                  </a:lnTo>
                  <a:lnTo>
                    <a:pt x="66" y="524"/>
                  </a:lnTo>
                  <a:lnTo>
                    <a:pt x="111" y="379"/>
                  </a:lnTo>
                  <a:lnTo>
                    <a:pt x="144" y="379"/>
                  </a:lnTo>
                  <a:lnTo>
                    <a:pt x="166" y="390"/>
                  </a:lnTo>
                  <a:lnTo>
                    <a:pt x="188" y="390"/>
                  </a:lnTo>
                  <a:lnTo>
                    <a:pt x="210" y="401"/>
                  </a:lnTo>
                  <a:lnTo>
                    <a:pt x="233" y="446"/>
                  </a:lnTo>
                  <a:lnTo>
                    <a:pt x="221" y="457"/>
                  </a:lnTo>
                  <a:lnTo>
                    <a:pt x="221" y="479"/>
                  </a:lnTo>
                  <a:lnTo>
                    <a:pt x="233" y="513"/>
                  </a:lnTo>
                  <a:lnTo>
                    <a:pt x="244" y="535"/>
                  </a:lnTo>
                  <a:lnTo>
                    <a:pt x="266" y="557"/>
                  </a:lnTo>
                  <a:lnTo>
                    <a:pt x="288" y="557"/>
                  </a:lnTo>
                  <a:lnTo>
                    <a:pt x="321" y="569"/>
                  </a:lnTo>
                  <a:lnTo>
                    <a:pt x="355" y="557"/>
                  </a:lnTo>
                  <a:lnTo>
                    <a:pt x="377" y="546"/>
                  </a:lnTo>
                  <a:lnTo>
                    <a:pt x="399" y="524"/>
                  </a:lnTo>
                  <a:lnTo>
                    <a:pt x="410" y="491"/>
                  </a:lnTo>
                  <a:lnTo>
                    <a:pt x="421" y="468"/>
                  </a:lnTo>
                  <a:lnTo>
                    <a:pt x="432" y="457"/>
                  </a:lnTo>
                  <a:lnTo>
                    <a:pt x="432" y="435"/>
                  </a:lnTo>
                  <a:lnTo>
                    <a:pt x="399" y="435"/>
                  </a:lnTo>
                  <a:lnTo>
                    <a:pt x="399" y="446"/>
                  </a:lnTo>
                  <a:lnTo>
                    <a:pt x="366" y="513"/>
                  </a:lnTo>
                  <a:lnTo>
                    <a:pt x="343" y="535"/>
                  </a:lnTo>
                  <a:lnTo>
                    <a:pt x="310" y="535"/>
                  </a:lnTo>
                  <a:lnTo>
                    <a:pt x="299" y="524"/>
                  </a:lnTo>
                  <a:lnTo>
                    <a:pt x="288" y="502"/>
                  </a:lnTo>
                  <a:lnTo>
                    <a:pt x="288" y="468"/>
                  </a:lnTo>
                  <a:lnTo>
                    <a:pt x="299" y="457"/>
                  </a:lnTo>
                  <a:lnTo>
                    <a:pt x="299" y="435"/>
                  </a:lnTo>
                  <a:lnTo>
                    <a:pt x="277" y="390"/>
                  </a:lnTo>
                  <a:lnTo>
                    <a:pt x="210" y="357"/>
                  </a:lnTo>
                  <a:lnTo>
                    <a:pt x="155" y="357"/>
                  </a:lnTo>
                  <a:lnTo>
                    <a:pt x="177" y="346"/>
                  </a:lnTo>
                  <a:lnTo>
                    <a:pt x="221" y="301"/>
                  </a:lnTo>
                  <a:lnTo>
                    <a:pt x="321" y="234"/>
                  </a:lnTo>
                  <a:lnTo>
                    <a:pt x="388" y="234"/>
                  </a:lnTo>
                  <a:lnTo>
                    <a:pt x="388" y="245"/>
                  </a:lnTo>
                  <a:lnTo>
                    <a:pt x="377" y="245"/>
                  </a:lnTo>
                  <a:lnTo>
                    <a:pt x="355" y="257"/>
                  </a:lnTo>
                  <a:lnTo>
                    <a:pt x="355" y="268"/>
                  </a:lnTo>
                  <a:lnTo>
                    <a:pt x="343" y="279"/>
                  </a:lnTo>
                  <a:lnTo>
                    <a:pt x="343" y="301"/>
                  </a:lnTo>
                  <a:lnTo>
                    <a:pt x="366" y="323"/>
                  </a:lnTo>
                  <a:lnTo>
                    <a:pt x="388" y="323"/>
                  </a:lnTo>
                  <a:lnTo>
                    <a:pt x="410" y="312"/>
                  </a:lnTo>
                  <a:lnTo>
                    <a:pt x="432" y="290"/>
                  </a:lnTo>
                  <a:lnTo>
                    <a:pt x="432" y="268"/>
                  </a:lnTo>
                  <a:lnTo>
                    <a:pt x="410" y="223"/>
                  </a:lnTo>
                  <a:lnTo>
                    <a:pt x="366" y="201"/>
                  </a:lnTo>
                  <a:lnTo>
                    <a:pt x="321" y="212"/>
                  </a:lnTo>
                  <a:lnTo>
                    <a:pt x="288" y="223"/>
                  </a:lnTo>
                  <a:lnTo>
                    <a:pt x="199" y="290"/>
                  </a:lnTo>
                  <a:lnTo>
                    <a:pt x="166" y="323"/>
                  </a:lnTo>
                  <a:lnTo>
                    <a:pt x="122" y="346"/>
                  </a:lnTo>
                  <a:lnTo>
                    <a:pt x="199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6" name="Freeform 262"/>
            <p:cNvSpPr>
              <a:spLocks noEditPoints="1"/>
            </p:cNvSpPr>
            <p:nvPr/>
          </p:nvSpPr>
          <p:spPr bwMode="auto">
            <a:xfrm>
              <a:off x="23867" y="19372"/>
              <a:ext cx="344" cy="1070"/>
            </a:xfrm>
            <a:custGeom>
              <a:avLst/>
              <a:gdLst/>
              <a:ahLst/>
              <a:cxnLst>
                <a:cxn ang="0">
                  <a:pos x="233" y="357"/>
                </a:cxn>
                <a:cxn ang="0">
                  <a:pos x="0" y="379"/>
                </a:cxn>
                <a:cxn ang="0">
                  <a:pos x="0" y="424"/>
                </a:cxn>
                <a:cxn ang="0">
                  <a:pos x="44" y="424"/>
                </a:cxn>
                <a:cxn ang="0">
                  <a:pos x="78" y="435"/>
                </a:cxn>
                <a:cxn ang="0">
                  <a:pos x="100" y="446"/>
                </a:cxn>
                <a:cxn ang="0">
                  <a:pos x="111" y="457"/>
                </a:cxn>
                <a:cxn ang="0">
                  <a:pos x="122" y="480"/>
                </a:cxn>
                <a:cxn ang="0">
                  <a:pos x="122" y="981"/>
                </a:cxn>
                <a:cxn ang="0">
                  <a:pos x="111" y="1003"/>
                </a:cxn>
                <a:cxn ang="0">
                  <a:pos x="89" y="1014"/>
                </a:cxn>
                <a:cxn ang="0">
                  <a:pos x="56" y="1014"/>
                </a:cxn>
                <a:cxn ang="0">
                  <a:pos x="0" y="1026"/>
                </a:cxn>
                <a:cxn ang="0">
                  <a:pos x="0" y="1070"/>
                </a:cxn>
                <a:cxn ang="0">
                  <a:pos x="344" y="1070"/>
                </a:cxn>
                <a:cxn ang="0">
                  <a:pos x="344" y="1026"/>
                </a:cxn>
                <a:cxn ang="0">
                  <a:pos x="300" y="1026"/>
                </a:cxn>
                <a:cxn ang="0">
                  <a:pos x="266" y="1014"/>
                </a:cxn>
                <a:cxn ang="0">
                  <a:pos x="244" y="1014"/>
                </a:cxn>
                <a:cxn ang="0">
                  <a:pos x="233" y="992"/>
                </a:cxn>
                <a:cxn ang="0">
                  <a:pos x="233" y="948"/>
                </a:cxn>
                <a:cxn ang="0">
                  <a:pos x="233" y="357"/>
                </a:cxn>
                <a:cxn ang="0">
                  <a:pos x="233" y="78"/>
                </a:cxn>
                <a:cxn ang="0">
                  <a:pos x="222" y="45"/>
                </a:cxn>
                <a:cxn ang="0">
                  <a:pos x="211" y="23"/>
                </a:cxn>
                <a:cxn ang="0">
                  <a:pos x="178" y="0"/>
                </a:cxn>
                <a:cxn ang="0">
                  <a:pos x="111" y="0"/>
                </a:cxn>
                <a:cxn ang="0">
                  <a:pos x="67" y="45"/>
                </a:cxn>
                <a:cxn ang="0">
                  <a:pos x="67" y="112"/>
                </a:cxn>
                <a:cxn ang="0">
                  <a:pos x="111" y="156"/>
                </a:cxn>
                <a:cxn ang="0">
                  <a:pos x="144" y="168"/>
                </a:cxn>
                <a:cxn ang="0">
                  <a:pos x="211" y="145"/>
                </a:cxn>
                <a:cxn ang="0">
                  <a:pos x="233" y="78"/>
                </a:cxn>
              </a:cxnLst>
              <a:rect l="0" t="0" r="r" b="b"/>
              <a:pathLst>
                <a:path w="344" h="1070">
                  <a:moveTo>
                    <a:pt x="233" y="357"/>
                  </a:moveTo>
                  <a:lnTo>
                    <a:pt x="0" y="379"/>
                  </a:lnTo>
                  <a:lnTo>
                    <a:pt x="0" y="424"/>
                  </a:lnTo>
                  <a:lnTo>
                    <a:pt x="44" y="424"/>
                  </a:lnTo>
                  <a:lnTo>
                    <a:pt x="78" y="435"/>
                  </a:lnTo>
                  <a:lnTo>
                    <a:pt x="100" y="446"/>
                  </a:lnTo>
                  <a:lnTo>
                    <a:pt x="111" y="457"/>
                  </a:lnTo>
                  <a:lnTo>
                    <a:pt x="122" y="480"/>
                  </a:lnTo>
                  <a:lnTo>
                    <a:pt x="122" y="981"/>
                  </a:lnTo>
                  <a:lnTo>
                    <a:pt x="111" y="1003"/>
                  </a:lnTo>
                  <a:lnTo>
                    <a:pt x="89" y="1014"/>
                  </a:lnTo>
                  <a:lnTo>
                    <a:pt x="56" y="1014"/>
                  </a:lnTo>
                  <a:lnTo>
                    <a:pt x="0" y="1026"/>
                  </a:lnTo>
                  <a:lnTo>
                    <a:pt x="0" y="1070"/>
                  </a:lnTo>
                  <a:lnTo>
                    <a:pt x="344" y="1070"/>
                  </a:lnTo>
                  <a:lnTo>
                    <a:pt x="344" y="1026"/>
                  </a:lnTo>
                  <a:lnTo>
                    <a:pt x="300" y="1026"/>
                  </a:lnTo>
                  <a:lnTo>
                    <a:pt x="266" y="1014"/>
                  </a:lnTo>
                  <a:lnTo>
                    <a:pt x="244" y="1014"/>
                  </a:lnTo>
                  <a:lnTo>
                    <a:pt x="233" y="992"/>
                  </a:lnTo>
                  <a:lnTo>
                    <a:pt x="233" y="948"/>
                  </a:lnTo>
                  <a:lnTo>
                    <a:pt x="233" y="357"/>
                  </a:lnTo>
                  <a:close/>
                  <a:moveTo>
                    <a:pt x="233" y="78"/>
                  </a:moveTo>
                  <a:lnTo>
                    <a:pt x="222" y="45"/>
                  </a:lnTo>
                  <a:lnTo>
                    <a:pt x="211" y="23"/>
                  </a:lnTo>
                  <a:lnTo>
                    <a:pt x="178" y="0"/>
                  </a:lnTo>
                  <a:lnTo>
                    <a:pt x="111" y="0"/>
                  </a:lnTo>
                  <a:lnTo>
                    <a:pt x="67" y="45"/>
                  </a:lnTo>
                  <a:lnTo>
                    <a:pt x="67" y="112"/>
                  </a:lnTo>
                  <a:lnTo>
                    <a:pt x="111" y="156"/>
                  </a:lnTo>
                  <a:lnTo>
                    <a:pt x="144" y="168"/>
                  </a:lnTo>
                  <a:lnTo>
                    <a:pt x="211" y="145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7" name="Freeform 263"/>
            <p:cNvSpPr>
              <a:spLocks/>
            </p:cNvSpPr>
            <p:nvPr/>
          </p:nvSpPr>
          <p:spPr bwMode="auto">
            <a:xfrm>
              <a:off x="24311" y="19718"/>
              <a:ext cx="521" cy="746"/>
            </a:xfrm>
            <a:custGeom>
              <a:avLst/>
              <a:gdLst/>
              <a:ahLst/>
              <a:cxnLst>
                <a:cxn ang="0">
                  <a:pos x="299" y="412"/>
                </a:cxn>
                <a:cxn ang="0">
                  <a:pos x="377" y="446"/>
                </a:cxn>
                <a:cxn ang="0">
                  <a:pos x="444" y="524"/>
                </a:cxn>
                <a:cxn ang="0">
                  <a:pos x="421" y="635"/>
                </a:cxn>
                <a:cxn ang="0">
                  <a:pos x="266" y="702"/>
                </a:cxn>
                <a:cxn ang="0">
                  <a:pos x="111" y="646"/>
                </a:cxn>
                <a:cxn ang="0">
                  <a:pos x="44" y="479"/>
                </a:cxn>
                <a:cxn ang="0">
                  <a:pos x="22" y="446"/>
                </a:cxn>
                <a:cxn ang="0">
                  <a:pos x="0" y="735"/>
                </a:cxn>
                <a:cxn ang="0">
                  <a:pos x="22" y="746"/>
                </a:cxn>
                <a:cxn ang="0">
                  <a:pos x="33" y="724"/>
                </a:cxn>
                <a:cxn ang="0">
                  <a:pos x="66" y="702"/>
                </a:cxn>
                <a:cxn ang="0">
                  <a:pos x="89" y="668"/>
                </a:cxn>
                <a:cxn ang="0">
                  <a:pos x="166" y="724"/>
                </a:cxn>
                <a:cxn ang="0">
                  <a:pos x="244" y="746"/>
                </a:cxn>
                <a:cxn ang="0">
                  <a:pos x="377" y="724"/>
                </a:cxn>
                <a:cxn ang="0">
                  <a:pos x="510" y="602"/>
                </a:cxn>
                <a:cxn ang="0">
                  <a:pos x="521" y="479"/>
                </a:cxn>
                <a:cxn ang="0">
                  <a:pos x="488" y="401"/>
                </a:cxn>
                <a:cxn ang="0">
                  <a:pos x="366" y="312"/>
                </a:cxn>
                <a:cxn ang="0">
                  <a:pos x="199" y="278"/>
                </a:cxn>
                <a:cxn ang="0">
                  <a:pos x="89" y="212"/>
                </a:cxn>
                <a:cxn ang="0">
                  <a:pos x="77" y="134"/>
                </a:cxn>
                <a:cxn ang="0">
                  <a:pos x="122" y="67"/>
                </a:cxn>
                <a:cxn ang="0">
                  <a:pos x="199" y="33"/>
                </a:cxn>
                <a:cxn ang="0">
                  <a:pos x="344" y="44"/>
                </a:cxn>
                <a:cxn ang="0">
                  <a:pos x="421" y="145"/>
                </a:cxn>
                <a:cxn ang="0">
                  <a:pos x="444" y="245"/>
                </a:cxn>
                <a:cxn ang="0">
                  <a:pos x="477" y="11"/>
                </a:cxn>
                <a:cxn ang="0">
                  <a:pos x="455" y="0"/>
                </a:cxn>
                <a:cxn ang="0">
                  <a:pos x="444" y="11"/>
                </a:cxn>
                <a:cxn ang="0">
                  <a:pos x="399" y="44"/>
                </a:cxn>
                <a:cxn ang="0">
                  <a:pos x="310" y="11"/>
                </a:cxn>
                <a:cxn ang="0">
                  <a:pos x="255" y="0"/>
                </a:cxn>
                <a:cxn ang="0">
                  <a:pos x="77" y="44"/>
                </a:cxn>
                <a:cxn ang="0">
                  <a:pos x="11" y="145"/>
                </a:cxn>
                <a:cxn ang="0">
                  <a:pos x="0" y="245"/>
                </a:cxn>
                <a:cxn ang="0">
                  <a:pos x="33" y="312"/>
                </a:cxn>
                <a:cxn ang="0">
                  <a:pos x="122" y="368"/>
                </a:cxn>
                <a:cxn ang="0">
                  <a:pos x="277" y="412"/>
                </a:cxn>
              </a:cxnLst>
              <a:rect l="0" t="0" r="r" b="b"/>
              <a:pathLst>
                <a:path w="521" h="746">
                  <a:moveTo>
                    <a:pt x="277" y="412"/>
                  </a:moveTo>
                  <a:lnTo>
                    <a:pt x="299" y="412"/>
                  </a:lnTo>
                  <a:lnTo>
                    <a:pt x="344" y="434"/>
                  </a:lnTo>
                  <a:lnTo>
                    <a:pt x="377" y="446"/>
                  </a:lnTo>
                  <a:lnTo>
                    <a:pt x="421" y="490"/>
                  </a:lnTo>
                  <a:lnTo>
                    <a:pt x="444" y="524"/>
                  </a:lnTo>
                  <a:lnTo>
                    <a:pt x="444" y="557"/>
                  </a:lnTo>
                  <a:lnTo>
                    <a:pt x="421" y="635"/>
                  </a:lnTo>
                  <a:lnTo>
                    <a:pt x="366" y="691"/>
                  </a:lnTo>
                  <a:lnTo>
                    <a:pt x="266" y="702"/>
                  </a:lnTo>
                  <a:lnTo>
                    <a:pt x="177" y="691"/>
                  </a:lnTo>
                  <a:lnTo>
                    <a:pt x="111" y="646"/>
                  </a:lnTo>
                  <a:lnTo>
                    <a:pt x="66" y="568"/>
                  </a:lnTo>
                  <a:lnTo>
                    <a:pt x="44" y="479"/>
                  </a:lnTo>
                  <a:lnTo>
                    <a:pt x="33" y="457"/>
                  </a:lnTo>
                  <a:lnTo>
                    <a:pt x="22" y="446"/>
                  </a:lnTo>
                  <a:lnTo>
                    <a:pt x="0" y="457"/>
                  </a:lnTo>
                  <a:lnTo>
                    <a:pt x="0" y="735"/>
                  </a:lnTo>
                  <a:lnTo>
                    <a:pt x="11" y="746"/>
                  </a:lnTo>
                  <a:lnTo>
                    <a:pt x="22" y="746"/>
                  </a:lnTo>
                  <a:lnTo>
                    <a:pt x="22" y="735"/>
                  </a:lnTo>
                  <a:lnTo>
                    <a:pt x="33" y="724"/>
                  </a:lnTo>
                  <a:lnTo>
                    <a:pt x="55" y="713"/>
                  </a:lnTo>
                  <a:lnTo>
                    <a:pt x="66" y="702"/>
                  </a:lnTo>
                  <a:lnTo>
                    <a:pt x="66" y="691"/>
                  </a:lnTo>
                  <a:lnTo>
                    <a:pt x="89" y="668"/>
                  </a:lnTo>
                  <a:lnTo>
                    <a:pt x="133" y="702"/>
                  </a:lnTo>
                  <a:lnTo>
                    <a:pt x="166" y="724"/>
                  </a:lnTo>
                  <a:lnTo>
                    <a:pt x="211" y="735"/>
                  </a:lnTo>
                  <a:lnTo>
                    <a:pt x="244" y="746"/>
                  </a:lnTo>
                  <a:lnTo>
                    <a:pt x="266" y="746"/>
                  </a:lnTo>
                  <a:lnTo>
                    <a:pt x="377" y="724"/>
                  </a:lnTo>
                  <a:lnTo>
                    <a:pt x="466" y="680"/>
                  </a:lnTo>
                  <a:lnTo>
                    <a:pt x="510" y="602"/>
                  </a:lnTo>
                  <a:lnTo>
                    <a:pt x="521" y="524"/>
                  </a:lnTo>
                  <a:lnTo>
                    <a:pt x="521" y="479"/>
                  </a:lnTo>
                  <a:lnTo>
                    <a:pt x="499" y="434"/>
                  </a:lnTo>
                  <a:lnTo>
                    <a:pt x="488" y="401"/>
                  </a:lnTo>
                  <a:lnTo>
                    <a:pt x="455" y="368"/>
                  </a:lnTo>
                  <a:lnTo>
                    <a:pt x="366" y="312"/>
                  </a:lnTo>
                  <a:lnTo>
                    <a:pt x="266" y="290"/>
                  </a:lnTo>
                  <a:lnTo>
                    <a:pt x="199" y="278"/>
                  </a:lnTo>
                  <a:lnTo>
                    <a:pt x="144" y="256"/>
                  </a:lnTo>
                  <a:lnTo>
                    <a:pt x="89" y="212"/>
                  </a:lnTo>
                  <a:lnTo>
                    <a:pt x="77" y="156"/>
                  </a:lnTo>
                  <a:lnTo>
                    <a:pt x="77" y="134"/>
                  </a:lnTo>
                  <a:lnTo>
                    <a:pt x="100" y="89"/>
                  </a:lnTo>
                  <a:lnTo>
                    <a:pt x="122" y="67"/>
                  </a:lnTo>
                  <a:lnTo>
                    <a:pt x="155" y="44"/>
                  </a:lnTo>
                  <a:lnTo>
                    <a:pt x="199" y="33"/>
                  </a:lnTo>
                  <a:lnTo>
                    <a:pt x="255" y="33"/>
                  </a:lnTo>
                  <a:lnTo>
                    <a:pt x="344" y="44"/>
                  </a:lnTo>
                  <a:lnTo>
                    <a:pt x="399" y="89"/>
                  </a:lnTo>
                  <a:lnTo>
                    <a:pt x="421" y="145"/>
                  </a:lnTo>
                  <a:lnTo>
                    <a:pt x="444" y="234"/>
                  </a:lnTo>
                  <a:lnTo>
                    <a:pt x="444" y="245"/>
                  </a:lnTo>
                  <a:lnTo>
                    <a:pt x="477" y="245"/>
                  </a:lnTo>
                  <a:lnTo>
                    <a:pt x="477" y="11"/>
                  </a:lnTo>
                  <a:lnTo>
                    <a:pt x="466" y="0"/>
                  </a:lnTo>
                  <a:lnTo>
                    <a:pt x="455" y="0"/>
                  </a:lnTo>
                  <a:lnTo>
                    <a:pt x="455" y="11"/>
                  </a:lnTo>
                  <a:lnTo>
                    <a:pt x="444" y="11"/>
                  </a:lnTo>
                  <a:lnTo>
                    <a:pt x="410" y="44"/>
                  </a:lnTo>
                  <a:lnTo>
                    <a:pt x="399" y="44"/>
                  </a:lnTo>
                  <a:lnTo>
                    <a:pt x="355" y="22"/>
                  </a:lnTo>
                  <a:lnTo>
                    <a:pt x="310" y="11"/>
                  </a:lnTo>
                  <a:lnTo>
                    <a:pt x="277" y="0"/>
                  </a:lnTo>
                  <a:lnTo>
                    <a:pt x="255" y="0"/>
                  </a:lnTo>
                  <a:lnTo>
                    <a:pt x="155" y="11"/>
                  </a:lnTo>
                  <a:lnTo>
                    <a:pt x="77" y="44"/>
                  </a:lnTo>
                  <a:lnTo>
                    <a:pt x="33" y="89"/>
                  </a:lnTo>
                  <a:lnTo>
                    <a:pt x="11" y="145"/>
                  </a:lnTo>
                  <a:lnTo>
                    <a:pt x="0" y="200"/>
                  </a:lnTo>
                  <a:lnTo>
                    <a:pt x="0" y="245"/>
                  </a:lnTo>
                  <a:lnTo>
                    <a:pt x="11" y="278"/>
                  </a:lnTo>
                  <a:lnTo>
                    <a:pt x="33" y="312"/>
                  </a:lnTo>
                  <a:lnTo>
                    <a:pt x="66" y="334"/>
                  </a:lnTo>
                  <a:lnTo>
                    <a:pt x="122" y="368"/>
                  </a:lnTo>
                  <a:lnTo>
                    <a:pt x="188" y="390"/>
                  </a:lnTo>
                  <a:lnTo>
                    <a:pt x="277" y="4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8" name="Freeform 264"/>
            <p:cNvSpPr>
              <a:spLocks/>
            </p:cNvSpPr>
            <p:nvPr/>
          </p:nvSpPr>
          <p:spPr bwMode="auto">
            <a:xfrm>
              <a:off x="25476" y="19729"/>
              <a:ext cx="798" cy="713"/>
            </a:xfrm>
            <a:custGeom>
              <a:avLst/>
              <a:gdLst/>
              <a:ahLst/>
              <a:cxnLst>
                <a:cxn ang="0">
                  <a:pos x="122" y="156"/>
                </a:cxn>
                <a:cxn ang="0">
                  <a:pos x="122" y="624"/>
                </a:cxn>
                <a:cxn ang="0">
                  <a:pos x="110" y="646"/>
                </a:cxn>
                <a:cxn ang="0">
                  <a:pos x="88" y="657"/>
                </a:cxn>
                <a:cxn ang="0">
                  <a:pos x="44" y="657"/>
                </a:cxn>
                <a:cxn ang="0">
                  <a:pos x="0" y="669"/>
                </a:cxn>
                <a:cxn ang="0">
                  <a:pos x="0" y="713"/>
                </a:cxn>
                <a:cxn ang="0">
                  <a:pos x="354" y="713"/>
                </a:cxn>
                <a:cxn ang="0">
                  <a:pos x="354" y="669"/>
                </a:cxn>
                <a:cxn ang="0">
                  <a:pos x="310" y="669"/>
                </a:cxn>
                <a:cxn ang="0">
                  <a:pos x="277" y="657"/>
                </a:cxn>
                <a:cxn ang="0">
                  <a:pos x="255" y="657"/>
                </a:cxn>
                <a:cxn ang="0">
                  <a:pos x="244" y="646"/>
                </a:cxn>
                <a:cxn ang="0">
                  <a:pos x="232" y="624"/>
                </a:cxn>
                <a:cxn ang="0">
                  <a:pos x="232" y="301"/>
                </a:cxn>
                <a:cxn ang="0">
                  <a:pos x="255" y="189"/>
                </a:cxn>
                <a:cxn ang="0">
                  <a:pos x="299" y="100"/>
                </a:cxn>
                <a:cxn ang="0">
                  <a:pos x="366" y="56"/>
                </a:cxn>
                <a:cxn ang="0">
                  <a:pos x="443" y="33"/>
                </a:cxn>
                <a:cxn ang="0">
                  <a:pos x="510" y="56"/>
                </a:cxn>
                <a:cxn ang="0">
                  <a:pos x="543" y="89"/>
                </a:cxn>
                <a:cxn ang="0">
                  <a:pos x="565" y="145"/>
                </a:cxn>
                <a:cxn ang="0">
                  <a:pos x="565" y="624"/>
                </a:cxn>
                <a:cxn ang="0">
                  <a:pos x="554" y="646"/>
                </a:cxn>
                <a:cxn ang="0">
                  <a:pos x="532" y="657"/>
                </a:cxn>
                <a:cxn ang="0">
                  <a:pos x="499" y="657"/>
                </a:cxn>
                <a:cxn ang="0">
                  <a:pos x="443" y="669"/>
                </a:cxn>
                <a:cxn ang="0">
                  <a:pos x="443" y="713"/>
                </a:cxn>
                <a:cxn ang="0">
                  <a:pos x="798" y="713"/>
                </a:cxn>
                <a:cxn ang="0">
                  <a:pos x="798" y="669"/>
                </a:cxn>
                <a:cxn ang="0">
                  <a:pos x="754" y="669"/>
                </a:cxn>
                <a:cxn ang="0">
                  <a:pos x="721" y="657"/>
                </a:cxn>
                <a:cxn ang="0">
                  <a:pos x="698" y="657"/>
                </a:cxn>
                <a:cxn ang="0">
                  <a:pos x="676" y="635"/>
                </a:cxn>
                <a:cxn ang="0">
                  <a:pos x="676" y="201"/>
                </a:cxn>
                <a:cxn ang="0">
                  <a:pos x="665" y="123"/>
                </a:cxn>
                <a:cxn ang="0">
                  <a:pos x="621" y="67"/>
                </a:cxn>
                <a:cxn ang="0">
                  <a:pos x="610" y="45"/>
                </a:cxn>
                <a:cxn ang="0">
                  <a:pos x="587" y="33"/>
                </a:cxn>
                <a:cxn ang="0">
                  <a:pos x="554" y="11"/>
                </a:cxn>
                <a:cxn ang="0">
                  <a:pos x="510" y="11"/>
                </a:cxn>
                <a:cxn ang="0">
                  <a:pos x="454" y="0"/>
                </a:cxn>
                <a:cxn ang="0">
                  <a:pos x="354" y="22"/>
                </a:cxn>
                <a:cxn ang="0">
                  <a:pos x="277" y="78"/>
                </a:cxn>
                <a:cxn ang="0">
                  <a:pos x="221" y="167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99" y="89"/>
                </a:cxn>
                <a:cxn ang="0">
                  <a:pos x="110" y="100"/>
                </a:cxn>
                <a:cxn ang="0">
                  <a:pos x="122" y="123"/>
                </a:cxn>
                <a:cxn ang="0">
                  <a:pos x="122" y="156"/>
                </a:cxn>
              </a:cxnLst>
              <a:rect l="0" t="0" r="r" b="b"/>
              <a:pathLst>
                <a:path w="798" h="713">
                  <a:moveTo>
                    <a:pt x="122" y="156"/>
                  </a:moveTo>
                  <a:lnTo>
                    <a:pt x="122" y="624"/>
                  </a:lnTo>
                  <a:lnTo>
                    <a:pt x="110" y="646"/>
                  </a:lnTo>
                  <a:lnTo>
                    <a:pt x="88" y="657"/>
                  </a:lnTo>
                  <a:lnTo>
                    <a:pt x="44" y="657"/>
                  </a:lnTo>
                  <a:lnTo>
                    <a:pt x="0" y="669"/>
                  </a:lnTo>
                  <a:lnTo>
                    <a:pt x="0" y="713"/>
                  </a:lnTo>
                  <a:lnTo>
                    <a:pt x="354" y="713"/>
                  </a:lnTo>
                  <a:lnTo>
                    <a:pt x="354" y="669"/>
                  </a:lnTo>
                  <a:lnTo>
                    <a:pt x="310" y="669"/>
                  </a:lnTo>
                  <a:lnTo>
                    <a:pt x="277" y="657"/>
                  </a:lnTo>
                  <a:lnTo>
                    <a:pt x="255" y="657"/>
                  </a:lnTo>
                  <a:lnTo>
                    <a:pt x="244" y="646"/>
                  </a:lnTo>
                  <a:lnTo>
                    <a:pt x="232" y="624"/>
                  </a:lnTo>
                  <a:lnTo>
                    <a:pt x="232" y="301"/>
                  </a:lnTo>
                  <a:lnTo>
                    <a:pt x="255" y="189"/>
                  </a:lnTo>
                  <a:lnTo>
                    <a:pt x="299" y="100"/>
                  </a:lnTo>
                  <a:lnTo>
                    <a:pt x="366" y="56"/>
                  </a:lnTo>
                  <a:lnTo>
                    <a:pt x="443" y="33"/>
                  </a:lnTo>
                  <a:lnTo>
                    <a:pt x="510" y="56"/>
                  </a:lnTo>
                  <a:lnTo>
                    <a:pt x="543" y="89"/>
                  </a:lnTo>
                  <a:lnTo>
                    <a:pt x="565" y="145"/>
                  </a:lnTo>
                  <a:lnTo>
                    <a:pt x="565" y="624"/>
                  </a:lnTo>
                  <a:lnTo>
                    <a:pt x="554" y="646"/>
                  </a:lnTo>
                  <a:lnTo>
                    <a:pt x="532" y="657"/>
                  </a:lnTo>
                  <a:lnTo>
                    <a:pt x="499" y="657"/>
                  </a:lnTo>
                  <a:lnTo>
                    <a:pt x="443" y="669"/>
                  </a:lnTo>
                  <a:lnTo>
                    <a:pt x="443" y="713"/>
                  </a:lnTo>
                  <a:lnTo>
                    <a:pt x="798" y="713"/>
                  </a:lnTo>
                  <a:lnTo>
                    <a:pt x="798" y="669"/>
                  </a:lnTo>
                  <a:lnTo>
                    <a:pt x="754" y="669"/>
                  </a:lnTo>
                  <a:lnTo>
                    <a:pt x="721" y="657"/>
                  </a:lnTo>
                  <a:lnTo>
                    <a:pt x="698" y="657"/>
                  </a:lnTo>
                  <a:lnTo>
                    <a:pt x="676" y="635"/>
                  </a:lnTo>
                  <a:lnTo>
                    <a:pt x="676" y="201"/>
                  </a:lnTo>
                  <a:lnTo>
                    <a:pt x="665" y="123"/>
                  </a:lnTo>
                  <a:lnTo>
                    <a:pt x="621" y="67"/>
                  </a:lnTo>
                  <a:lnTo>
                    <a:pt x="610" y="45"/>
                  </a:lnTo>
                  <a:lnTo>
                    <a:pt x="587" y="33"/>
                  </a:lnTo>
                  <a:lnTo>
                    <a:pt x="554" y="11"/>
                  </a:lnTo>
                  <a:lnTo>
                    <a:pt x="510" y="11"/>
                  </a:lnTo>
                  <a:lnTo>
                    <a:pt x="454" y="0"/>
                  </a:lnTo>
                  <a:lnTo>
                    <a:pt x="354" y="22"/>
                  </a:lnTo>
                  <a:lnTo>
                    <a:pt x="277" y="78"/>
                  </a:lnTo>
                  <a:lnTo>
                    <a:pt x="221" y="167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99" y="89"/>
                  </a:lnTo>
                  <a:lnTo>
                    <a:pt x="110" y="100"/>
                  </a:lnTo>
                  <a:lnTo>
                    <a:pt x="122" y="123"/>
                  </a:lnTo>
                  <a:lnTo>
                    <a:pt x="12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49" name="Freeform 265"/>
            <p:cNvSpPr>
              <a:spLocks noEditPoints="1"/>
            </p:cNvSpPr>
            <p:nvPr/>
          </p:nvSpPr>
          <p:spPr bwMode="auto">
            <a:xfrm>
              <a:off x="26352" y="19718"/>
              <a:ext cx="710" cy="746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6" y="234"/>
                </a:cxn>
                <a:cxn ang="0">
                  <a:pos x="610" y="111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88" y="713"/>
                </a:cxn>
                <a:cxn ang="0">
                  <a:pos x="610" y="635"/>
                </a:cxn>
                <a:cxn ang="0">
                  <a:pos x="676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7"/>
                </a:cxn>
                <a:cxn ang="0">
                  <a:pos x="177" y="590"/>
                </a:cxn>
                <a:cxn ang="0">
                  <a:pos x="144" y="512"/>
                </a:cxn>
                <a:cxn ang="0">
                  <a:pos x="133" y="434"/>
                </a:cxn>
                <a:cxn ang="0">
                  <a:pos x="133" y="368"/>
                </a:cxn>
                <a:cxn ang="0">
                  <a:pos x="144" y="256"/>
                </a:cxn>
                <a:cxn ang="0">
                  <a:pos x="177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4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6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79"/>
                </a:cxn>
                <a:cxn ang="0">
                  <a:pos x="499" y="646"/>
                </a:cxn>
                <a:cxn ang="0">
                  <a:pos x="432" y="691"/>
                </a:cxn>
                <a:cxn ang="0">
                  <a:pos x="355" y="702"/>
                </a:cxn>
              </a:cxnLst>
              <a:rect l="0" t="0" r="r" b="b"/>
              <a:pathLst>
                <a:path w="710" h="746">
                  <a:moveTo>
                    <a:pt x="710" y="379"/>
                  </a:moveTo>
                  <a:lnTo>
                    <a:pt x="676" y="234"/>
                  </a:lnTo>
                  <a:lnTo>
                    <a:pt x="610" y="111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88" y="713"/>
                  </a:lnTo>
                  <a:lnTo>
                    <a:pt x="610" y="635"/>
                  </a:lnTo>
                  <a:lnTo>
                    <a:pt x="676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7"/>
                  </a:lnTo>
                  <a:lnTo>
                    <a:pt x="177" y="590"/>
                  </a:lnTo>
                  <a:lnTo>
                    <a:pt x="144" y="512"/>
                  </a:lnTo>
                  <a:lnTo>
                    <a:pt x="133" y="434"/>
                  </a:lnTo>
                  <a:lnTo>
                    <a:pt x="133" y="368"/>
                  </a:lnTo>
                  <a:lnTo>
                    <a:pt x="144" y="256"/>
                  </a:lnTo>
                  <a:lnTo>
                    <a:pt x="177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4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6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79"/>
                  </a:lnTo>
                  <a:lnTo>
                    <a:pt x="499" y="646"/>
                  </a:lnTo>
                  <a:lnTo>
                    <a:pt x="432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0" name="Freeform 266"/>
            <p:cNvSpPr>
              <a:spLocks/>
            </p:cNvSpPr>
            <p:nvPr/>
          </p:nvSpPr>
          <p:spPr bwMode="auto">
            <a:xfrm>
              <a:off x="27162" y="19729"/>
              <a:ext cx="798" cy="713"/>
            </a:xfrm>
            <a:custGeom>
              <a:avLst/>
              <a:gdLst/>
              <a:ahLst/>
              <a:cxnLst>
                <a:cxn ang="0">
                  <a:pos x="122" y="156"/>
                </a:cxn>
                <a:cxn ang="0">
                  <a:pos x="122" y="624"/>
                </a:cxn>
                <a:cxn ang="0">
                  <a:pos x="110" y="646"/>
                </a:cxn>
                <a:cxn ang="0">
                  <a:pos x="88" y="657"/>
                </a:cxn>
                <a:cxn ang="0">
                  <a:pos x="55" y="657"/>
                </a:cxn>
                <a:cxn ang="0">
                  <a:pos x="0" y="669"/>
                </a:cxn>
                <a:cxn ang="0">
                  <a:pos x="0" y="713"/>
                </a:cxn>
                <a:cxn ang="0">
                  <a:pos x="355" y="713"/>
                </a:cxn>
                <a:cxn ang="0">
                  <a:pos x="355" y="669"/>
                </a:cxn>
                <a:cxn ang="0">
                  <a:pos x="299" y="669"/>
                </a:cxn>
                <a:cxn ang="0">
                  <a:pos x="266" y="657"/>
                </a:cxn>
                <a:cxn ang="0">
                  <a:pos x="244" y="646"/>
                </a:cxn>
                <a:cxn ang="0">
                  <a:pos x="233" y="624"/>
                </a:cxn>
                <a:cxn ang="0">
                  <a:pos x="233" y="301"/>
                </a:cxn>
                <a:cxn ang="0">
                  <a:pos x="255" y="189"/>
                </a:cxn>
                <a:cxn ang="0">
                  <a:pos x="299" y="100"/>
                </a:cxn>
                <a:cxn ang="0">
                  <a:pos x="377" y="56"/>
                </a:cxn>
                <a:cxn ang="0">
                  <a:pos x="443" y="33"/>
                </a:cxn>
                <a:cxn ang="0">
                  <a:pos x="510" y="56"/>
                </a:cxn>
                <a:cxn ang="0">
                  <a:pos x="543" y="89"/>
                </a:cxn>
                <a:cxn ang="0">
                  <a:pos x="565" y="145"/>
                </a:cxn>
                <a:cxn ang="0">
                  <a:pos x="565" y="624"/>
                </a:cxn>
                <a:cxn ang="0">
                  <a:pos x="554" y="646"/>
                </a:cxn>
                <a:cxn ang="0">
                  <a:pos x="532" y="657"/>
                </a:cxn>
                <a:cxn ang="0">
                  <a:pos x="499" y="657"/>
                </a:cxn>
                <a:cxn ang="0">
                  <a:pos x="443" y="669"/>
                </a:cxn>
                <a:cxn ang="0">
                  <a:pos x="443" y="713"/>
                </a:cxn>
                <a:cxn ang="0">
                  <a:pos x="798" y="713"/>
                </a:cxn>
                <a:cxn ang="0">
                  <a:pos x="798" y="669"/>
                </a:cxn>
                <a:cxn ang="0">
                  <a:pos x="754" y="669"/>
                </a:cxn>
                <a:cxn ang="0">
                  <a:pos x="721" y="657"/>
                </a:cxn>
                <a:cxn ang="0">
                  <a:pos x="698" y="657"/>
                </a:cxn>
                <a:cxn ang="0">
                  <a:pos x="676" y="613"/>
                </a:cxn>
                <a:cxn ang="0">
                  <a:pos x="676" y="201"/>
                </a:cxn>
                <a:cxn ang="0">
                  <a:pos x="665" y="123"/>
                </a:cxn>
                <a:cxn ang="0">
                  <a:pos x="632" y="67"/>
                </a:cxn>
                <a:cxn ang="0">
                  <a:pos x="610" y="45"/>
                </a:cxn>
                <a:cxn ang="0">
                  <a:pos x="587" y="33"/>
                </a:cxn>
                <a:cxn ang="0">
                  <a:pos x="554" y="11"/>
                </a:cxn>
                <a:cxn ang="0">
                  <a:pos x="510" y="11"/>
                </a:cxn>
                <a:cxn ang="0">
                  <a:pos x="454" y="0"/>
                </a:cxn>
                <a:cxn ang="0">
                  <a:pos x="355" y="22"/>
                </a:cxn>
                <a:cxn ang="0">
                  <a:pos x="277" y="78"/>
                </a:cxn>
                <a:cxn ang="0">
                  <a:pos x="221" y="167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99" y="89"/>
                </a:cxn>
                <a:cxn ang="0">
                  <a:pos x="110" y="100"/>
                </a:cxn>
                <a:cxn ang="0">
                  <a:pos x="122" y="123"/>
                </a:cxn>
                <a:cxn ang="0">
                  <a:pos x="122" y="156"/>
                </a:cxn>
              </a:cxnLst>
              <a:rect l="0" t="0" r="r" b="b"/>
              <a:pathLst>
                <a:path w="798" h="713">
                  <a:moveTo>
                    <a:pt x="122" y="156"/>
                  </a:moveTo>
                  <a:lnTo>
                    <a:pt x="122" y="624"/>
                  </a:lnTo>
                  <a:lnTo>
                    <a:pt x="110" y="646"/>
                  </a:lnTo>
                  <a:lnTo>
                    <a:pt x="88" y="657"/>
                  </a:lnTo>
                  <a:lnTo>
                    <a:pt x="55" y="657"/>
                  </a:lnTo>
                  <a:lnTo>
                    <a:pt x="0" y="669"/>
                  </a:lnTo>
                  <a:lnTo>
                    <a:pt x="0" y="713"/>
                  </a:lnTo>
                  <a:lnTo>
                    <a:pt x="355" y="713"/>
                  </a:lnTo>
                  <a:lnTo>
                    <a:pt x="355" y="669"/>
                  </a:lnTo>
                  <a:lnTo>
                    <a:pt x="299" y="669"/>
                  </a:lnTo>
                  <a:lnTo>
                    <a:pt x="266" y="657"/>
                  </a:lnTo>
                  <a:lnTo>
                    <a:pt x="244" y="646"/>
                  </a:lnTo>
                  <a:lnTo>
                    <a:pt x="233" y="624"/>
                  </a:lnTo>
                  <a:lnTo>
                    <a:pt x="233" y="301"/>
                  </a:lnTo>
                  <a:lnTo>
                    <a:pt x="255" y="189"/>
                  </a:lnTo>
                  <a:lnTo>
                    <a:pt x="299" y="100"/>
                  </a:lnTo>
                  <a:lnTo>
                    <a:pt x="377" y="56"/>
                  </a:lnTo>
                  <a:lnTo>
                    <a:pt x="443" y="33"/>
                  </a:lnTo>
                  <a:lnTo>
                    <a:pt x="510" y="56"/>
                  </a:lnTo>
                  <a:lnTo>
                    <a:pt x="543" y="89"/>
                  </a:lnTo>
                  <a:lnTo>
                    <a:pt x="565" y="145"/>
                  </a:lnTo>
                  <a:lnTo>
                    <a:pt x="565" y="624"/>
                  </a:lnTo>
                  <a:lnTo>
                    <a:pt x="554" y="646"/>
                  </a:lnTo>
                  <a:lnTo>
                    <a:pt x="532" y="657"/>
                  </a:lnTo>
                  <a:lnTo>
                    <a:pt x="499" y="657"/>
                  </a:lnTo>
                  <a:lnTo>
                    <a:pt x="443" y="669"/>
                  </a:lnTo>
                  <a:lnTo>
                    <a:pt x="443" y="713"/>
                  </a:lnTo>
                  <a:lnTo>
                    <a:pt x="798" y="713"/>
                  </a:lnTo>
                  <a:lnTo>
                    <a:pt x="798" y="669"/>
                  </a:lnTo>
                  <a:lnTo>
                    <a:pt x="754" y="669"/>
                  </a:lnTo>
                  <a:lnTo>
                    <a:pt x="721" y="657"/>
                  </a:lnTo>
                  <a:lnTo>
                    <a:pt x="698" y="657"/>
                  </a:lnTo>
                  <a:lnTo>
                    <a:pt x="676" y="613"/>
                  </a:lnTo>
                  <a:lnTo>
                    <a:pt x="676" y="201"/>
                  </a:lnTo>
                  <a:lnTo>
                    <a:pt x="665" y="123"/>
                  </a:lnTo>
                  <a:lnTo>
                    <a:pt x="632" y="67"/>
                  </a:lnTo>
                  <a:lnTo>
                    <a:pt x="610" y="45"/>
                  </a:lnTo>
                  <a:lnTo>
                    <a:pt x="587" y="33"/>
                  </a:lnTo>
                  <a:lnTo>
                    <a:pt x="554" y="11"/>
                  </a:lnTo>
                  <a:lnTo>
                    <a:pt x="510" y="11"/>
                  </a:lnTo>
                  <a:lnTo>
                    <a:pt x="454" y="0"/>
                  </a:lnTo>
                  <a:lnTo>
                    <a:pt x="355" y="22"/>
                  </a:lnTo>
                  <a:lnTo>
                    <a:pt x="277" y="78"/>
                  </a:lnTo>
                  <a:lnTo>
                    <a:pt x="221" y="167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99" y="89"/>
                  </a:lnTo>
                  <a:lnTo>
                    <a:pt x="110" y="100"/>
                  </a:lnTo>
                  <a:lnTo>
                    <a:pt x="122" y="123"/>
                  </a:lnTo>
                  <a:lnTo>
                    <a:pt x="12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1" name="Freeform 267"/>
            <p:cNvSpPr>
              <a:spLocks/>
            </p:cNvSpPr>
            <p:nvPr/>
          </p:nvSpPr>
          <p:spPr bwMode="auto">
            <a:xfrm>
              <a:off x="28038" y="19751"/>
              <a:ext cx="599" cy="691"/>
            </a:xfrm>
            <a:custGeom>
              <a:avLst/>
              <a:gdLst/>
              <a:ahLst/>
              <a:cxnLst>
                <a:cxn ang="0">
                  <a:pos x="588" y="45"/>
                </a:cxn>
                <a:cxn ang="0">
                  <a:pos x="599" y="34"/>
                </a:cxn>
                <a:cxn ang="0">
                  <a:pos x="599" y="11"/>
                </a:cxn>
                <a:cxn ang="0">
                  <a:pos x="588" y="0"/>
                </a:cxn>
                <a:cxn ang="0">
                  <a:pos x="44" y="0"/>
                </a:cxn>
                <a:cxn ang="0">
                  <a:pos x="22" y="257"/>
                </a:cxn>
                <a:cxn ang="0">
                  <a:pos x="66" y="257"/>
                </a:cxn>
                <a:cxn ang="0">
                  <a:pos x="78" y="156"/>
                </a:cxn>
                <a:cxn ang="0">
                  <a:pos x="111" y="89"/>
                </a:cxn>
                <a:cxn ang="0">
                  <a:pos x="177" y="45"/>
                </a:cxn>
                <a:cxn ang="0">
                  <a:pos x="277" y="34"/>
                </a:cxn>
                <a:cxn ang="0">
                  <a:pos x="466" y="34"/>
                </a:cxn>
                <a:cxn ang="0">
                  <a:pos x="22" y="635"/>
                </a:cxn>
                <a:cxn ang="0">
                  <a:pos x="11" y="647"/>
                </a:cxn>
                <a:cxn ang="0">
                  <a:pos x="11" y="658"/>
                </a:cxn>
                <a:cxn ang="0">
                  <a:pos x="0" y="658"/>
                </a:cxn>
                <a:cxn ang="0">
                  <a:pos x="0" y="669"/>
                </a:cxn>
                <a:cxn ang="0">
                  <a:pos x="22" y="691"/>
                </a:cxn>
                <a:cxn ang="0">
                  <a:pos x="577" y="691"/>
                </a:cxn>
                <a:cxn ang="0">
                  <a:pos x="599" y="390"/>
                </a:cxn>
                <a:cxn ang="0">
                  <a:pos x="566" y="390"/>
                </a:cxn>
                <a:cxn ang="0">
                  <a:pos x="543" y="513"/>
                </a:cxn>
                <a:cxn ang="0">
                  <a:pos x="510" y="591"/>
                </a:cxn>
                <a:cxn ang="0">
                  <a:pos x="444" y="635"/>
                </a:cxn>
                <a:cxn ang="0">
                  <a:pos x="322" y="647"/>
                </a:cxn>
                <a:cxn ang="0">
                  <a:pos x="133" y="647"/>
                </a:cxn>
                <a:cxn ang="0">
                  <a:pos x="588" y="45"/>
                </a:cxn>
              </a:cxnLst>
              <a:rect l="0" t="0" r="r" b="b"/>
              <a:pathLst>
                <a:path w="599" h="691">
                  <a:moveTo>
                    <a:pt x="588" y="45"/>
                  </a:moveTo>
                  <a:lnTo>
                    <a:pt x="599" y="34"/>
                  </a:lnTo>
                  <a:lnTo>
                    <a:pt x="599" y="11"/>
                  </a:lnTo>
                  <a:lnTo>
                    <a:pt x="588" y="0"/>
                  </a:lnTo>
                  <a:lnTo>
                    <a:pt x="44" y="0"/>
                  </a:lnTo>
                  <a:lnTo>
                    <a:pt x="22" y="257"/>
                  </a:lnTo>
                  <a:lnTo>
                    <a:pt x="66" y="257"/>
                  </a:lnTo>
                  <a:lnTo>
                    <a:pt x="78" y="156"/>
                  </a:lnTo>
                  <a:lnTo>
                    <a:pt x="111" y="89"/>
                  </a:lnTo>
                  <a:lnTo>
                    <a:pt x="177" y="45"/>
                  </a:lnTo>
                  <a:lnTo>
                    <a:pt x="277" y="34"/>
                  </a:lnTo>
                  <a:lnTo>
                    <a:pt x="466" y="34"/>
                  </a:lnTo>
                  <a:lnTo>
                    <a:pt x="22" y="635"/>
                  </a:lnTo>
                  <a:lnTo>
                    <a:pt x="11" y="647"/>
                  </a:lnTo>
                  <a:lnTo>
                    <a:pt x="11" y="658"/>
                  </a:lnTo>
                  <a:lnTo>
                    <a:pt x="0" y="658"/>
                  </a:lnTo>
                  <a:lnTo>
                    <a:pt x="0" y="669"/>
                  </a:lnTo>
                  <a:lnTo>
                    <a:pt x="22" y="691"/>
                  </a:lnTo>
                  <a:lnTo>
                    <a:pt x="577" y="691"/>
                  </a:lnTo>
                  <a:lnTo>
                    <a:pt x="599" y="390"/>
                  </a:lnTo>
                  <a:lnTo>
                    <a:pt x="566" y="390"/>
                  </a:lnTo>
                  <a:lnTo>
                    <a:pt x="543" y="513"/>
                  </a:lnTo>
                  <a:lnTo>
                    <a:pt x="510" y="591"/>
                  </a:lnTo>
                  <a:lnTo>
                    <a:pt x="444" y="635"/>
                  </a:lnTo>
                  <a:lnTo>
                    <a:pt x="322" y="647"/>
                  </a:lnTo>
                  <a:lnTo>
                    <a:pt x="133" y="647"/>
                  </a:lnTo>
                  <a:lnTo>
                    <a:pt x="588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2" name="Freeform 268"/>
            <p:cNvSpPr>
              <a:spLocks noEditPoints="1"/>
            </p:cNvSpPr>
            <p:nvPr/>
          </p:nvSpPr>
          <p:spPr bwMode="auto">
            <a:xfrm>
              <a:off x="28748" y="19718"/>
              <a:ext cx="621" cy="746"/>
            </a:xfrm>
            <a:custGeom>
              <a:avLst/>
              <a:gdLst/>
              <a:ahLst/>
              <a:cxnLst>
                <a:cxn ang="0">
                  <a:pos x="588" y="356"/>
                </a:cxn>
                <a:cxn ang="0">
                  <a:pos x="610" y="356"/>
                </a:cxn>
                <a:cxn ang="0">
                  <a:pos x="621" y="345"/>
                </a:cxn>
                <a:cxn ang="0">
                  <a:pos x="621" y="323"/>
                </a:cxn>
                <a:cxn ang="0">
                  <a:pos x="610" y="223"/>
                </a:cxn>
                <a:cxn ang="0">
                  <a:pos x="577" y="145"/>
                </a:cxn>
                <a:cxn ang="0">
                  <a:pos x="521" y="67"/>
                </a:cxn>
                <a:cxn ang="0">
                  <a:pos x="443" y="22"/>
                </a:cxn>
                <a:cxn ang="0">
                  <a:pos x="333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33" y="234"/>
                </a:cxn>
                <a:cxn ang="0">
                  <a:pos x="0" y="368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55" y="724"/>
                </a:cxn>
                <a:cxn ang="0">
                  <a:pos x="532" y="680"/>
                </a:cxn>
                <a:cxn ang="0">
                  <a:pos x="588" y="624"/>
                </a:cxn>
                <a:cxn ang="0">
                  <a:pos x="610" y="568"/>
                </a:cxn>
                <a:cxn ang="0">
                  <a:pos x="621" y="535"/>
                </a:cxn>
                <a:cxn ang="0">
                  <a:pos x="621" y="524"/>
                </a:cxn>
                <a:cxn ang="0">
                  <a:pos x="610" y="512"/>
                </a:cxn>
                <a:cxn ang="0">
                  <a:pos x="588" y="512"/>
                </a:cxn>
                <a:cxn ang="0">
                  <a:pos x="588" y="524"/>
                </a:cxn>
                <a:cxn ang="0">
                  <a:pos x="577" y="535"/>
                </a:cxn>
                <a:cxn ang="0">
                  <a:pos x="532" y="613"/>
                </a:cxn>
                <a:cxn ang="0">
                  <a:pos x="488" y="668"/>
                </a:cxn>
                <a:cxn ang="0">
                  <a:pos x="432" y="691"/>
                </a:cxn>
                <a:cxn ang="0">
                  <a:pos x="388" y="702"/>
                </a:cxn>
                <a:cxn ang="0">
                  <a:pos x="366" y="702"/>
                </a:cxn>
                <a:cxn ang="0">
                  <a:pos x="288" y="691"/>
                </a:cxn>
                <a:cxn ang="0">
                  <a:pos x="233" y="646"/>
                </a:cxn>
                <a:cxn ang="0">
                  <a:pos x="188" y="590"/>
                </a:cxn>
                <a:cxn ang="0">
                  <a:pos x="155" y="512"/>
                </a:cxn>
                <a:cxn ang="0">
                  <a:pos x="144" y="423"/>
                </a:cxn>
                <a:cxn ang="0">
                  <a:pos x="133" y="356"/>
                </a:cxn>
                <a:cxn ang="0">
                  <a:pos x="588" y="356"/>
                </a:cxn>
                <a:cxn ang="0">
                  <a:pos x="144" y="323"/>
                </a:cxn>
                <a:cxn ang="0">
                  <a:pos x="166" y="200"/>
                </a:cxn>
                <a:cxn ang="0">
                  <a:pos x="199" y="122"/>
                </a:cxn>
                <a:cxn ang="0">
                  <a:pos x="244" y="67"/>
                </a:cxn>
                <a:cxn ang="0">
                  <a:pos x="299" y="44"/>
                </a:cxn>
                <a:cxn ang="0">
                  <a:pos x="333" y="44"/>
                </a:cxn>
                <a:cxn ang="0">
                  <a:pos x="410" y="56"/>
                </a:cxn>
                <a:cxn ang="0">
                  <a:pos x="455" y="100"/>
                </a:cxn>
                <a:cxn ang="0">
                  <a:pos x="488" y="156"/>
                </a:cxn>
                <a:cxn ang="0">
                  <a:pos x="510" y="223"/>
                </a:cxn>
                <a:cxn ang="0">
                  <a:pos x="521" y="278"/>
                </a:cxn>
                <a:cxn ang="0">
                  <a:pos x="521" y="323"/>
                </a:cxn>
                <a:cxn ang="0">
                  <a:pos x="144" y="323"/>
                </a:cxn>
              </a:cxnLst>
              <a:rect l="0" t="0" r="r" b="b"/>
              <a:pathLst>
                <a:path w="621" h="746">
                  <a:moveTo>
                    <a:pt x="588" y="356"/>
                  </a:moveTo>
                  <a:lnTo>
                    <a:pt x="610" y="356"/>
                  </a:lnTo>
                  <a:lnTo>
                    <a:pt x="621" y="345"/>
                  </a:lnTo>
                  <a:lnTo>
                    <a:pt x="621" y="323"/>
                  </a:lnTo>
                  <a:lnTo>
                    <a:pt x="610" y="223"/>
                  </a:lnTo>
                  <a:lnTo>
                    <a:pt x="577" y="145"/>
                  </a:lnTo>
                  <a:lnTo>
                    <a:pt x="521" y="67"/>
                  </a:lnTo>
                  <a:lnTo>
                    <a:pt x="443" y="22"/>
                  </a:lnTo>
                  <a:lnTo>
                    <a:pt x="333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33" y="234"/>
                  </a:lnTo>
                  <a:lnTo>
                    <a:pt x="0" y="368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55" y="724"/>
                  </a:lnTo>
                  <a:lnTo>
                    <a:pt x="532" y="680"/>
                  </a:lnTo>
                  <a:lnTo>
                    <a:pt x="588" y="624"/>
                  </a:lnTo>
                  <a:lnTo>
                    <a:pt x="610" y="568"/>
                  </a:lnTo>
                  <a:lnTo>
                    <a:pt x="621" y="535"/>
                  </a:lnTo>
                  <a:lnTo>
                    <a:pt x="621" y="524"/>
                  </a:lnTo>
                  <a:lnTo>
                    <a:pt x="610" y="512"/>
                  </a:lnTo>
                  <a:lnTo>
                    <a:pt x="588" y="512"/>
                  </a:lnTo>
                  <a:lnTo>
                    <a:pt x="588" y="524"/>
                  </a:lnTo>
                  <a:lnTo>
                    <a:pt x="577" y="535"/>
                  </a:lnTo>
                  <a:lnTo>
                    <a:pt x="532" y="613"/>
                  </a:lnTo>
                  <a:lnTo>
                    <a:pt x="488" y="668"/>
                  </a:lnTo>
                  <a:lnTo>
                    <a:pt x="432" y="691"/>
                  </a:lnTo>
                  <a:lnTo>
                    <a:pt x="388" y="702"/>
                  </a:lnTo>
                  <a:lnTo>
                    <a:pt x="366" y="702"/>
                  </a:lnTo>
                  <a:lnTo>
                    <a:pt x="288" y="691"/>
                  </a:lnTo>
                  <a:lnTo>
                    <a:pt x="233" y="646"/>
                  </a:lnTo>
                  <a:lnTo>
                    <a:pt x="188" y="590"/>
                  </a:lnTo>
                  <a:lnTo>
                    <a:pt x="155" y="512"/>
                  </a:lnTo>
                  <a:lnTo>
                    <a:pt x="144" y="423"/>
                  </a:lnTo>
                  <a:lnTo>
                    <a:pt x="133" y="356"/>
                  </a:lnTo>
                  <a:lnTo>
                    <a:pt x="588" y="356"/>
                  </a:lnTo>
                  <a:close/>
                  <a:moveTo>
                    <a:pt x="144" y="323"/>
                  </a:moveTo>
                  <a:lnTo>
                    <a:pt x="166" y="200"/>
                  </a:lnTo>
                  <a:lnTo>
                    <a:pt x="199" y="122"/>
                  </a:lnTo>
                  <a:lnTo>
                    <a:pt x="244" y="67"/>
                  </a:lnTo>
                  <a:lnTo>
                    <a:pt x="299" y="44"/>
                  </a:lnTo>
                  <a:lnTo>
                    <a:pt x="333" y="44"/>
                  </a:lnTo>
                  <a:lnTo>
                    <a:pt x="410" y="56"/>
                  </a:lnTo>
                  <a:lnTo>
                    <a:pt x="455" y="100"/>
                  </a:lnTo>
                  <a:lnTo>
                    <a:pt x="488" y="156"/>
                  </a:lnTo>
                  <a:lnTo>
                    <a:pt x="510" y="223"/>
                  </a:lnTo>
                  <a:lnTo>
                    <a:pt x="521" y="278"/>
                  </a:lnTo>
                  <a:lnTo>
                    <a:pt x="521" y="323"/>
                  </a:lnTo>
                  <a:lnTo>
                    <a:pt x="144" y="3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3" name="Freeform 269"/>
            <p:cNvSpPr>
              <a:spLocks/>
            </p:cNvSpPr>
            <p:nvPr/>
          </p:nvSpPr>
          <p:spPr bwMode="auto">
            <a:xfrm>
              <a:off x="29469" y="19729"/>
              <a:ext cx="532" cy="713"/>
            </a:xfrm>
            <a:custGeom>
              <a:avLst/>
              <a:gdLst/>
              <a:ahLst/>
              <a:cxnLst>
                <a:cxn ang="0">
                  <a:pos x="222" y="591"/>
                </a:cxn>
                <a:cxn ang="0">
                  <a:pos x="222" y="345"/>
                </a:cxn>
                <a:cxn ang="0">
                  <a:pos x="233" y="223"/>
                </a:cxn>
                <a:cxn ang="0">
                  <a:pos x="277" y="134"/>
                </a:cxn>
                <a:cxn ang="0">
                  <a:pos x="333" y="67"/>
                </a:cxn>
                <a:cxn ang="0">
                  <a:pos x="410" y="33"/>
                </a:cxn>
                <a:cxn ang="0">
                  <a:pos x="432" y="33"/>
                </a:cxn>
                <a:cxn ang="0">
                  <a:pos x="432" y="45"/>
                </a:cxn>
                <a:cxn ang="0">
                  <a:pos x="421" y="45"/>
                </a:cxn>
                <a:cxn ang="0">
                  <a:pos x="410" y="56"/>
                </a:cxn>
                <a:cxn ang="0">
                  <a:pos x="399" y="78"/>
                </a:cxn>
                <a:cxn ang="0">
                  <a:pos x="399" y="123"/>
                </a:cxn>
                <a:cxn ang="0">
                  <a:pos x="410" y="145"/>
                </a:cxn>
                <a:cxn ang="0">
                  <a:pos x="421" y="156"/>
                </a:cxn>
                <a:cxn ang="0">
                  <a:pos x="443" y="167"/>
                </a:cxn>
                <a:cxn ang="0">
                  <a:pos x="488" y="167"/>
                </a:cxn>
                <a:cxn ang="0">
                  <a:pos x="499" y="156"/>
                </a:cxn>
                <a:cxn ang="0">
                  <a:pos x="521" y="145"/>
                </a:cxn>
                <a:cxn ang="0">
                  <a:pos x="532" y="123"/>
                </a:cxn>
                <a:cxn ang="0">
                  <a:pos x="532" y="100"/>
                </a:cxn>
                <a:cxn ang="0">
                  <a:pos x="521" y="67"/>
                </a:cxn>
                <a:cxn ang="0">
                  <a:pos x="510" y="45"/>
                </a:cxn>
                <a:cxn ang="0">
                  <a:pos x="488" y="22"/>
                </a:cxn>
                <a:cxn ang="0">
                  <a:pos x="455" y="11"/>
                </a:cxn>
                <a:cxn ang="0">
                  <a:pos x="410" y="0"/>
                </a:cxn>
                <a:cxn ang="0">
                  <a:pos x="333" y="22"/>
                </a:cxn>
                <a:cxn ang="0">
                  <a:pos x="277" y="67"/>
                </a:cxn>
                <a:cxn ang="0">
                  <a:pos x="244" y="123"/>
                </a:cxn>
                <a:cxn ang="0">
                  <a:pos x="222" y="178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8"/>
                </a:cxn>
                <a:cxn ang="0">
                  <a:pos x="100" y="89"/>
                </a:cxn>
                <a:cxn ang="0">
                  <a:pos x="111" y="100"/>
                </a:cxn>
                <a:cxn ang="0">
                  <a:pos x="122" y="123"/>
                </a:cxn>
                <a:cxn ang="0">
                  <a:pos x="122" y="624"/>
                </a:cxn>
                <a:cxn ang="0">
                  <a:pos x="111" y="646"/>
                </a:cxn>
                <a:cxn ang="0">
                  <a:pos x="89" y="657"/>
                </a:cxn>
                <a:cxn ang="0">
                  <a:pos x="44" y="657"/>
                </a:cxn>
                <a:cxn ang="0">
                  <a:pos x="0" y="669"/>
                </a:cxn>
                <a:cxn ang="0">
                  <a:pos x="0" y="713"/>
                </a:cxn>
                <a:cxn ang="0">
                  <a:pos x="377" y="713"/>
                </a:cxn>
                <a:cxn ang="0">
                  <a:pos x="377" y="669"/>
                </a:cxn>
                <a:cxn ang="0">
                  <a:pos x="299" y="669"/>
                </a:cxn>
                <a:cxn ang="0">
                  <a:pos x="266" y="657"/>
                </a:cxn>
                <a:cxn ang="0">
                  <a:pos x="244" y="646"/>
                </a:cxn>
                <a:cxn ang="0">
                  <a:pos x="233" y="635"/>
                </a:cxn>
                <a:cxn ang="0">
                  <a:pos x="222" y="613"/>
                </a:cxn>
                <a:cxn ang="0">
                  <a:pos x="222" y="591"/>
                </a:cxn>
              </a:cxnLst>
              <a:rect l="0" t="0" r="r" b="b"/>
              <a:pathLst>
                <a:path w="532" h="713">
                  <a:moveTo>
                    <a:pt x="222" y="591"/>
                  </a:moveTo>
                  <a:lnTo>
                    <a:pt x="222" y="345"/>
                  </a:lnTo>
                  <a:lnTo>
                    <a:pt x="233" y="223"/>
                  </a:lnTo>
                  <a:lnTo>
                    <a:pt x="277" y="134"/>
                  </a:lnTo>
                  <a:lnTo>
                    <a:pt x="333" y="67"/>
                  </a:lnTo>
                  <a:lnTo>
                    <a:pt x="410" y="33"/>
                  </a:lnTo>
                  <a:lnTo>
                    <a:pt x="432" y="33"/>
                  </a:lnTo>
                  <a:lnTo>
                    <a:pt x="432" y="45"/>
                  </a:lnTo>
                  <a:lnTo>
                    <a:pt x="421" y="45"/>
                  </a:lnTo>
                  <a:lnTo>
                    <a:pt x="410" y="56"/>
                  </a:lnTo>
                  <a:lnTo>
                    <a:pt x="399" y="78"/>
                  </a:lnTo>
                  <a:lnTo>
                    <a:pt x="399" y="123"/>
                  </a:lnTo>
                  <a:lnTo>
                    <a:pt x="410" y="145"/>
                  </a:lnTo>
                  <a:lnTo>
                    <a:pt x="421" y="156"/>
                  </a:lnTo>
                  <a:lnTo>
                    <a:pt x="443" y="167"/>
                  </a:lnTo>
                  <a:lnTo>
                    <a:pt x="488" y="167"/>
                  </a:lnTo>
                  <a:lnTo>
                    <a:pt x="499" y="156"/>
                  </a:lnTo>
                  <a:lnTo>
                    <a:pt x="521" y="145"/>
                  </a:lnTo>
                  <a:lnTo>
                    <a:pt x="532" y="123"/>
                  </a:lnTo>
                  <a:lnTo>
                    <a:pt x="532" y="100"/>
                  </a:lnTo>
                  <a:lnTo>
                    <a:pt x="521" y="67"/>
                  </a:lnTo>
                  <a:lnTo>
                    <a:pt x="510" y="45"/>
                  </a:lnTo>
                  <a:lnTo>
                    <a:pt x="488" y="22"/>
                  </a:lnTo>
                  <a:lnTo>
                    <a:pt x="455" y="11"/>
                  </a:lnTo>
                  <a:lnTo>
                    <a:pt x="410" y="0"/>
                  </a:lnTo>
                  <a:lnTo>
                    <a:pt x="333" y="22"/>
                  </a:lnTo>
                  <a:lnTo>
                    <a:pt x="277" y="67"/>
                  </a:lnTo>
                  <a:lnTo>
                    <a:pt x="244" y="123"/>
                  </a:lnTo>
                  <a:lnTo>
                    <a:pt x="222" y="178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8"/>
                  </a:lnTo>
                  <a:lnTo>
                    <a:pt x="100" y="89"/>
                  </a:lnTo>
                  <a:lnTo>
                    <a:pt x="111" y="100"/>
                  </a:lnTo>
                  <a:lnTo>
                    <a:pt x="122" y="123"/>
                  </a:lnTo>
                  <a:lnTo>
                    <a:pt x="122" y="624"/>
                  </a:lnTo>
                  <a:lnTo>
                    <a:pt x="111" y="646"/>
                  </a:lnTo>
                  <a:lnTo>
                    <a:pt x="89" y="657"/>
                  </a:lnTo>
                  <a:lnTo>
                    <a:pt x="44" y="657"/>
                  </a:lnTo>
                  <a:lnTo>
                    <a:pt x="0" y="669"/>
                  </a:lnTo>
                  <a:lnTo>
                    <a:pt x="0" y="713"/>
                  </a:lnTo>
                  <a:lnTo>
                    <a:pt x="377" y="713"/>
                  </a:lnTo>
                  <a:lnTo>
                    <a:pt x="377" y="669"/>
                  </a:lnTo>
                  <a:lnTo>
                    <a:pt x="299" y="669"/>
                  </a:lnTo>
                  <a:lnTo>
                    <a:pt x="266" y="657"/>
                  </a:lnTo>
                  <a:lnTo>
                    <a:pt x="244" y="646"/>
                  </a:lnTo>
                  <a:lnTo>
                    <a:pt x="233" y="635"/>
                  </a:lnTo>
                  <a:lnTo>
                    <a:pt x="222" y="613"/>
                  </a:lnTo>
                  <a:lnTo>
                    <a:pt x="222" y="5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4" name="Freeform 270"/>
            <p:cNvSpPr>
              <a:spLocks noEditPoints="1"/>
            </p:cNvSpPr>
            <p:nvPr/>
          </p:nvSpPr>
          <p:spPr bwMode="auto">
            <a:xfrm>
              <a:off x="30090" y="19718"/>
              <a:ext cx="710" cy="746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77" y="234"/>
                </a:cxn>
                <a:cxn ang="0">
                  <a:pos x="610" y="111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1"/>
                </a:cxn>
                <a:cxn ang="0">
                  <a:pos x="22" y="234"/>
                </a:cxn>
                <a:cxn ang="0">
                  <a:pos x="0" y="379"/>
                </a:cxn>
                <a:cxn ang="0">
                  <a:pos x="33" y="524"/>
                </a:cxn>
                <a:cxn ang="0">
                  <a:pos x="111" y="635"/>
                </a:cxn>
                <a:cxn ang="0">
                  <a:pos x="222" y="713"/>
                </a:cxn>
                <a:cxn ang="0">
                  <a:pos x="355" y="746"/>
                </a:cxn>
                <a:cxn ang="0">
                  <a:pos x="488" y="713"/>
                </a:cxn>
                <a:cxn ang="0">
                  <a:pos x="599" y="635"/>
                </a:cxn>
                <a:cxn ang="0">
                  <a:pos x="677" y="524"/>
                </a:cxn>
                <a:cxn ang="0">
                  <a:pos x="710" y="379"/>
                </a:cxn>
                <a:cxn ang="0">
                  <a:pos x="355" y="702"/>
                </a:cxn>
                <a:cxn ang="0">
                  <a:pos x="288" y="691"/>
                </a:cxn>
                <a:cxn ang="0">
                  <a:pos x="222" y="657"/>
                </a:cxn>
                <a:cxn ang="0">
                  <a:pos x="177" y="590"/>
                </a:cxn>
                <a:cxn ang="0">
                  <a:pos x="144" y="512"/>
                </a:cxn>
                <a:cxn ang="0">
                  <a:pos x="133" y="434"/>
                </a:cxn>
                <a:cxn ang="0">
                  <a:pos x="133" y="256"/>
                </a:cxn>
                <a:cxn ang="0">
                  <a:pos x="166" y="145"/>
                </a:cxn>
                <a:cxn ang="0">
                  <a:pos x="222" y="89"/>
                </a:cxn>
                <a:cxn ang="0">
                  <a:pos x="288" y="56"/>
                </a:cxn>
                <a:cxn ang="0">
                  <a:pos x="355" y="44"/>
                </a:cxn>
                <a:cxn ang="0">
                  <a:pos x="421" y="56"/>
                </a:cxn>
                <a:cxn ang="0">
                  <a:pos x="488" y="89"/>
                </a:cxn>
                <a:cxn ang="0">
                  <a:pos x="532" y="145"/>
                </a:cxn>
                <a:cxn ang="0">
                  <a:pos x="566" y="223"/>
                </a:cxn>
                <a:cxn ang="0">
                  <a:pos x="577" y="301"/>
                </a:cxn>
                <a:cxn ang="0">
                  <a:pos x="577" y="468"/>
                </a:cxn>
                <a:cxn ang="0">
                  <a:pos x="543" y="579"/>
                </a:cxn>
                <a:cxn ang="0">
                  <a:pos x="499" y="646"/>
                </a:cxn>
                <a:cxn ang="0">
                  <a:pos x="433" y="691"/>
                </a:cxn>
                <a:cxn ang="0">
                  <a:pos x="355" y="702"/>
                </a:cxn>
              </a:cxnLst>
              <a:rect l="0" t="0" r="r" b="b"/>
              <a:pathLst>
                <a:path w="710" h="746">
                  <a:moveTo>
                    <a:pt x="710" y="379"/>
                  </a:moveTo>
                  <a:lnTo>
                    <a:pt x="677" y="234"/>
                  </a:lnTo>
                  <a:lnTo>
                    <a:pt x="610" y="111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1"/>
                  </a:lnTo>
                  <a:lnTo>
                    <a:pt x="22" y="234"/>
                  </a:lnTo>
                  <a:lnTo>
                    <a:pt x="0" y="379"/>
                  </a:lnTo>
                  <a:lnTo>
                    <a:pt x="33" y="524"/>
                  </a:lnTo>
                  <a:lnTo>
                    <a:pt x="111" y="635"/>
                  </a:lnTo>
                  <a:lnTo>
                    <a:pt x="222" y="713"/>
                  </a:lnTo>
                  <a:lnTo>
                    <a:pt x="355" y="746"/>
                  </a:lnTo>
                  <a:lnTo>
                    <a:pt x="488" y="713"/>
                  </a:lnTo>
                  <a:lnTo>
                    <a:pt x="599" y="635"/>
                  </a:lnTo>
                  <a:lnTo>
                    <a:pt x="677" y="524"/>
                  </a:lnTo>
                  <a:lnTo>
                    <a:pt x="710" y="379"/>
                  </a:lnTo>
                  <a:close/>
                  <a:moveTo>
                    <a:pt x="355" y="702"/>
                  </a:moveTo>
                  <a:lnTo>
                    <a:pt x="288" y="691"/>
                  </a:lnTo>
                  <a:lnTo>
                    <a:pt x="222" y="657"/>
                  </a:lnTo>
                  <a:lnTo>
                    <a:pt x="177" y="590"/>
                  </a:lnTo>
                  <a:lnTo>
                    <a:pt x="144" y="512"/>
                  </a:lnTo>
                  <a:lnTo>
                    <a:pt x="133" y="434"/>
                  </a:lnTo>
                  <a:lnTo>
                    <a:pt x="133" y="256"/>
                  </a:lnTo>
                  <a:lnTo>
                    <a:pt x="166" y="145"/>
                  </a:lnTo>
                  <a:lnTo>
                    <a:pt x="222" y="89"/>
                  </a:lnTo>
                  <a:lnTo>
                    <a:pt x="288" y="56"/>
                  </a:lnTo>
                  <a:lnTo>
                    <a:pt x="355" y="44"/>
                  </a:lnTo>
                  <a:lnTo>
                    <a:pt x="421" y="56"/>
                  </a:lnTo>
                  <a:lnTo>
                    <a:pt x="488" y="89"/>
                  </a:lnTo>
                  <a:lnTo>
                    <a:pt x="532" y="145"/>
                  </a:lnTo>
                  <a:lnTo>
                    <a:pt x="566" y="223"/>
                  </a:lnTo>
                  <a:lnTo>
                    <a:pt x="577" y="301"/>
                  </a:lnTo>
                  <a:lnTo>
                    <a:pt x="577" y="468"/>
                  </a:lnTo>
                  <a:lnTo>
                    <a:pt x="543" y="579"/>
                  </a:lnTo>
                  <a:lnTo>
                    <a:pt x="499" y="646"/>
                  </a:lnTo>
                  <a:lnTo>
                    <a:pt x="433" y="691"/>
                  </a:lnTo>
                  <a:lnTo>
                    <a:pt x="355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5" name="Freeform 271"/>
            <p:cNvSpPr>
              <a:spLocks/>
            </p:cNvSpPr>
            <p:nvPr/>
          </p:nvSpPr>
          <p:spPr bwMode="auto">
            <a:xfrm>
              <a:off x="30977" y="20275"/>
              <a:ext cx="178" cy="167"/>
            </a:xfrm>
            <a:custGeom>
              <a:avLst/>
              <a:gdLst/>
              <a:ahLst/>
              <a:cxnLst>
                <a:cxn ang="0">
                  <a:pos x="178" y="78"/>
                </a:cxn>
                <a:cxn ang="0">
                  <a:pos x="167" y="45"/>
                </a:cxn>
                <a:cxn ang="0">
                  <a:pos x="156" y="22"/>
                </a:cxn>
                <a:cxn ang="0">
                  <a:pos x="122" y="0"/>
                </a:cxn>
                <a:cxn ang="0">
                  <a:pos x="56" y="0"/>
                </a:cxn>
                <a:cxn ang="0">
                  <a:pos x="11" y="45"/>
                </a:cxn>
                <a:cxn ang="0">
                  <a:pos x="0" y="78"/>
                </a:cxn>
                <a:cxn ang="0">
                  <a:pos x="11" y="111"/>
                </a:cxn>
                <a:cxn ang="0">
                  <a:pos x="34" y="145"/>
                </a:cxn>
                <a:cxn ang="0">
                  <a:pos x="56" y="156"/>
                </a:cxn>
                <a:cxn ang="0">
                  <a:pos x="89" y="167"/>
                </a:cxn>
                <a:cxn ang="0">
                  <a:pos x="122" y="156"/>
                </a:cxn>
                <a:cxn ang="0">
                  <a:pos x="145" y="145"/>
                </a:cxn>
                <a:cxn ang="0">
                  <a:pos x="167" y="111"/>
                </a:cxn>
                <a:cxn ang="0">
                  <a:pos x="178" y="78"/>
                </a:cxn>
              </a:cxnLst>
              <a:rect l="0" t="0" r="r" b="b"/>
              <a:pathLst>
                <a:path w="178" h="167">
                  <a:moveTo>
                    <a:pt x="178" y="78"/>
                  </a:moveTo>
                  <a:lnTo>
                    <a:pt x="167" y="45"/>
                  </a:lnTo>
                  <a:lnTo>
                    <a:pt x="156" y="22"/>
                  </a:lnTo>
                  <a:lnTo>
                    <a:pt x="122" y="0"/>
                  </a:lnTo>
                  <a:lnTo>
                    <a:pt x="56" y="0"/>
                  </a:lnTo>
                  <a:lnTo>
                    <a:pt x="11" y="45"/>
                  </a:lnTo>
                  <a:lnTo>
                    <a:pt x="0" y="78"/>
                  </a:lnTo>
                  <a:lnTo>
                    <a:pt x="11" y="111"/>
                  </a:lnTo>
                  <a:lnTo>
                    <a:pt x="34" y="145"/>
                  </a:lnTo>
                  <a:lnTo>
                    <a:pt x="56" y="156"/>
                  </a:lnTo>
                  <a:lnTo>
                    <a:pt x="89" y="167"/>
                  </a:lnTo>
                  <a:lnTo>
                    <a:pt x="122" y="156"/>
                  </a:lnTo>
                  <a:lnTo>
                    <a:pt x="145" y="145"/>
                  </a:lnTo>
                  <a:lnTo>
                    <a:pt x="167" y="111"/>
                  </a:lnTo>
                  <a:lnTo>
                    <a:pt x="178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9056" name="Freeform 272"/>
            <p:cNvSpPr>
              <a:spLocks/>
            </p:cNvSpPr>
            <p:nvPr/>
          </p:nvSpPr>
          <p:spPr bwMode="auto">
            <a:xfrm>
              <a:off x="31377" y="19239"/>
              <a:ext cx="377" cy="1604"/>
            </a:xfrm>
            <a:custGeom>
              <a:avLst/>
              <a:gdLst/>
              <a:ahLst/>
              <a:cxnLst>
                <a:cxn ang="0">
                  <a:pos x="377" y="802"/>
                </a:cxn>
                <a:cxn ang="0">
                  <a:pos x="366" y="657"/>
                </a:cxn>
                <a:cxn ang="0">
                  <a:pos x="332" y="479"/>
                </a:cxn>
                <a:cxn ang="0">
                  <a:pos x="266" y="301"/>
                </a:cxn>
                <a:cxn ang="0">
                  <a:pos x="188" y="167"/>
                </a:cxn>
                <a:cxn ang="0">
                  <a:pos x="111" y="78"/>
                </a:cxn>
                <a:cxn ang="0">
                  <a:pos x="55" y="22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22"/>
                </a:cxn>
                <a:cxn ang="0">
                  <a:pos x="11" y="22"/>
                </a:cxn>
                <a:cxn ang="0">
                  <a:pos x="11" y="33"/>
                </a:cxn>
                <a:cxn ang="0">
                  <a:pos x="33" y="55"/>
                </a:cxn>
                <a:cxn ang="0">
                  <a:pos x="133" y="189"/>
                </a:cxn>
                <a:cxn ang="0">
                  <a:pos x="222" y="356"/>
                </a:cxn>
                <a:cxn ang="0">
                  <a:pos x="266" y="568"/>
                </a:cxn>
                <a:cxn ang="0">
                  <a:pos x="277" y="802"/>
                </a:cxn>
                <a:cxn ang="0">
                  <a:pos x="266" y="1003"/>
                </a:cxn>
                <a:cxn ang="0">
                  <a:pos x="222" y="1203"/>
                </a:cxn>
                <a:cxn ang="0">
                  <a:pos x="144" y="1393"/>
                </a:cxn>
                <a:cxn ang="0">
                  <a:pos x="22" y="1560"/>
                </a:cxn>
                <a:cxn ang="0">
                  <a:pos x="11" y="1571"/>
                </a:cxn>
                <a:cxn ang="0">
                  <a:pos x="11" y="1582"/>
                </a:cxn>
                <a:cxn ang="0">
                  <a:pos x="0" y="1582"/>
                </a:cxn>
                <a:cxn ang="0">
                  <a:pos x="0" y="1593"/>
                </a:cxn>
                <a:cxn ang="0">
                  <a:pos x="11" y="1604"/>
                </a:cxn>
                <a:cxn ang="0">
                  <a:pos x="22" y="1604"/>
                </a:cxn>
                <a:cxn ang="0">
                  <a:pos x="44" y="1593"/>
                </a:cxn>
                <a:cxn ang="0">
                  <a:pos x="144" y="1493"/>
                </a:cxn>
                <a:cxn ang="0">
                  <a:pos x="210" y="1404"/>
                </a:cxn>
                <a:cxn ang="0">
                  <a:pos x="277" y="1292"/>
                </a:cxn>
                <a:cxn ang="0">
                  <a:pos x="332" y="1114"/>
                </a:cxn>
                <a:cxn ang="0">
                  <a:pos x="366" y="947"/>
                </a:cxn>
                <a:cxn ang="0">
                  <a:pos x="377" y="802"/>
                </a:cxn>
              </a:cxnLst>
              <a:rect l="0" t="0" r="r" b="b"/>
              <a:pathLst>
                <a:path w="377" h="1604">
                  <a:moveTo>
                    <a:pt x="377" y="802"/>
                  </a:moveTo>
                  <a:lnTo>
                    <a:pt x="366" y="657"/>
                  </a:lnTo>
                  <a:lnTo>
                    <a:pt x="332" y="479"/>
                  </a:lnTo>
                  <a:lnTo>
                    <a:pt x="266" y="301"/>
                  </a:lnTo>
                  <a:lnTo>
                    <a:pt x="188" y="167"/>
                  </a:lnTo>
                  <a:lnTo>
                    <a:pt x="111" y="78"/>
                  </a:lnTo>
                  <a:lnTo>
                    <a:pt x="55" y="22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11" y="33"/>
                  </a:lnTo>
                  <a:lnTo>
                    <a:pt x="33" y="55"/>
                  </a:lnTo>
                  <a:lnTo>
                    <a:pt x="133" y="189"/>
                  </a:lnTo>
                  <a:lnTo>
                    <a:pt x="222" y="356"/>
                  </a:lnTo>
                  <a:lnTo>
                    <a:pt x="266" y="568"/>
                  </a:lnTo>
                  <a:lnTo>
                    <a:pt x="277" y="802"/>
                  </a:lnTo>
                  <a:lnTo>
                    <a:pt x="266" y="1003"/>
                  </a:lnTo>
                  <a:lnTo>
                    <a:pt x="222" y="1203"/>
                  </a:lnTo>
                  <a:lnTo>
                    <a:pt x="144" y="1393"/>
                  </a:lnTo>
                  <a:lnTo>
                    <a:pt x="22" y="1560"/>
                  </a:lnTo>
                  <a:lnTo>
                    <a:pt x="11" y="1571"/>
                  </a:lnTo>
                  <a:lnTo>
                    <a:pt x="11" y="1582"/>
                  </a:lnTo>
                  <a:lnTo>
                    <a:pt x="0" y="1582"/>
                  </a:lnTo>
                  <a:lnTo>
                    <a:pt x="0" y="1593"/>
                  </a:lnTo>
                  <a:lnTo>
                    <a:pt x="11" y="1604"/>
                  </a:lnTo>
                  <a:lnTo>
                    <a:pt x="22" y="1604"/>
                  </a:lnTo>
                  <a:lnTo>
                    <a:pt x="44" y="1593"/>
                  </a:lnTo>
                  <a:lnTo>
                    <a:pt x="144" y="1493"/>
                  </a:lnTo>
                  <a:lnTo>
                    <a:pt x="210" y="1404"/>
                  </a:lnTo>
                  <a:lnTo>
                    <a:pt x="277" y="1292"/>
                  </a:lnTo>
                  <a:lnTo>
                    <a:pt x="332" y="1114"/>
                  </a:lnTo>
                  <a:lnTo>
                    <a:pt x="366" y="947"/>
                  </a:lnTo>
                  <a:lnTo>
                    <a:pt x="377" y="8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068A-3C3C-4D11-A080-E04479026F7E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Therefore, …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85786" y="2357430"/>
            <a:ext cx="7831125" cy="2181233"/>
            <a:chOff x="1009" y="1686"/>
            <a:chExt cx="33364" cy="9293"/>
          </a:xfrm>
        </p:grpSpPr>
        <p:sp>
          <p:nvSpPr>
            <p:cNvPr id="117765" name="Freeform 5"/>
            <p:cNvSpPr>
              <a:spLocks noEditPoints="1"/>
            </p:cNvSpPr>
            <p:nvPr/>
          </p:nvSpPr>
          <p:spPr bwMode="auto">
            <a:xfrm>
              <a:off x="1009" y="1802"/>
              <a:ext cx="943" cy="1105"/>
            </a:xfrm>
            <a:custGeom>
              <a:avLst/>
              <a:gdLst/>
              <a:ahLst/>
              <a:cxnLst>
                <a:cxn ang="0">
                  <a:pos x="311" y="589"/>
                </a:cxn>
                <a:cxn ang="0">
                  <a:pos x="581" y="589"/>
                </a:cxn>
                <a:cxn ang="0">
                  <a:pos x="715" y="568"/>
                </a:cxn>
                <a:cxn ang="0">
                  <a:pos x="840" y="505"/>
                </a:cxn>
                <a:cxn ang="0">
                  <a:pos x="912" y="410"/>
                </a:cxn>
                <a:cxn ang="0">
                  <a:pos x="943" y="295"/>
                </a:cxn>
                <a:cxn ang="0">
                  <a:pos x="912" y="179"/>
                </a:cxn>
                <a:cxn ang="0">
                  <a:pos x="840" y="84"/>
                </a:cxn>
                <a:cxn ang="0">
                  <a:pos x="715" y="21"/>
                </a:cxn>
                <a:cxn ang="0">
                  <a:pos x="570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83" y="42"/>
                </a:cxn>
                <a:cxn ang="0">
                  <a:pos x="125" y="52"/>
                </a:cxn>
                <a:cxn ang="0">
                  <a:pos x="145" y="52"/>
                </a:cxn>
                <a:cxn ang="0">
                  <a:pos x="156" y="63"/>
                </a:cxn>
                <a:cxn ang="0">
                  <a:pos x="166" y="84"/>
                </a:cxn>
                <a:cxn ang="0">
                  <a:pos x="166" y="1021"/>
                </a:cxn>
                <a:cxn ang="0">
                  <a:pos x="145" y="1042"/>
                </a:cxn>
                <a:cxn ang="0">
                  <a:pos x="125" y="1052"/>
                </a:cxn>
                <a:cxn ang="0">
                  <a:pos x="0" y="1052"/>
                </a:cxn>
                <a:cxn ang="0">
                  <a:pos x="0" y="1105"/>
                </a:cxn>
                <a:cxn ang="0">
                  <a:pos x="477" y="1105"/>
                </a:cxn>
                <a:cxn ang="0">
                  <a:pos x="477" y="1052"/>
                </a:cxn>
                <a:cxn ang="0">
                  <a:pos x="363" y="1052"/>
                </a:cxn>
                <a:cxn ang="0">
                  <a:pos x="332" y="1042"/>
                </a:cxn>
                <a:cxn ang="0">
                  <a:pos x="311" y="1021"/>
                </a:cxn>
                <a:cxn ang="0">
                  <a:pos x="311" y="979"/>
                </a:cxn>
                <a:cxn ang="0">
                  <a:pos x="311" y="589"/>
                </a:cxn>
                <a:cxn ang="0">
                  <a:pos x="311" y="547"/>
                </a:cxn>
                <a:cxn ang="0">
                  <a:pos x="311" y="63"/>
                </a:cxn>
                <a:cxn ang="0">
                  <a:pos x="322" y="52"/>
                </a:cxn>
                <a:cxn ang="0">
                  <a:pos x="353" y="52"/>
                </a:cxn>
                <a:cxn ang="0">
                  <a:pos x="384" y="42"/>
                </a:cxn>
                <a:cxn ang="0">
                  <a:pos x="529" y="42"/>
                </a:cxn>
                <a:cxn ang="0">
                  <a:pos x="632" y="52"/>
                </a:cxn>
                <a:cxn ang="0">
                  <a:pos x="705" y="95"/>
                </a:cxn>
                <a:cxn ang="0">
                  <a:pos x="746" y="137"/>
                </a:cxn>
                <a:cxn ang="0">
                  <a:pos x="778" y="200"/>
                </a:cxn>
                <a:cxn ang="0">
                  <a:pos x="778" y="337"/>
                </a:cxn>
                <a:cxn ang="0">
                  <a:pos x="767" y="400"/>
                </a:cxn>
                <a:cxn ang="0">
                  <a:pos x="746" y="452"/>
                </a:cxn>
                <a:cxn ang="0">
                  <a:pos x="705" y="505"/>
                </a:cxn>
                <a:cxn ang="0">
                  <a:pos x="632" y="537"/>
                </a:cxn>
                <a:cxn ang="0">
                  <a:pos x="529" y="547"/>
                </a:cxn>
                <a:cxn ang="0">
                  <a:pos x="311" y="547"/>
                </a:cxn>
              </a:cxnLst>
              <a:rect l="0" t="0" r="r" b="b"/>
              <a:pathLst>
                <a:path w="943" h="1105">
                  <a:moveTo>
                    <a:pt x="311" y="589"/>
                  </a:moveTo>
                  <a:lnTo>
                    <a:pt x="581" y="589"/>
                  </a:lnTo>
                  <a:lnTo>
                    <a:pt x="715" y="568"/>
                  </a:lnTo>
                  <a:lnTo>
                    <a:pt x="840" y="505"/>
                  </a:lnTo>
                  <a:lnTo>
                    <a:pt x="912" y="410"/>
                  </a:lnTo>
                  <a:lnTo>
                    <a:pt x="943" y="295"/>
                  </a:lnTo>
                  <a:lnTo>
                    <a:pt x="912" y="179"/>
                  </a:lnTo>
                  <a:lnTo>
                    <a:pt x="840" y="84"/>
                  </a:lnTo>
                  <a:lnTo>
                    <a:pt x="715" y="21"/>
                  </a:lnTo>
                  <a:lnTo>
                    <a:pt x="570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83" y="42"/>
                  </a:lnTo>
                  <a:lnTo>
                    <a:pt x="125" y="52"/>
                  </a:lnTo>
                  <a:lnTo>
                    <a:pt x="145" y="52"/>
                  </a:lnTo>
                  <a:lnTo>
                    <a:pt x="156" y="63"/>
                  </a:lnTo>
                  <a:lnTo>
                    <a:pt x="166" y="84"/>
                  </a:lnTo>
                  <a:lnTo>
                    <a:pt x="166" y="1021"/>
                  </a:lnTo>
                  <a:lnTo>
                    <a:pt x="145" y="1042"/>
                  </a:lnTo>
                  <a:lnTo>
                    <a:pt x="125" y="1052"/>
                  </a:lnTo>
                  <a:lnTo>
                    <a:pt x="0" y="1052"/>
                  </a:lnTo>
                  <a:lnTo>
                    <a:pt x="0" y="1105"/>
                  </a:lnTo>
                  <a:lnTo>
                    <a:pt x="477" y="1105"/>
                  </a:lnTo>
                  <a:lnTo>
                    <a:pt x="477" y="1052"/>
                  </a:lnTo>
                  <a:lnTo>
                    <a:pt x="363" y="1052"/>
                  </a:lnTo>
                  <a:lnTo>
                    <a:pt x="332" y="1042"/>
                  </a:lnTo>
                  <a:lnTo>
                    <a:pt x="311" y="1021"/>
                  </a:lnTo>
                  <a:lnTo>
                    <a:pt x="311" y="979"/>
                  </a:lnTo>
                  <a:lnTo>
                    <a:pt x="311" y="589"/>
                  </a:lnTo>
                  <a:close/>
                  <a:moveTo>
                    <a:pt x="311" y="547"/>
                  </a:moveTo>
                  <a:lnTo>
                    <a:pt x="311" y="63"/>
                  </a:lnTo>
                  <a:lnTo>
                    <a:pt x="322" y="52"/>
                  </a:lnTo>
                  <a:lnTo>
                    <a:pt x="353" y="52"/>
                  </a:lnTo>
                  <a:lnTo>
                    <a:pt x="384" y="42"/>
                  </a:lnTo>
                  <a:lnTo>
                    <a:pt x="529" y="42"/>
                  </a:lnTo>
                  <a:lnTo>
                    <a:pt x="632" y="52"/>
                  </a:lnTo>
                  <a:lnTo>
                    <a:pt x="705" y="95"/>
                  </a:lnTo>
                  <a:lnTo>
                    <a:pt x="746" y="137"/>
                  </a:lnTo>
                  <a:lnTo>
                    <a:pt x="778" y="200"/>
                  </a:lnTo>
                  <a:lnTo>
                    <a:pt x="778" y="337"/>
                  </a:lnTo>
                  <a:lnTo>
                    <a:pt x="767" y="400"/>
                  </a:lnTo>
                  <a:lnTo>
                    <a:pt x="746" y="452"/>
                  </a:lnTo>
                  <a:lnTo>
                    <a:pt x="705" y="505"/>
                  </a:lnTo>
                  <a:lnTo>
                    <a:pt x="632" y="537"/>
                  </a:lnTo>
                  <a:lnTo>
                    <a:pt x="529" y="547"/>
                  </a:lnTo>
                  <a:lnTo>
                    <a:pt x="311" y="5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66" name="Freeform 6"/>
            <p:cNvSpPr>
              <a:spLocks/>
            </p:cNvSpPr>
            <p:nvPr/>
          </p:nvSpPr>
          <p:spPr bwMode="auto">
            <a:xfrm>
              <a:off x="2087" y="2191"/>
              <a:ext cx="539" cy="716"/>
            </a:xfrm>
            <a:custGeom>
              <a:avLst/>
              <a:gdLst/>
              <a:ahLst/>
              <a:cxnLst>
                <a:cxn ang="0">
                  <a:pos x="239" y="590"/>
                </a:cxn>
                <a:cxn ang="0">
                  <a:pos x="239" y="337"/>
                </a:cxn>
                <a:cxn ang="0">
                  <a:pos x="249" y="221"/>
                </a:cxn>
                <a:cxn ang="0">
                  <a:pos x="280" y="127"/>
                </a:cxn>
                <a:cxn ang="0">
                  <a:pos x="342" y="63"/>
                </a:cxn>
                <a:cxn ang="0">
                  <a:pos x="425" y="32"/>
                </a:cxn>
                <a:cxn ang="0">
                  <a:pos x="446" y="32"/>
                </a:cxn>
                <a:cxn ang="0">
                  <a:pos x="404" y="74"/>
                </a:cxn>
                <a:cxn ang="0">
                  <a:pos x="404" y="127"/>
                </a:cxn>
                <a:cxn ang="0">
                  <a:pos x="435" y="158"/>
                </a:cxn>
                <a:cxn ang="0">
                  <a:pos x="456" y="169"/>
                </a:cxn>
                <a:cxn ang="0">
                  <a:pos x="498" y="169"/>
                </a:cxn>
                <a:cxn ang="0">
                  <a:pos x="508" y="158"/>
                </a:cxn>
                <a:cxn ang="0">
                  <a:pos x="529" y="148"/>
                </a:cxn>
                <a:cxn ang="0">
                  <a:pos x="539" y="127"/>
                </a:cxn>
                <a:cxn ang="0">
                  <a:pos x="539" y="63"/>
                </a:cxn>
                <a:cxn ang="0">
                  <a:pos x="498" y="21"/>
                </a:cxn>
                <a:cxn ang="0">
                  <a:pos x="467" y="0"/>
                </a:cxn>
                <a:cxn ang="0">
                  <a:pos x="425" y="0"/>
                </a:cxn>
                <a:cxn ang="0">
                  <a:pos x="342" y="21"/>
                </a:cxn>
                <a:cxn ang="0">
                  <a:pos x="290" y="63"/>
                </a:cxn>
                <a:cxn ang="0">
                  <a:pos x="249" y="116"/>
                </a:cxn>
                <a:cxn ang="0">
                  <a:pos x="228" y="179"/>
                </a:cxn>
                <a:cxn ang="0">
                  <a:pos x="228" y="0"/>
                </a:cxn>
                <a:cxn ang="0">
                  <a:pos x="0" y="11"/>
                </a:cxn>
                <a:cxn ang="0">
                  <a:pos x="0" y="63"/>
                </a:cxn>
                <a:cxn ang="0">
                  <a:pos x="52" y="63"/>
                </a:cxn>
                <a:cxn ang="0">
                  <a:pos x="83" y="74"/>
                </a:cxn>
                <a:cxn ang="0">
                  <a:pos x="125" y="95"/>
                </a:cxn>
                <a:cxn ang="0">
                  <a:pos x="125" y="621"/>
                </a:cxn>
                <a:cxn ang="0">
                  <a:pos x="114" y="642"/>
                </a:cxn>
                <a:cxn ang="0">
                  <a:pos x="104" y="653"/>
                </a:cxn>
                <a:cxn ang="0">
                  <a:pos x="83" y="663"/>
                </a:cxn>
                <a:cxn ang="0">
                  <a:pos x="0" y="663"/>
                </a:cxn>
                <a:cxn ang="0">
                  <a:pos x="0" y="716"/>
                </a:cxn>
                <a:cxn ang="0">
                  <a:pos x="394" y="716"/>
                </a:cxn>
                <a:cxn ang="0">
                  <a:pos x="394" y="663"/>
                </a:cxn>
                <a:cxn ang="0">
                  <a:pos x="280" y="663"/>
                </a:cxn>
                <a:cxn ang="0">
                  <a:pos x="259" y="653"/>
                </a:cxn>
                <a:cxn ang="0">
                  <a:pos x="239" y="632"/>
                </a:cxn>
                <a:cxn ang="0">
                  <a:pos x="239" y="590"/>
                </a:cxn>
              </a:cxnLst>
              <a:rect l="0" t="0" r="r" b="b"/>
              <a:pathLst>
                <a:path w="539" h="716">
                  <a:moveTo>
                    <a:pt x="239" y="590"/>
                  </a:moveTo>
                  <a:lnTo>
                    <a:pt x="239" y="337"/>
                  </a:lnTo>
                  <a:lnTo>
                    <a:pt x="249" y="221"/>
                  </a:lnTo>
                  <a:lnTo>
                    <a:pt x="280" y="127"/>
                  </a:lnTo>
                  <a:lnTo>
                    <a:pt x="342" y="63"/>
                  </a:lnTo>
                  <a:lnTo>
                    <a:pt x="425" y="32"/>
                  </a:lnTo>
                  <a:lnTo>
                    <a:pt x="446" y="32"/>
                  </a:lnTo>
                  <a:lnTo>
                    <a:pt x="404" y="74"/>
                  </a:lnTo>
                  <a:lnTo>
                    <a:pt x="404" y="127"/>
                  </a:lnTo>
                  <a:lnTo>
                    <a:pt x="435" y="158"/>
                  </a:lnTo>
                  <a:lnTo>
                    <a:pt x="456" y="169"/>
                  </a:lnTo>
                  <a:lnTo>
                    <a:pt x="498" y="169"/>
                  </a:lnTo>
                  <a:lnTo>
                    <a:pt x="508" y="158"/>
                  </a:lnTo>
                  <a:lnTo>
                    <a:pt x="529" y="148"/>
                  </a:lnTo>
                  <a:lnTo>
                    <a:pt x="539" y="127"/>
                  </a:lnTo>
                  <a:lnTo>
                    <a:pt x="539" y="63"/>
                  </a:lnTo>
                  <a:lnTo>
                    <a:pt x="498" y="21"/>
                  </a:lnTo>
                  <a:lnTo>
                    <a:pt x="467" y="0"/>
                  </a:lnTo>
                  <a:lnTo>
                    <a:pt x="425" y="0"/>
                  </a:lnTo>
                  <a:lnTo>
                    <a:pt x="342" y="21"/>
                  </a:lnTo>
                  <a:lnTo>
                    <a:pt x="290" y="63"/>
                  </a:lnTo>
                  <a:lnTo>
                    <a:pt x="249" y="116"/>
                  </a:lnTo>
                  <a:lnTo>
                    <a:pt x="228" y="179"/>
                  </a:lnTo>
                  <a:lnTo>
                    <a:pt x="228" y="0"/>
                  </a:lnTo>
                  <a:lnTo>
                    <a:pt x="0" y="11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83" y="74"/>
                  </a:lnTo>
                  <a:lnTo>
                    <a:pt x="125" y="95"/>
                  </a:lnTo>
                  <a:lnTo>
                    <a:pt x="125" y="621"/>
                  </a:lnTo>
                  <a:lnTo>
                    <a:pt x="114" y="642"/>
                  </a:lnTo>
                  <a:lnTo>
                    <a:pt x="104" y="653"/>
                  </a:lnTo>
                  <a:lnTo>
                    <a:pt x="83" y="663"/>
                  </a:lnTo>
                  <a:lnTo>
                    <a:pt x="0" y="663"/>
                  </a:lnTo>
                  <a:lnTo>
                    <a:pt x="0" y="716"/>
                  </a:lnTo>
                  <a:lnTo>
                    <a:pt x="394" y="716"/>
                  </a:lnTo>
                  <a:lnTo>
                    <a:pt x="394" y="663"/>
                  </a:lnTo>
                  <a:lnTo>
                    <a:pt x="280" y="663"/>
                  </a:lnTo>
                  <a:lnTo>
                    <a:pt x="259" y="653"/>
                  </a:lnTo>
                  <a:lnTo>
                    <a:pt x="239" y="632"/>
                  </a:lnTo>
                  <a:lnTo>
                    <a:pt x="239" y="5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67" name="Freeform 7"/>
            <p:cNvSpPr>
              <a:spLocks/>
            </p:cNvSpPr>
            <p:nvPr/>
          </p:nvSpPr>
          <p:spPr bwMode="auto">
            <a:xfrm>
              <a:off x="2864" y="1686"/>
              <a:ext cx="218" cy="1631"/>
            </a:xfrm>
            <a:custGeom>
              <a:avLst/>
              <a:gdLst/>
              <a:ahLst/>
              <a:cxnLst>
                <a:cxn ang="0">
                  <a:pos x="218" y="1631"/>
                </a:cxn>
                <a:cxn ang="0">
                  <a:pos x="218" y="1558"/>
                </a:cxn>
                <a:cxn ang="0">
                  <a:pos x="63" y="1558"/>
                </a:cxn>
                <a:cxn ang="0">
                  <a:pos x="63" y="63"/>
                </a:cxn>
                <a:cxn ang="0">
                  <a:pos x="218" y="63"/>
                </a:cxn>
                <a:cxn ang="0">
                  <a:pos x="218" y="0"/>
                </a:cxn>
                <a:cxn ang="0">
                  <a:pos x="0" y="0"/>
                </a:cxn>
                <a:cxn ang="0">
                  <a:pos x="0" y="1631"/>
                </a:cxn>
                <a:cxn ang="0">
                  <a:pos x="218" y="1631"/>
                </a:cxn>
              </a:cxnLst>
              <a:rect l="0" t="0" r="r" b="b"/>
              <a:pathLst>
                <a:path w="218" h="1631">
                  <a:moveTo>
                    <a:pt x="218" y="1631"/>
                  </a:moveTo>
                  <a:lnTo>
                    <a:pt x="218" y="1558"/>
                  </a:lnTo>
                  <a:lnTo>
                    <a:pt x="63" y="1558"/>
                  </a:lnTo>
                  <a:lnTo>
                    <a:pt x="63" y="63"/>
                  </a:lnTo>
                  <a:lnTo>
                    <a:pt x="218" y="63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1631"/>
                  </a:lnTo>
                  <a:lnTo>
                    <a:pt x="218" y="16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68" name="Freeform 8"/>
            <p:cNvSpPr>
              <a:spLocks noEditPoints="1"/>
            </p:cNvSpPr>
            <p:nvPr/>
          </p:nvSpPr>
          <p:spPr bwMode="auto">
            <a:xfrm>
              <a:off x="3165" y="1739"/>
              <a:ext cx="1099" cy="1168"/>
            </a:xfrm>
            <a:custGeom>
              <a:avLst/>
              <a:gdLst/>
              <a:ahLst/>
              <a:cxnLst>
                <a:cxn ang="0">
                  <a:pos x="238" y="978"/>
                </a:cxn>
                <a:cxn ang="0">
                  <a:pos x="176" y="1063"/>
                </a:cxn>
                <a:cxn ang="0">
                  <a:pos x="104" y="1105"/>
                </a:cxn>
                <a:cxn ang="0">
                  <a:pos x="42" y="1115"/>
                </a:cxn>
                <a:cxn ang="0">
                  <a:pos x="31" y="1115"/>
                </a:cxn>
                <a:cxn ang="0">
                  <a:pos x="10" y="1126"/>
                </a:cxn>
                <a:cxn ang="0">
                  <a:pos x="10" y="1136"/>
                </a:cxn>
                <a:cxn ang="0">
                  <a:pos x="0" y="1147"/>
                </a:cxn>
                <a:cxn ang="0">
                  <a:pos x="21" y="1168"/>
                </a:cxn>
                <a:cxn ang="0">
                  <a:pos x="342" y="1168"/>
                </a:cxn>
                <a:cxn ang="0">
                  <a:pos x="352" y="1157"/>
                </a:cxn>
                <a:cxn ang="0">
                  <a:pos x="352" y="1126"/>
                </a:cxn>
                <a:cxn ang="0">
                  <a:pos x="342" y="1115"/>
                </a:cxn>
                <a:cxn ang="0">
                  <a:pos x="311" y="1115"/>
                </a:cxn>
                <a:cxn ang="0">
                  <a:pos x="270" y="1094"/>
                </a:cxn>
                <a:cxn ang="0">
                  <a:pos x="259" y="1084"/>
                </a:cxn>
                <a:cxn ang="0">
                  <a:pos x="249" y="1063"/>
                </a:cxn>
                <a:cxn ang="0">
                  <a:pos x="270" y="1000"/>
                </a:cxn>
                <a:cxn ang="0">
                  <a:pos x="280" y="989"/>
                </a:cxn>
                <a:cxn ang="0">
                  <a:pos x="290" y="968"/>
                </a:cxn>
                <a:cxn ang="0">
                  <a:pos x="311" y="936"/>
                </a:cxn>
                <a:cxn ang="0">
                  <a:pos x="342" y="884"/>
                </a:cxn>
                <a:cxn ang="0">
                  <a:pos x="394" y="789"/>
                </a:cxn>
                <a:cxn ang="0">
                  <a:pos x="798" y="789"/>
                </a:cxn>
                <a:cxn ang="0">
                  <a:pos x="798" y="831"/>
                </a:cxn>
                <a:cxn ang="0">
                  <a:pos x="808" y="894"/>
                </a:cxn>
                <a:cxn ang="0">
                  <a:pos x="819" y="968"/>
                </a:cxn>
                <a:cxn ang="0">
                  <a:pos x="819" y="1084"/>
                </a:cxn>
                <a:cxn ang="0">
                  <a:pos x="808" y="1094"/>
                </a:cxn>
                <a:cxn ang="0">
                  <a:pos x="767" y="1115"/>
                </a:cxn>
                <a:cxn ang="0">
                  <a:pos x="694" y="1115"/>
                </a:cxn>
                <a:cxn ang="0">
                  <a:pos x="674" y="1136"/>
                </a:cxn>
                <a:cxn ang="0">
                  <a:pos x="674" y="1157"/>
                </a:cxn>
                <a:cxn ang="0">
                  <a:pos x="684" y="1168"/>
                </a:cxn>
                <a:cxn ang="0">
                  <a:pos x="1088" y="1168"/>
                </a:cxn>
                <a:cxn ang="0">
                  <a:pos x="1099" y="1157"/>
                </a:cxn>
                <a:cxn ang="0">
                  <a:pos x="1099" y="1126"/>
                </a:cxn>
                <a:cxn ang="0">
                  <a:pos x="1088" y="1115"/>
                </a:cxn>
                <a:cxn ang="0">
                  <a:pos x="995" y="1115"/>
                </a:cxn>
                <a:cxn ang="0">
                  <a:pos x="974" y="1105"/>
                </a:cxn>
                <a:cxn ang="0">
                  <a:pos x="964" y="1094"/>
                </a:cxn>
                <a:cxn ang="0">
                  <a:pos x="964" y="1063"/>
                </a:cxn>
                <a:cxn ang="0">
                  <a:pos x="860" y="42"/>
                </a:cxn>
                <a:cxn ang="0">
                  <a:pos x="860" y="10"/>
                </a:cxn>
                <a:cxn ang="0">
                  <a:pos x="850" y="10"/>
                </a:cxn>
                <a:cxn ang="0">
                  <a:pos x="829" y="0"/>
                </a:cxn>
                <a:cxn ang="0">
                  <a:pos x="808" y="10"/>
                </a:cxn>
                <a:cxn ang="0">
                  <a:pos x="788" y="31"/>
                </a:cxn>
                <a:cxn ang="0">
                  <a:pos x="238" y="978"/>
                </a:cxn>
                <a:cxn ang="0">
                  <a:pos x="425" y="747"/>
                </a:cxn>
                <a:cxn ang="0">
                  <a:pos x="746" y="210"/>
                </a:cxn>
                <a:cxn ang="0">
                  <a:pos x="788" y="747"/>
                </a:cxn>
                <a:cxn ang="0">
                  <a:pos x="425" y="747"/>
                </a:cxn>
              </a:cxnLst>
              <a:rect l="0" t="0" r="r" b="b"/>
              <a:pathLst>
                <a:path w="1099" h="1168">
                  <a:moveTo>
                    <a:pt x="238" y="978"/>
                  </a:moveTo>
                  <a:lnTo>
                    <a:pt x="176" y="1063"/>
                  </a:lnTo>
                  <a:lnTo>
                    <a:pt x="104" y="1105"/>
                  </a:lnTo>
                  <a:lnTo>
                    <a:pt x="42" y="1115"/>
                  </a:lnTo>
                  <a:lnTo>
                    <a:pt x="31" y="1115"/>
                  </a:lnTo>
                  <a:lnTo>
                    <a:pt x="10" y="1126"/>
                  </a:lnTo>
                  <a:lnTo>
                    <a:pt x="10" y="1136"/>
                  </a:lnTo>
                  <a:lnTo>
                    <a:pt x="0" y="1147"/>
                  </a:lnTo>
                  <a:lnTo>
                    <a:pt x="21" y="1168"/>
                  </a:lnTo>
                  <a:lnTo>
                    <a:pt x="342" y="1168"/>
                  </a:lnTo>
                  <a:lnTo>
                    <a:pt x="352" y="1157"/>
                  </a:lnTo>
                  <a:lnTo>
                    <a:pt x="352" y="1126"/>
                  </a:lnTo>
                  <a:lnTo>
                    <a:pt x="342" y="1115"/>
                  </a:lnTo>
                  <a:lnTo>
                    <a:pt x="311" y="1115"/>
                  </a:lnTo>
                  <a:lnTo>
                    <a:pt x="270" y="1094"/>
                  </a:lnTo>
                  <a:lnTo>
                    <a:pt x="259" y="1084"/>
                  </a:lnTo>
                  <a:lnTo>
                    <a:pt x="249" y="1063"/>
                  </a:lnTo>
                  <a:lnTo>
                    <a:pt x="270" y="1000"/>
                  </a:lnTo>
                  <a:lnTo>
                    <a:pt x="280" y="989"/>
                  </a:lnTo>
                  <a:lnTo>
                    <a:pt x="290" y="968"/>
                  </a:lnTo>
                  <a:lnTo>
                    <a:pt x="311" y="936"/>
                  </a:lnTo>
                  <a:lnTo>
                    <a:pt x="342" y="884"/>
                  </a:lnTo>
                  <a:lnTo>
                    <a:pt x="394" y="789"/>
                  </a:lnTo>
                  <a:lnTo>
                    <a:pt x="798" y="789"/>
                  </a:lnTo>
                  <a:lnTo>
                    <a:pt x="798" y="831"/>
                  </a:lnTo>
                  <a:lnTo>
                    <a:pt x="808" y="894"/>
                  </a:lnTo>
                  <a:lnTo>
                    <a:pt x="819" y="968"/>
                  </a:lnTo>
                  <a:lnTo>
                    <a:pt x="819" y="1084"/>
                  </a:lnTo>
                  <a:lnTo>
                    <a:pt x="808" y="1094"/>
                  </a:lnTo>
                  <a:lnTo>
                    <a:pt x="767" y="1115"/>
                  </a:lnTo>
                  <a:lnTo>
                    <a:pt x="694" y="1115"/>
                  </a:lnTo>
                  <a:lnTo>
                    <a:pt x="674" y="1136"/>
                  </a:lnTo>
                  <a:lnTo>
                    <a:pt x="674" y="1157"/>
                  </a:lnTo>
                  <a:lnTo>
                    <a:pt x="684" y="1168"/>
                  </a:lnTo>
                  <a:lnTo>
                    <a:pt x="1088" y="1168"/>
                  </a:lnTo>
                  <a:lnTo>
                    <a:pt x="1099" y="1157"/>
                  </a:lnTo>
                  <a:lnTo>
                    <a:pt x="1099" y="1126"/>
                  </a:lnTo>
                  <a:lnTo>
                    <a:pt x="1088" y="1115"/>
                  </a:lnTo>
                  <a:lnTo>
                    <a:pt x="995" y="1115"/>
                  </a:lnTo>
                  <a:lnTo>
                    <a:pt x="974" y="1105"/>
                  </a:lnTo>
                  <a:lnTo>
                    <a:pt x="964" y="1094"/>
                  </a:lnTo>
                  <a:lnTo>
                    <a:pt x="964" y="1063"/>
                  </a:lnTo>
                  <a:lnTo>
                    <a:pt x="860" y="42"/>
                  </a:lnTo>
                  <a:lnTo>
                    <a:pt x="860" y="10"/>
                  </a:lnTo>
                  <a:lnTo>
                    <a:pt x="850" y="10"/>
                  </a:lnTo>
                  <a:lnTo>
                    <a:pt x="829" y="0"/>
                  </a:lnTo>
                  <a:lnTo>
                    <a:pt x="808" y="10"/>
                  </a:lnTo>
                  <a:lnTo>
                    <a:pt x="788" y="31"/>
                  </a:lnTo>
                  <a:lnTo>
                    <a:pt x="238" y="978"/>
                  </a:lnTo>
                  <a:close/>
                  <a:moveTo>
                    <a:pt x="425" y="747"/>
                  </a:moveTo>
                  <a:lnTo>
                    <a:pt x="746" y="210"/>
                  </a:lnTo>
                  <a:lnTo>
                    <a:pt x="788" y="747"/>
                  </a:lnTo>
                  <a:lnTo>
                    <a:pt x="425" y="7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69" name="Freeform 9"/>
            <p:cNvSpPr>
              <a:spLocks/>
            </p:cNvSpPr>
            <p:nvPr/>
          </p:nvSpPr>
          <p:spPr bwMode="auto">
            <a:xfrm>
              <a:off x="4357" y="2191"/>
              <a:ext cx="653" cy="737"/>
            </a:xfrm>
            <a:custGeom>
              <a:avLst/>
              <a:gdLst/>
              <a:ahLst/>
              <a:cxnLst>
                <a:cxn ang="0">
                  <a:pos x="93" y="642"/>
                </a:cxn>
                <a:cxn ang="0">
                  <a:pos x="83" y="716"/>
                </a:cxn>
                <a:cxn ang="0">
                  <a:pos x="114" y="726"/>
                </a:cxn>
                <a:cxn ang="0">
                  <a:pos x="145" y="737"/>
                </a:cxn>
                <a:cxn ang="0">
                  <a:pos x="197" y="663"/>
                </a:cxn>
                <a:cxn ang="0">
                  <a:pos x="228" y="537"/>
                </a:cxn>
                <a:cxn ang="0">
                  <a:pos x="249" y="432"/>
                </a:cxn>
                <a:cxn ang="0">
                  <a:pos x="301" y="221"/>
                </a:cxn>
                <a:cxn ang="0">
                  <a:pos x="321" y="190"/>
                </a:cxn>
                <a:cxn ang="0">
                  <a:pos x="352" y="137"/>
                </a:cxn>
                <a:cxn ang="0">
                  <a:pos x="404" y="74"/>
                </a:cxn>
                <a:cxn ang="0">
                  <a:pos x="487" y="42"/>
                </a:cxn>
                <a:cxn ang="0">
                  <a:pos x="549" y="32"/>
                </a:cxn>
                <a:cxn ang="0">
                  <a:pos x="580" y="53"/>
                </a:cxn>
                <a:cxn ang="0">
                  <a:pos x="560" y="63"/>
                </a:cxn>
                <a:cxn ang="0">
                  <a:pos x="508" y="116"/>
                </a:cxn>
                <a:cxn ang="0">
                  <a:pos x="518" y="179"/>
                </a:cxn>
                <a:cxn ang="0">
                  <a:pos x="591" y="200"/>
                </a:cxn>
                <a:cxn ang="0">
                  <a:pos x="653" y="105"/>
                </a:cxn>
                <a:cxn ang="0">
                  <a:pos x="570" y="0"/>
                </a:cxn>
                <a:cxn ang="0">
                  <a:pos x="425" y="21"/>
                </a:cxn>
                <a:cxn ang="0">
                  <a:pos x="311" y="127"/>
                </a:cxn>
                <a:cxn ang="0">
                  <a:pos x="280" y="53"/>
                </a:cxn>
                <a:cxn ang="0">
                  <a:pos x="218" y="0"/>
                </a:cxn>
                <a:cxn ang="0">
                  <a:pos x="114" y="21"/>
                </a:cxn>
                <a:cxn ang="0">
                  <a:pos x="73" y="53"/>
                </a:cxn>
                <a:cxn ang="0">
                  <a:pos x="10" y="221"/>
                </a:cxn>
                <a:cxn ang="0">
                  <a:pos x="0" y="253"/>
                </a:cxn>
                <a:cxn ang="0">
                  <a:pos x="41" y="263"/>
                </a:cxn>
                <a:cxn ang="0">
                  <a:pos x="52" y="232"/>
                </a:cxn>
                <a:cxn ang="0">
                  <a:pos x="114" y="63"/>
                </a:cxn>
                <a:cxn ang="0">
                  <a:pos x="176" y="32"/>
                </a:cxn>
                <a:cxn ang="0">
                  <a:pos x="207" y="53"/>
                </a:cxn>
                <a:cxn ang="0">
                  <a:pos x="218" y="148"/>
                </a:cxn>
                <a:cxn ang="0">
                  <a:pos x="197" y="200"/>
                </a:cxn>
                <a:cxn ang="0">
                  <a:pos x="93" y="621"/>
                </a:cxn>
              </a:cxnLst>
              <a:rect l="0" t="0" r="r" b="b"/>
              <a:pathLst>
                <a:path w="653" h="737">
                  <a:moveTo>
                    <a:pt x="93" y="621"/>
                  </a:moveTo>
                  <a:lnTo>
                    <a:pt x="93" y="642"/>
                  </a:lnTo>
                  <a:lnTo>
                    <a:pt x="83" y="663"/>
                  </a:lnTo>
                  <a:lnTo>
                    <a:pt x="83" y="716"/>
                  </a:lnTo>
                  <a:lnTo>
                    <a:pt x="93" y="726"/>
                  </a:lnTo>
                  <a:lnTo>
                    <a:pt x="114" y="726"/>
                  </a:lnTo>
                  <a:lnTo>
                    <a:pt x="124" y="737"/>
                  </a:lnTo>
                  <a:lnTo>
                    <a:pt x="145" y="737"/>
                  </a:lnTo>
                  <a:lnTo>
                    <a:pt x="166" y="726"/>
                  </a:lnTo>
                  <a:lnTo>
                    <a:pt x="197" y="663"/>
                  </a:lnTo>
                  <a:lnTo>
                    <a:pt x="207" y="600"/>
                  </a:lnTo>
                  <a:lnTo>
                    <a:pt x="228" y="537"/>
                  </a:lnTo>
                  <a:lnTo>
                    <a:pt x="238" y="474"/>
                  </a:lnTo>
                  <a:lnTo>
                    <a:pt x="249" y="432"/>
                  </a:lnTo>
                  <a:lnTo>
                    <a:pt x="290" y="284"/>
                  </a:lnTo>
                  <a:lnTo>
                    <a:pt x="301" y="221"/>
                  </a:lnTo>
                  <a:lnTo>
                    <a:pt x="311" y="211"/>
                  </a:lnTo>
                  <a:lnTo>
                    <a:pt x="321" y="190"/>
                  </a:lnTo>
                  <a:lnTo>
                    <a:pt x="332" y="158"/>
                  </a:lnTo>
                  <a:lnTo>
                    <a:pt x="352" y="137"/>
                  </a:lnTo>
                  <a:lnTo>
                    <a:pt x="373" y="105"/>
                  </a:lnTo>
                  <a:lnTo>
                    <a:pt x="404" y="74"/>
                  </a:lnTo>
                  <a:lnTo>
                    <a:pt x="446" y="53"/>
                  </a:lnTo>
                  <a:lnTo>
                    <a:pt x="487" y="42"/>
                  </a:lnTo>
                  <a:lnTo>
                    <a:pt x="518" y="32"/>
                  </a:lnTo>
                  <a:lnTo>
                    <a:pt x="549" y="32"/>
                  </a:lnTo>
                  <a:lnTo>
                    <a:pt x="570" y="42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60" y="63"/>
                  </a:lnTo>
                  <a:lnTo>
                    <a:pt x="529" y="84"/>
                  </a:lnTo>
                  <a:lnTo>
                    <a:pt x="508" y="116"/>
                  </a:lnTo>
                  <a:lnTo>
                    <a:pt x="508" y="158"/>
                  </a:lnTo>
                  <a:lnTo>
                    <a:pt x="518" y="179"/>
                  </a:lnTo>
                  <a:lnTo>
                    <a:pt x="539" y="200"/>
                  </a:lnTo>
                  <a:lnTo>
                    <a:pt x="591" y="200"/>
                  </a:lnTo>
                  <a:lnTo>
                    <a:pt x="653" y="137"/>
                  </a:lnTo>
                  <a:lnTo>
                    <a:pt x="653" y="105"/>
                  </a:lnTo>
                  <a:lnTo>
                    <a:pt x="632" y="42"/>
                  </a:lnTo>
                  <a:lnTo>
                    <a:pt x="570" y="0"/>
                  </a:lnTo>
                  <a:lnTo>
                    <a:pt x="518" y="0"/>
                  </a:lnTo>
                  <a:lnTo>
                    <a:pt x="425" y="21"/>
                  </a:lnTo>
                  <a:lnTo>
                    <a:pt x="363" y="74"/>
                  </a:lnTo>
                  <a:lnTo>
                    <a:pt x="311" y="127"/>
                  </a:lnTo>
                  <a:lnTo>
                    <a:pt x="301" y="84"/>
                  </a:lnTo>
                  <a:lnTo>
                    <a:pt x="280" y="53"/>
                  </a:lnTo>
                  <a:lnTo>
                    <a:pt x="249" y="21"/>
                  </a:lnTo>
                  <a:lnTo>
                    <a:pt x="218" y="0"/>
                  </a:lnTo>
                  <a:lnTo>
                    <a:pt x="135" y="0"/>
                  </a:lnTo>
                  <a:lnTo>
                    <a:pt x="114" y="21"/>
                  </a:lnTo>
                  <a:lnTo>
                    <a:pt x="93" y="32"/>
                  </a:lnTo>
                  <a:lnTo>
                    <a:pt x="73" y="53"/>
                  </a:lnTo>
                  <a:lnTo>
                    <a:pt x="52" y="95"/>
                  </a:lnTo>
                  <a:lnTo>
                    <a:pt x="10" y="221"/>
                  </a:lnTo>
                  <a:lnTo>
                    <a:pt x="0" y="242"/>
                  </a:lnTo>
                  <a:lnTo>
                    <a:pt x="0" y="253"/>
                  </a:lnTo>
                  <a:lnTo>
                    <a:pt x="10" y="263"/>
                  </a:lnTo>
                  <a:lnTo>
                    <a:pt x="41" y="263"/>
                  </a:lnTo>
                  <a:lnTo>
                    <a:pt x="41" y="253"/>
                  </a:lnTo>
                  <a:lnTo>
                    <a:pt x="52" y="232"/>
                  </a:lnTo>
                  <a:lnTo>
                    <a:pt x="83" y="127"/>
                  </a:lnTo>
                  <a:lnTo>
                    <a:pt x="114" y="63"/>
                  </a:lnTo>
                  <a:lnTo>
                    <a:pt x="166" y="32"/>
                  </a:lnTo>
                  <a:lnTo>
                    <a:pt x="176" y="32"/>
                  </a:lnTo>
                  <a:lnTo>
                    <a:pt x="197" y="42"/>
                  </a:lnTo>
                  <a:lnTo>
                    <a:pt x="207" y="53"/>
                  </a:lnTo>
                  <a:lnTo>
                    <a:pt x="218" y="74"/>
                  </a:lnTo>
                  <a:lnTo>
                    <a:pt x="218" y="148"/>
                  </a:lnTo>
                  <a:lnTo>
                    <a:pt x="207" y="169"/>
                  </a:lnTo>
                  <a:lnTo>
                    <a:pt x="197" y="200"/>
                  </a:lnTo>
                  <a:lnTo>
                    <a:pt x="187" y="242"/>
                  </a:lnTo>
                  <a:lnTo>
                    <a:pt x="93" y="6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0" name="Freeform 10"/>
            <p:cNvSpPr>
              <a:spLocks noEditPoints="1"/>
            </p:cNvSpPr>
            <p:nvPr/>
          </p:nvSpPr>
          <p:spPr bwMode="auto">
            <a:xfrm>
              <a:off x="5611" y="2307"/>
              <a:ext cx="1057" cy="379"/>
            </a:xfrm>
            <a:custGeom>
              <a:avLst/>
              <a:gdLst/>
              <a:ahLst/>
              <a:cxnLst>
                <a:cxn ang="0">
                  <a:pos x="1005" y="74"/>
                </a:cxn>
                <a:cxn ang="0">
                  <a:pos x="1016" y="74"/>
                </a:cxn>
                <a:cxn ang="0">
                  <a:pos x="1037" y="63"/>
                </a:cxn>
                <a:cxn ang="0">
                  <a:pos x="1047" y="63"/>
                </a:cxn>
                <a:cxn ang="0">
                  <a:pos x="1057" y="53"/>
                </a:cxn>
                <a:cxn ang="0">
                  <a:pos x="1057" y="21"/>
                </a:cxn>
                <a:cxn ang="0">
                  <a:pos x="1047" y="11"/>
                </a:cxn>
                <a:cxn ang="0">
                  <a:pos x="1037" y="11"/>
                </a:cxn>
                <a:cxn ang="0">
                  <a:pos x="10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0" y="63"/>
                </a:cxn>
                <a:cxn ang="0">
                  <a:pos x="31" y="63"/>
                </a:cxn>
                <a:cxn ang="0">
                  <a:pos x="52" y="74"/>
                </a:cxn>
                <a:cxn ang="0">
                  <a:pos x="1005" y="74"/>
                </a:cxn>
                <a:cxn ang="0">
                  <a:pos x="1005" y="379"/>
                </a:cxn>
                <a:cxn ang="0">
                  <a:pos x="1047" y="379"/>
                </a:cxn>
                <a:cxn ang="0">
                  <a:pos x="1057" y="368"/>
                </a:cxn>
                <a:cxn ang="0">
                  <a:pos x="1057" y="337"/>
                </a:cxn>
                <a:cxn ang="0">
                  <a:pos x="1037" y="316"/>
                </a:cxn>
                <a:cxn ang="0">
                  <a:pos x="21" y="316"/>
                </a:cxn>
                <a:cxn ang="0">
                  <a:pos x="0" y="337"/>
                </a:cxn>
                <a:cxn ang="0">
                  <a:pos x="0" y="368"/>
                </a:cxn>
                <a:cxn ang="0">
                  <a:pos x="10" y="379"/>
                </a:cxn>
                <a:cxn ang="0">
                  <a:pos x="52" y="379"/>
                </a:cxn>
                <a:cxn ang="0">
                  <a:pos x="1005" y="379"/>
                </a:cxn>
              </a:cxnLst>
              <a:rect l="0" t="0" r="r" b="b"/>
              <a:pathLst>
                <a:path w="1057" h="379">
                  <a:moveTo>
                    <a:pt x="1005" y="74"/>
                  </a:moveTo>
                  <a:lnTo>
                    <a:pt x="1016" y="74"/>
                  </a:lnTo>
                  <a:lnTo>
                    <a:pt x="1037" y="63"/>
                  </a:lnTo>
                  <a:lnTo>
                    <a:pt x="1047" y="63"/>
                  </a:lnTo>
                  <a:lnTo>
                    <a:pt x="1057" y="53"/>
                  </a:lnTo>
                  <a:lnTo>
                    <a:pt x="1057" y="21"/>
                  </a:lnTo>
                  <a:lnTo>
                    <a:pt x="1047" y="11"/>
                  </a:lnTo>
                  <a:lnTo>
                    <a:pt x="1037" y="11"/>
                  </a:lnTo>
                  <a:lnTo>
                    <a:pt x="1026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0" y="63"/>
                  </a:lnTo>
                  <a:lnTo>
                    <a:pt x="31" y="63"/>
                  </a:lnTo>
                  <a:lnTo>
                    <a:pt x="52" y="74"/>
                  </a:lnTo>
                  <a:lnTo>
                    <a:pt x="1005" y="74"/>
                  </a:lnTo>
                  <a:close/>
                  <a:moveTo>
                    <a:pt x="1005" y="379"/>
                  </a:moveTo>
                  <a:lnTo>
                    <a:pt x="1047" y="379"/>
                  </a:lnTo>
                  <a:lnTo>
                    <a:pt x="1057" y="368"/>
                  </a:lnTo>
                  <a:lnTo>
                    <a:pt x="1057" y="337"/>
                  </a:lnTo>
                  <a:lnTo>
                    <a:pt x="1037" y="316"/>
                  </a:lnTo>
                  <a:lnTo>
                    <a:pt x="21" y="316"/>
                  </a:lnTo>
                  <a:lnTo>
                    <a:pt x="0" y="337"/>
                  </a:lnTo>
                  <a:lnTo>
                    <a:pt x="0" y="368"/>
                  </a:lnTo>
                  <a:lnTo>
                    <a:pt x="10" y="379"/>
                  </a:lnTo>
                  <a:lnTo>
                    <a:pt x="52" y="379"/>
                  </a:lnTo>
                  <a:lnTo>
                    <a:pt x="1005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1" name="Freeform 11"/>
            <p:cNvSpPr>
              <a:spLocks noEditPoints="1"/>
            </p:cNvSpPr>
            <p:nvPr/>
          </p:nvSpPr>
          <p:spPr bwMode="auto">
            <a:xfrm>
              <a:off x="7269" y="1802"/>
              <a:ext cx="1151" cy="1105"/>
            </a:xfrm>
            <a:custGeom>
              <a:avLst/>
              <a:gdLst/>
              <a:ahLst/>
              <a:cxnLst>
                <a:cxn ang="0">
                  <a:pos x="177" y="1021"/>
                </a:cxn>
                <a:cxn ang="0">
                  <a:pos x="135" y="1052"/>
                </a:cxn>
                <a:cxn ang="0">
                  <a:pos x="0" y="1084"/>
                </a:cxn>
                <a:cxn ang="0">
                  <a:pos x="622" y="1105"/>
                </a:cxn>
                <a:cxn ang="0">
                  <a:pos x="881" y="1031"/>
                </a:cxn>
                <a:cxn ang="0">
                  <a:pos x="1037" y="852"/>
                </a:cxn>
                <a:cxn ang="0">
                  <a:pos x="1047" y="673"/>
                </a:cxn>
                <a:cxn ang="0">
                  <a:pos x="913" y="547"/>
                </a:cxn>
                <a:cxn ang="0">
                  <a:pos x="933" y="484"/>
                </a:cxn>
                <a:cxn ang="0">
                  <a:pos x="1120" y="326"/>
                </a:cxn>
                <a:cxn ang="0">
                  <a:pos x="1130" y="137"/>
                </a:cxn>
                <a:cxn ang="0">
                  <a:pos x="975" y="10"/>
                </a:cxn>
                <a:cxn ang="0">
                  <a:pos x="280" y="0"/>
                </a:cxn>
                <a:cxn ang="0">
                  <a:pos x="270" y="42"/>
                </a:cxn>
                <a:cxn ang="0">
                  <a:pos x="374" y="52"/>
                </a:cxn>
                <a:cxn ang="0">
                  <a:pos x="415" y="63"/>
                </a:cxn>
                <a:cxn ang="0">
                  <a:pos x="405" y="105"/>
                </a:cxn>
                <a:cxn ang="0">
                  <a:pos x="436" y="516"/>
                </a:cxn>
                <a:cxn ang="0">
                  <a:pos x="550" y="73"/>
                </a:cxn>
                <a:cxn ang="0">
                  <a:pos x="591" y="42"/>
                </a:cxn>
                <a:cxn ang="0">
                  <a:pos x="913" y="63"/>
                </a:cxn>
                <a:cxn ang="0">
                  <a:pos x="995" y="158"/>
                </a:cxn>
                <a:cxn ang="0">
                  <a:pos x="975" y="316"/>
                </a:cxn>
                <a:cxn ang="0">
                  <a:pos x="809" y="484"/>
                </a:cxn>
                <a:cxn ang="0">
                  <a:pos x="436" y="516"/>
                </a:cxn>
                <a:cxn ang="0">
                  <a:pos x="322" y="1052"/>
                </a:cxn>
                <a:cxn ang="0">
                  <a:pos x="311" y="1000"/>
                </a:cxn>
                <a:cxn ang="0">
                  <a:pos x="726" y="547"/>
                </a:cxn>
                <a:cxn ang="0">
                  <a:pos x="861" y="589"/>
                </a:cxn>
                <a:cxn ang="0">
                  <a:pos x="913" y="694"/>
                </a:cxn>
                <a:cxn ang="0">
                  <a:pos x="892" y="852"/>
                </a:cxn>
                <a:cxn ang="0">
                  <a:pos x="716" y="1031"/>
                </a:cxn>
                <a:cxn ang="0">
                  <a:pos x="363" y="1052"/>
                </a:cxn>
              </a:cxnLst>
              <a:rect l="0" t="0" r="r" b="b"/>
              <a:pathLst>
                <a:path w="1151" h="1105">
                  <a:moveTo>
                    <a:pt x="197" y="979"/>
                  </a:moveTo>
                  <a:lnTo>
                    <a:pt x="177" y="1021"/>
                  </a:lnTo>
                  <a:lnTo>
                    <a:pt x="156" y="1042"/>
                  </a:lnTo>
                  <a:lnTo>
                    <a:pt x="135" y="1052"/>
                  </a:lnTo>
                  <a:lnTo>
                    <a:pt x="32" y="1052"/>
                  </a:lnTo>
                  <a:lnTo>
                    <a:pt x="0" y="1084"/>
                  </a:lnTo>
                  <a:lnTo>
                    <a:pt x="21" y="1105"/>
                  </a:lnTo>
                  <a:lnTo>
                    <a:pt x="622" y="1105"/>
                  </a:lnTo>
                  <a:lnTo>
                    <a:pt x="767" y="1084"/>
                  </a:lnTo>
                  <a:lnTo>
                    <a:pt x="881" y="1031"/>
                  </a:lnTo>
                  <a:lnTo>
                    <a:pt x="975" y="947"/>
                  </a:lnTo>
                  <a:lnTo>
                    <a:pt x="1037" y="852"/>
                  </a:lnTo>
                  <a:lnTo>
                    <a:pt x="1058" y="758"/>
                  </a:lnTo>
                  <a:lnTo>
                    <a:pt x="1047" y="673"/>
                  </a:lnTo>
                  <a:lnTo>
                    <a:pt x="995" y="600"/>
                  </a:lnTo>
                  <a:lnTo>
                    <a:pt x="913" y="547"/>
                  </a:lnTo>
                  <a:lnTo>
                    <a:pt x="809" y="526"/>
                  </a:lnTo>
                  <a:lnTo>
                    <a:pt x="933" y="484"/>
                  </a:lnTo>
                  <a:lnTo>
                    <a:pt x="1047" y="421"/>
                  </a:lnTo>
                  <a:lnTo>
                    <a:pt x="1120" y="326"/>
                  </a:lnTo>
                  <a:lnTo>
                    <a:pt x="1151" y="221"/>
                  </a:lnTo>
                  <a:lnTo>
                    <a:pt x="1130" y="137"/>
                  </a:lnTo>
                  <a:lnTo>
                    <a:pt x="1068" y="63"/>
                  </a:lnTo>
                  <a:lnTo>
                    <a:pt x="975" y="10"/>
                  </a:lnTo>
                  <a:lnTo>
                    <a:pt x="850" y="0"/>
                  </a:lnTo>
                  <a:lnTo>
                    <a:pt x="280" y="0"/>
                  </a:lnTo>
                  <a:lnTo>
                    <a:pt x="270" y="10"/>
                  </a:lnTo>
                  <a:lnTo>
                    <a:pt x="270" y="42"/>
                  </a:lnTo>
                  <a:lnTo>
                    <a:pt x="353" y="42"/>
                  </a:lnTo>
                  <a:lnTo>
                    <a:pt x="374" y="52"/>
                  </a:lnTo>
                  <a:lnTo>
                    <a:pt x="405" y="52"/>
                  </a:lnTo>
                  <a:lnTo>
                    <a:pt x="415" y="63"/>
                  </a:lnTo>
                  <a:lnTo>
                    <a:pt x="415" y="95"/>
                  </a:lnTo>
                  <a:lnTo>
                    <a:pt x="405" y="105"/>
                  </a:lnTo>
                  <a:lnTo>
                    <a:pt x="197" y="979"/>
                  </a:lnTo>
                  <a:close/>
                  <a:moveTo>
                    <a:pt x="436" y="516"/>
                  </a:moveTo>
                  <a:lnTo>
                    <a:pt x="539" y="105"/>
                  </a:lnTo>
                  <a:lnTo>
                    <a:pt x="550" y="73"/>
                  </a:lnTo>
                  <a:lnTo>
                    <a:pt x="550" y="63"/>
                  </a:lnTo>
                  <a:lnTo>
                    <a:pt x="591" y="42"/>
                  </a:lnTo>
                  <a:lnTo>
                    <a:pt x="830" y="42"/>
                  </a:lnTo>
                  <a:lnTo>
                    <a:pt x="913" y="63"/>
                  </a:lnTo>
                  <a:lnTo>
                    <a:pt x="964" y="105"/>
                  </a:lnTo>
                  <a:lnTo>
                    <a:pt x="995" y="158"/>
                  </a:lnTo>
                  <a:lnTo>
                    <a:pt x="1006" y="210"/>
                  </a:lnTo>
                  <a:lnTo>
                    <a:pt x="975" y="316"/>
                  </a:lnTo>
                  <a:lnTo>
                    <a:pt x="913" y="410"/>
                  </a:lnTo>
                  <a:lnTo>
                    <a:pt x="809" y="484"/>
                  </a:lnTo>
                  <a:lnTo>
                    <a:pt x="674" y="516"/>
                  </a:lnTo>
                  <a:lnTo>
                    <a:pt x="436" y="516"/>
                  </a:lnTo>
                  <a:close/>
                  <a:moveTo>
                    <a:pt x="363" y="1052"/>
                  </a:moveTo>
                  <a:lnTo>
                    <a:pt x="322" y="1052"/>
                  </a:lnTo>
                  <a:lnTo>
                    <a:pt x="311" y="1042"/>
                  </a:lnTo>
                  <a:lnTo>
                    <a:pt x="311" y="1000"/>
                  </a:lnTo>
                  <a:lnTo>
                    <a:pt x="425" y="547"/>
                  </a:lnTo>
                  <a:lnTo>
                    <a:pt x="726" y="547"/>
                  </a:lnTo>
                  <a:lnTo>
                    <a:pt x="809" y="558"/>
                  </a:lnTo>
                  <a:lnTo>
                    <a:pt x="861" y="589"/>
                  </a:lnTo>
                  <a:lnTo>
                    <a:pt x="892" y="642"/>
                  </a:lnTo>
                  <a:lnTo>
                    <a:pt x="913" y="694"/>
                  </a:lnTo>
                  <a:lnTo>
                    <a:pt x="913" y="737"/>
                  </a:lnTo>
                  <a:lnTo>
                    <a:pt x="892" y="852"/>
                  </a:lnTo>
                  <a:lnTo>
                    <a:pt x="819" y="958"/>
                  </a:lnTo>
                  <a:lnTo>
                    <a:pt x="716" y="1031"/>
                  </a:lnTo>
                  <a:lnTo>
                    <a:pt x="581" y="1052"/>
                  </a:lnTo>
                  <a:lnTo>
                    <a:pt x="363" y="10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2" name="Freeform 12"/>
            <p:cNvSpPr>
              <a:spLocks/>
            </p:cNvSpPr>
            <p:nvPr/>
          </p:nvSpPr>
          <p:spPr bwMode="auto">
            <a:xfrm>
              <a:off x="8544" y="2191"/>
              <a:ext cx="653" cy="737"/>
            </a:xfrm>
            <a:custGeom>
              <a:avLst/>
              <a:gdLst/>
              <a:ahLst/>
              <a:cxnLst>
                <a:cxn ang="0">
                  <a:pos x="94" y="642"/>
                </a:cxn>
                <a:cxn ang="0">
                  <a:pos x="83" y="674"/>
                </a:cxn>
                <a:cxn ang="0">
                  <a:pos x="94" y="716"/>
                </a:cxn>
                <a:cxn ang="0">
                  <a:pos x="135" y="737"/>
                </a:cxn>
                <a:cxn ang="0">
                  <a:pos x="166" y="726"/>
                </a:cxn>
                <a:cxn ang="0">
                  <a:pos x="208" y="600"/>
                </a:cxn>
                <a:cxn ang="0">
                  <a:pos x="259" y="432"/>
                </a:cxn>
                <a:cxn ang="0">
                  <a:pos x="290" y="284"/>
                </a:cxn>
                <a:cxn ang="0">
                  <a:pos x="311" y="211"/>
                </a:cxn>
                <a:cxn ang="0">
                  <a:pos x="342" y="158"/>
                </a:cxn>
                <a:cxn ang="0">
                  <a:pos x="373" y="105"/>
                </a:cxn>
                <a:cxn ang="0">
                  <a:pos x="425" y="63"/>
                </a:cxn>
                <a:cxn ang="0">
                  <a:pos x="550" y="32"/>
                </a:cxn>
                <a:cxn ang="0">
                  <a:pos x="581" y="53"/>
                </a:cxn>
                <a:cxn ang="0">
                  <a:pos x="560" y="63"/>
                </a:cxn>
                <a:cxn ang="0">
                  <a:pos x="508" y="148"/>
                </a:cxn>
                <a:cxn ang="0">
                  <a:pos x="518" y="179"/>
                </a:cxn>
                <a:cxn ang="0">
                  <a:pos x="550" y="200"/>
                </a:cxn>
                <a:cxn ang="0">
                  <a:pos x="622" y="179"/>
                </a:cxn>
                <a:cxn ang="0">
                  <a:pos x="653" y="137"/>
                </a:cxn>
                <a:cxn ang="0">
                  <a:pos x="633" y="42"/>
                </a:cxn>
                <a:cxn ang="0">
                  <a:pos x="518" y="0"/>
                </a:cxn>
                <a:cxn ang="0">
                  <a:pos x="363" y="74"/>
                </a:cxn>
                <a:cxn ang="0">
                  <a:pos x="311" y="84"/>
                </a:cxn>
                <a:cxn ang="0">
                  <a:pos x="218" y="0"/>
                </a:cxn>
                <a:cxn ang="0">
                  <a:pos x="114" y="21"/>
                </a:cxn>
                <a:cxn ang="0">
                  <a:pos x="73" y="53"/>
                </a:cxn>
                <a:cxn ang="0">
                  <a:pos x="11" y="221"/>
                </a:cxn>
                <a:cxn ang="0">
                  <a:pos x="0" y="253"/>
                </a:cxn>
                <a:cxn ang="0">
                  <a:pos x="42" y="263"/>
                </a:cxn>
                <a:cxn ang="0">
                  <a:pos x="52" y="232"/>
                </a:cxn>
                <a:cxn ang="0">
                  <a:pos x="114" y="63"/>
                </a:cxn>
                <a:cxn ang="0">
                  <a:pos x="187" y="32"/>
                </a:cxn>
                <a:cxn ang="0">
                  <a:pos x="218" y="74"/>
                </a:cxn>
                <a:cxn ang="0">
                  <a:pos x="208" y="169"/>
                </a:cxn>
                <a:cxn ang="0">
                  <a:pos x="197" y="242"/>
                </a:cxn>
              </a:cxnLst>
              <a:rect l="0" t="0" r="r" b="b"/>
              <a:pathLst>
                <a:path w="653" h="737">
                  <a:moveTo>
                    <a:pt x="104" y="621"/>
                  </a:moveTo>
                  <a:lnTo>
                    <a:pt x="94" y="642"/>
                  </a:lnTo>
                  <a:lnTo>
                    <a:pt x="94" y="663"/>
                  </a:lnTo>
                  <a:lnTo>
                    <a:pt x="83" y="674"/>
                  </a:lnTo>
                  <a:lnTo>
                    <a:pt x="83" y="695"/>
                  </a:lnTo>
                  <a:lnTo>
                    <a:pt x="94" y="716"/>
                  </a:lnTo>
                  <a:lnTo>
                    <a:pt x="104" y="726"/>
                  </a:lnTo>
                  <a:lnTo>
                    <a:pt x="135" y="737"/>
                  </a:lnTo>
                  <a:lnTo>
                    <a:pt x="145" y="737"/>
                  </a:lnTo>
                  <a:lnTo>
                    <a:pt x="166" y="726"/>
                  </a:lnTo>
                  <a:lnTo>
                    <a:pt x="197" y="663"/>
                  </a:lnTo>
                  <a:lnTo>
                    <a:pt x="208" y="600"/>
                  </a:lnTo>
                  <a:lnTo>
                    <a:pt x="249" y="474"/>
                  </a:lnTo>
                  <a:lnTo>
                    <a:pt x="259" y="432"/>
                  </a:lnTo>
                  <a:lnTo>
                    <a:pt x="270" y="358"/>
                  </a:lnTo>
                  <a:lnTo>
                    <a:pt x="290" y="284"/>
                  </a:lnTo>
                  <a:lnTo>
                    <a:pt x="301" y="221"/>
                  </a:lnTo>
                  <a:lnTo>
                    <a:pt x="311" y="211"/>
                  </a:lnTo>
                  <a:lnTo>
                    <a:pt x="322" y="190"/>
                  </a:lnTo>
                  <a:lnTo>
                    <a:pt x="342" y="158"/>
                  </a:lnTo>
                  <a:lnTo>
                    <a:pt x="353" y="137"/>
                  </a:lnTo>
                  <a:lnTo>
                    <a:pt x="373" y="105"/>
                  </a:lnTo>
                  <a:lnTo>
                    <a:pt x="404" y="74"/>
                  </a:lnTo>
                  <a:lnTo>
                    <a:pt x="425" y="63"/>
                  </a:lnTo>
                  <a:lnTo>
                    <a:pt x="518" y="32"/>
                  </a:lnTo>
                  <a:lnTo>
                    <a:pt x="550" y="32"/>
                  </a:lnTo>
                  <a:lnTo>
                    <a:pt x="570" y="42"/>
                  </a:lnTo>
                  <a:lnTo>
                    <a:pt x="581" y="53"/>
                  </a:lnTo>
                  <a:lnTo>
                    <a:pt x="591" y="53"/>
                  </a:lnTo>
                  <a:lnTo>
                    <a:pt x="560" y="63"/>
                  </a:lnTo>
                  <a:lnTo>
                    <a:pt x="529" y="84"/>
                  </a:lnTo>
                  <a:lnTo>
                    <a:pt x="508" y="148"/>
                  </a:lnTo>
                  <a:lnTo>
                    <a:pt x="508" y="158"/>
                  </a:lnTo>
                  <a:lnTo>
                    <a:pt x="518" y="179"/>
                  </a:lnTo>
                  <a:lnTo>
                    <a:pt x="529" y="190"/>
                  </a:lnTo>
                  <a:lnTo>
                    <a:pt x="550" y="200"/>
                  </a:lnTo>
                  <a:lnTo>
                    <a:pt x="591" y="200"/>
                  </a:lnTo>
                  <a:lnTo>
                    <a:pt x="622" y="179"/>
                  </a:lnTo>
                  <a:lnTo>
                    <a:pt x="643" y="158"/>
                  </a:lnTo>
                  <a:lnTo>
                    <a:pt x="653" y="137"/>
                  </a:lnTo>
                  <a:lnTo>
                    <a:pt x="653" y="74"/>
                  </a:lnTo>
                  <a:lnTo>
                    <a:pt x="633" y="42"/>
                  </a:lnTo>
                  <a:lnTo>
                    <a:pt x="570" y="0"/>
                  </a:lnTo>
                  <a:lnTo>
                    <a:pt x="518" y="0"/>
                  </a:lnTo>
                  <a:lnTo>
                    <a:pt x="425" y="21"/>
                  </a:lnTo>
                  <a:lnTo>
                    <a:pt x="363" y="74"/>
                  </a:lnTo>
                  <a:lnTo>
                    <a:pt x="322" y="127"/>
                  </a:lnTo>
                  <a:lnTo>
                    <a:pt x="311" y="84"/>
                  </a:lnTo>
                  <a:lnTo>
                    <a:pt x="249" y="21"/>
                  </a:lnTo>
                  <a:lnTo>
                    <a:pt x="218" y="0"/>
                  </a:lnTo>
                  <a:lnTo>
                    <a:pt x="145" y="0"/>
                  </a:lnTo>
                  <a:lnTo>
                    <a:pt x="114" y="21"/>
                  </a:lnTo>
                  <a:lnTo>
                    <a:pt x="94" y="32"/>
                  </a:lnTo>
                  <a:lnTo>
                    <a:pt x="73" y="53"/>
                  </a:lnTo>
                  <a:lnTo>
                    <a:pt x="52" y="95"/>
                  </a:lnTo>
                  <a:lnTo>
                    <a:pt x="11" y="221"/>
                  </a:lnTo>
                  <a:lnTo>
                    <a:pt x="11" y="242"/>
                  </a:lnTo>
                  <a:lnTo>
                    <a:pt x="0" y="253"/>
                  </a:lnTo>
                  <a:lnTo>
                    <a:pt x="11" y="263"/>
                  </a:lnTo>
                  <a:lnTo>
                    <a:pt x="42" y="263"/>
                  </a:lnTo>
                  <a:lnTo>
                    <a:pt x="42" y="253"/>
                  </a:lnTo>
                  <a:lnTo>
                    <a:pt x="52" y="232"/>
                  </a:lnTo>
                  <a:lnTo>
                    <a:pt x="83" y="127"/>
                  </a:lnTo>
                  <a:lnTo>
                    <a:pt x="114" y="63"/>
                  </a:lnTo>
                  <a:lnTo>
                    <a:pt x="166" y="32"/>
                  </a:lnTo>
                  <a:lnTo>
                    <a:pt x="187" y="32"/>
                  </a:lnTo>
                  <a:lnTo>
                    <a:pt x="208" y="53"/>
                  </a:lnTo>
                  <a:lnTo>
                    <a:pt x="218" y="74"/>
                  </a:lnTo>
                  <a:lnTo>
                    <a:pt x="218" y="148"/>
                  </a:lnTo>
                  <a:lnTo>
                    <a:pt x="208" y="169"/>
                  </a:lnTo>
                  <a:lnTo>
                    <a:pt x="208" y="200"/>
                  </a:lnTo>
                  <a:lnTo>
                    <a:pt x="197" y="242"/>
                  </a:lnTo>
                  <a:lnTo>
                    <a:pt x="104" y="6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3" name="Freeform 13"/>
            <p:cNvSpPr>
              <a:spLocks/>
            </p:cNvSpPr>
            <p:nvPr/>
          </p:nvSpPr>
          <p:spPr bwMode="auto">
            <a:xfrm>
              <a:off x="9902" y="1686"/>
              <a:ext cx="73" cy="1631"/>
            </a:xfrm>
            <a:custGeom>
              <a:avLst/>
              <a:gdLst/>
              <a:ahLst/>
              <a:cxnLst>
                <a:cxn ang="0">
                  <a:pos x="73" y="53"/>
                </a:cxn>
                <a:cxn ang="0">
                  <a:pos x="73" y="42"/>
                </a:cxn>
                <a:cxn ang="0">
                  <a:pos x="62" y="32"/>
                </a:cxn>
                <a:cxn ang="0">
                  <a:pos x="62" y="11"/>
                </a:cxn>
                <a:cxn ang="0">
                  <a:pos x="52" y="11"/>
                </a:cxn>
                <a:cxn ang="0">
                  <a:pos x="31" y="0"/>
                </a:cxn>
                <a:cxn ang="0">
                  <a:pos x="10" y="11"/>
                </a:cxn>
                <a:cxn ang="0">
                  <a:pos x="10" y="21"/>
                </a:cxn>
                <a:cxn ang="0">
                  <a:pos x="0" y="42"/>
                </a:cxn>
                <a:cxn ang="0">
                  <a:pos x="0" y="1600"/>
                </a:cxn>
                <a:cxn ang="0">
                  <a:pos x="31" y="1631"/>
                </a:cxn>
                <a:cxn ang="0">
                  <a:pos x="52" y="1621"/>
                </a:cxn>
                <a:cxn ang="0">
                  <a:pos x="62" y="1621"/>
                </a:cxn>
                <a:cxn ang="0">
                  <a:pos x="62" y="1600"/>
                </a:cxn>
                <a:cxn ang="0">
                  <a:pos x="73" y="1589"/>
                </a:cxn>
                <a:cxn ang="0">
                  <a:pos x="73" y="1568"/>
                </a:cxn>
                <a:cxn ang="0">
                  <a:pos x="73" y="53"/>
                </a:cxn>
              </a:cxnLst>
              <a:rect l="0" t="0" r="r" b="b"/>
              <a:pathLst>
                <a:path w="73" h="1631">
                  <a:moveTo>
                    <a:pt x="73" y="53"/>
                  </a:moveTo>
                  <a:lnTo>
                    <a:pt x="73" y="42"/>
                  </a:lnTo>
                  <a:lnTo>
                    <a:pt x="62" y="32"/>
                  </a:lnTo>
                  <a:lnTo>
                    <a:pt x="62" y="11"/>
                  </a:lnTo>
                  <a:lnTo>
                    <a:pt x="52" y="11"/>
                  </a:lnTo>
                  <a:lnTo>
                    <a:pt x="31" y="0"/>
                  </a:lnTo>
                  <a:lnTo>
                    <a:pt x="10" y="11"/>
                  </a:lnTo>
                  <a:lnTo>
                    <a:pt x="10" y="21"/>
                  </a:lnTo>
                  <a:lnTo>
                    <a:pt x="0" y="42"/>
                  </a:lnTo>
                  <a:lnTo>
                    <a:pt x="0" y="1600"/>
                  </a:lnTo>
                  <a:lnTo>
                    <a:pt x="31" y="1631"/>
                  </a:lnTo>
                  <a:lnTo>
                    <a:pt x="52" y="1621"/>
                  </a:lnTo>
                  <a:lnTo>
                    <a:pt x="62" y="1621"/>
                  </a:lnTo>
                  <a:lnTo>
                    <a:pt x="62" y="1600"/>
                  </a:lnTo>
                  <a:lnTo>
                    <a:pt x="73" y="1589"/>
                  </a:lnTo>
                  <a:lnTo>
                    <a:pt x="73" y="1568"/>
                  </a:lnTo>
                  <a:lnTo>
                    <a:pt x="73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4" name="Freeform 14"/>
            <p:cNvSpPr>
              <a:spLocks noEditPoints="1"/>
            </p:cNvSpPr>
            <p:nvPr/>
          </p:nvSpPr>
          <p:spPr bwMode="auto">
            <a:xfrm>
              <a:off x="10659" y="1739"/>
              <a:ext cx="1098" cy="1168"/>
            </a:xfrm>
            <a:custGeom>
              <a:avLst/>
              <a:gdLst/>
              <a:ahLst/>
              <a:cxnLst>
                <a:cxn ang="0">
                  <a:pos x="238" y="978"/>
                </a:cxn>
                <a:cxn ang="0">
                  <a:pos x="176" y="1063"/>
                </a:cxn>
                <a:cxn ang="0">
                  <a:pos x="103" y="1105"/>
                </a:cxn>
                <a:cxn ang="0">
                  <a:pos x="41" y="1115"/>
                </a:cxn>
                <a:cxn ang="0">
                  <a:pos x="31" y="1115"/>
                </a:cxn>
                <a:cxn ang="0">
                  <a:pos x="10" y="1126"/>
                </a:cxn>
                <a:cxn ang="0">
                  <a:pos x="10" y="1136"/>
                </a:cxn>
                <a:cxn ang="0">
                  <a:pos x="0" y="1147"/>
                </a:cxn>
                <a:cxn ang="0">
                  <a:pos x="20" y="1168"/>
                </a:cxn>
                <a:cxn ang="0">
                  <a:pos x="342" y="1168"/>
                </a:cxn>
                <a:cxn ang="0">
                  <a:pos x="352" y="1157"/>
                </a:cxn>
                <a:cxn ang="0">
                  <a:pos x="352" y="1126"/>
                </a:cxn>
                <a:cxn ang="0">
                  <a:pos x="342" y="1115"/>
                </a:cxn>
                <a:cxn ang="0">
                  <a:pos x="311" y="1115"/>
                </a:cxn>
                <a:cxn ang="0">
                  <a:pos x="269" y="1094"/>
                </a:cxn>
                <a:cxn ang="0">
                  <a:pos x="259" y="1084"/>
                </a:cxn>
                <a:cxn ang="0">
                  <a:pos x="248" y="1063"/>
                </a:cxn>
                <a:cxn ang="0">
                  <a:pos x="269" y="1000"/>
                </a:cxn>
                <a:cxn ang="0">
                  <a:pos x="279" y="989"/>
                </a:cxn>
                <a:cxn ang="0">
                  <a:pos x="290" y="968"/>
                </a:cxn>
                <a:cxn ang="0">
                  <a:pos x="311" y="936"/>
                </a:cxn>
                <a:cxn ang="0">
                  <a:pos x="342" y="884"/>
                </a:cxn>
                <a:cxn ang="0">
                  <a:pos x="393" y="789"/>
                </a:cxn>
                <a:cxn ang="0">
                  <a:pos x="798" y="789"/>
                </a:cxn>
                <a:cxn ang="0">
                  <a:pos x="798" y="831"/>
                </a:cxn>
                <a:cxn ang="0">
                  <a:pos x="808" y="894"/>
                </a:cxn>
                <a:cxn ang="0">
                  <a:pos x="818" y="968"/>
                </a:cxn>
                <a:cxn ang="0">
                  <a:pos x="818" y="1084"/>
                </a:cxn>
                <a:cxn ang="0">
                  <a:pos x="808" y="1094"/>
                </a:cxn>
                <a:cxn ang="0">
                  <a:pos x="767" y="1115"/>
                </a:cxn>
                <a:cxn ang="0">
                  <a:pos x="694" y="1115"/>
                </a:cxn>
                <a:cxn ang="0">
                  <a:pos x="673" y="1136"/>
                </a:cxn>
                <a:cxn ang="0">
                  <a:pos x="673" y="1157"/>
                </a:cxn>
                <a:cxn ang="0">
                  <a:pos x="684" y="1168"/>
                </a:cxn>
                <a:cxn ang="0">
                  <a:pos x="1088" y="1168"/>
                </a:cxn>
                <a:cxn ang="0">
                  <a:pos x="1098" y="1157"/>
                </a:cxn>
                <a:cxn ang="0">
                  <a:pos x="1098" y="1126"/>
                </a:cxn>
                <a:cxn ang="0">
                  <a:pos x="1088" y="1115"/>
                </a:cxn>
                <a:cxn ang="0">
                  <a:pos x="995" y="1115"/>
                </a:cxn>
                <a:cxn ang="0">
                  <a:pos x="974" y="1105"/>
                </a:cxn>
                <a:cxn ang="0">
                  <a:pos x="964" y="1094"/>
                </a:cxn>
                <a:cxn ang="0">
                  <a:pos x="964" y="1063"/>
                </a:cxn>
                <a:cxn ang="0">
                  <a:pos x="860" y="42"/>
                </a:cxn>
                <a:cxn ang="0">
                  <a:pos x="860" y="10"/>
                </a:cxn>
                <a:cxn ang="0">
                  <a:pos x="850" y="10"/>
                </a:cxn>
                <a:cxn ang="0">
                  <a:pos x="829" y="0"/>
                </a:cxn>
                <a:cxn ang="0">
                  <a:pos x="808" y="10"/>
                </a:cxn>
                <a:cxn ang="0">
                  <a:pos x="787" y="31"/>
                </a:cxn>
                <a:cxn ang="0">
                  <a:pos x="238" y="978"/>
                </a:cxn>
                <a:cxn ang="0">
                  <a:pos x="425" y="747"/>
                </a:cxn>
                <a:cxn ang="0">
                  <a:pos x="746" y="210"/>
                </a:cxn>
                <a:cxn ang="0">
                  <a:pos x="787" y="747"/>
                </a:cxn>
                <a:cxn ang="0">
                  <a:pos x="425" y="747"/>
                </a:cxn>
              </a:cxnLst>
              <a:rect l="0" t="0" r="r" b="b"/>
              <a:pathLst>
                <a:path w="1098" h="1168">
                  <a:moveTo>
                    <a:pt x="238" y="978"/>
                  </a:moveTo>
                  <a:lnTo>
                    <a:pt x="176" y="1063"/>
                  </a:lnTo>
                  <a:lnTo>
                    <a:pt x="103" y="1105"/>
                  </a:lnTo>
                  <a:lnTo>
                    <a:pt x="41" y="1115"/>
                  </a:lnTo>
                  <a:lnTo>
                    <a:pt x="31" y="1115"/>
                  </a:lnTo>
                  <a:lnTo>
                    <a:pt x="10" y="1126"/>
                  </a:lnTo>
                  <a:lnTo>
                    <a:pt x="10" y="1136"/>
                  </a:lnTo>
                  <a:lnTo>
                    <a:pt x="0" y="1147"/>
                  </a:lnTo>
                  <a:lnTo>
                    <a:pt x="20" y="1168"/>
                  </a:lnTo>
                  <a:lnTo>
                    <a:pt x="342" y="1168"/>
                  </a:lnTo>
                  <a:lnTo>
                    <a:pt x="352" y="1157"/>
                  </a:lnTo>
                  <a:lnTo>
                    <a:pt x="352" y="1126"/>
                  </a:lnTo>
                  <a:lnTo>
                    <a:pt x="342" y="1115"/>
                  </a:lnTo>
                  <a:lnTo>
                    <a:pt x="311" y="1115"/>
                  </a:lnTo>
                  <a:lnTo>
                    <a:pt x="269" y="1094"/>
                  </a:lnTo>
                  <a:lnTo>
                    <a:pt x="259" y="1084"/>
                  </a:lnTo>
                  <a:lnTo>
                    <a:pt x="248" y="1063"/>
                  </a:lnTo>
                  <a:lnTo>
                    <a:pt x="269" y="1000"/>
                  </a:lnTo>
                  <a:lnTo>
                    <a:pt x="279" y="989"/>
                  </a:lnTo>
                  <a:lnTo>
                    <a:pt x="290" y="968"/>
                  </a:lnTo>
                  <a:lnTo>
                    <a:pt x="311" y="936"/>
                  </a:lnTo>
                  <a:lnTo>
                    <a:pt x="342" y="884"/>
                  </a:lnTo>
                  <a:lnTo>
                    <a:pt x="393" y="789"/>
                  </a:lnTo>
                  <a:lnTo>
                    <a:pt x="798" y="789"/>
                  </a:lnTo>
                  <a:lnTo>
                    <a:pt x="798" y="831"/>
                  </a:lnTo>
                  <a:lnTo>
                    <a:pt x="808" y="894"/>
                  </a:lnTo>
                  <a:lnTo>
                    <a:pt x="818" y="968"/>
                  </a:lnTo>
                  <a:lnTo>
                    <a:pt x="818" y="1084"/>
                  </a:lnTo>
                  <a:lnTo>
                    <a:pt x="808" y="1094"/>
                  </a:lnTo>
                  <a:lnTo>
                    <a:pt x="767" y="1115"/>
                  </a:lnTo>
                  <a:lnTo>
                    <a:pt x="694" y="1115"/>
                  </a:lnTo>
                  <a:lnTo>
                    <a:pt x="673" y="1136"/>
                  </a:lnTo>
                  <a:lnTo>
                    <a:pt x="673" y="1157"/>
                  </a:lnTo>
                  <a:lnTo>
                    <a:pt x="684" y="1168"/>
                  </a:lnTo>
                  <a:lnTo>
                    <a:pt x="1088" y="1168"/>
                  </a:lnTo>
                  <a:lnTo>
                    <a:pt x="1098" y="1157"/>
                  </a:lnTo>
                  <a:lnTo>
                    <a:pt x="1098" y="1126"/>
                  </a:lnTo>
                  <a:lnTo>
                    <a:pt x="1088" y="1115"/>
                  </a:lnTo>
                  <a:lnTo>
                    <a:pt x="995" y="1115"/>
                  </a:lnTo>
                  <a:lnTo>
                    <a:pt x="974" y="1105"/>
                  </a:lnTo>
                  <a:lnTo>
                    <a:pt x="964" y="1094"/>
                  </a:lnTo>
                  <a:lnTo>
                    <a:pt x="964" y="1063"/>
                  </a:lnTo>
                  <a:lnTo>
                    <a:pt x="860" y="42"/>
                  </a:lnTo>
                  <a:lnTo>
                    <a:pt x="860" y="10"/>
                  </a:lnTo>
                  <a:lnTo>
                    <a:pt x="850" y="10"/>
                  </a:lnTo>
                  <a:lnTo>
                    <a:pt x="829" y="0"/>
                  </a:lnTo>
                  <a:lnTo>
                    <a:pt x="808" y="10"/>
                  </a:lnTo>
                  <a:lnTo>
                    <a:pt x="787" y="31"/>
                  </a:lnTo>
                  <a:lnTo>
                    <a:pt x="238" y="978"/>
                  </a:lnTo>
                  <a:close/>
                  <a:moveTo>
                    <a:pt x="425" y="747"/>
                  </a:moveTo>
                  <a:lnTo>
                    <a:pt x="746" y="210"/>
                  </a:lnTo>
                  <a:lnTo>
                    <a:pt x="787" y="747"/>
                  </a:lnTo>
                  <a:lnTo>
                    <a:pt x="425" y="7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5" name="Freeform 15"/>
            <p:cNvSpPr>
              <a:spLocks/>
            </p:cNvSpPr>
            <p:nvPr/>
          </p:nvSpPr>
          <p:spPr bwMode="auto">
            <a:xfrm>
              <a:off x="12472" y="1739"/>
              <a:ext cx="799" cy="1515"/>
            </a:xfrm>
            <a:custGeom>
              <a:avLst/>
              <a:gdLst/>
              <a:ahLst/>
              <a:cxnLst>
                <a:cxn ang="0">
                  <a:pos x="788" y="63"/>
                </a:cxn>
                <a:cxn ang="0">
                  <a:pos x="799" y="52"/>
                </a:cxn>
                <a:cxn ang="0">
                  <a:pos x="799" y="21"/>
                </a:cxn>
                <a:cxn ang="0">
                  <a:pos x="788" y="10"/>
                </a:cxn>
                <a:cxn ang="0">
                  <a:pos x="767" y="0"/>
                </a:cxn>
                <a:cxn ang="0">
                  <a:pos x="747" y="10"/>
                </a:cxn>
                <a:cxn ang="0">
                  <a:pos x="736" y="31"/>
                </a:cxn>
                <a:cxn ang="0">
                  <a:pos x="21" y="1452"/>
                </a:cxn>
                <a:cxn ang="0">
                  <a:pos x="11" y="1463"/>
                </a:cxn>
                <a:cxn ang="0">
                  <a:pos x="11" y="1484"/>
                </a:cxn>
                <a:cxn ang="0">
                  <a:pos x="0" y="1484"/>
                </a:cxn>
                <a:cxn ang="0">
                  <a:pos x="0" y="1494"/>
                </a:cxn>
                <a:cxn ang="0">
                  <a:pos x="21" y="1515"/>
                </a:cxn>
                <a:cxn ang="0">
                  <a:pos x="52" y="1515"/>
                </a:cxn>
                <a:cxn ang="0">
                  <a:pos x="73" y="1494"/>
                </a:cxn>
                <a:cxn ang="0">
                  <a:pos x="788" y="63"/>
                </a:cxn>
              </a:cxnLst>
              <a:rect l="0" t="0" r="r" b="b"/>
              <a:pathLst>
                <a:path w="799" h="1515">
                  <a:moveTo>
                    <a:pt x="788" y="63"/>
                  </a:moveTo>
                  <a:lnTo>
                    <a:pt x="799" y="52"/>
                  </a:lnTo>
                  <a:lnTo>
                    <a:pt x="799" y="21"/>
                  </a:lnTo>
                  <a:lnTo>
                    <a:pt x="788" y="10"/>
                  </a:lnTo>
                  <a:lnTo>
                    <a:pt x="767" y="0"/>
                  </a:lnTo>
                  <a:lnTo>
                    <a:pt x="747" y="10"/>
                  </a:lnTo>
                  <a:lnTo>
                    <a:pt x="736" y="31"/>
                  </a:lnTo>
                  <a:lnTo>
                    <a:pt x="21" y="1452"/>
                  </a:lnTo>
                  <a:lnTo>
                    <a:pt x="11" y="1463"/>
                  </a:lnTo>
                  <a:lnTo>
                    <a:pt x="11" y="1484"/>
                  </a:lnTo>
                  <a:lnTo>
                    <a:pt x="0" y="1484"/>
                  </a:lnTo>
                  <a:lnTo>
                    <a:pt x="0" y="1494"/>
                  </a:lnTo>
                  <a:lnTo>
                    <a:pt x="21" y="1515"/>
                  </a:lnTo>
                  <a:lnTo>
                    <a:pt x="52" y="1515"/>
                  </a:lnTo>
                  <a:lnTo>
                    <a:pt x="73" y="1494"/>
                  </a:lnTo>
                  <a:lnTo>
                    <a:pt x="788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6" name="Freeform 16"/>
            <p:cNvSpPr>
              <a:spLocks noEditPoints="1"/>
            </p:cNvSpPr>
            <p:nvPr/>
          </p:nvSpPr>
          <p:spPr bwMode="auto">
            <a:xfrm>
              <a:off x="12348" y="2307"/>
              <a:ext cx="1057" cy="379"/>
            </a:xfrm>
            <a:custGeom>
              <a:avLst/>
              <a:gdLst/>
              <a:ahLst/>
              <a:cxnLst>
                <a:cxn ang="0">
                  <a:pos x="1005" y="74"/>
                </a:cxn>
                <a:cxn ang="0">
                  <a:pos x="1016" y="74"/>
                </a:cxn>
                <a:cxn ang="0">
                  <a:pos x="1037" y="63"/>
                </a:cxn>
                <a:cxn ang="0">
                  <a:pos x="1047" y="63"/>
                </a:cxn>
                <a:cxn ang="0">
                  <a:pos x="1057" y="53"/>
                </a:cxn>
                <a:cxn ang="0">
                  <a:pos x="1057" y="21"/>
                </a:cxn>
                <a:cxn ang="0">
                  <a:pos x="1047" y="11"/>
                </a:cxn>
                <a:cxn ang="0">
                  <a:pos x="1037" y="11"/>
                </a:cxn>
                <a:cxn ang="0">
                  <a:pos x="10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0" y="63"/>
                </a:cxn>
                <a:cxn ang="0">
                  <a:pos x="31" y="63"/>
                </a:cxn>
                <a:cxn ang="0">
                  <a:pos x="52" y="74"/>
                </a:cxn>
                <a:cxn ang="0">
                  <a:pos x="1005" y="74"/>
                </a:cxn>
                <a:cxn ang="0">
                  <a:pos x="1005" y="379"/>
                </a:cxn>
                <a:cxn ang="0">
                  <a:pos x="1047" y="379"/>
                </a:cxn>
                <a:cxn ang="0">
                  <a:pos x="1057" y="368"/>
                </a:cxn>
                <a:cxn ang="0">
                  <a:pos x="1057" y="337"/>
                </a:cxn>
                <a:cxn ang="0">
                  <a:pos x="1037" y="316"/>
                </a:cxn>
                <a:cxn ang="0">
                  <a:pos x="21" y="316"/>
                </a:cxn>
                <a:cxn ang="0">
                  <a:pos x="0" y="337"/>
                </a:cxn>
                <a:cxn ang="0">
                  <a:pos x="0" y="368"/>
                </a:cxn>
                <a:cxn ang="0">
                  <a:pos x="10" y="379"/>
                </a:cxn>
                <a:cxn ang="0">
                  <a:pos x="52" y="379"/>
                </a:cxn>
                <a:cxn ang="0">
                  <a:pos x="1005" y="379"/>
                </a:cxn>
              </a:cxnLst>
              <a:rect l="0" t="0" r="r" b="b"/>
              <a:pathLst>
                <a:path w="1057" h="379">
                  <a:moveTo>
                    <a:pt x="1005" y="74"/>
                  </a:moveTo>
                  <a:lnTo>
                    <a:pt x="1016" y="74"/>
                  </a:lnTo>
                  <a:lnTo>
                    <a:pt x="1037" y="63"/>
                  </a:lnTo>
                  <a:lnTo>
                    <a:pt x="1047" y="63"/>
                  </a:lnTo>
                  <a:lnTo>
                    <a:pt x="1057" y="53"/>
                  </a:lnTo>
                  <a:lnTo>
                    <a:pt x="1057" y="21"/>
                  </a:lnTo>
                  <a:lnTo>
                    <a:pt x="1047" y="11"/>
                  </a:lnTo>
                  <a:lnTo>
                    <a:pt x="1037" y="11"/>
                  </a:lnTo>
                  <a:lnTo>
                    <a:pt x="1026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0" y="63"/>
                  </a:lnTo>
                  <a:lnTo>
                    <a:pt x="31" y="63"/>
                  </a:lnTo>
                  <a:lnTo>
                    <a:pt x="52" y="74"/>
                  </a:lnTo>
                  <a:lnTo>
                    <a:pt x="1005" y="74"/>
                  </a:lnTo>
                  <a:close/>
                  <a:moveTo>
                    <a:pt x="1005" y="379"/>
                  </a:moveTo>
                  <a:lnTo>
                    <a:pt x="1047" y="379"/>
                  </a:lnTo>
                  <a:lnTo>
                    <a:pt x="1057" y="368"/>
                  </a:lnTo>
                  <a:lnTo>
                    <a:pt x="1057" y="337"/>
                  </a:lnTo>
                  <a:lnTo>
                    <a:pt x="1037" y="316"/>
                  </a:lnTo>
                  <a:lnTo>
                    <a:pt x="21" y="316"/>
                  </a:lnTo>
                  <a:lnTo>
                    <a:pt x="0" y="337"/>
                  </a:lnTo>
                  <a:lnTo>
                    <a:pt x="0" y="368"/>
                  </a:lnTo>
                  <a:lnTo>
                    <a:pt x="10" y="379"/>
                  </a:lnTo>
                  <a:lnTo>
                    <a:pt x="52" y="379"/>
                  </a:lnTo>
                  <a:lnTo>
                    <a:pt x="1005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7" name="Freeform 17"/>
            <p:cNvSpPr>
              <a:spLocks noEditPoints="1"/>
            </p:cNvSpPr>
            <p:nvPr/>
          </p:nvSpPr>
          <p:spPr bwMode="auto">
            <a:xfrm>
              <a:off x="14006" y="1802"/>
              <a:ext cx="1151" cy="1105"/>
            </a:xfrm>
            <a:custGeom>
              <a:avLst/>
              <a:gdLst/>
              <a:ahLst/>
              <a:cxnLst>
                <a:cxn ang="0">
                  <a:pos x="177" y="1021"/>
                </a:cxn>
                <a:cxn ang="0">
                  <a:pos x="135" y="1052"/>
                </a:cxn>
                <a:cxn ang="0">
                  <a:pos x="0" y="1084"/>
                </a:cxn>
                <a:cxn ang="0">
                  <a:pos x="622" y="1105"/>
                </a:cxn>
                <a:cxn ang="0">
                  <a:pos x="881" y="1031"/>
                </a:cxn>
                <a:cxn ang="0">
                  <a:pos x="1037" y="852"/>
                </a:cxn>
                <a:cxn ang="0">
                  <a:pos x="1047" y="673"/>
                </a:cxn>
                <a:cxn ang="0">
                  <a:pos x="912" y="547"/>
                </a:cxn>
                <a:cxn ang="0">
                  <a:pos x="933" y="484"/>
                </a:cxn>
                <a:cxn ang="0">
                  <a:pos x="1120" y="326"/>
                </a:cxn>
                <a:cxn ang="0">
                  <a:pos x="1130" y="137"/>
                </a:cxn>
                <a:cxn ang="0">
                  <a:pos x="975" y="10"/>
                </a:cxn>
                <a:cxn ang="0">
                  <a:pos x="280" y="0"/>
                </a:cxn>
                <a:cxn ang="0">
                  <a:pos x="270" y="42"/>
                </a:cxn>
                <a:cxn ang="0">
                  <a:pos x="374" y="52"/>
                </a:cxn>
                <a:cxn ang="0">
                  <a:pos x="415" y="63"/>
                </a:cxn>
                <a:cxn ang="0">
                  <a:pos x="405" y="105"/>
                </a:cxn>
                <a:cxn ang="0">
                  <a:pos x="436" y="516"/>
                </a:cxn>
                <a:cxn ang="0">
                  <a:pos x="550" y="73"/>
                </a:cxn>
                <a:cxn ang="0">
                  <a:pos x="591" y="42"/>
                </a:cxn>
                <a:cxn ang="0">
                  <a:pos x="912" y="63"/>
                </a:cxn>
                <a:cxn ang="0">
                  <a:pos x="995" y="158"/>
                </a:cxn>
                <a:cxn ang="0">
                  <a:pos x="975" y="316"/>
                </a:cxn>
                <a:cxn ang="0">
                  <a:pos x="809" y="484"/>
                </a:cxn>
                <a:cxn ang="0">
                  <a:pos x="436" y="516"/>
                </a:cxn>
                <a:cxn ang="0">
                  <a:pos x="322" y="1052"/>
                </a:cxn>
                <a:cxn ang="0">
                  <a:pos x="311" y="1000"/>
                </a:cxn>
                <a:cxn ang="0">
                  <a:pos x="726" y="547"/>
                </a:cxn>
                <a:cxn ang="0">
                  <a:pos x="861" y="589"/>
                </a:cxn>
                <a:cxn ang="0">
                  <a:pos x="912" y="694"/>
                </a:cxn>
                <a:cxn ang="0">
                  <a:pos x="892" y="852"/>
                </a:cxn>
                <a:cxn ang="0">
                  <a:pos x="716" y="1031"/>
                </a:cxn>
                <a:cxn ang="0">
                  <a:pos x="363" y="1052"/>
                </a:cxn>
              </a:cxnLst>
              <a:rect l="0" t="0" r="r" b="b"/>
              <a:pathLst>
                <a:path w="1151" h="1105">
                  <a:moveTo>
                    <a:pt x="197" y="979"/>
                  </a:moveTo>
                  <a:lnTo>
                    <a:pt x="177" y="1021"/>
                  </a:lnTo>
                  <a:lnTo>
                    <a:pt x="156" y="1042"/>
                  </a:lnTo>
                  <a:lnTo>
                    <a:pt x="135" y="1052"/>
                  </a:lnTo>
                  <a:lnTo>
                    <a:pt x="31" y="1052"/>
                  </a:lnTo>
                  <a:lnTo>
                    <a:pt x="0" y="1084"/>
                  </a:lnTo>
                  <a:lnTo>
                    <a:pt x="21" y="1105"/>
                  </a:lnTo>
                  <a:lnTo>
                    <a:pt x="622" y="1105"/>
                  </a:lnTo>
                  <a:lnTo>
                    <a:pt x="767" y="1084"/>
                  </a:lnTo>
                  <a:lnTo>
                    <a:pt x="881" y="1031"/>
                  </a:lnTo>
                  <a:lnTo>
                    <a:pt x="975" y="947"/>
                  </a:lnTo>
                  <a:lnTo>
                    <a:pt x="1037" y="852"/>
                  </a:lnTo>
                  <a:lnTo>
                    <a:pt x="1058" y="758"/>
                  </a:lnTo>
                  <a:lnTo>
                    <a:pt x="1047" y="673"/>
                  </a:lnTo>
                  <a:lnTo>
                    <a:pt x="995" y="600"/>
                  </a:lnTo>
                  <a:lnTo>
                    <a:pt x="912" y="547"/>
                  </a:lnTo>
                  <a:lnTo>
                    <a:pt x="809" y="526"/>
                  </a:lnTo>
                  <a:lnTo>
                    <a:pt x="933" y="484"/>
                  </a:lnTo>
                  <a:lnTo>
                    <a:pt x="1047" y="421"/>
                  </a:lnTo>
                  <a:lnTo>
                    <a:pt x="1120" y="326"/>
                  </a:lnTo>
                  <a:lnTo>
                    <a:pt x="1151" y="221"/>
                  </a:lnTo>
                  <a:lnTo>
                    <a:pt x="1130" y="137"/>
                  </a:lnTo>
                  <a:lnTo>
                    <a:pt x="1068" y="63"/>
                  </a:lnTo>
                  <a:lnTo>
                    <a:pt x="975" y="10"/>
                  </a:lnTo>
                  <a:lnTo>
                    <a:pt x="850" y="0"/>
                  </a:lnTo>
                  <a:lnTo>
                    <a:pt x="280" y="0"/>
                  </a:lnTo>
                  <a:lnTo>
                    <a:pt x="270" y="10"/>
                  </a:lnTo>
                  <a:lnTo>
                    <a:pt x="270" y="42"/>
                  </a:lnTo>
                  <a:lnTo>
                    <a:pt x="353" y="42"/>
                  </a:lnTo>
                  <a:lnTo>
                    <a:pt x="374" y="52"/>
                  </a:lnTo>
                  <a:lnTo>
                    <a:pt x="405" y="52"/>
                  </a:lnTo>
                  <a:lnTo>
                    <a:pt x="415" y="63"/>
                  </a:lnTo>
                  <a:lnTo>
                    <a:pt x="415" y="95"/>
                  </a:lnTo>
                  <a:lnTo>
                    <a:pt x="405" y="105"/>
                  </a:lnTo>
                  <a:lnTo>
                    <a:pt x="197" y="979"/>
                  </a:lnTo>
                  <a:close/>
                  <a:moveTo>
                    <a:pt x="436" y="516"/>
                  </a:moveTo>
                  <a:lnTo>
                    <a:pt x="539" y="105"/>
                  </a:lnTo>
                  <a:lnTo>
                    <a:pt x="550" y="73"/>
                  </a:lnTo>
                  <a:lnTo>
                    <a:pt x="550" y="63"/>
                  </a:lnTo>
                  <a:lnTo>
                    <a:pt x="591" y="42"/>
                  </a:lnTo>
                  <a:lnTo>
                    <a:pt x="830" y="42"/>
                  </a:lnTo>
                  <a:lnTo>
                    <a:pt x="912" y="63"/>
                  </a:lnTo>
                  <a:lnTo>
                    <a:pt x="964" y="105"/>
                  </a:lnTo>
                  <a:lnTo>
                    <a:pt x="995" y="158"/>
                  </a:lnTo>
                  <a:lnTo>
                    <a:pt x="1006" y="210"/>
                  </a:lnTo>
                  <a:lnTo>
                    <a:pt x="975" y="316"/>
                  </a:lnTo>
                  <a:lnTo>
                    <a:pt x="912" y="410"/>
                  </a:lnTo>
                  <a:lnTo>
                    <a:pt x="809" y="484"/>
                  </a:lnTo>
                  <a:lnTo>
                    <a:pt x="674" y="516"/>
                  </a:lnTo>
                  <a:lnTo>
                    <a:pt x="436" y="516"/>
                  </a:lnTo>
                  <a:close/>
                  <a:moveTo>
                    <a:pt x="363" y="1052"/>
                  </a:moveTo>
                  <a:lnTo>
                    <a:pt x="322" y="1052"/>
                  </a:lnTo>
                  <a:lnTo>
                    <a:pt x="311" y="1042"/>
                  </a:lnTo>
                  <a:lnTo>
                    <a:pt x="311" y="1000"/>
                  </a:lnTo>
                  <a:lnTo>
                    <a:pt x="425" y="547"/>
                  </a:lnTo>
                  <a:lnTo>
                    <a:pt x="726" y="547"/>
                  </a:lnTo>
                  <a:lnTo>
                    <a:pt x="809" y="558"/>
                  </a:lnTo>
                  <a:lnTo>
                    <a:pt x="861" y="589"/>
                  </a:lnTo>
                  <a:lnTo>
                    <a:pt x="892" y="642"/>
                  </a:lnTo>
                  <a:lnTo>
                    <a:pt x="912" y="694"/>
                  </a:lnTo>
                  <a:lnTo>
                    <a:pt x="912" y="737"/>
                  </a:lnTo>
                  <a:lnTo>
                    <a:pt x="892" y="852"/>
                  </a:lnTo>
                  <a:lnTo>
                    <a:pt x="819" y="958"/>
                  </a:lnTo>
                  <a:lnTo>
                    <a:pt x="716" y="1031"/>
                  </a:lnTo>
                  <a:lnTo>
                    <a:pt x="581" y="1052"/>
                  </a:lnTo>
                  <a:lnTo>
                    <a:pt x="363" y="10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8" name="Freeform 18"/>
            <p:cNvSpPr>
              <a:spLocks/>
            </p:cNvSpPr>
            <p:nvPr/>
          </p:nvSpPr>
          <p:spPr bwMode="auto">
            <a:xfrm>
              <a:off x="15271" y="1686"/>
              <a:ext cx="228" cy="1631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55" y="63"/>
                </a:cxn>
                <a:cxn ang="0">
                  <a:pos x="155" y="1558"/>
                </a:cxn>
                <a:cxn ang="0">
                  <a:pos x="0" y="1558"/>
                </a:cxn>
                <a:cxn ang="0">
                  <a:pos x="0" y="1631"/>
                </a:cxn>
                <a:cxn ang="0">
                  <a:pos x="228" y="1631"/>
                </a:cxn>
                <a:cxn ang="0">
                  <a:pos x="228" y="0"/>
                </a:cxn>
              </a:cxnLst>
              <a:rect l="0" t="0" r="r" b="b"/>
              <a:pathLst>
                <a:path w="228" h="1631">
                  <a:moveTo>
                    <a:pt x="228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55" y="63"/>
                  </a:lnTo>
                  <a:lnTo>
                    <a:pt x="155" y="1558"/>
                  </a:lnTo>
                  <a:lnTo>
                    <a:pt x="0" y="1558"/>
                  </a:lnTo>
                  <a:lnTo>
                    <a:pt x="0" y="1631"/>
                  </a:lnTo>
                  <a:lnTo>
                    <a:pt x="228" y="163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79" name="Freeform 19"/>
            <p:cNvSpPr>
              <a:spLocks noEditPoints="1"/>
            </p:cNvSpPr>
            <p:nvPr/>
          </p:nvSpPr>
          <p:spPr bwMode="auto">
            <a:xfrm>
              <a:off x="17375" y="2307"/>
              <a:ext cx="1057" cy="379"/>
            </a:xfrm>
            <a:custGeom>
              <a:avLst/>
              <a:gdLst/>
              <a:ahLst/>
              <a:cxnLst>
                <a:cxn ang="0">
                  <a:pos x="1005" y="74"/>
                </a:cxn>
                <a:cxn ang="0">
                  <a:pos x="1016" y="74"/>
                </a:cxn>
                <a:cxn ang="0">
                  <a:pos x="1036" y="63"/>
                </a:cxn>
                <a:cxn ang="0">
                  <a:pos x="1047" y="63"/>
                </a:cxn>
                <a:cxn ang="0">
                  <a:pos x="1057" y="53"/>
                </a:cxn>
                <a:cxn ang="0">
                  <a:pos x="1057" y="21"/>
                </a:cxn>
                <a:cxn ang="0">
                  <a:pos x="1047" y="11"/>
                </a:cxn>
                <a:cxn ang="0">
                  <a:pos x="1036" y="11"/>
                </a:cxn>
                <a:cxn ang="0">
                  <a:pos x="10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0" y="63"/>
                </a:cxn>
                <a:cxn ang="0">
                  <a:pos x="31" y="63"/>
                </a:cxn>
                <a:cxn ang="0">
                  <a:pos x="52" y="74"/>
                </a:cxn>
                <a:cxn ang="0">
                  <a:pos x="1005" y="74"/>
                </a:cxn>
                <a:cxn ang="0">
                  <a:pos x="1005" y="379"/>
                </a:cxn>
                <a:cxn ang="0">
                  <a:pos x="1047" y="379"/>
                </a:cxn>
                <a:cxn ang="0">
                  <a:pos x="1057" y="368"/>
                </a:cxn>
                <a:cxn ang="0">
                  <a:pos x="1057" y="337"/>
                </a:cxn>
                <a:cxn ang="0">
                  <a:pos x="1036" y="316"/>
                </a:cxn>
                <a:cxn ang="0">
                  <a:pos x="21" y="316"/>
                </a:cxn>
                <a:cxn ang="0">
                  <a:pos x="0" y="337"/>
                </a:cxn>
                <a:cxn ang="0">
                  <a:pos x="0" y="368"/>
                </a:cxn>
                <a:cxn ang="0">
                  <a:pos x="10" y="379"/>
                </a:cxn>
                <a:cxn ang="0">
                  <a:pos x="52" y="379"/>
                </a:cxn>
                <a:cxn ang="0">
                  <a:pos x="1005" y="379"/>
                </a:cxn>
              </a:cxnLst>
              <a:rect l="0" t="0" r="r" b="b"/>
              <a:pathLst>
                <a:path w="1057" h="379">
                  <a:moveTo>
                    <a:pt x="1005" y="74"/>
                  </a:moveTo>
                  <a:lnTo>
                    <a:pt x="1016" y="74"/>
                  </a:lnTo>
                  <a:lnTo>
                    <a:pt x="1036" y="63"/>
                  </a:lnTo>
                  <a:lnTo>
                    <a:pt x="1047" y="63"/>
                  </a:lnTo>
                  <a:lnTo>
                    <a:pt x="1057" y="53"/>
                  </a:lnTo>
                  <a:lnTo>
                    <a:pt x="1057" y="21"/>
                  </a:lnTo>
                  <a:lnTo>
                    <a:pt x="1047" y="11"/>
                  </a:lnTo>
                  <a:lnTo>
                    <a:pt x="1036" y="11"/>
                  </a:lnTo>
                  <a:lnTo>
                    <a:pt x="1026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0" y="63"/>
                  </a:lnTo>
                  <a:lnTo>
                    <a:pt x="31" y="63"/>
                  </a:lnTo>
                  <a:lnTo>
                    <a:pt x="52" y="74"/>
                  </a:lnTo>
                  <a:lnTo>
                    <a:pt x="1005" y="74"/>
                  </a:lnTo>
                  <a:close/>
                  <a:moveTo>
                    <a:pt x="1005" y="379"/>
                  </a:moveTo>
                  <a:lnTo>
                    <a:pt x="1047" y="379"/>
                  </a:lnTo>
                  <a:lnTo>
                    <a:pt x="1057" y="368"/>
                  </a:lnTo>
                  <a:lnTo>
                    <a:pt x="1057" y="337"/>
                  </a:lnTo>
                  <a:lnTo>
                    <a:pt x="1036" y="316"/>
                  </a:lnTo>
                  <a:lnTo>
                    <a:pt x="21" y="316"/>
                  </a:lnTo>
                  <a:lnTo>
                    <a:pt x="0" y="337"/>
                  </a:lnTo>
                  <a:lnTo>
                    <a:pt x="0" y="368"/>
                  </a:lnTo>
                  <a:lnTo>
                    <a:pt x="10" y="379"/>
                  </a:lnTo>
                  <a:lnTo>
                    <a:pt x="52" y="379"/>
                  </a:lnTo>
                  <a:lnTo>
                    <a:pt x="1005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0" name="Freeform 20"/>
            <p:cNvSpPr>
              <a:spLocks noEditPoints="1"/>
            </p:cNvSpPr>
            <p:nvPr/>
          </p:nvSpPr>
          <p:spPr bwMode="auto">
            <a:xfrm>
              <a:off x="20173" y="1802"/>
              <a:ext cx="943" cy="1105"/>
            </a:xfrm>
            <a:custGeom>
              <a:avLst/>
              <a:gdLst/>
              <a:ahLst/>
              <a:cxnLst>
                <a:cxn ang="0">
                  <a:pos x="311" y="589"/>
                </a:cxn>
                <a:cxn ang="0">
                  <a:pos x="581" y="589"/>
                </a:cxn>
                <a:cxn ang="0">
                  <a:pos x="715" y="568"/>
                </a:cxn>
                <a:cxn ang="0">
                  <a:pos x="840" y="505"/>
                </a:cxn>
                <a:cxn ang="0">
                  <a:pos x="912" y="410"/>
                </a:cxn>
                <a:cxn ang="0">
                  <a:pos x="943" y="295"/>
                </a:cxn>
                <a:cxn ang="0">
                  <a:pos x="912" y="179"/>
                </a:cxn>
                <a:cxn ang="0">
                  <a:pos x="840" y="84"/>
                </a:cxn>
                <a:cxn ang="0">
                  <a:pos x="715" y="21"/>
                </a:cxn>
                <a:cxn ang="0">
                  <a:pos x="570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83" y="42"/>
                </a:cxn>
                <a:cxn ang="0">
                  <a:pos x="125" y="52"/>
                </a:cxn>
                <a:cxn ang="0">
                  <a:pos x="145" y="52"/>
                </a:cxn>
                <a:cxn ang="0">
                  <a:pos x="156" y="63"/>
                </a:cxn>
                <a:cxn ang="0">
                  <a:pos x="166" y="84"/>
                </a:cxn>
                <a:cxn ang="0">
                  <a:pos x="166" y="1021"/>
                </a:cxn>
                <a:cxn ang="0">
                  <a:pos x="145" y="1042"/>
                </a:cxn>
                <a:cxn ang="0">
                  <a:pos x="125" y="1052"/>
                </a:cxn>
                <a:cxn ang="0">
                  <a:pos x="0" y="1052"/>
                </a:cxn>
                <a:cxn ang="0">
                  <a:pos x="0" y="1105"/>
                </a:cxn>
                <a:cxn ang="0">
                  <a:pos x="477" y="1105"/>
                </a:cxn>
                <a:cxn ang="0">
                  <a:pos x="477" y="1052"/>
                </a:cxn>
                <a:cxn ang="0">
                  <a:pos x="363" y="1052"/>
                </a:cxn>
                <a:cxn ang="0">
                  <a:pos x="332" y="1042"/>
                </a:cxn>
                <a:cxn ang="0">
                  <a:pos x="311" y="1021"/>
                </a:cxn>
                <a:cxn ang="0">
                  <a:pos x="311" y="979"/>
                </a:cxn>
                <a:cxn ang="0">
                  <a:pos x="311" y="589"/>
                </a:cxn>
                <a:cxn ang="0">
                  <a:pos x="311" y="547"/>
                </a:cxn>
                <a:cxn ang="0">
                  <a:pos x="311" y="63"/>
                </a:cxn>
                <a:cxn ang="0">
                  <a:pos x="322" y="52"/>
                </a:cxn>
                <a:cxn ang="0">
                  <a:pos x="353" y="52"/>
                </a:cxn>
                <a:cxn ang="0">
                  <a:pos x="384" y="42"/>
                </a:cxn>
                <a:cxn ang="0">
                  <a:pos x="529" y="42"/>
                </a:cxn>
                <a:cxn ang="0">
                  <a:pos x="632" y="52"/>
                </a:cxn>
                <a:cxn ang="0">
                  <a:pos x="705" y="95"/>
                </a:cxn>
                <a:cxn ang="0">
                  <a:pos x="746" y="137"/>
                </a:cxn>
                <a:cxn ang="0">
                  <a:pos x="778" y="200"/>
                </a:cxn>
                <a:cxn ang="0">
                  <a:pos x="778" y="337"/>
                </a:cxn>
                <a:cxn ang="0">
                  <a:pos x="767" y="400"/>
                </a:cxn>
                <a:cxn ang="0">
                  <a:pos x="746" y="452"/>
                </a:cxn>
                <a:cxn ang="0">
                  <a:pos x="705" y="505"/>
                </a:cxn>
                <a:cxn ang="0">
                  <a:pos x="632" y="537"/>
                </a:cxn>
                <a:cxn ang="0">
                  <a:pos x="529" y="547"/>
                </a:cxn>
                <a:cxn ang="0">
                  <a:pos x="311" y="547"/>
                </a:cxn>
              </a:cxnLst>
              <a:rect l="0" t="0" r="r" b="b"/>
              <a:pathLst>
                <a:path w="943" h="1105">
                  <a:moveTo>
                    <a:pt x="311" y="589"/>
                  </a:moveTo>
                  <a:lnTo>
                    <a:pt x="581" y="589"/>
                  </a:lnTo>
                  <a:lnTo>
                    <a:pt x="715" y="568"/>
                  </a:lnTo>
                  <a:lnTo>
                    <a:pt x="840" y="505"/>
                  </a:lnTo>
                  <a:lnTo>
                    <a:pt x="912" y="410"/>
                  </a:lnTo>
                  <a:lnTo>
                    <a:pt x="943" y="295"/>
                  </a:lnTo>
                  <a:lnTo>
                    <a:pt x="912" y="179"/>
                  </a:lnTo>
                  <a:lnTo>
                    <a:pt x="840" y="84"/>
                  </a:lnTo>
                  <a:lnTo>
                    <a:pt x="715" y="21"/>
                  </a:lnTo>
                  <a:lnTo>
                    <a:pt x="570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83" y="42"/>
                  </a:lnTo>
                  <a:lnTo>
                    <a:pt x="125" y="52"/>
                  </a:lnTo>
                  <a:lnTo>
                    <a:pt x="145" y="52"/>
                  </a:lnTo>
                  <a:lnTo>
                    <a:pt x="156" y="63"/>
                  </a:lnTo>
                  <a:lnTo>
                    <a:pt x="166" y="84"/>
                  </a:lnTo>
                  <a:lnTo>
                    <a:pt x="166" y="1021"/>
                  </a:lnTo>
                  <a:lnTo>
                    <a:pt x="145" y="1042"/>
                  </a:lnTo>
                  <a:lnTo>
                    <a:pt x="125" y="1052"/>
                  </a:lnTo>
                  <a:lnTo>
                    <a:pt x="0" y="1052"/>
                  </a:lnTo>
                  <a:lnTo>
                    <a:pt x="0" y="1105"/>
                  </a:lnTo>
                  <a:lnTo>
                    <a:pt x="477" y="1105"/>
                  </a:lnTo>
                  <a:lnTo>
                    <a:pt x="477" y="1052"/>
                  </a:lnTo>
                  <a:lnTo>
                    <a:pt x="363" y="1052"/>
                  </a:lnTo>
                  <a:lnTo>
                    <a:pt x="332" y="1042"/>
                  </a:lnTo>
                  <a:lnTo>
                    <a:pt x="311" y="1021"/>
                  </a:lnTo>
                  <a:lnTo>
                    <a:pt x="311" y="979"/>
                  </a:lnTo>
                  <a:lnTo>
                    <a:pt x="311" y="589"/>
                  </a:lnTo>
                  <a:close/>
                  <a:moveTo>
                    <a:pt x="311" y="547"/>
                  </a:moveTo>
                  <a:lnTo>
                    <a:pt x="311" y="63"/>
                  </a:lnTo>
                  <a:lnTo>
                    <a:pt x="322" y="52"/>
                  </a:lnTo>
                  <a:lnTo>
                    <a:pt x="353" y="52"/>
                  </a:lnTo>
                  <a:lnTo>
                    <a:pt x="384" y="42"/>
                  </a:lnTo>
                  <a:lnTo>
                    <a:pt x="529" y="42"/>
                  </a:lnTo>
                  <a:lnTo>
                    <a:pt x="632" y="52"/>
                  </a:lnTo>
                  <a:lnTo>
                    <a:pt x="705" y="95"/>
                  </a:lnTo>
                  <a:lnTo>
                    <a:pt x="746" y="137"/>
                  </a:lnTo>
                  <a:lnTo>
                    <a:pt x="778" y="200"/>
                  </a:lnTo>
                  <a:lnTo>
                    <a:pt x="778" y="337"/>
                  </a:lnTo>
                  <a:lnTo>
                    <a:pt x="767" y="400"/>
                  </a:lnTo>
                  <a:lnTo>
                    <a:pt x="746" y="452"/>
                  </a:lnTo>
                  <a:lnTo>
                    <a:pt x="705" y="505"/>
                  </a:lnTo>
                  <a:lnTo>
                    <a:pt x="632" y="537"/>
                  </a:lnTo>
                  <a:lnTo>
                    <a:pt x="529" y="547"/>
                  </a:lnTo>
                  <a:lnTo>
                    <a:pt x="311" y="5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1" name="Freeform 21"/>
            <p:cNvSpPr>
              <a:spLocks/>
            </p:cNvSpPr>
            <p:nvPr/>
          </p:nvSpPr>
          <p:spPr bwMode="auto">
            <a:xfrm>
              <a:off x="21251" y="2191"/>
              <a:ext cx="539" cy="716"/>
            </a:xfrm>
            <a:custGeom>
              <a:avLst/>
              <a:gdLst/>
              <a:ahLst/>
              <a:cxnLst>
                <a:cxn ang="0">
                  <a:pos x="239" y="590"/>
                </a:cxn>
                <a:cxn ang="0">
                  <a:pos x="239" y="337"/>
                </a:cxn>
                <a:cxn ang="0">
                  <a:pos x="249" y="221"/>
                </a:cxn>
                <a:cxn ang="0">
                  <a:pos x="280" y="127"/>
                </a:cxn>
                <a:cxn ang="0">
                  <a:pos x="342" y="63"/>
                </a:cxn>
                <a:cxn ang="0">
                  <a:pos x="425" y="32"/>
                </a:cxn>
                <a:cxn ang="0">
                  <a:pos x="446" y="32"/>
                </a:cxn>
                <a:cxn ang="0">
                  <a:pos x="404" y="74"/>
                </a:cxn>
                <a:cxn ang="0">
                  <a:pos x="404" y="127"/>
                </a:cxn>
                <a:cxn ang="0">
                  <a:pos x="435" y="158"/>
                </a:cxn>
                <a:cxn ang="0">
                  <a:pos x="456" y="169"/>
                </a:cxn>
                <a:cxn ang="0">
                  <a:pos x="498" y="169"/>
                </a:cxn>
                <a:cxn ang="0">
                  <a:pos x="508" y="158"/>
                </a:cxn>
                <a:cxn ang="0">
                  <a:pos x="529" y="148"/>
                </a:cxn>
                <a:cxn ang="0">
                  <a:pos x="539" y="127"/>
                </a:cxn>
                <a:cxn ang="0">
                  <a:pos x="539" y="63"/>
                </a:cxn>
                <a:cxn ang="0">
                  <a:pos x="498" y="21"/>
                </a:cxn>
                <a:cxn ang="0">
                  <a:pos x="467" y="0"/>
                </a:cxn>
                <a:cxn ang="0">
                  <a:pos x="425" y="0"/>
                </a:cxn>
                <a:cxn ang="0">
                  <a:pos x="342" y="21"/>
                </a:cxn>
                <a:cxn ang="0">
                  <a:pos x="290" y="63"/>
                </a:cxn>
                <a:cxn ang="0">
                  <a:pos x="249" y="116"/>
                </a:cxn>
                <a:cxn ang="0">
                  <a:pos x="228" y="179"/>
                </a:cxn>
                <a:cxn ang="0">
                  <a:pos x="228" y="0"/>
                </a:cxn>
                <a:cxn ang="0">
                  <a:pos x="0" y="11"/>
                </a:cxn>
                <a:cxn ang="0">
                  <a:pos x="0" y="63"/>
                </a:cxn>
                <a:cxn ang="0">
                  <a:pos x="52" y="63"/>
                </a:cxn>
                <a:cxn ang="0">
                  <a:pos x="83" y="74"/>
                </a:cxn>
                <a:cxn ang="0">
                  <a:pos x="125" y="95"/>
                </a:cxn>
                <a:cxn ang="0">
                  <a:pos x="125" y="621"/>
                </a:cxn>
                <a:cxn ang="0">
                  <a:pos x="114" y="642"/>
                </a:cxn>
                <a:cxn ang="0">
                  <a:pos x="104" y="653"/>
                </a:cxn>
                <a:cxn ang="0">
                  <a:pos x="83" y="663"/>
                </a:cxn>
                <a:cxn ang="0">
                  <a:pos x="0" y="663"/>
                </a:cxn>
                <a:cxn ang="0">
                  <a:pos x="0" y="716"/>
                </a:cxn>
                <a:cxn ang="0">
                  <a:pos x="394" y="716"/>
                </a:cxn>
                <a:cxn ang="0">
                  <a:pos x="394" y="663"/>
                </a:cxn>
                <a:cxn ang="0">
                  <a:pos x="280" y="663"/>
                </a:cxn>
                <a:cxn ang="0">
                  <a:pos x="259" y="653"/>
                </a:cxn>
                <a:cxn ang="0">
                  <a:pos x="239" y="632"/>
                </a:cxn>
                <a:cxn ang="0">
                  <a:pos x="239" y="590"/>
                </a:cxn>
              </a:cxnLst>
              <a:rect l="0" t="0" r="r" b="b"/>
              <a:pathLst>
                <a:path w="539" h="716">
                  <a:moveTo>
                    <a:pt x="239" y="590"/>
                  </a:moveTo>
                  <a:lnTo>
                    <a:pt x="239" y="337"/>
                  </a:lnTo>
                  <a:lnTo>
                    <a:pt x="249" y="221"/>
                  </a:lnTo>
                  <a:lnTo>
                    <a:pt x="280" y="127"/>
                  </a:lnTo>
                  <a:lnTo>
                    <a:pt x="342" y="63"/>
                  </a:lnTo>
                  <a:lnTo>
                    <a:pt x="425" y="32"/>
                  </a:lnTo>
                  <a:lnTo>
                    <a:pt x="446" y="32"/>
                  </a:lnTo>
                  <a:lnTo>
                    <a:pt x="404" y="74"/>
                  </a:lnTo>
                  <a:lnTo>
                    <a:pt x="404" y="127"/>
                  </a:lnTo>
                  <a:lnTo>
                    <a:pt x="435" y="158"/>
                  </a:lnTo>
                  <a:lnTo>
                    <a:pt x="456" y="169"/>
                  </a:lnTo>
                  <a:lnTo>
                    <a:pt x="498" y="169"/>
                  </a:lnTo>
                  <a:lnTo>
                    <a:pt x="508" y="158"/>
                  </a:lnTo>
                  <a:lnTo>
                    <a:pt x="529" y="148"/>
                  </a:lnTo>
                  <a:lnTo>
                    <a:pt x="539" y="127"/>
                  </a:lnTo>
                  <a:lnTo>
                    <a:pt x="539" y="63"/>
                  </a:lnTo>
                  <a:lnTo>
                    <a:pt x="498" y="21"/>
                  </a:lnTo>
                  <a:lnTo>
                    <a:pt x="467" y="0"/>
                  </a:lnTo>
                  <a:lnTo>
                    <a:pt x="425" y="0"/>
                  </a:lnTo>
                  <a:lnTo>
                    <a:pt x="342" y="21"/>
                  </a:lnTo>
                  <a:lnTo>
                    <a:pt x="290" y="63"/>
                  </a:lnTo>
                  <a:lnTo>
                    <a:pt x="249" y="116"/>
                  </a:lnTo>
                  <a:lnTo>
                    <a:pt x="228" y="179"/>
                  </a:lnTo>
                  <a:lnTo>
                    <a:pt x="228" y="0"/>
                  </a:lnTo>
                  <a:lnTo>
                    <a:pt x="0" y="11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83" y="74"/>
                  </a:lnTo>
                  <a:lnTo>
                    <a:pt x="125" y="95"/>
                  </a:lnTo>
                  <a:lnTo>
                    <a:pt x="125" y="621"/>
                  </a:lnTo>
                  <a:lnTo>
                    <a:pt x="114" y="642"/>
                  </a:lnTo>
                  <a:lnTo>
                    <a:pt x="104" y="653"/>
                  </a:lnTo>
                  <a:lnTo>
                    <a:pt x="83" y="663"/>
                  </a:lnTo>
                  <a:lnTo>
                    <a:pt x="0" y="663"/>
                  </a:lnTo>
                  <a:lnTo>
                    <a:pt x="0" y="716"/>
                  </a:lnTo>
                  <a:lnTo>
                    <a:pt x="394" y="716"/>
                  </a:lnTo>
                  <a:lnTo>
                    <a:pt x="394" y="663"/>
                  </a:lnTo>
                  <a:lnTo>
                    <a:pt x="280" y="663"/>
                  </a:lnTo>
                  <a:lnTo>
                    <a:pt x="259" y="653"/>
                  </a:lnTo>
                  <a:lnTo>
                    <a:pt x="239" y="632"/>
                  </a:lnTo>
                  <a:lnTo>
                    <a:pt x="239" y="5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2" name="Freeform 22"/>
            <p:cNvSpPr>
              <a:spLocks/>
            </p:cNvSpPr>
            <p:nvPr/>
          </p:nvSpPr>
          <p:spPr bwMode="auto">
            <a:xfrm>
              <a:off x="22018" y="1686"/>
              <a:ext cx="218" cy="1631"/>
            </a:xfrm>
            <a:custGeom>
              <a:avLst/>
              <a:gdLst/>
              <a:ahLst/>
              <a:cxnLst>
                <a:cxn ang="0">
                  <a:pos x="218" y="1631"/>
                </a:cxn>
                <a:cxn ang="0">
                  <a:pos x="218" y="1558"/>
                </a:cxn>
                <a:cxn ang="0">
                  <a:pos x="62" y="1558"/>
                </a:cxn>
                <a:cxn ang="0">
                  <a:pos x="62" y="63"/>
                </a:cxn>
                <a:cxn ang="0">
                  <a:pos x="218" y="63"/>
                </a:cxn>
                <a:cxn ang="0">
                  <a:pos x="218" y="0"/>
                </a:cxn>
                <a:cxn ang="0">
                  <a:pos x="0" y="0"/>
                </a:cxn>
                <a:cxn ang="0">
                  <a:pos x="0" y="1631"/>
                </a:cxn>
                <a:cxn ang="0">
                  <a:pos x="218" y="1631"/>
                </a:cxn>
              </a:cxnLst>
              <a:rect l="0" t="0" r="r" b="b"/>
              <a:pathLst>
                <a:path w="218" h="1631">
                  <a:moveTo>
                    <a:pt x="218" y="1631"/>
                  </a:moveTo>
                  <a:lnTo>
                    <a:pt x="218" y="1558"/>
                  </a:lnTo>
                  <a:lnTo>
                    <a:pt x="62" y="1558"/>
                  </a:lnTo>
                  <a:lnTo>
                    <a:pt x="62" y="63"/>
                  </a:lnTo>
                  <a:lnTo>
                    <a:pt x="218" y="63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1631"/>
                  </a:lnTo>
                  <a:lnTo>
                    <a:pt x="218" y="16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3" name="Freeform 23"/>
            <p:cNvSpPr>
              <a:spLocks/>
            </p:cNvSpPr>
            <p:nvPr/>
          </p:nvSpPr>
          <p:spPr bwMode="auto">
            <a:xfrm>
              <a:off x="22360" y="1760"/>
              <a:ext cx="1130" cy="1178"/>
            </a:xfrm>
            <a:custGeom>
              <a:avLst/>
              <a:gdLst/>
              <a:ahLst/>
              <a:cxnLst>
                <a:cxn ang="0">
                  <a:pos x="1130" y="21"/>
                </a:cxn>
                <a:cxn ang="0">
                  <a:pos x="1130" y="0"/>
                </a:cxn>
                <a:cxn ang="0">
                  <a:pos x="1109" y="0"/>
                </a:cxn>
                <a:cxn ang="0">
                  <a:pos x="1088" y="21"/>
                </a:cxn>
                <a:cxn ang="0">
                  <a:pos x="974" y="147"/>
                </a:cxn>
                <a:cxn ang="0">
                  <a:pos x="964" y="126"/>
                </a:cxn>
                <a:cxn ang="0">
                  <a:pos x="933" y="84"/>
                </a:cxn>
                <a:cxn ang="0">
                  <a:pos x="881" y="42"/>
                </a:cxn>
                <a:cxn ang="0">
                  <a:pos x="809" y="10"/>
                </a:cxn>
                <a:cxn ang="0">
                  <a:pos x="715" y="0"/>
                </a:cxn>
                <a:cxn ang="0">
                  <a:pos x="539" y="31"/>
                </a:cxn>
                <a:cxn ang="0">
                  <a:pos x="373" y="105"/>
                </a:cxn>
                <a:cxn ang="0">
                  <a:pos x="218" y="231"/>
                </a:cxn>
                <a:cxn ang="0">
                  <a:pos x="104" y="379"/>
                </a:cxn>
                <a:cxn ang="0">
                  <a:pos x="21" y="547"/>
                </a:cxn>
                <a:cxn ang="0">
                  <a:pos x="0" y="736"/>
                </a:cxn>
                <a:cxn ang="0">
                  <a:pos x="21" y="884"/>
                </a:cxn>
                <a:cxn ang="0">
                  <a:pos x="83" y="1010"/>
                </a:cxn>
                <a:cxn ang="0">
                  <a:pos x="176" y="1105"/>
                </a:cxn>
                <a:cxn ang="0">
                  <a:pos x="290" y="1157"/>
                </a:cxn>
                <a:cxn ang="0">
                  <a:pos x="435" y="1178"/>
                </a:cxn>
                <a:cxn ang="0">
                  <a:pos x="560" y="1157"/>
                </a:cxn>
                <a:cxn ang="0">
                  <a:pos x="684" y="1115"/>
                </a:cxn>
                <a:cxn ang="0">
                  <a:pos x="777" y="1042"/>
                </a:cxn>
                <a:cxn ang="0">
                  <a:pos x="871" y="947"/>
                </a:cxn>
                <a:cxn ang="0">
                  <a:pos x="923" y="852"/>
                </a:cxn>
                <a:cxn ang="0">
                  <a:pos x="954" y="757"/>
                </a:cxn>
                <a:cxn ang="0">
                  <a:pos x="943" y="747"/>
                </a:cxn>
                <a:cxn ang="0">
                  <a:pos x="943" y="736"/>
                </a:cxn>
                <a:cxn ang="0">
                  <a:pos x="923" y="736"/>
                </a:cxn>
                <a:cxn ang="0">
                  <a:pos x="912" y="747"/>
                </a:cxn>
                <a:cxn ang="0">
                  <a:pos x="912" y="757"/>
                </a:cxn>
                <a:cxn ang="0">
                  <a:pos x="892" y="821"/>
                </a:cxn>
                <a:cxn ang="0">
                  <a:pos x="840" y="915"/>
                </a:cxn>
                <a:cxn ang="0">
                  <a:pos x="746" y="1010"/>
                </a:cxn>
                <a:cxn ang="0">
                  <a:pos x="643" y="1084"/>
                </a:cxn>
                <a:cxn ang="0">
                  <a:pos x="549" y="1126"/>
                </a:cxn>
                <a:cxn ang="0">
                  <a:pos x="456" y="1136"/>
                </a:cxn>
                <a:cxn ang="0">
                  <a:pos x="373" y="1126"/>
                </a:cxn>
                <a:cxn ang="0">
                  <a:pos x="280" y="1084"/>
                </a:cxn>
                <a:cxn ang="0">
                  <a:pos x="207" y="1021"/>
                </a:cxn>
                <a:cxn ang="0">
                  <a:pos x="166" y="926"/>
                </a:cxn>
                <a:cxn ang="0">
                  <a:pos x="145" y="800"/>
                </a:cxn>
                <a:cxn ang="0">
                  <a:pos x="156" y="694"/>
                </a:cxn>
                <a:cxn ang="0">
                  <a:pos x="176" y="558"/>
                </a:cxn>
                <a:cxn ang="0">
                  <a:pos x="239" y="400"/>
                </a:cxn>
                <a:cxn ang="0">
                  <a:pos x="332" y="252"/>
                </a:cxn>
                <a:cxn ang="0">
                  <a:pos x="446" y="147"/>
                </a:cxn>
                <a:cxn ang="0">
                  <a:pos x="581" y="73"/>
                </a:cxn>
                <a:cxn ang="0">
                  <a:pos x="726" y="52"/>
                </a:cxn>
                <a:cxn ang="0">
                  <a:pos x="840" y="73"/>
                </a:cxn>
                <a:cxn ang="0">
                  <a:pos x="912" y="137"/>
                </a:cxn>
                <a:cxn ang="0">
                  <a:pos x="964" y="242"/>
                </a:cxn>
                <a:cxn ang="0">
                  <a:pos x="985" y="368"/>
                </a:cxn>
                <a:cxn ang="0">
                  <a:pos x="985" y="442"/>
                </a:cxn>
                <a:cxn ang="0">
                  <a:pos x="974" y="452"/>
                </a:cxn>
                <a:cxn ang="0">
                  <a:pos x="985" y="463"/>
                </a:cxn>
                <a:cxn ang="0">
                  <a:pos x="1026" y="463"/>
                </a:cxn>
                <a:cxn ang="0">
                  <a:pos x="1026" y="452"/>
                </a:cxn>
                <a:cxn ang="0">
                  <a:pos x="1037" y="431"/>
                </a:cxn>
                <a:cxn ang="0">
                  <a:pos x="1130" y="21"/>
                </a:cxn>
              </a:cxnLst>
              <a:rect l="0" t="0" r="r" b="b"/>
              <a:pathLst>
                <a:path w="1130" h="1178">
                  <a:moveTo>
                    <a:pt x="1130" y="21"/>
                  </a:moveTo>
                  <a:lnTo>
                    <a:pt x="1130" y="0"/>
                  </a:lnTo>
                  <a:lnTo>
                    <a:pt x="1109" y="0"/>
                  </a:lnTo>
                  <a:lnTo>
                    <a:pt x="1088" y="21"/>
                  </a:lnTo>
                  <a:lnTo>
                    <a:pt x="974" y="147"/>
                  </a:lnTo>
                  <a:lnTo>
                    <a:pt x="964" y="126"/>
                  </a:lnTo>
                  <a:lnTo>
                    <a:pt x="933" y="84"/>
                  </a:lnTo>
                  <a:lnTo>
                    <a:pt x="881" y="42"/>
                  </a:lnTo>
                  <a:lnTo>
                    <a:pt x="809" y="10"/>
                  </a:lnTo>
                  <a:lnTo>
                    <a:pt x="715" y="0"/>
                  </a:lnTo>
                  <a:lnTo>
                    <a:pt x="539" y="31"/>
                  </a:lnTo>
                  <a:lnTo>
                    <a:pt x="373" y="105"/>
                  </a:lnTo>
                  <a:lnTo>
                    <a:pt x="218" y="231"/>
                  </a:lnTo>
                  <a:lnTo>
                    <a:pt x="104" y="379"/>
                  </a:lnTo>
                  <a:lnTo>
                    <a:pt x="21" y="547"/>
                  </a:lnTo>
                  <a:lnTo>
                    <a:pt x="0" y="736"/>
                  </a:lnTo>
                  <a:lnTo>
                    <a:pt x="21" y="884"/>
                  </a:lnTo>
                  <a:lnTo>
                    <a:pt x="83" y="1010"/>
                  </a:lnTo>
                  <a:lnTo>
                    <a:pt x="176" y="1105"/>
                  </a:lnTo>
                  <a:lnTo>
                    <a:pt x="290" y="1157"/>
                  </a:lnTo>
                  <a:lnTo>
                    <a:pt x="435" y="1178"/>
                  </a:lnTo>
                  <a:lnTo>
                    <a:pt x="560" y="1157"/>
                  </a:lnTo>
                  <a:lnTo>
                    <a:pt x="684" y="1115"/>
                  </a:lnTo>
                  <a:lnTo>
                    <a:pt x="777" y="1042"/>
                  </a:lnTo>
                  <a:lnTo>
                    <a:pt x="871" y="947"/>
                  </a:lnTo>
                  <a:lnTo>
                    <a:pt x="923" y="852"/>
                  </a:lnTo>
                  <a:lnTo>
                    <a:pt x="954" y="757"/>
                  </a:lnTo>
                  <a:lnTo>
                    <a:pt x="943" y="747"/>
                  </a:lnTo>
                  <a:lnTo>
                    <a:pt x="943" y="736"/>
                  </a:lnTo>
                  <a:lnTo>
                    <a:pt x="923" y="736"/>
                  </a:lnTo>
                  <a:lnTo>
                    <a:pt x="912" y="747"/>
                  </a:lnTo>
                  <a:lnTo>
                    <a:pt x="912" y="757"/>
                  </a:lnTo>
                  <a:lnTo>
                    <a:pt x="892" y="821"/>
                  </a:lnTo>
                  <a:lnTo>
                    <a:pt x="840" y="915"/>
                  </a:lnTo>
                  <a:lnTo>
                    <a:pt x="746" y="1010"/>
                  </a:lnTo>
                  <a:lnTo>
                    <a:pt x="643" y="1084"/>
                  </a:lnTo>
                  <a:lnTo>
                    <a:pt x="549" y="1126"/>
                  </a:lnTo>
                  <a:lnTo>
                    <a:pt x="456" y="1136"/>
                  </a:lnTo>
                  <a:lnTo>
                    <a:pt x="373" y="1126"/>
                  </a:lnTo>
                  <a:lnTo>
                    <a:pt x="280" y="1084"/>
                  </a:lnTo>
                  <a:lnTo>
                    <a:pt x="207" y="1021"/>
                  </a:lnTo>
                  <a:lnTo>
                    <a:pt x="166" y="926"/>
                  </a:lnTo>
                  <a:lnTo>
                    <a:pt x="145" y="800"/>
                  </a:lnTo>
                  <a:lnTo>
                    <a:pt x="156" y="694"/>
                  </a:lnTo>
                  <a:lnTo>
                    <a:pt x="176" y="558"/>
                  </a:lnTo>
                  <a:lnTo>
                    <a:pt x="239" y="400"/>
                  </a:lnTo>
                  <a:lnTo>
                    <a:pt x="332" y="252"/>
                  </a:lnTo>
                  <a:lnTo>
                    <a:pt x="446" y="147"/>
                  </a:lnTo>
                  <a:lnTo>
                    <a:pt x="581" y="73"/>
                  </a:lnTo>
                  <a:lnTo>
                    <a:pt x="726" y="52"/>
                  </a:lnTo>
                  <a:lnTo>
                    <a:pt x="840" y="73"/>
                  </a:lnTo>
                  <a:lnTo>
                    <a:pt x="912" y="137"/>
                  </a:lnTo>
                  <a:lnTo>
                    <a:pt x="964" y="242"/>
                  </a:lnTo>
                  <a:lnTo>
                    <a:pt x="985" y="368"/>
                  </a:lnTo>
                  <a:lnTo>
                    <a:pt x="985" y="442"/>
                  </a:lnTo>
                  <a:lnTo>
                    <a:pt x="974" y="452"/>
                  </a:lnTo>
                  <a:lnTo>
                    <a:pt x="985" y="463"/>
                  </a:lnTo>
                  <a:lnTo>
                    <a:pt x="1026" y="463"/>
                  </a:lnTo>
                  <a:lnTo>
                    <a:pt x="1026" y="452"/>
                  </a:lnTo>
                  <a:lnTo>
                    <a:pt x="1037" y="431"/>
                  </a:lnTo>
                  <a:lnTo>
                    <a:pt x="1130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4" name="Freeform 24"/>
            <p:cNvSpPr>
              <a:spLocks/>
            </p:cNvSpPr>
            <p:nvPr/>
          </p:nvSpPr>
          <p:spPr bwMode="auto">
            <a:xfrm>
              <a:off x="23573" y="2191"/>
              <a:ext cx="653" cy="737"/>
            </a:xfrm>
            <a:custGeom>
              <a:avLst/>
              <a:gdLst/>
              <a:ahLst/>
              <a:cxnLst>
                <a:cxn ang="0">
                  <a:pos x="93" y="642"/>
                </a:cxn>
                <a:cxn ang="0">
                  <a:pos x="83" y="674"/>
                </a:cxn>
                <a:cxn ang="0">
                  <a:pos x="93" y="716"/>
                </a:cxn>
                <a:cxn ang="0">
                  <a:pos x="135" y="737"/>
                </a:cxn>
                <a:cxn ang="0">
                  <a:pos x="166" y="726"/>
                </a:cxn>
                <a:cxn ang="0">
                  <a:pos x="207" y="600"/>
                </a:cxn>
                <a:cxn ang="0">
                  <a:pos x="259" y="432"/>
                </a:cxn>
                <a:cxn ang="0">
                  <a:pos x="290" y="284"/>
                </a:cxn>
                <a:cxn ang="0">
                  <a:pos x="311" y="211"/>
                </a:cxn>
                <a:cxn ang="0">
                  <a:pos x="342" y="158"/>
                </a:cxn>
                <a:cxn ang="0">
                  <a:pos x="373" y="105"/>
                </a:cxn>
                <a:cxn ang="0">
                  <a:pos x="425" y="63"/>
                </a:cxn>
                <a:cxn ang="0">
                  <a:pos x="549" y="32"/>
                </a:cxn>
                <a:cxn ang="0">
                  <a:pos x="580" y="53"/>
                </a:cxn>
                <a:cxn ang="0">
                  <a:pos x="559" y="63"/>
                </a:cxn>
                <a:cxn ang="0">
                  <a:pos x="508" y="148"/>
                </a:cxn>
                <a:cxn ang="0">
                  <a:pos x="518" y="179"/>
                </a:cxn>
                <a:cxn ang="0">
                  <a:pos x="549" y="200"/>
                </a:cxn>
                <a:cxn ang="0">
                  <a:pos x="622" y="179"/>
                </a:cxn>
                <a:cxn ang="0">
                  <a:pos x="653" y="137"/>
                </a:cxn>
                <a:cxn ang="0">
                  <a:pos x="632" y="42"/>
                </a:cxn>
                <a:cxn ang="0">
                  <a:pos x="518" y="0"/>
                </a:cxn>
                <a:cxn ang="0">
                  <a:pos x="363" y="74"/>
                </a:cxn>
                <a:cxn ang="0">
                  <a:pos x="311" y="84"/>
                </a:cxn>
                <a:cxn ang="0">
                  <a:pos x="217" y="0"/>
                </a:cxn>
                <a:cxn ang="0">
                  <a:pos x="114" y="21"/>
                </a:cxn>
                <a:cxn ang="0">
                  <a:pos x="72" y="53"/>
                </a:cxn>
                <a:cxn ang="0">
                  <a:pos x="10" y="221"/>
                </a:cxn>
                <a:cxn ang="0">
                  <a:pos x="0" y="253"/>
                </a:cxn>
                <a:cxn ang="0">
                  <a:pos x="41" y="263"/>
                </a:cxn>
                <a:cxn ang="0">
                  <a:pos x="52" y="232"/>
                </a:cxn>
                <a:cxn ang="0">
                  <a:pos x="114" y="63"/>
                </a:cxn>
                <a:cxn ang="0">
                  <a:pos x="186" y="32"/>
                </a:cxn>
                <a:cxn ang="0">
                  <a:pos x="217" y="74"/>
                </a:cxn>
                <a:cxn ang="0">
                  <a:pos x="207" y="169"/>
                </a:cxn>
                <a:cxn ang="0">
                  <a:pos x="197" y="242"/>
                </a:cxn>
              </a:cxnLst>
              <a:rect l="0" t="0" r="r" b="b"/>
              <a:pathLst>
                <a:path w="653" h="737">
                  <a:moveTo>
                    <a:pt x="103" y="621"/>
                  </a:moveTo>
                  <a:lnTo>
                    <a:pt x="93" y="642"/>
                  </a:lnTo>
                  <a:lnTo>
                    <a:pt x="93" y="663"/>
                  </a:lnTo>
                  <a:lnTo>
                    <a:pt x="83" y="674"/>
                  </a:lnTo>
                  <a:lnTo>
                    <a:pt x="83" y="695"/>
                  </a:lnTo>
                  <a:lnTo>
                    <a:pt x="93" y="716"/>
                  </a:lnTo>
                  <a:lnTo>
                    <a:pt x="103" y="726"/>
                  </a:lnTo>
                  <a:lnTo>
                    <a:pt x="135" y="737"/>
                  </a:lnTo>
                  <a:lnTo>
                    <a:pt x="145" y="737"/>
                  </a:lnTo>
                  <a:lnTo>
                    <a:pt x="166" y="726"/>
                  </a:lnTo>
                  <a:lnTo>
                    <a:pt x="197" y="663"/>
                  </a:lnTo>
                  <a:lnTo>
                    <a:pt x="207" y="600"/>
                  </a:lnTo>
                  <a:lnTo>
                    <a:pt x="249" y="474"/>
                  </a:lnTo>
                  <a:lnTo>
                    <a:pt x="259" y="432"/>
                  </a:lnTo>
                  <a:lnTo>
                    <a:pt x="269" y="358"/>
                  </a:lnTo>
                  <a:lnTo>
                    <a:pt x="290" y="284"/>
                  </a:lnTo>
                  <a:lnTo>
                    <a:pt x="300" y="221"/>
                  </a:lnTo>
                  <a:lnTo>
                    <a:pt x="311" y="211"/>
                  </a:lnTo>
                  <a:lnTo>
                    <a:pt x="321" y="190"/>
                  </a:lnTo>
                  <a:lnTo>
                    <a:pt x="342" y="158"/>
                  </a:lnTo>
                  <a:lnTo>
                    <a:pt x="352" y="137"/>
                  </a:lnTo>
                  <a:lnTo>
                    <a:pt x="373" y="105"/>
                  </a:lnTo>
                  <a:lnTo>
                    <a:pt x="404" y="74"/>
                  </a:lnTo>
                  <a:lnTo>
                    <a:pt x="425" y="63"/>
                  </a:lnTo>
                  <a:lnTo>
                    <a:pt x="518" y="32"/>
                  </a:lnTo>
                  <a:lnTo>
                    <a:pt x="549" y="32"/>
                  </a:lnTo>
                  <a:lnTo>
                    <a:pt x="570" y="42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59" y="63"/>
                  </a:lnTo>
                  <a:lnTo>
                    <a:pt x="528" y="84"/>
                  </a:lnTo>
                  <a:lnTo>
                    <a:pt x="508" y="148"/>
                  </a:lnTo>
                  <a:lnTo>
                    <a:pt x="508" y="158"/>
                  </a:lnTo>
                  <a:lnTo>
                    <a:pt x="518" y="179"/>
                  </a:lnTo>
                  <a:lnTo>
                    <a:pt x="528" y="190"/>
                  </a:lnTo>
                  <a:lnTo>
                    <a:pt x="549" y="200"/>
                  </a:lnTo>
                  <a:lnTo>
                    <a:pt x="591" y="200"/>
                  </a:lnTo>
                  <a:lnTo>
                    <a:pt x="622" y="179"/>
                  </a:lnTo>
                  <a:lnTo>
                    <a:pt x="642" y="158"/>
                  </a:lnTo>
                  <a:lnTo>
                    <a:pt x="653" y="137"/>
                  </a:lnTo>
                  <a:lnTo>
                    <a:pt x="653" y="74"/>
                  </a:lnTo>
                  <a:lnTo>
                    <a:pt x="632" y="42"/>
                  </a:lnTo>
                  <a:lnTo>
                    <a:pt x="570" y="0"/>
                  </a:lnTo>
                  <a:lnTo>
                    <a:pt x="518" y="0"/>
                  </a:lnTo>
                  <a:lnTo>
                    <a:pt x="425" y="21"/>
                  </a:lnTo>
                  <a:lnTo>
                    <a:pt x="363" y="74"/>
                  </a:lnTo>
                  <a:lnTo>
                    <a:pt x="321" y="127"/>
                  </a:lnTo>
                  <a:lnTo>
                    <a:pt x="311" y="84"/>
                  </a:lnTo>
                  <a:lnTo>
                    <a:pt x="249" y="21"/>
                  </a:lnTo>
                  <a:lnTo>
                    <a:pt x="217" y="0"/>
                  </a:lnTo>
                  <a:lnTo>
                    <a:pt x="145" y="0"/>
                  </a:lnTo>
                  <a:lnTo>
                    <a:pt x="114" y="21"/>
                  </a:lnTo>
                  <a:lnTo>
                    <a:pt x="93" y="32"/>
                  </a:lnTo>
                  <a:lnTo>
                    <a:pt x="72" y="53"/>
                  </a:lnTo>
                  <a:lnTo>
                    <a:pt x="52" y="95"/>
                  </a:lnTo>
                  <a:lnTo>
                    <a:pt x="10" y="221"/>
                  </a:lnTo>
                  <a:lnTo>
                    <a:pt x="10" y="242"/>
                  </a:lnTo>
                  <a:lnTo>
                    <a:pt x="0" y="253"/>
                  </a:lnTo>
                  <a:lnTo>
                    <a:pt x="10" y="263"/>
                  </a:lnTo>
                  <a:lnTo>
                    <a:pt x="41" y="263"/>
                  </a:lnTo>
                  <a:lnTo>
                    <a:pt x="41" y="253"/>
                  </a:lnTo>
                  <a:lnTo>
                    <a:pt x="52" y="232"/>
                  </a:lnTo>
                  <a:lnTo>
                    <a:pt x="83" y="127"/>
                  </a:lnTo>
                  <a:lnTo>
                    <a:pt x="114" y="63"/>
                  </a:lnTo>
                  <a:lnTo>
                    <a:pt x="166" y="32"/>
                  </a:lnTo>
                  <a:lnTo>
                    <a:pt x="186" y="32"/>
                  </a:lnTo>
                  <a:lnTo>
                    <a:pt x="207" y="53"/>
                  </a:lnTo>
                  <a:lnTo>
                    <a:pt x="217" y="74"/>
                  </a:lnTo>
                  <a:lnTo>
                    <a:pt x="217" y="148"/>
                  </a:lnTo>
                  <a:lnTo>
                    <a:pt x="207" y="169"/>
                  </a:lnTo>
                  <a:lnTo>
                    <a:pt x="207" y="200"/>
                  </a:lnTo>
                  <a:lnTo>
                    <a:pt x="197" y="242"/>
                  </a:lnTo>
                  <a:lnTo>
                    <a:pt x="103" y="6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5" name="Freeform 25"/>
            <p:cNvSpPr>
              <a:spLocks noEditPoints="1"/>
            </p:cNvSpPr>
            <p:nvPr/>
          </p:nvSpPr>
          <p:spPr bwMode="auto">
            <a:xfrm>
              <a:off x="24837" y="2307"/>
              <a:ext cx="1057" cy="379"/>
            </a:xfrm>
            <a:custGeom>
              <a:avLst/>
              <a:gdLst/>
              <a:ahLst/>
              <a:cxnLst>
                <a:cxn ang="0">
                  <a:pos x="1006" y="74"/>
                </a:cxn>
                <a:cxn ang="0">
                  <a:pos x="1016" y="74"/>
                </a:cxn>
                <a:cxn ang="0">
                  <a:pos x="1037" y="63"/>
                </a:cxn>
                <a:cxn ang="0">
                  <a:pos x="1047" y="63"/>
                </a:cxn>
                <a:cxn ang="0">
                  <a:pos x="1057" y="53"/>
                </a:cxn>
                <a:cxn ang="0">
                  <a:pos x="1057" y="21"/>
                </a:cxn>
                <a:cxn ang="0">
                  <a:pos x="1047" y="11"/>
                </a:cxn>
                <a:cxn ang="0">
                  <a:pos x="1037" y="11"/>
                </a:cxn>
                <a:cxn ang="0">
                  <a:pos x="10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1" y="63"/>
                </a:cxn>
                <a:cxn ang="0">
                  <a:pos x="31" y="63"/>
                </a:cxn>
                <a:cxn ang="0">
                  <a:pos x="52" y="74"/>
                </a:cxn>
                <a:cxn ang="0">
                  <a:pos x="1006" y="74"/>
                </a:cxn>
                <a:cxn ang="0">
                  <a:pos x="1006" y="379"/>
                </a:cxn>
                <a:cxn ang="0">
                  <a:pos x="1047" y="379"/>
                </a:cxn>
                <a:cxn ang="0">
                  <a:pos x="1057" y="368"/>
                </a:cxn>
                <a:cxn ang="0">
                  <a:pos x="1057" y="337"/>
                </a:cxn>
                <a:cxn ang="0">
                  <a:pos x="1037" y="316"/>
                </a:cxn>
                <a:cxn ang="0">
                  <a:pos x="21" y="316"/>
                </a:cxn>
                <a:cxn ang="0">
                  <a:pos x="0" y="337"/>
                </a:cxn>
                <a:cxn ang="0">
                  <a:pos x="0" y="368"/>
                </a:cxn>
                <a:cxn ang="0">
                  <a:pos x="11" y="379"/>
                </a:cxn>
                <a:cxn ang="0">
                  <a:pos x="52" y="379"/>
                </a:cxn>
                <a:cxn ang="0">
                  <a:pos x="1006" y="379"/>
                </a:cxn>
              </a:cxnLst>
              <a:rect l="0" t="0" r="r" b="b"/>
              <a:pathLst>
                <a:path w="1057" h="379">
                  <a:moveTo>
                    <a:pt x="1006" y="74"/>
                  </a:moveTo>
                  <a:lnTo>
                    <a:pt x="1016" y="74"/>
                  </a:lnTo>
                  <a:lnTo>
                    <a:pt x="1037" y="63"/>
                  </a:lnTo>
                  <a:lnTo>
                    <a:pt x="1047" y="63"/>
                  </a:lnTo>
                  <a:lnTo>
                    <a:pt x="1057" y="53"/>
                  </a:lnTo>
                  <a:lnTo>
                    <a:pt x="1057" y="21"/>
                  </a:lnTo>
                  <a:lnTo>
                    <a:pt x="1047" y="11"/>
                  </a:lnTo>
                  <a:lnTo>
                    <a:pt x="1037" y="11"/>
                  </a:lnTo>
                  <a:lnTo>
                    <a:pt x="1026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1" y="63"/>
                  </a:lnTo>
                  <a:lnTo>
                    <a:pt x="31" y="63"/>
                  </a:lnTo>
                  <a:lnTo>
                    <a:pt x="52" y="74"/>
                  </a:lnTo>
                  <a:lnTo>
                    <a:pt x="1006" y="74"/>
                  </a:lnTo>
                  <a:close/>
                  <a:moveTo>
                    <a:pt x="1006" y="379"/>
                  </a:moveTo>
                  <a:lnTo>
                    <a:pt x="1047" y="379"/>
                  </a:lnTo>
                  <a:lnTo>
                    <a:pt x="1057" y="368"/>
                  </a:lnTo>
                  <a:lnTo>
                    <a:pt x="1057" y="337"/>
                  </a:lnTo>
                  <a:lnTo>
                    <a:pt x="1037" y="316"/>
                  </a:lnTo>
                  <a:lnTo>
                    <a:pt x="21" y="316"/>
                  </a:lnTo>
                  <a:lnTo>
                    <a:pt x="0" y="337"/>
                  </a:lnTo>
                  <a:lnTo>
                    <a:pt x="0" y="368"/>
                  </a:lnTo>
                  <a:lnTo>
                    <a:pt x="11" y="379"/>
                  </a:lnTo>
                  <a:lnTo>
                    <a:pt x="52" y="379"/>
                  </a:lnTo>
                  <a:lnTo>
                    <a:pt x="1006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6" name="Freeform 26"/>
            <p:cNvSpPr>
              <a:spLocks noEditPoints="1"/>
            </p:cNvSpPr>
            <p:nvPr/>
          </p:nvSpPr>
          <p:spPr bwMode="auto">
            <a:xfrm>
              <a:off x="26496" y="1823"/>
              <a:ext cx="673" cy="1115"/>
            </a:xfrm>
            <a:custGeom>
              <a:avLst/>
              <a:gdLst/>
              <a:ahLst/>
              <a:cxnLst>
                <a:cxn ang="0">
                  <a:pos x="673" y="568"/>
                </a:cxn>
                <a:cxn ang="0">
                  <a:pos x="673" y="431"/>
                </a:cxn>
                <a:cxn ang="0">
                  <a:pos x="653" y="305"/>
                </a:cxn>
                <a:cxn ang="0">
                  <a:pos x="611" y="179"/>
                </a:cxn>
                <a:cxn ang="0">
                  <a:pos x="549" y="84"/>
                </a:cxn>
                <a:cxn ang="0">
                  <a:pos x="466" y="31"/>
                </a:cxn>
                <a:cxn ang="0">
                  <a:pos x="393" y="10"/>
                </a:cxn>
                <a:cxn ang="0">
                  <a:pos x="342" y="0"/>
                </a:cxn>
                <a:cxn ang="0">
                  <a:pos x="269" y="10"/>
                </a:cxn>
                <a:cxn ang="0">
                  <a:pos x="186" y="42"/>
                </a:cxn>
                <a:cxn ang="0">
                  <a:pos x="114" y="105"/>
                </a:cxn>
                <a:cxn ang="0">
                  <a:pos x="62" y="200"/>
                </a:cxn>
                <a:cxn ang="0">
                  <a:pos x="20" y="316"/>
                </a:cxn>
                <a:cxn ang="0">
                  <a:pos x="0" y="431"/>
                </a:cxn>
                <a:cxn ang="0">
                  <a:pos x="0" y="694"/>
                </a:cxn>
                <a:cxn ang="0">
                  <a:pos x="20" y="831"/>
                </a:cxn>
                <a:cxn ang="0">
                  <a:pos x="72" y="958"/>
                </a:cxn>
                <a:cxn ang="0">
                  <a:pos x="134" y="1042"/>
                </a:cxn>
                <a:cxn ang="0">
                  <a:pos x="197" y="1084"/>
                </a:cxn>
                <a:cxn ang="0">
                  <a:pos x="269" y="1115"/>
                </a:cxn>
                <a:cxn ang="0">
                  <a:pos x="331" y="1115"/>
                </a:cxn>
                <a:cxn ang="0">
                  <a:pos x="404" y="1105"/>
                </a:cxn>
                <a:cxn ang="0">
                  <a:pos x="476" y="1084"/>
                </a:cxn>
                <a:cxn ang="0">
                  <a:pos x="549" y="1021"/>
                </a:cxn>
                <a:cxn ang="0">
                  <a:pos x="611" y="926"/>
                </a:cxn>
                <a:cxn ang="0">
                  <a:pos x="653" y="810"/>
                </a:cxn>
                <a:cxn ang="0">
                  <a:pos x="673" y="694"/>
                </a:cxn>
                <a:cxn ang="0">
                  <a:pos x="673" y="568"/>
                </a:cxn>
                <a:cxn ang="0">
                  <a:pos x="331" y="1084"/>
                </a:cxn>
                <a:cxn ang="0">
                  <a:pos x="279" y="1073"/>
                </a:cxn>
                <a:cxn ang="0">
                  <a:pos x="228" y="1042"/>
                </a:cxn>
                <a:cxn ang="0">
                  <a:pos x="186" y="979"/>
                </a:cxn>
                <a:cxn ang="0">
                  <a:pos x="155" y="884"/>
                </a:cxn>
                <a:cxn ang="0">
                  <a:pos x="134" y="779"/>
                </a:cxn>
                <a:cxn ang="0">
                  <a:pos x="134" y="389"/>
                </a:cxn>
                <a:cxn ang="0">
                  <a:pos x="145" y="242"/>
                </a:cxn>
                <a:cxn ang="0">
                  <a:pos x="176" y="147"/>
                </a:cxn>
                <a:cxn ang="0">
                  <a:pos x="217" y="84"/>
                </a:cxn>
                <a:cxn ang="0">
                  <a:pos x="259" y="52"/>
                </a:cxn>
                <a:cxn ang="0">
                  <a:pos x="300" y="42"/>
                </a:cxn>
                <a:cxn ang="0">
                  <a:pos x="383" y="42"/>
                </a:cxn>
                <a:cxn ang="0">
                  <a:pos x="435" y="74"/>
                </a:cxn>
                <a:cxn ang="0">
                  <a:pos x="487" y="126"/>
                </a:cxn>
                <a:cxn ang="0">
                  <a:pos x="528" y="231"/>
                </a:cxn>
                <a:cxn ang="0">
                  <a:pos x="539" y="379"/>
                </a:cxn>
                <a:cxn ang="0">
                  <a:pos x="539" y="716"/>
                </a:cxn>
                <a:cxn ang="0">
                  <a:pos x="518" y="884"/>
                </a:cxn>
                <a:cxn ang="0">
                  <a:pos x="487" y="979"/>
                </a:cxn>
                <a:cxn ang="0">
                  <a:pos x="445" y="1042"/>
                </a:cxn>
                <a:cxn ang="0">
                  <a:pos x="393" y="1073"/>
                </a:cxn>
                <a:cxn ang="0">
                  <a:pos x="331" y="1084"/>
                </a:cxn>
              </a:cxnLst>
              <a:rect l="0" t="0" r="r" b="b"/>
              <a:pathLst>
                <a:path w="673" h="1115">
                  <a:moveTo>
                    <a:pt x="673" y="568"/>
                  </a:moveTo>
                  <a:lnTo>
                    <a:pt x="673" y="431"/>
                  </a:lnTo>
                  <a:lnTo>
                    <a:pt x="653" y="305"/>
                  </a:lnTo>
                  <a:lnTo>
                    <a:pt x="611" y="179"/>
                  </a:lnTo>
                  <a:lnTo>
                    <a:pt x="549" y="84"/>
                  </a:lnTo>
                  <a:lnTo>
                    <a:pt x="466" y="31"/>
                  </a:lnTo>
                  <a:lnTo>
                    <a:pt x="393" y="10"/>
                  </a:lnTo>
                  <a:lnTo>
                    <a:pt x="342" y="0"/>
                  </a:lnTo>
                  <a:lnTo>
                    <a:pt x="269" y="10"/>
                  </a:lnTo>
                  <a:lnTo>
                    <a:pt x="186" y="42"/>
                  </a:lnTo>
                  <a:lnTo>
                    <a:pt x="114" y="105"/>
                  </a:lnTo>
                  <a:lnTo>
                    <a:pt x="62" y="200"/>
                  </a:lnTo>
                  <a:lnTo>
                    <a:pt x="20" y="316"/>
                  </a:lnTo>
                  <a:lnTo>
                    <a:pt x="0" y="431"/>
                  </a:lnTo>
                  <a:lnTo>
                    <a:pt x="0" y="694"/>
                  </a:lnTo>
                  <a:lnTo>
                    <a:pt x="20" y="831"/>
                  </a:lnTo>
                  <a:lnTo>
                    <a:pt x="72" y="958"/>
                  </a:lnTo>
                  <a:lnTo>
                    <a:pt x="134" y="1042"/>
                  </a:lnTo>
                  <a:lnTo>
                    <a:pt x="197" y="1084"/>
                  </a:lnTo>
                  <a:lnTo>
                    <a:pt x="269" y="1115"/>
                  </a:lnTo>
                  <a:lnTo>
                    <a:pt x="331" y="1115"/>
                  </a:lnTo>
                  <a:lnTo>
                    <a:pt x="404" y="1105"/>
                  </a:lnTo>
                  <a:lnTo>
                    <a:pt x="476" y="1084"/>
                  </a:lnTo>
                  <a:lnTo>
                    <a:pt x="549" y="1021"/>
                  </a:lnTo>
                  <a:lnTo>
                    <a:pt x="611" y="926"/>
                  </a:lnTo>
                  <a:lnTo>
                    <a:pt x="653" y="810"/>
                  </a:lnTo>
                  <a:lnTo>
                    <a:pt x="673" y="694"/>
                  </a:lnTo>
                  <a:lnTo>
                    <a:pt x="673" y="568"/>
                  </a:lnTo>
                  <a:close/>
                  <a:moveTo>
                    <a:pt x="331" y="1084"/>
                  </a:moveTo>
                  <a:lnTo>
                    <a:pt x="279" y="1073"/>
                  </a:lnTo>
                  <a:lnTo>
                    <a:pt x="228" y="1042"/>
                  </a:lnTo>
                  <a:lnTo>
                    <a:pt x="186" y="979"/>
                  </a:lnTo>
                  <a:lnTo>
                    <a:pt x="155" y="884"/>
                  </a:lnTo>
                  <a:lnTo>
                    <a:pt x="134" y="779"/>
                  </a:lnTo>
                  <a:lnTo>
                    <a:pt x="134" y="389"/>
                  </a:lnTo>
                  <a:lnTo>
                    <a:pt x="145" y="242"/>
                  </a:lnTo>
                  <a:lnTo>
                    <a:pt x="176" y="147"/>
                  </a:lnTo>
                  <a:lnTo>
                    <a:pt x="217" y="84"/>
                  </a:lnTo>
                  <a:lnTo>
                    <a:pt x="259" y="52"/>
                  </a:lnTo>
                  <a:lnTo>
                    <a:pt x="300" y="42"/>
                  </a:lnTo>
                  <a:lnTo>
                    <a:pt x="383" y="42"/>
                  </a:lnTo>
                  <a:lnTo>
                    <a:pt x="435" y="74"/>
                  </a:lnTo>
                  <a:lnTo>
                    <a:pt x="487" y="126"/>
                  </a:lnTo>
                  <a:lnTo>
                    <a:pt x="528" y="231"/>
                  </a:lnTo>
                  <a:lnTo>
                    <a:pt x="539" y="379"/>
                  </a:lnTo>
                  <a:lnTo>
                    <a:pt x="539" y="716"/>
                  </a:lnTo>
                  <a:lnTo>
                    <a:pt x="518" y="884"/>
                  </a:lnTo>
                  <a:lnTo>
                    <a:pt x="487" y="979"/>
                  </a:lnTo>
                  <a:lnTo>
                    <a:pt x="445" y="1042"/>
                  </a:lnTo>
                  <a:lnTo>
                    <a:pt x="393" y="1073"/>
                  </a:lnTo>
                  <a:lnTo>
                    <a:pt x="331" y="10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7" name="Freeform 27"/>
            <p:cNvSpPr>
              <a:spLocks/>
            </p:cNvSpPr>
            <p:nvPr/>
          </p:nvSpPr>
          <p:spPr bwMode="auto">
            <a:xfrm>
              <a:off x="27864" y="1686"/>
              <a:ext cx="72" cy="1631"/>
            </a:xfrm>
            <a:custGeom>
              <a:avLst/>
              <a:gdLst/>
              <a:ahLst/>
              <a:cxnLst>
                <a:cxn ang="0">
                  <a:pos x="72" y="53"/>
                </a:cxn>
                <a:cxn ang="0">
                  <a:pos x="72" y="42"/>
                </a:cxn>
                <a:cxn ang="0">
                  <a:pos x="62" y="32"/>
                </a:cxn>
                <a:cxn ang="0">
                  <a:pos x="62" y="11"/>
                </a:cxn>
                <a:cxn ang="0">
                  <a:pos x="52" y="11"/>
                </a:cxn>
                <a:cxn ang="0">
                  <a:pos x="31" y="0"/>
                </a:cxn>
                <a:cxn ang="0">
                  <a:pos x="10" y="11"/>
                </a:cxn>
                <a:cxn ang="0">
                  <a:pos x="10" y="21"/>
                </a:cxn>
                <a:cxn ang="0">
                  <a:pos x="0" y="42"/>
                </a:cxn>
                <a:cxn ang="0">
                  <a:pos x="0" y="1600"/>
                </a:cxn>
                <a:cxn ang="0">
                  <a:pos x="31" y="1631"/>
                </a:cxn>
                <a:cxn ang="0">
                  <a:pos x="52" y="1621"/>
                </a:cxn>
                <a:cxn ang="0">
                  <a:pos x="62" y="1621"/>
                </a:cxn>
                <a:cxn ang="0">
                  <a:pos x="62" y="1600"/>
                </a:cxn>
                <a:cxn ang="0">
                  <a:pos x="72" y="1589"/>
                </a:cxn>
                <a:cxn ang="0">
                  <a:pos x="72" y="1568"/>
                </a:cxn>
                <a:cxn ang="0">
                  <a:pos x="72" y="53"/>
                </a:cxn>
              </a:cxnLst>
              <a:rect l="0" t="0" r="r" b="b"/>
              <a:pathLst>
                <a:path w="72" h="1631">
                  <a:moveTo>
                    <a:pt x="72" y="53"/>
                  </a:moveTo>
                  <a:lnTo>
                    <a:pt x="72" y="42"/>
                  </a:lnTo>
                  <a:lnTo>
                    <a:pt x="62" y="32"/>
                  </a:lnTo>
                  <a:lnTo>
                    <a:pt x="62" y="11"/>
                  </a:lnTo>
                  <a:lnTo>
                    <a:pt x="52" y="11"/>
                  </a:lnTo>
                  <a:lnTo>
                    <a:pt x="31" y="0"/>
                  </a:lnTo>
                  <a:lnTo>
                    <a:pt x="10" y="11"/>
                  </a:lnTo>
                  <a:lnTo>
                    <a:pt x="10" y="21"/>
                  </a:lnTo>
                  <a:lnTo>
                    <a:pt x="0" y="42"/>
                  </a:lnTo>
                  <a:lnTo>
                    <a:pt x="0" y="1600"/>
                  </a:lnTo>
                  <a:lnTo>
                    <a:pt x="31" y="1631"/>
                  </a:lnTo>
                  <a:lnTo>
                    <a:pt x="52" y="1621"/>
                  </a:lnTo>
                  <a:lnTo>
                    <a:pt x="62" y="1621"/>
                  </a:lnTo>
                  <a:lnTo>
                    <a:pt x="62" y="1600"/>
                  </a:lnTo>
                  <a:lnTo>
                    <a:pt x="72" y="1589"/>
                  </a:lnTo>
                  <a:lnTo>
                    <a:pt x="72" y="1568"/>
                  </a:lnTo>
                  <a:lnTo>
                    <a:pt x="72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8" name="Freeform 28"/>
            <p:cNvSpPr>
              <a:spLocks/>
            </p:cNvSpPr>
            <p:nvPr/>
          </p:nvSpPr>
          <p:spPr bwMode="auto">
            <a:xfrm>
              <a:off x="28651" y="1760"/>
              <a:ext cx="1130" cy="1178"/>
            </a:xfrm>
            <a:custGeom>
              <a:avLst/>
              <a:gdLst/>
              <a:ahLst/>
              <a:cxnLst>
                <a:cxn ang="0">
                  <a:pos x="1130" y="21"/>
                </a:cxn>
                <a:cxn ang="0">
                  <a:pos x="1130" y="0"/>
                </a:cxn>
                <a:cxn ang="0">
                  <a:pos x="1109" y="0"/>
                </a:cxn>
                <a:cxn ang="0">
                  <a:pos x="1089" y="21"/>
                </a:cxn>
                <a:cxn ang="0">
                  <a:pos x="975" y="147"/>
                </a:cxn>
                <a:cxn ang="0">
                  <a:pos x="964" y="126"/>
                </a:cxn>
                <a:cxn ang="0">
                  <a:pos x="933" y="84"/>
                </a:cxn>
                <a:cxn ang="0">
                  <a:pos x="881" y="42"/>
                </a:cxn>
                <a:cxn ang="0">
                  <a:pos x="809" y="10"/>
                </a:cxn>
                <a:cxn ang="0">
                  <a:pos x="716" y="0"/>
                </a:cxn>
                <a:cxn ang="0">
                  <a:pos x="539" y="31"/>
                </a:cxn>
                <a:cxn ang="0">
                  <a:pos x="374" y="105"/>
                </a:cxn>
                <a:cxn ang="0">
                  <a:pos x="218" y="231"/>
                </a:cxn>
                <a:cxn ang="0">
                  <a:pos x="104" y="379"/>
                </a:cxn>
                <a:cxn ang="0">
                  <a:pos x="21" y="547"/>
                </a:cxn>
                <a:cxn ang="0">
                  <a:pos x="0" y="736"/>
                </a:cxn>
                <a:cxn ang="0">
                  <a:pos x="21" y="884"/>
                </a:cxn>
                <a:cxn ang="0">
                  <a:pos x="83" y="1010"/>
                </a:cxn>
                <a:cxn ang="0">
                  <a:pos x="177" y="1105"/>
                </a:cxn>
                <a:cxn ang="0">
                  <a:pos x="291" y="1157"/>
                </a:cxn>
                <a:cxn ang="0">
                  <a:pos x="436" y="1178"/>
                </a:cxn>
                <a:cxn ang="0">
                  <a:pos x="560" y="1157"/>
                </a:cxn>
                <a:cxn ang="0">
                  <a:pos x="685" y="1115"/>
                </a:cxn>
                <a:cxn ang="0">
                  <a:pos x="778" y="1042"/>
                </a:cxn>
                <a:cxn ang="0">
                  <a:pos x="871" y="947"/>
                </a:cxn>
                <a:cxn ang="0">
                  <a:pos x="923" y="852"/>
                </a:cxn>
                <a:cxn ang="0">
                  <a:pos x="954" y="757"/>
                </a:cxn>
                <a:cxn ang="0">
                  <a:pos x="944" y="747"/>
                </a:cxn>
                <a:cxn ang="0">
                  <a:pos x="944" y="736"/>
                </a:cxn>
                <a:cxn ang="0">
                  <a:pos x="923" y="736"/>
                </a:cxn>
                <a:cxn ang="0">
                  <a:pos x="913" y="747"/>
                </a:cxn>
                <a:cxn ang="0">
                  <a:pos x="913" y="757"/>
                </a:cxn>
                <a:cxn ang="0">
                  <a:pos x="892" y="821"/>
                </a:cxn>
                <a:cxn ang="0">
                  <a:pos x="840" y="915"/>
                </a:cxn>
                <a:cxn ang="0">
                  <a:pos x="747" y="1010"/>
                </a:cxn>
                <a:cxn ang="0">
                  <a:pos x="643" y="1084"/>
                </a:cxn>
                <a:cxn ang="0">
                  <a:pos x="550" y="1126"/>
                </a:cxn>
                <a:cxn ang="0">
                  <a:pos x="456" y="1136"/>
                </a:cxn>
                <a:cxn ang="0">
                  <a:pos x="374" y="1126"/>
                </a:cxn>
                <a:cxn ang="0">
                  <a:pos x="280" y="1084"/>
                </a:cxn>
                <a:cxn ang="0">
                  <a:pos x="208" y="1021"/>
                </a:cxn>
                <a:cxn ang="0">
                  <a:pos x="166" y="926"/>
                </a:cxn>
                <a:cxn ang="0">
                  <a:pos x="146" y="800"/>
                </a:cxn>
                <a:cxn ang="0">
                  <a:pos x="156" y="694"/>
                </a:cxn>
                <a:cxn ang="0">
                  <a:pos x="177" y="558"/>
                </a:cxn>
                <a:cxn ang="0">
                  <a:pos x="239" y="400"/>
                </a:cxn>
                <a:cxn ang="0">
                  <a:pos x="332" y="252"/>
                </a:cxn>
                <a:cxn ang="0">
                  <a:pos x="446" y="147"/>
                </a:cxn>
                <a:cxn ang="0">
                  <a:pos x="581" y="73"/>
                </a:cxn>
                <a:cxn ang="0">
                  <a:pos x="726" y="52"/>
                </a:cxn>
                <a:cxn ang="0">
                  <a:pos x="840" y="73"/>
                </a:cxn>
                <a:cxn ang="0">
                  <a:pos x="913" y="137"/>
                </a:cxn>
                <a:cxn ang="0">
                  <a:pos x="964" y="242"/>
                </a:cxn>
                <a:cxn ang="0">
                  <a:pos x="985" y="368"/>
                </a:cxn>
                <a:cxn ang="0">
                  <a:pos x="985" y="442"/>
                </a:cxn>
                <a:cxn ang="0">
                  <a:pos x="975" y="452"/>
                </a:cxn>
                <a:cxn ang="0">
                  <a:pos x="985" y="463"/>
                </a:cxn>
                <a:cxn ang="0">
                  <a:pos x="1027" y="463"/>
                </a:cxn>
                <a:cxn ang="0">
                  <a:pos x="1027" y="452"/>
                </a:cxn>
                <a:cxn ang="0">
                  <a:pos x="1037" y="431"/>
                </a:cxn>
                <a:cxn ang="0">
                  <a:pos x="1130" y="21"/>
                </a:cxn>
              </a:cxnLst>
              <a:rect l="0" t="0" r="r" b="b"/>
              <a:pathLst>
                <a:path w="1130" h="1178">
                  <a:moveTo>
                    <a:pt x="1130" y="21"/>
                  </a:moveTo>
                  <a:lnTo>
                    <a:pt x="1130" y="0"/>
                  </a:lnTo>
                  <a:lnTo>
                    <a:pt x="1109" y="0"/>
                  </a:lnTo>
                  <a:lnTo>
                    <a:pt x="1089" y="21"/>
                  </a:lnTo>
                  <a:lnTo>
                    <a:pt x="975" y="147"/>
                  </a:lnTo>
                  <a:lnTo>
                    <a:pt x="964" y="126"/>
                  </a:lnTo>
                  <a:lnTo>
                    <a:pt x="933" y="84"/>
                  </a:lnTo>
                  <a:lnTo>
                    <a:pt x="881" y="42"/>
                  </a:lnTo>
                  <a:lnTo>
                    <a:pt x="809" y="10"/>
                  </a:lnTo>
                  <a:lnTo>
                    <a:pt x="716" y="0"/>
                  </a:lnTo>
                  <a:lnTo>
                    <a:pt x="539" y="31"/>
                  </a:lnTo>
                  <a:lnTo>
                    <a:pt x="374" y="105"/>
                  </a:lnTo>
                  <a:lnTo>
                    <a:pt x="218" y="231"/>
                  </a:lnTo>
                  <a:lnTo>
                    <a:pt x="104" y="379"/>
                  </a:lnTo>
                  <a:lnTo>
                    <a:pt x="21" y="547"/>
                  </a:lnTo>
                  <a:lnTo>
                    <a:pt x="0" y="736"/>
                  </a:lnTo>
                  <a:lnTo>
                    <a:pt x="21" y="884"/>
                  </a:lnTo>
                  <a:lnTo>
                    <a:pt x="83" y="1010"/>
                  </a:lnTo>
                  <a:lnTo>
                    <a:pt x="177" y="1105"/>
                  </a:lnTo>
                  <a:lnTo>
                    <a:pt x="291" y="1157"/>
                  </a:lnTo>
                  <a:lnTo>
                    <a:pt x="436" y="1178"/>
                  </a:lnTo>
                  <a:lnTo>
                    <a:pt x="560" y="1157"/>
                  </a:lnTo>
                  <a:lnTo>
                    <a:pt x="685" y="1115"/>
                  </a:lnTo>
                  <a:lnTo>
                    <a:pt x="778" y="1042"/>
                  </a:lnTo>
                  <a:lnTo>
                    <a:pt x="871" y="947"/>
                  </a:lnTo>
                  <a:lnTo>
                    <a:pt x="923" y="852"/>
                  </a:lnTo>
                  <a:lnTo>
                    <a:pt x="954" y="757"/>
                  </a:lnTo>
                  <a:lnTo>
                    <a:pt x="944" y="747"/>
                  </a:lnTo>
                  <a:lnTo>
                    <a:pt x="944" y="736"/>
                  </a:lnTo>
                  <a:lnTo>
                    <a:pt x="923" y="736"/>
                  </a:lnTo>
                  <a:lnTo>
                    <a:pt x="913" y="747"/>
                  </a:lnTo>
                  <a:lnTo>
                    <a:pt x="913" y="757"/>
                  </a:lnTo>
                  <a:lnTo>
                    <a:pt x="892" y="821"/>
                  </a:lnTo>
                  <a:lnTo>
                    <a:pt x="840" y="915"/>
                  </a:lnTo>
                  <a:lnTo>
                    <a:pt x="747" y="1010"/>
                  </a:lnTo>
                  <a:lnTo>
                    <a:pt x="643" y="1084"/>
                  </a:lnTo>
                  <a:lnTo>
                    <a:pt x="550" y="1126"/>
                  </a:lnTo>
                  <a:lnTo>
                    <a:pt x="456" y="1136"/>
                  </a:lnTo>
                  <a:lnTo>
                    <a:pt x="374" y="1126"/>
                  </a:lnTo>
                  <a:lnTo>
                    <a:pt x="280" y="1084"/>
                  </a:lnTo>
                  <a:lnTo>
                    <a:pt x="208" y="1021"/>
                  </a:lnTo>
                  <a:lnTo>
                    <a:pt x="166" y="926"/>
                  </a:lnTo>
                  <a:lnTo>
                    <a:pt x="146" y="800"/>
                  </a:lnTo>
                  <a:lnTo>
                    <a:pt x="156" y="694"/>
                  </a:lnTo>
                  <a:lnTo>
                    <a:pt x="177" y="558"/>
                  </a:lnTo>
                  <a:lnTo>
                    <a:pt x="239" y="400"/>
                  </a:lnTo>
                  <a:lnTo>
                    <a:pt x="332" y="252"/>
                  </a:lnTo>
                  <a:lnTo>
                    <a:pt x="446" y="147"/>
                  </a:lnTo>
                  <a:lnTo>
                    <a:pt x="581" y="73"/>
                  </a:lnTo>
                  <a:lnTo>
                    <a:pt x="726" y="52"/>
                  </a:lnTo>
                  <a:lnTo>
                    <a:pt x="840" y="73"/>
                  </a:lnTo>
                  <a:lnTo>
                    <a:pt x="913" y="137"/>
                  </a:lnTo>
                  <a:lnTo>
                    <a:pt x="964" y="242"/>
                  </a:lnTo>
                  <a:lnTo>
                    <a:pt x="985" y="368"/>
                  </a:lnTo>
                  <a:lnTo>
                    <a:pt x="985" y="442"/>
                  </a:lnTo>
                  <a:lnTo>
                    <a:pt x="975" y="452"/>
                  </a:lnTo>
                  <a:lnTo>
                    <a:pt x="985" y="463"/>
                  </a:lnTo>
                  <a:lnTo>
                    <a:pt x="1027" y="463"/>
                  </a:lnTo>
                  <a:lnTo>
                    <a:pt x="1027" y="452"/>
                  </a:lnTo>
                  <a:lnTo>
                    <a:pt x="1037" y="431"/>
                  </a:lnTo>
                  <a:lnTo>
                    <a:pt x="1130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89" name="Freeform 29"/>
            <p:cNvSpPr>
              <a:spLocks/>
            </p:cNvSpPr>
            <p:nvPr/>
          </p:nvSpPr>
          <p:spPr bwMode="auto">
            <a:xfrm>
              <a:off x="30486" y="1739"/>
              <a:ext cx="798" cy="1515"/>
            </a:xfrm>
            <a:custGeom>
              <a:avLst/>
              <a:gdLst/>
              <a:ahLst/>
              <a:cxnLst>
                <a:cxn ang="0">
                  <a:pos x="788" y="63"/>
                </a:cxn>
                <a:cxn ang="0">
                  <a:pos x="798" y="52"/>
                </a:cxn>
                <a:cxn ang="0">
                  <a:pos x="798" y="21"/>
                </a:cxn>
                <a:cxn ang="0">
                  <a:pos x="788" y="10"/>
                </a:cxn>
                <a:cxn ang="0">
                  <a:pos x="767" y="0"/>
                </a:cxn>
                <a:cxn ang="0">
                  <a:pos x="746" y="10"/>
                </a:cxn>
                <a:cxn ang="0">
                  <a:pos x="736" y="31"/>
                </a:cxn>
                <a:cxn ang="0">
                  <a:pos x="21" y="1452"/>
                </a:cxn>
                <a:cxn ang="0">
                  <a:pos x="10" y="1463"/>
                </a:cxn>
                <a:cxn ang="0">
                  <a:pos x="10" y="1484"/>
                </a:cxn>
                <a:cxn ang="0">
                  <a:pos x="0" y="1484"/>
                </a:cxn>
                <a:cxn ang="0">
                  <a:pos x="0" y="1494"/>
                </a:cxn>
                <a:cxn ang="0">
                  <a:pos x="21" y="1515"/>
                </a:cxn>
                <a:cxn ang="0">
                  <a:pos x="52" y="1515"/>
                </a:cxn>
                <a:cxn ang="0">
                  <a:pos x="73" y="1494"/>
                </a:cxn>
                <a:cxn ang="0">
                  <a:pos x="788" y="63"/>
                </a:cxn>
              </a:cxnLst>
              <a:rect l="0" t="0" r="r" b="b"/>
              <a:pathLst>
                <a:path w="798" h="1515">
                  <a:moveTo>
                    <a:pt x="788" y="63"/>
                  </a:moveTo>
                  <a:lnTo>
                    <a:pt x="798" y="52"/>
                  </a:lnTo>
                  <a:lnTo>
                    <a:pt x="798" y="21"/>
                  </a:lnTo>
                  <a:lnTo>
                    <a:pt x="788" y="10"/>
                  </a:lnTo>
                  <a:lnTo>
                    <a:pt x="767" y="0"/>
                  </a:lnTo>
                  <a:lnTo>
                    <a:pt x="746" y="10"/>
                  </a:lnTo>
                  <a:lnTo>
                    <a:pt x="736" y="31"/>
                  </a:lnTo>
                  <a:lnTo>
                    <a:pt x="21" y="1452"/>
                  </a:lnTo>
                  <a:lnTo>
                    <a:pt x="10" y="1463"/>
                  </a:lnTo>
                  <a:lnTo>
                    <a:pt x="10" y="1484"/>
                  </a:lnTo>
                  <a:lnTo>
                    <a:pt x="0" y="1484"/>
                  </a:lnTo>
                  <a:lnTo>
                    <a:pt x="0" y="1494"/>
                  </a:lnTo>
                  <a:lnTo>
                    <a:pt x="21" y="1515"/>
                  </a:lnTo>
                  <a:lnTo>
                    <a:pt x="52" y="1515"/>
                  </a:lnTo>
                  <a:lnTo>
                    <a:pt x="73" y="1494"/>
                  </a:lnTo>
                  <a:lnTo>
                    <a:pt x="788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0" name="Freeform 30"/>
            <p:cNvSpPr>
              <a:spLocks noEditPoints="1"/>
            </p:cNvSpPr>
            <p:nvPr/>
          </p:nvSpPr>
          <p:spPr bwMode="auto">
            <a:xfrm>
              <a:off x="30362" y="2307"/>
              <a:ext cx="1057" cy="379"/>
            </a:xfrm>
            <a:custGeom>
              <a:avLst/>
              <a:gdLst/>
              <a:ahLst/>
              <a:cxnLst>
                <a:cxn ang="0">
                  <a:pos x="1005" y="74"/>
                </a:cxn>
                <a:cxn ang="0">
                  <a:pos x="1015" y="74"/>
                </a:cxn>
                <a:cxn ang="0">
                  <a:pos x="1036" y="63"/>
                </a:cxn>
                <a:cxn ang="0">
                  <a:pos x="1046" y="63"/>
                </a:cxn>
                <a:cxn ang="0">
                  <a:pos x="1057" y="53"/>
                </a:cxn>
                <a:cxn ang="0">
                  <a:pos x="1057" y="21"/>
                </a:cxn>
                <a:cxn ang="0">
                  <a:pos x="1046" y="11"/>
                </a:cxn>
                <a:cxn ang="0">
                  <a:pos x="1036" y="11"/>
                </a:cxn>
                <a:cxn ang="0">
                  <a:pos x="1026" y="0"/>
                </a:cxn>
                <a:cxn ang="0">
                  <a:pos x="20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0" y="63"/>
                </a:cxn>
                <a:cxn ang="0">
                  <a:pos x="31" y="63"/>
                </a:cxn>
                <a:cxn ang="0">
                  <a:pos x="51" y="74"/>
                </a:cxn>
                <a:cxn ang="0">
                  <a:pos x="1005" y="74"/>
                </a:cxn>
                <a:cxn ang="0">
                  <a:pos x="1005" y="379"/>
                </a:cxn>
                <a:cxn ang="0">
                  <a:pos x="1046" y="379"/>
                </a:cxn>
                <a:cxn ang="0">
                  <a:pos x="1057" y="368"/>
                </a:cxn>
                <a:cxn ang="0">
                  <a:pos x="1057" y="337"/>
                </a:cxn>
                <a:cxn ang="0">
                  <a:pos x="1036" y="316"/>
                </a:cxn>
                <a:cxn ang="0">
                  <a:pos x="20" y="316"/>
                </a:cxn>
                <a:cxn ang="0">
                  <a:pos x="0" y="337"/>
                </a:cxn>
                <a:cxn ang="0">
                  <a:pos x="0" y="368"/>
                </a:cxn>
                <a:cxn ang="0">
                  <a:pos x="10" y="379"/>
                </a:cxn>
                <a:cxn ang="0">
                  <a:pos x="51" y="379"/>
                </a:cxn>
                <a:cxn ang="0">
                  <a:pos x="1005" y="379"/>
                </a:cxn>
              </a:cxnLst>
              <a:rect l="0" t="0" r="r" b="b"/>
              <a:pathLst>
                <a:path w="1057" h="379">
                  <a:moveTo>
                    <a:pt x="1005" y="74"/>
                  </a:moveTo>
                  <a:lnTo>
                    <a:pt x="1015" y="74"/>
                  </a:lnTo>
                  <a:lnTo>
                    <a:pt x="1036" y="63"/>
                  </a:lnTo>
                  <a:lnTo>
                    <a:pt x="1046" y="63"/>
                  </a:lnTo>
                  <a:lnTo>
                    <a:pt x="1057" y="53"/>
                  </a:lnTo>
                  <a:lnTo>
                    <a:pt x="1057" y="21"/>
                  </a:lnTo>
                  <a:lnTo>
                    <a:pt x="1046" y="11"/>
                  </a:lnTo>
                  <a:lnTo>
                    <a:pt x="1036" y="11"/>
                  </a:lnTo>
                  <a:lnTo>
                    <a:pt x="1026" y="0"/>
                  </a:lnTo>
                  <a:lnTo>
                    <a:pt x="20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0" y="63"/>
                  </a:lnTo>
                  <a:lnTo>
                    <a:pt x="31" y="63"/>
                  </a:lnTo>
                  <a:lnTo>
                    <a:pt x="51" y="74"/>
                  </a:lnTo>
                  <a:lnTo>
                    <a:pt x="1005" y="74"/>
                  </a:lnTo>
                  <a:close/>
                  <a:moveTo>
                    <a:pt x="1005" y="379"/>
                  </a:moveTo>
                  <a:lnTo>
                    <a:pt x="1046" y="379"/>
                  </a:lnTo>
                  <a:lnTo>
                    <a:pt x="1057" y="368"/>
                  </a:lnTo>
                  <a:lnTo>
                    <a:pt x="1057" y="337"/>
                  </a:lnTo>
                  <a:lnTo>
                    <a:pt x="1036" y="316"/>
                  </a:lnTo>
                  <a:lnTo>
                    <a:pt x="20" y="316"/>
                  </a:lnTo>
                  <a:lnTo>
                    <a:pt x="0" y="337"/>
                  </a:lnTo>
                  <a:lnTo>
                    <a:pt x="0" y="368"/>
                  </a:lnTo>
                  <a:lnTo>
                    <a:pt x="10" y="379"/>
                  </a:lnTo>
                  <a:lnTo>
                    <a:pt x="51" y="379"/>
                  </a:lnTo>
                  <a:lnTo>
                    <a:pt x="1005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1" name="Freeform 31"/>
            <p:cNvSpPr>
              <a:spLocks noEditPoints="1"/>
            </p:cNvSpPr>
            <p:nvPr/>
          </p:nvSpPr>
          <p:spPr bwMode="auto">
            <a:xfrm>
              <a:off x="32020" y="1823"/>
              <a:ext cx="674" cy="1115"/>
            </a:xfrm>
            <a:custGeom>
              <a:avLst/>
              <a:gdLst/>
              <a:ahLst/>
              <a:cxnLst>
                <a:cxn ang="0">
                  <a:pos x="674" y="568"/>
                </a:cxn>
                <a:cxn ang="0">
                  <a:pos x="674" y="431"/>
                </a:cxn>
                <a:cxn ang="0">
                  <a:pos x="653" y="305"/>
                </a:cxn>
                <a:cxn ang="0">
                  <a:pos x="611" y="179"/>
                </a:cxn>
                <a:cxn ang="0">
                  <a:pos x="549" y="84"/>
                </a:cxn>
                <a:cxn ang="0">
                  <a:pos x="466" y="31"/>
                </a:cxn>
                <a:cxn ang="0">
                  <a:pos x="394" y="10"/>
                </a:cxn>
                <a:cxn ang="0">
                  <a:pos x="342" y="0"/>
                </a:cxn>
                <a:cxn ang="0">
                  <a:pos x="269" y="10"/>
                </a:cxn>
                <a:cxn ang="0">
                  <a:pos x="186" y="42"/>
                </a:cxn>
                <a:cxn ang="0">
                  <a:pos x="114" y="105"/>
                </a:cxn>
                <a:cxn ang="0">
                  <a:pos x="62" y="200"/>
                </a:cxn>
                <a:cxn ang="0">
                  <a:pos x="21" y="316"/>
                </a:cxn>
                <a:cxn ang="0">
                  <a:pos x="0" y="431"/>
                </a:cxn>
                <a:cxn ang="0">
                  <a:pos x="0" y="694"/>
                </a:cxn>
                <a:cxn ang="0">
                  <a:pos x="21" y="831"/>
                </a:cxn>
                <a:cxn ang="0">
                  <a:pos x="72" y="958"/>
                </a:cxn>
                <a:cxn ang="0">
                  <a:pos x="135" y="1042"/>
                </a:cxn>
                <a:cxn ang="0">
                  <a:pos x="197" y="1084"/>
                </a:cxn>
                <a:cxn ang="0">
                  <a:pos x="269" y="1115"/>
                </a:cxn>
                <a:cxn ang="0">
                  <a:pos x="332" y="1115"/>
                </a:cxn>
                <a:cxn ang="0">
                  <a:pos x="404" y="1105"/>
                </a:cxn>
                <a:cxn ang="0">
                  <a:pos x="477" y="1084"/>
                </a:cxn>
                <a:cxn ang="0">
                  <a:pos x="549" y="1021"/>
                </a:cxn>
                <a:cxn ang="0">
                  <a:pos x="611" y="926"/>
                </a:cxn>
                <a:cxn ang="0">
                  <a:pos x="653" y="810"/>
                </a:cxn>
                <a:cxn ang="0">
                  <a:pos x="674" y="694"/>
                </a:cxn>
                <a:cxn ang="0">
                  <a:pos x="674" y="568"/>
                </a:cxn>
                <a:cxn ang="0">
                  <a:pos x="332" y="1084"/>
                </a:cxn>
                <a:cxn ang="0">
                  <a:pos x="280" y="1073"/>
                </a:cxn>
                <a:cxn ang="0">
                  <a:pos x="228" y="1042"/>
                </a:cxn>
                <a:cxn ang="0">
                  <a:pos x="186" y="979"/>
                </a:cxn>
                <a:cxn ang="0">
                  <a:pos x="155" y="884"/>
                </a:cxn>
                <a:cxn ang="0">
                  <a:pos x="135" y="779"/>
                </a:cxn>
                <a:cxn ang="0">
                  <a:pos x="135" y="389"/>
                </a:cxn>
                <a:cxn ang="0">
                  <a:pos x="145" y="242"/>
                </a:cxn>
                <a:cxn ang="0">
                  <a:pos x="176" y="147"/>
                </a:cxn>
                <a:cxn ang="0">
                  <a:pos x="218" y="84"/>
                </a:cxn>
                <a:cxn ang="0">
                  <a:pos x="259" y="52"/>
                </a:cxn>
                <a:cxn ang="0">
                  <a:pos x="300" y="42"/>
                </a:cxn>
                <a:cxn ang="0">
                  <a:pos x="383" y="42"/>
                </a:cxn>
                <a:cxn ang="0">
                  <a:pos x="435" y="74"/>
                </a:cxn>
                <a:cxn ang="0">
                  <a:pos x="487" y="126"/>
                </a:cxn>
                <a:cxn ang="0">
                  <a:pos x="529" y="231"/>
                </a:cxn>
                <a:cxn ang="0">
                  <a:pos x="539" y="379"/>
                </a:cxn>
                <a:cxn ang="0">
                  <a:pos x="539" y="716"/>
                </a:cxn>
                <a:cxn ang="0">
                  <a:pos x="518" y="884"/>
                </a:cxn>
                <a:cxn ang="0">
                  <a:pos x="487" y="979"/>
                </a:cxn>
                <a:cxn ang="0">
                  <a:pos x="446" y="1042"/>
                </a:cxn>
                <a:cxn ang="0">
                  <a:pos x="394" y="1073"/>
                </a:cxn>
                <a:cxn ang="0">
                  <a:pos x="332" y="1084"/>
                </a:cxn>
              </a:cxnLst>
              <a:rect l="0" t="0" r="r" b="b"/>
              <a:pathLst>
                <a:path w="674" h="1115">
                  <a:moveTo>
                    <a:pt x="674" y="568"/>
                  </a:moveTo>
                  <a:lnTo>
                    <a:pt x="674" y="431"/>
                  </a:lnTo>
                  <a:lnTo>
                    <a:pt x="653" y="305"/>
                  </a:lnTo>
                  <a:lnTo>
                    <a:pt x="611" y="179"/>
                  </a:lnTo>
                  <a:lnTo>
                    <a:pt x="549" y="84"/>
                  </a:lnTo>
                  <a:lnTo>
                    <a:pt x="466" y="31"/>
                  </a:lnTo>
                  <a:lnTo>
                    <a:pt x="394" y="10"/>
                  </a:lnTo>
                  <a:lnTo>
                    <a:pt x="342" y="0"/>
                  </a:lnTo>
                  <a:lnTo>
                    <a:pt x="269" y="10"/>
                  </a:lnTo>
                  <a:lnTo>
                    <a:pt x="186" y="42"/>
                  </a:lnTo>
                  <a:lnTo>
                    <a:pt x="114" y="105"/>
                  </a:lnTo>
                  <a:lnTo>
                    <a:pt x="62" y="200"/>
                  </a:lnTo>
                  <a:lnTo>
                    <a:pt x="21" y="316"/>
                  </a:lnTo>
                  <a:lnTo>
                    <a:pt x="0" y="431"/>
                  </a:lnTo>
                  <a:lnTo>
                    <a:pt x="0" y="694"/>
                  </a:lnTo>
                  <a:lnTo>
                    <a:pt x="21" y="831"/>
                  </a:lnTo>
                  <a:lnTo>
                    <a:pt x="72" y="958"/>
                  </a:lnTo>
                  <a:lnTo>
                    <a:pt x="135" y="1042"/>
                  </a:lnTo>
                  <a:lnTo>
                    <a:pt x="197" y="1084"/>
                  </a:lnTo>
                  <a:lnTo>
                    <a:pt x="269" y="1115"/>
                  </a:lnTo>
                  <a:lnTo>
                    <a:pt x="332" y="1115"/>
                  </a:lnTo>
                  <a:lnTo>
                    <a:pt x="404" y="1105"/>
                  </a:lnTo>
                  <a:lnTo>
                    <a:pt x="477" y="1084"/>
                  </a:lnTo>
                  <a:lnTo>
                    <a:pt x="549" y="1021"/>
                  </a:lnTo>
                  <a:lnTo>
                    <a:pt x="611" y="926"/>
                  </a:lnTo>
                  <a:lnTo>
                    <a:pt x="653" y="810"/>
                  </a:lnTo>
                  <a:lnTo>
                    <a:pt x="674" y="694"/>
                  </a:lnTo>
                  <a:lnTo>
                    <a:pt x="674" y="568"/>
                  </a:lnTo>
                  <a:close/>
                  <a:moveTo>
                    <a:pt x="332" y="1084"/>
                  </a:moveTo>
                  <a:lnTo>
                    <a:pt x="280" y="1073"/>
                  </a:lnTo>
                  <a:lnTo>
                    <a:pt x="228" y="1042"/>
                  </a:lnTo>
                  <a:lnTo>
                    <a:pt x="186" y="979"/>
                  </a:lnTo>
                  <a:lnTo>
                    <a:pt x="155" y="884"/>
                  </a:lnTo>
                  <a:lnTo>
                    <a:pt x="135" y="779"/>
                  </a:lnTo>
                  <a:lnTo>
                    <a:pt x="135" y="389"/>
                  </a:lnTo>
                  <a:lnTo>
                    <a:pt x="145" y="242"/>
                  </a:lnTo>
                  <a:lnTo>
                    <a:pt x="176" y="147"/>
                  </a:lnTo>
                  <a:lnTo>
                    <a:pt x="218" y="84"/>
                  </a:lnTo>
                  <a:lnTo>
                    <a:pt x="259" y="52"/>
                  </a:lnTo>
                  <a:lnTo>
                    <a:pt x="300" y="42"/>
                  </a:lnTo>
                  <a:lnTo>
                    <a:pt x="383" y="42"/>
                  </a:lnTo>
                  <a:lnTo>
                    <a:pt x="435" y="74"/>
                  </a:lnTo>
                  <a:lnTo>
                    <a:pt x="487" y="126"/>
                  </a:lnTo>
                  <a:lnTo>
                    <a:pt x="529" y="231"/>
                  </a:lnTo>
                  <a:lnTo>
                    <a:pt x="539" y="379"/>
                  </a:lnTo>
                  <a:lnTo>
                    <a:pt x="539" y="716"/>
                  </a:lnTo>
                  <a:lnTo>
                    <a:pt x="518" y="884"/>
                  </a:lnTo>
                  <a:lnTo>
                    <a:pt x="487" y="979"/>
                  </a:lnTo>
                  <a:lnTo>
                    <a:pt x="446" y="1042"/>
                  </a:lnTo>
                  <a:lnTo>
                    <a:pt x="394" y="1073"/>
                  </a:lnTo>
                  <a:lnTo>
                    <a:pt x="332" y="10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2" name="Freeform 32"/>
            <p:cNvSpPr>
              <a:spLocks/>
            </p:cNvSpPr>
            <p:nvPr/>
          </p:nvSpPr>
          <p:spPr bwMode="auto">
            <a:xfrm>
              <a:off x="32797" y="1686"/>
              <a:ext cx="218" cy="1631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56" y="63"/>
                </a:cxn>
                <a:cxn ang="0">
                  <a:pos x="156" y="1558"/>
                </a:cxn>
                <a:cxn ang="0">
                  <a:pos x="0" y="1558"/>
                </a:cxn>
                <a:cxn ang="0">
                  <a:pos x="0" y="1631"/>
                </a:cxn>
                <a:cxn ang="0">
                  <a:pos x="218" y="1631"/>
                </a:cxn>
                <a:cxn ang="0">
                  <a:pos x="218" y="0"/>
                </a:cxn>
              </a:cxnLst>
              <a:rect l="0" t="0" r="r" b="b"/>
              <a:pathLst>
                <a:path w="218" h="1631">
                  <a:moveTo>
                    <a:pt x="218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56" y="63"/>
                  </a:lnTo>
                  <a:lnTo>
                    <a:pt x="156" y="1558"/>
                  </a:lnTo>
                  <a:lnTo>
                    <a:pt x="0" y="1558"/>
                  </a:lnTo>
                  <a:lnTo>
                    <a:pt x="0" y="1631"/>
                  </a:lnTo>
                  <a:lnTo>
                    <a:pt x="218" y="163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3" name="Freeform 33"/>
            <p:cNvSpPr>
              <a:spLocks noEditPoints="1"/>
            </p:cNvSpPr>
            <p:nvPr/>
          </p:nvSpPr>
          <p:spPr bwMode="auto">
            <a:xfrm>
              <a:off x="17416" y="5917"/>
              <a:ext cx="975" cy="1252"/>
            </a:xfrm>
            <a:custGeom>
              <a:avLst/>
              <a:gdLst/>
              <a:ahLst/>
              <a:cxnLst>
                <a:cxn ang="0">
                  <a:pos x="943" y="63"/>
                </a:cxn>
                <a:cxn ang="0">
                  <a:pos x="964" y="53"/>
                </a:cxn>
                <a:cxn ang="0">
                  <a:pos x="975" y="53"/>
                </a:cxn>
                <a:cxn ang="0">
                  <a:pos x="975" y="11"/>
                </a:cxn>
                <a:cxn ang="0">
                  <a:pos x="964" y="0"/>
                </a:cxn>
                <a:cxn ang="0">
                  <a:pos x="933" y="0"/>
                </a:cxn>
                <a:cxn ang="0">
                  <a:pos x="923" y="11"/>
                </a:cxn>
                <a:cxn ang="0">
                  <a:pos x="31" y="431"/>
                </a:cxn>
                <a:cxn ang="0">
                  <a:pos x="11" y="442"/>
                </a:cxn>
                <a:cxn ang="0">
                  <a:pos x="0" y="452"/>
                </a:cxn>
                <a:cxn ang="0">
                  <a:pos x="0" y="484"/>
                </a:cxn>
                <a:cxn ang="0">
                  <a:pos x="11" y="495"/>
                </a:cxn>
                <a:cxn ang="0">
                  <a:pos x="31" y="505"/>
                </a:cxn>
                <a:cxn ang="0">
                  <a:pos x="912" y="926"/>
                </a:cxn>
                <a:cxn ang="0">
                  <a:pos x="933" y="937"/>
                </a:cxn>
                <a:cxn ang="0">
                  <a:pos x="964" y="937"/>
                </a:cxn>
                <a:cxn ang="0">
                  <a:pos x="975" y="926"/>
                </a:cxn>
                <a:cxn ang="0">
                  <a:pos x="975" y="895"/>
                </a:cxn>
                <a:cxn ang="0">
                  <a:pos x="964" y="884"/>
                </a:cxn>
                <a:cxn ang="0">
                  <a:pos x="943" y="873"/>
                </a:cxn>
                <a:cxn ang="0">
                  <a:pos x="104" y="474"/>
                </a:cxn>
                <a:cxn ang="0">
                  <a:pos x="943" y="63"/>
                </a:cxn>
                <a:cxn ang="0">
                  <a:pos x="923" y="1252"/>
                </a:cxn>
                <a:cxn ang="0">
                  <a:pos x="954" y="1252"/>
                </a:cxn>
                <a:cxn ang="0">
                  <a:pos x="964" y="1242"/>
                </a:cxn>
                <a:cxn ang="0">
                  <a:pos x="975" y="1242"/>
                </a:cxn>
                <a:cxn ang="0">
                  <a:pos x="975" y="1210"/>
                </a:cxn>
                <a:cxn ang="0">
                  <a:pos x="954" y="1189"/>
                </a:cxn>
                <a:cxn ang="0">
                  <a:pos x="21" y="1189"/>
                </a:cxn>
                <a:cxn ang="0">
                  <a:pos x="0" y="1210"/>
                </a:cxn>
                <a:cxn ang="0">
                  <a:pos x="0" y="1242"/>
                </a:cxn>
                <a:cxn ang="0">
                  <a:pos x="11" y="1242"/>
                </a:cxn>
                <a:cxn ang="0">
                  <a:pos x="21" y="1252"/>
                </a:cxn>
                <a:cxn ang="0">
                  <a:pos x="52" y="1252"/>
                </a:cxn>
                <a:cxn ang="0">
                  <a:pos x="923" y="1252"/>
                </a:cxn>
              </a:cxnLst>
              <a:rect l="0" t="0" r="r" b="b"/>
              <a:pathLst>
                <a:path w="975" h="1252">
                  <a:moveTo>
                    <a:pt x="943" y="63"/>
                  </a:moveTo>
                  <a:lnTo>
                    <a:pt x="964" y="53"/>
                  </a:lnTo>
                  <a:lnTo>
                    <a:pt x="975" y="53"/>
                  </a:lnTo>
                  <a:lnTo>
                    <a:pt x="975" y="11"/>
                  </a:lnTo>
                  <a:lnTo>
                    <a:pt x="964" y="0"/>
                  </a:lnTo>
                  <a:lnTo>
                    <a:pt x="933" y="0"/>
                  </a:lnTo>
                  <a:lnTo>
                    <a:pt x="923" y="11"/>
                  </a:lnTo>
                  <a:lnTo>
                    <a:pt x="31" y="431"/>
                  </a:lnTo>
                  <a:lnTo>
                    <a:pt x="11" y="442"/>
                  </a:lnTo>
                  <a:lnTo>
                    <a:pt x="0" y="452"/>
                  </a:lnTo>
                  <a:lnTo>
                    <a:pt x="0" y="484"/>
                  </a:lnTo>
                  <a:lnTo>
                    <a:pt x="11" y="495"/>
                  </a:lnTo>
                  <a:lnTo>
                    <a:pt x="31" y="505"/>
                  </a:lnTo>
                  <a:lnTo>
                    <a:pt x="912" y="926"/>
                  </a:lnTo>
                  <a:lnTo>
                    <a:pt x="933" y="937"/>
                  </a:lnTo>
                  <a:lnTo>
                    <a:pt x="964" y="937"/>
                  </a:lnTo>
                  <a:lnTo>
                    <a:pt x="975" y="926"/>
                  </a:lnTo>
                  <a:lnTo>
                    <a:pt x="975" y="895"/>
                  </a:lnTo>
                  <a:lnTo>
                    <a:pt x="964" y="884"/>
                  </a:lnTo>
                  <a:lnTo>
                    <a:pt x="943" y="873"/>
                  </a:lnTo>
                  <a:lnTo>
                    <a:pt x="104" y="474"/>
                  </a:lnTo>
                  <a:lnTo>
                    <a:pt x="943" y="63"/>
                  </a:lnTo>
                  <a:close/>
                  <a:moveTo>
                    <a:pt x="923" y="1252"/>
                  </a:moveTo>
                  <a:lnTo>
                    <a:pt x="954" y="1252"/>
                  </a:lnTo>
                  <a:lnTo>
                    <a:pt x="964" y="1242"/>
                  </a:lnTo>
                  <a:lnTo>
                    <a:pt x="975" y="1242"/>
                  </a:lnTo>
                  <a:lnTo>
                    <a:pt x="975" y="1210"/>
                  </a:lnTo>
                  <a:lnTo>
                    <a:pt x="954" y="1189"/>
                  </a:lnTo>
                  <a:lnTo>
                    <a:pt x="21" y="1189"/>
                  </a:lnTo>
                  <a:lnTo>
                    <a:pt x="0" y="1210"/>
                  </a:lnTo>
                  <a:lnTo>
                    <a:pt x="0" y="1242"/>
                  </a:lnTo>
                  <a:lnTo>
                    <a:pt x="11" y="1242"/>
                  </a:lnTo>
                  <a:lnTo>
                    <a:pt x="21" y="1252"/>
                  </a:lnTo>
                  <a:lnTo>
                    <a:pt x="52" y="1252"/>
                  </a:lnTo>
                  <a:lnTo>
                    <a:pt x="923" y="12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4" name="Freeform 34"/>
            <p:cNvSpPr>
              <a:spLocks noEditPoints="1"/>
            </p:cNvSpPr>
            <p:nvPr/>
          </p:nvSpPr>
          <p:spPr bwMode="auto">
            <a:xfrm>
              <a:off x="20173" y="5843"/>
              <a:ext cx="943" cy="1105"/>
            </a:xfrm>
            <a:custGeom>
              <a:avLst/>
              <a:gdLst/>
              <a:ahLst/>
              <a:cxnLst>
                <a:cxn ang="0">
                  <a:pos x="311" y="590"/>
                </a:cxn>
                <a:cxn ang="0">
                  <a:pos x="581" y="590"/>
                </a:cxn>
                <a:cxn ang="0">
                  <a:pos x="715" y="569"/>
                </a:cxn>
                <a:cxn ang="0">
                  <a:pos x="840" y="505"/>
                </a:cxn>
                <a:cxn ang="0">
                  <a:pos x="912" y="411"/>
                </a:cxn>
                <a:cxn ang="0">
                  <a:pos x="943" y="295"/>
                </a:cxn>
                <a:cxn ang="0">
                  <a:pos x="912" y="179"/>
                </a:cxn>
                <a:cxn ang="0">
                  <a:pos x="840" y="85"/>
                </a:cxn>
                <a:cxn ang="0">
                  <a:pos x="715" y="21"/>
                </a:cxn>
                <a:cxn ang="0">
                  <a:pos x="570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83" y="42"/>
                </a:cxn>
                <a:cxn ang="0">
                  <a:pos x="125" y="53"/>
                </a:cxn>
                <a:cxn ang="0">
                  <a:pos x="145" y="53"/>
                </a:cxn>
                <a:cxn ang="0">
                  <a:pos x="156" y="63"/>
                </a:cxn>
                <a:cxn ang="0">
                  <a:pos x="166" y="85"/>
                </a:cxn>
                <a:cxn ang="0">
                  <a:pos x="166" y="1021"/>
                </a:cxn>
                <a:cxn ang="0">
                  <a:pos x="145" y="1042"/>
                </a:cxn>
                <a:cxn ang="0">
                  <a:pos x="125" y="1053"/>
                </a:cxn>
                <a:cxn ang="0">
                  <a:pos x="0" y="1053"/>
                </a:cxn>
                <a:cxn ang="0">
                  <a:pos x="0" y="1105"/>
                </a:cxn>
                <a:cxn ang="0">
                  <a:pos x="477" y="1105"/>
                </a:cxn>
                <a:cxn ang="0">
                  <a:pos x="477" y="1053"/>
                </a:cxn>
                <a:cxn ang="0">
                  <a:pos x="363" y="1053"/>
                </a:cxn>
                <a:cxn ang="0">
                  <a:pos x="332" y="1042"/>
                </a:cxn>
                <a:cxn ang="0">
                  <a:pos x="311" y="1021"/>
                </a:cxn>
                <a:cxn ang="0">
                  <a:pos x="311" y="979"/>
                </a:cxn>
                <a:cxn ang="0">
                  <a:pos x="311" y="590"/>
                </a:cxn>
                <a:cxn ang="0">
                  <a:pos x="311" y="548"/>
                </a:cxn>
                <a:cxn ang="0">
                  <a:pos x="311" y="63"/>
                </a:cxn>
                <a:cxn ang="0">
                  <a:pos x="322" y="53"/>
                </a:cxn>
                <a:cxn ang="0">
                  <a:pos x="353" y="53"/>
                </a:cxn>
                <a:cxn ang="0">
                  <a:pos x="384" y="42"/>
                </a:cxn>
                <a:cxn ang="0">
                  <a:pos x="529" y="42"/>
                </a:cxn>
                <a:cxn ang="0">
                  <a:pos x="632" y="53"/>
                </a:cxn>
                <a:cxn ang="0">
                  <a:pos x="705" y="95"/>
                </a:cxn>
                <a:cxn ang="0">
                  <a:pos x="746" y="137"/>
                </a:cxn>
                <a:cxn ang="0">
                  <a:pos x="778" y="200"/>
                </a:cxn>
                <a:cxn ang="0">
                  <a:pos x="778" y="337"/>
                </a:cxn>
                <a:cxn ang="0">
                  <a:pos x="767" y="400"/>
                </a:cxn>
                <a:cxn ang="0">
                  <a:pos x="746" y="442"/>
                </a:cxn>
                <a:cxn ang="0">
                  <a:pos x="705" y="505"/>
                </a:cxn>
                <a:cxn ang="0">
                  <a:pos x="632" y="537"/>
                </a:cxn>
                <a:cxn ang="0">
                  <a:pos x="529" y="548"/>
                </a:cxn>
                <a:cxn ang="0">
                  <a:pos x="311" y="548"/>
                </a:cxn>
              </a:cxnLst>
              <a:rect l="0" t="0" r="r" b="b"/>
              <a:pathLst>
                <a:path w="943" h="1105">
                  <a:moveTo>
                    <a:pt x="311" y="590"/>
                  </a:moveTo>
                  <a:lnTo>
                    <a:pt x="581" y="590"/>
                  </a:lnTo>
                  <a:lnTo>
                    <a:pt x="715" y="569"/>
                  </a:lnTo>
                  <a:lnTo>
                    <a:pt x="840" y="505"/>
                  </a:lnTo>
                  <a:lnTo>
                    <a:pt x="912" y="411"/>
                  </a:lnTo>
                  <a:lnTo>
                    <a:pt x="943" y="295"/>
                  </a:lnTo>
                  <a:lnTo>
                    <a:pt x="912" y="179"/>
                  </a:lnTo>
                  <a:lnTo>
                    <a:pt x="840" y="85"/>
                  </a:lnTo>
                  <a:lnTo>
                    <a:pt x="715" y="21"/>
                  </a:lnTo>
                  <a:lnTo>
                    <a:pt x="570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83" y="42"/>
                  </a:lnTo>
                  <a:lnTo>
                    <a:pt x="125" y="53"/>
                  </a:lnTo>
                  <a:lnTo>
                    <a:pt x="145" y="53"/>
                  </a:lnTo>
                  <a:lnTo>
                    <a:pt x="156" y="63"/>
                  </a:lnTo>
                  <a:lnTo>
                    <a:pt x="166" y="85"/>
                  </a:lnTo>
                  <a:lnTo>
                    <a:pt x="166" y="1021"/>
                  </a:lnTo>
                  <a:lnTo>
                    <a:pt x="145" y="1042"/>
                  </a:lnTo>
                  <a:lnTo>
                    <a:pt x="125" y="1053"/>
                  </a:lnTo>
                  <a:lnTo>
                    <a:pt x="0" y="1053"/>
                  </a:lnTo>
                  <a:lnTo>
                    <a:pt x="0" y="1105"/>
                  </a:lnTo>
                  <a:lnTo>
                    <a:pt x="477" y="1105"/>
                  </a:lnTo>
                  <a:lnTo>
                    <a:pt x="477" y="1053"/>
                  </a:lnTo>
                  <a:lnTo>
                    <a:pt x="363" y="1053"/>
                  </a:lnTo>
                  <a:lnTo>
                    <a:pt x="332" y="1042"/>
                  </a:lnTo>
                  <a:lnTo>
                    <a:pt x="311" y="1021"/>
                  </a:lnTo>
                  <a:lnTo>
                    <a:pt x="311" y="979"/>
                  </a:lnTo>
                  <a:lnTo>
                    <a:pt x="311" y="590"/>
                  </a:lnTo>
                  <a:close/>
                  <a:moveTo>
                    <a:pt x="311" y="548"/>
                  </a:moveTo>
                  <a:lnTo>
                    <a:pt x="311" y="63"/>
                  </a:lnTo>
                  <a:lnTo>
                    <a:pt x="322" y="53"/>
                  </a:lnTo>
                  <a:lnTo>
                    <a:pt x="353" y="53"/>
                  </a:lnTo>
                  <a:lnTo>
                    <a:pt x="384" y="42"/>
                  </a:lnTo>
                  <a:lnTo>
                    <a:pt x="529" y="42"/>
                  </a:lnTo>
                  <a:lnTo>
                    <a:pt x="632" y="53"/>
                  </a:lnTo>
                  <a:lnTo>
                    <a:pt x="705" y="95"/>
                  </a:lnTo>
                  <a:lnTo>
                    <a:pt x="746" y="137"/>
                  </a:lnTo>
                  <a:lnTo>
                    <a:pt x="778" y="200"/>
                  </a:lnTo>
                  <a:lnTo>
                    <a:pt x="778" y="337"/>
                  </a:lnTo>
                  <a:lnTo>
                    <a:pt x="767" y="400"/>
                  </a:lnTo>
                  <a:lnTo>
                    <a:pt x="746" y="442"/>
                  </a:lnTo>
                  <a:lnTo>
                    <a:pt x="705" y="505"/>
                  </a:lnTo>
                  <a:lnTo>
                    <a:pt x="632" y="537"/>
                  </a:lnTo>
                  <a:lnTo>
                    <a:pt x="529" y="548"/>
                  </a:lnTo>
                  <a:lnTo>
                    <a:pt x="311" y="5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5" name="Freeform 35"/>
            <p:cNvSpPr>
              <a:spLocks/>
            </p:cNvSpPr>
            <p:nvPr/>
          </p:nvSpPr>
          <p:spPr bwMode="auto">
            <a:xfrm>
              <a:off x="21251" y="6233"/>
              <a:ext cx="539" cy="715"/>
            </a:xfrm>
            <a:custGeom>
              <a:avLst/>
              <a:gdLst/>
              <a:ahLst/>
              <a:cxnLst>
                <a:cxn ang="0">
                  <a:pos x="239" y="589"/>
                </a:cxn>
                <a:cxn ang="0">
                  <a:pos x="239" y="336"/>
                </a:cxn>
                <a:cxn ang="0">
                  <a:pos x="249" y="221"/>
                </a:cxn>
                <a:cxn ang="0">
                  <a:pos x="280" y="126"/>
                </a:cxn>
                <a:cxn ang="0">
                  <a:pos x="342" y="52"/>
                </a:cxn>
                <a:cxn ang="0">
                  <a:pos x="425" y="31"/>
                </a:cxn>
                <a:cxn ang="0">
                  <a:pos x="446" y="31"/>
                </a:cxn>
                <a:cxn ang="0">
                  <a:pos x="404" y="73"/>
                </a:cxn>
                <a:cxn ang="0">
                  <a:pos x="404" y="126"/>
                </a:cxn>
                <a:cxn ang="0">
                  <a:pos x="435" y="158"/>
                </a:cxn>
                <a:cxn ang="0">
                  <a:pos x="456" y="168"/>
                </a:cxn>
                <a:cxn ang="0">
                  <a:pos x="498" y="168"/>
                </a:cxn>
                <a:cxn ang="0">
                  <a:pos x="508" y="158"/>
                </a:cxn>
                <a:cxn ang="0">
                  <a:pos x="529" y="147"/>
                </a:cxn>
                <a:cxn ang="0">
                  <a:pos x="539" y="126"/>
                </a:cxn>
                <a:cxn ang="0">
                  <a:pos x="539" y="63"/>
                </a:cxn>
                <a:cxn ang="0">
                  <a:pos x="498" y="21"/>
                </a:cxn>
                <a:cxn ang="0">
                  <a:pos x="467" y="0"/>
                </a:cxn>
                <a:cxn ang="0">
                  <a:pos x="425" y="0"/>
                </a:cxn>
                <a:cxn ang="0">
                  <a:pos x="342" y="21"/>
                </a:cxn>
                <a:cxn ang="0">
                  <a:pos x="290" y="52"/>
                </a:cxn>
                <a:cxn ang="0">
                  <a:pos x="249" y="115"/>
                </a:cxn>
                <a:cxn ang="0">
                  <a:pos x="228" y="179"/>
                </a:cxn>
                <a:cxn ang="0">
                  <a:pos x="228" y="0"/>
                </a:cxn>
                <a:cxn ang="0">
                  <a:pos x="0" y="10"/>
                </a:cxn>
                <a:cxn ang="0">
                  <a:pos x="0" y="63"/>
                </a:cxn>
                <a:cxn ang="0">
                  <a:pos x="52" y="63"/>
                </a:cxn>
                <a:cxn ang="0">
                  <a:pos x="83" y="73"/>
                </a:cxn>
                <a:cxn ang="0">
                  <a:pos x="125" y="94"/>
                </a:cxn>
                <a:cxn ang="0">
                  <a:pos x="125" y="621"/>
                </a:cxn>
                <a:cxn ang="0">
                  <a:pos x="114" y="642"/>
                </a:cxn>
                <a:cxn ang="0">
                  <a:pos x="104" y="652"/>
                </a:cxn>
                <a:cxn ang="0">
                  <a:pos x="83" y="663"/>
                </a:cxn>
                <a:cxn ang="0">
                  <a:pos x="0" y="663"/>
                </a:cxn>
                <a:cxn ang="0">
                  <a:pos x="0" y="715"/>
                </a:cxn>
                <a:cxn ang="0">
                  <a:pos x="394" y="715"/>
                </a:cxn>
                <a:cxn ang="0">
                  <a:pos x="394" y="663"/>
                </a:cxn>
                <a:cxn ang="0">
                  <a:pos x="280" y="663"/>
                </a:cxn>
                <a:cxn ang="0">
                  <a:pos x="259" y="652"/>
                </a:cxn>
                <a:cxn ang="0">
                  <a:pos x="239" y="631"/>
                </a:cxn>
                <a:cxn ang="0">
                  <a:pos x="239" y="589"/>
                </a:cxn>
              </a:cxnLst>
              <a:rect l="0" t="0" r="r" b="b"/>
              <a:pathLst>
                <a:path w="539" h="715">
                  <a:moveTo>
                    <a:pt x="239" y="589"/>
                  </a:moveTo>
                  <a:lnTo>
                    <a:pt x="239" y="336"/>
                  </a:lnTo>
                  <a:lnTo>
                    <a:pt x="249" y="221"/>
                  </a:lnTo>
                  <a:lnTo>
                    <a:pt x="280" y="126"/>
                  </a:lnTo>
                  <a:lnTo>
                    <a:pt x="342" y="52"/>
                  </a:lnTo>
                  <a:lnTo>
                    <a:pt x="425" y="31"/>
                  </a:lnTo>
                  <a:lnTo>
                    <a:pt x="446" y="31"/>
                  </a:lnTo>
                  <a:lnTo>
                    <a:pt x="404" y="73"/>
                  </a:lnTo>
                  <a:lnTo>
                    <a:pt x="404" y="126"/>
                  </a:lnTo>
                  <a:lnTo>
                    <a:pt x="435" y="158"/>
                  </a:lnTo>
                  <a:lnTo>
                    <a:pt x="456" y="168"/>
                  </a:lnTo>
                  <a:lnTo>
                    <a:pt x="498" y="168"/>
                  </a:lnTo>
                  <a:lnTo>
                    <a:pt x="508" y="158"/>
                  </a:lnTo>
                  <a:lnTo>
                    <a:pt x="529" y="147"/>
                  </a:lnTo>
                  <a:lnTo>
                    <a:pt x="539" y="126"/>
                  </a:lnTo>
                  <a:lnTo>
                    <a:pt x="539" y="63"/>
                  </a:lnTo>
                  <a:lnTo>
                    <a:pt x="498" y="21"/>
                  </a:lnTo>
                  <a:lnTo>
                    <a:pt x="467" y="0"/>
                  </a:lnTo>
                  <a:lnTo>
                    <a:pt x="425" y="0"/>
                  </a:lnTo>
                  <a:lnTo>
                    <a:pt x="342" y="21"/>
                  </a:lnTo>
                  <a:lnTo>
                    <a:pt x="290" y="52"/>
                  </a:lnTo>
                  <a:lnTo>
                    <a:pt x="249" y="115"/>
                  </a:lnTo>
                  <a:lnTo>
                    <a:pt x="228" y="179"/>
                  </a:lnTo>
                  <a:lnTo>
                    <a:pt x="228" y="0"/>
                  </a:lnTo>
                  <a:lnTo>
                    <a:pt x="0" y="10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83" y="73"/>
                  </a:lnTo>
                  <a:lnTo>
                    <a:pt x="125" y="94"/>
                  </a:lnTo>
                  <a:lnTo>
                    <a:pt x="125" y="621"/>
                  </a:lnTo>
                  <a:lnTo>
                    <a:pt x="114" y="642"/>
                  </a:lnTo>
                  <a:lnTo>
                    <a:pt x="104" y="652"/>
                  </a:lnTo>
                  <a:lnTo>
                    <a:pt x="83" y="663"/>
                  </a:lnTo>
                  <a:lnTo>
                    <a:pt x="0" y="663"/>
                  </a:lnTo>
                  <a:lnTo>
                    <a:pt x="0" y="715"/>
                  </a:lnTo>
                  <a:lnTo>
                    <a:pt x="394" y="715"/>
                  </a:lnTo>
                  <a:lnTo>
                    <a:pt x="394" y="663"/>
                  </a:lnTo>
                  <a:lnTo>
                    <a:pt x="280" y="663"/>
                  </a:lnTo>
                  <a:lnTo>
                    <a:pt x="259" y="652"/>
                  </a:lnTo>
                  <a:lnTo>
                    <a:pt x="239" y="631"/>
                  </a:lnTo>
                  <a:lnTo>
                    <a:pt x="239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6" name="Freeform 36"/>
            <p:cNvSpPr>
              <a:spLocks/>
            </p:cNvSpPr>
            <p:nvPr/>
          </p:nvSpPr>
          <p:spPr bwMode="auto">
            <a:xfrm>
              <a:off x="22547" y="4107"/>
              <a:ext cx="476" cy="4873"/>
            </a:xfrm>
            <a:custGeom>
              <a:avLst/>
              <a:gdLst/>
              <a:ahLst/>
              <a:cxnLst>
                <a:cxn ang="0">
                  <a:pos x="0" y="4873"/>
                </a:cxn>
                <a:cxn ang="0">
                  <a:pos x="476" y="4873"/>
                </a:cxn>
                <a:cxn ang="0">
                  <a:pos x="476" y="4767"/>
                </a:cxn>
                <a:cxn ang="0">
                  <a:pos x="103" y="4767"/>
                </a:cxn>
                <a:cxn ang="0">
                  <a:pos x="103" y="94"/>
                </a:cxn>
                <a:cxn ang="0">
                  <a:pos x="476" y="94"/>
                </a:cxn>
                <a:cxn ang="0">
                  <a:pos x="476" y="0"/>
                </a:cxn>
                <a:cxn ang="0">
                  <a:pos x="0" y="0"/>
                </a:cxn>
                <a:cxn ang="0">
                  <a:pos x="0" y="4873"/>
                </a:cxn>
              </a:cxnLst>
              <a:rect l="0" t="0" r="r" b="b"/>
              <a:pathLst>
                <a:path w="476" h="4873">
                  <a:moveTo>
                    <a:pt x="0" y="4873"/>
                  </a:moveTo>
                  <a:lnTo>
                    <a:pt x="476" y="4873"/>
                  </a:lnTo>
                  <a:lnTo>
                    <a:pt x="476" y="4767"/>
                  </a:lnTo>
                  <a:lnTo>
                    <a:pt x="103" y="4767"/>
                  </a:lnTo>
                  <a:lnTo>
                    <a:pt x="103" y="94"/>
                  </a:lnTo>
                  <a:lnTo>
                    <a:pt x="476" y="94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48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7" name="Freeform 37"/>
            <p:cNvSpPr>
              <a:spLocks noEditPoints="1"/>
            </p:cNvSpPr>
            <p:nvPr/>
          </p:nvSpPr>
          <p:spPr bwMode="auto">
            <a:xfrm>
              <a:off x="23956" y="4117"/>
              <a:ext cx="467" cy="811"/>
            </a:xfrm>
            <a:custGeom>
              <a:avLst/>
              <a:gdLst/>
              <a:ahLst/>
              <a:cxnLst>
                <a:cxn ang="0">
                  <a:pos x="125" y="705"/>
                </a:cxn>
                <a:cxn ang="0">
                  <a:pos x="197" y="800"/>
                </a:cxn>
                <a:cxn ang="0">
                  <a:pos x="291" y="811"/>
                </a:cxn>
                <a:cxn ang="0">
                  <a:pos x="373" y="769"/>
                </a:cxn>
                <a:cxn ang="0">
                  <a:pos x="405" y="748"/>
                </a:cxn>
                <a:cxn ang="0">
                  <a:pos x="446" y="716"/>
                </a:cxn>
                <a:cxn ang="0">
                  <a:pos x="425" y="684"/>
                </a:cxn>
                <a:cxn ang="0">
                  <a:pos x="291" y="779"/>
                </a:cxn>
                <a:cxn ang="0">
                  <a:pos x="197" y="737"/>
                </a:cxn>
                <a:cxn ang="0">
                  <a:pos x="187" y="663"/>
                </a:cxn>
                <a:cxn ang="0">
                  <a:pos x="176" y="600"/>
                </a:cxn>
                <a:cxn ang="0">
                  <a:pos x="187" y="569"/>
                </a:cxn>
                <a:cxn ang="0">
                  <a:pos x="394" y="327"/>
                </a:cxn>
                <a:cxn ang="0">
                  <a:pos x="467" y="95"/>
                </a:cxn>
                <a:cxn ang="0">
                  <a:pos x="456" y="32"/>
                </a:cxn>
                <a:cxn ang="0">
                  <a:pos x="394" y="0"/>
                </a:cxn>
                <a:cxn ang="0">
                  <a:pos x="280" y="74"/>
                </a:cxn>
                <a:cxn ang="0">
                  <a:pos x="208" y="179"/>
                </a:cxn>
                <a:cxn ang="0">
                  <a:pos x="125" y="432"/>
                </a:cxn>
                <a:cxn ang="0">
                  <a:pos x="114" y="526"/>
                </a:cxn>
                <a:cxn ang="0">
                  <a:pos x="104" y="600"/>
                </a:cxn>
                <a:cxn ang="0">
                  <a:pos x="62" y="632"/>
                </a:cxn>
                <a:cxn ang="0">
                  <a:pos x="31" y="663"/>
                </a:cxn>
                <a:cxn ang="0">
                  <a:pos x="11" y="695"/>
                </a:cxn>
                <a:cxn ang="0">
                  <a:pos x="21" y="716"/>
                </a:cxn>
                <a:cxn ang="0">
                  <a:pos x="42" y="705"/>
                </a:cxn>
                <a:cxn ang="0">
                  <a:pos x="73" y="684"/>
                </a:cxn>
                <a:cxn ang="0">
                  <a:pos x="197" y="516"/>
                </a:cxn>
                <a:cxn ang="0">
                  <a:pos x="270" y="232"/>
                </a:cxn>
                <a:cxn ang="0">
                  <a:pos x="353" y="63"/>
                </a:cxn>
                <a:cxn ang="0">
                  <a:pos x="415" y="32"/>
                </a:cxn>
                <a:cxn ang="0">
                  <a:pos x="436" y="63"/>
                </a:cxn>
                <a:cxn ang="0">
                  <a:pos x="425" y="169"/>
                </a:cxn>
                <a:cxn ang="0">
                  <a:pos x="342" y="348"/>
                </a:cxn>
                <a:cxn ang="0">
                  <a:pos x="239" y="463"/>
                </a:cxn>
                <a:cxn ang="0">
                  <a:pos x="197" y="516"/>
                </a:cxn>
              </a:cxnLst>
              <a:rect l="0" t="0" r="r" b="b"/>
              <a:pathLst>
                <a:path w="467" h="811">
                  <a:moveTo>
                    <a:pt x="114" y="642"/>
                  </a:moveTo>
                  <a:lnTo>
                    <a:pt x="125" y="705"/>
                  </a:lnTo>
                  <a:lnTo>
                    <a:pt x="156" y="758"/>
                  </a:lnTo>
                  <a:lnTo>
                    <a:pt x="197" y="800"/>
                  </a:lnTo>
                  <a:lnTo>
                    <a:pt x="259" y="811"/>
                  </a:lnTo>
                  <a:lnTo>
                    <a:pt x="291" y="811"/>
                  </a:lnTo>
                  <a:lnTo>
                    <a:pt x="332" y="800"/>
                  </a:lnTo>
                  <a:lnTo>
                    <a:pt x="373" y="769"/>
                  </a:lnTo>
                  <a:lnTo>
                    <a:pt x="384" y="758"/>
                  </a:lnTo>
                  <a:lnTo>
                    <a:pt x="405" y="748"/>
                  </a:lnTo>
                  <a:lnTo>
                    <a:pt x="425" y="726"/>
                  </a:lnTo>
                  <a:lnTo>
                    <a:pt x="446" y="716"/>
                  </a:lnTo>
                  <a:lnTo>
                    <a:pt x="446" y="684"/>
                  </a:lnTo>
                  <a:lnTo>
                    <a:pt x="425" y="684"/>
                  </a:lnTo>
                  <a:lnTo>
                    <a:pt x="373" y="737"/>
                  </a:lnTo>
                  <a:lnTo>
                    <a:pt x="291" y="779"/>
                  </a:lnTo>
                  <a:lnTo>
                    <a:pt x="239" y="779"/>
                  </a:lnTo>
                  <a:lnTo>
                    <a:pt x="197" y="737"/>
                  </a:lnTo>
                  <a:lnTo>
                    <a:pt x="187" y="716"/>
                  </a:lnTo>
                  <a:lnTo>
                    <a:pt x="187" y="663"/>
                  </a:lnTo>
                  <a:lnTo>
                    <a:pt x="176" y="642"/>
                  </a:lnTo>
                  <a:lnTo>
                    <a:pt x="176" y="600"/>
                  </a:lnTo>
                  <a:lnTo>
                    <a:pt x="187" y="590"/>
                  </a:lnTo>
                  <a:lnTo>
                    <a:pt x="187" y="569"/>
                  </a:lnTo>
                  <a:lnTo>
                    <a:pt x="322" y="432"/>
                  </a:lnTo>
                  <a:lnTo>
                    <a:pt x="394" y="327"/>
                  </a:lnTo>
                  <a:lnTo>
                    <a:pt x="446" y="221"/>
                  </a:lnTo>
                  <a:lnTo>
                    <a:pt x="467" y="95"/>
                  </a:lnTo>
                  <a:lnTo>
                    <a:pt x="467" y="53"/>
                  </a:lnTo>
                  <a:lnTo>
                    <a:pt x="456" y="32"/>
                  </a:lnTo>
                  <a:lnTo>
                    <a:pt x="425" y="0"/>
                  </a:lnTo>
                  <a:lnTo>
                    <a:pt x="394" y="0"/>
                  </a:lnTo>
                  <a:lnTo>
                    <a:pt x="332" y="21"/>
                  </a:lnTo>
                  <a:lnTo>
                    <a:pt x="280" y="74"/>
                  </a:lnTo>
                  <a:lnTo>
                    <a:pt x="239" y="137"/>
                  </a:lnTo>
                  <a:lnTo>
                    <a:pt x="208" y="179"/>
                  </a:lnTo>
                  <a:lnTo>
                    <a:pt x="156" y="316"/>
                  </a:lnTo>
                  <a:lnTo>
                    <a:pt x="125" y="432"/>
                  </a:lnTo>
                  <a:lnTo>
                    <a:pt x="114" y="484"/>
                  </a:lnTo>
                  <a:lnTo>
                    <a:pt x="114" y="526"/>
                  </a:lnTo>
                  <a:lnTo>
                    <a:pt x="104" y="558"/>
                  </a:lnTo>
                  <a:lnTo>
                    <a:pt x="104" y="600"/>
                  </a:lnTo>
                  <a:lnTo>
                    <a:pt x="83" y="621"/>
                  </a:lnTo>
                  <a:lnTo>
                    <a:pt x="62" y="632"/>
                  </a:lnTo>
                  <a:lnTo>
                    <a:pt x="52" y="653"/>
                  </a:lnTo>
                  <a:lnTo>
                    <a:pt x="31" y="663"/>
                  </a:lnTo>
                  <a:lnTo>
                    <a:pt x="11" y="684"/>
                  </a:lnTo>
                  <a:lnTo>
                    <a:pt x="11" y="695"/>
                  </a:lnTo>
                  <a:lnTo>
                    <a:pt x="0" y="695"/>
                  </a:lnTo>
                  <a:lnTo>
                    <a:pt x="21" y="716"/>
                  </a:lnTo>
                  <a:lnTo>
                    <a:pt x="31" y="716"/>
                  </a:lnTo>
                  <a:lnTo>
                    <a:pt x="42" y="705"/>
                  </a:lnTo>
                  <a:lnTo>
                    <a:pt x="62" y="695"/>
                  </a:lnTo>
                  <a:lnTo>
                    <a:pt x="73" y="684"/>
                  </a:lnTo>
                  <a:lnTo>
                    <a:pt x="114" y="642"/>
                  </a:lnTo>
                  <a:close/>
                  <a:moveTo>
                    <a:pt x="197" y="516"/>
                  </a:moveTo>
                  <a:lnTo>
                    <a:pt x="208" y="442"/>
                  </a:lnTo>
                  <a:lnTo>
                    <a:pt x="270" y="232"/>
                  </a:lnTo>
                  <a:lnTo>
                    <a:pt x="311" y="127"/>
                  </a:lnTo>
                  <a:lnTo>
                    <a:pt x="353" y="63"/>
                  </a:lnTo>
                  <a:lnTo>
                    <a:pt x="394" y="32"/>
                  </a:lnTo>
                  <a:lnTo>
                    <a:pt x="415" y="32"/>
                  </a:lnTo>
                  <a:lnTo>
                    <a:pt x="425" y="42"/>
                  </a:lnTo>
                  <a:lnTo>
                    <a:pt x="436" y="63"/>
                  </a:lnTo>
                  <a:lnTo>
                    <a:pt x="436" y="116"/>
                  </a:lnTo>
                  <a:lnTo>
                    <a:pt x="425" y="169"/>
                  </a:lnTo>
                  <a:lnTo>
                    <a:pt x="394" y="253"/>
                  </a:lnTo>
                  <a:lnTo>
                    <a:pt x="342" y="348"/>
                  </a:lnTo>
                  <a:lnTo>
                    <a:pt x="311" y="390"/>
                  </a:lnTo>
                  <a:lnTo>
                    <a:pt x="239" y="463"/>
                  </a:lnTo>
                  <a:lnTo>
                    <a:pt x="218" y="495"/>
                  </a:lnTo>
                  <a:lnTo>
                    <a:pt x="197" y="5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8" name="Freeform 38"/>
            <p:cNvSpPr>
              <a:spLocks/>
            </p:cNvSpPr>
            <p:nvPr/>
          </p:nvSpPr>
          <p:spPr bwMode="auto">
            <a:xfrm>
              <a:off x="23137" y="5401"/>
              <a:ext cx="2125" cy="2274"/>
            </a:xfrm>
            <a:custGeom>
              <a:avLst/>
              <a:gdLst/>
              <a:ahLst/>
              <a:cxnLst>
                <a:cxn ang="0">
                  <a:pos x="1928" y="2274"/>
                </a:cxn>
                <a:cxn ang="0">
                  <a:pos x="2125" y="1758"/>
                </a:cxn>
                <a:cxn ang="0">
                  <a:pos x="2084" y="1758"/>
                </a:cxn>
                <a:cxn ang="0">
                  <a:pos x="2022" y="1874"/>
                </a:cxn>
                <a:cxn ang="0">
                  <a:pos x="1928" y="1968"/>
                </a:cxn>
                <a:cxn ang="0">
                  <a:pos x="1804" y="2031"/>
                </a:cxn>
                <a:cxn ang="0">
                  <a:pos x="1669" y="2084"/>
                </a:cxn>
                <a:cxn ang="0">
                  <a:pos x="1617" y="2095"/>
                </a:cxn>
                <a:cxn ang="0">
                  <a:pos x="1524" y="2116"/>
                </a:cxn>
                <a:cxn ang="0">
                  <a:pos x="1379" y="2126"/>
                </a:cxn>
                <a:cxn ang="0">
                  <a:pos x="1172" y="2137"/>
                </a:cxn>
                <a:cxn ang="0">
                  <a:pos x="208" y="2137"/>
                </a:cxn>
                <a:cxn ang="0">
                  <a:pos x="1027" y="1168"/>
                </a:cxn>
                <a:cxn ang="0">
                  <a:pos x="1037" y="1158"/>
                </a:cxn>
                <a:cxn ang="0">
                  <a:pos x="1037" y="1126"/>
                </a:cxn>
                <a:cxn ang="0">
                  <a:pos x="1027" y="1116"/>
                </a:cxn>
                <a:cxn ang="0">
                  <a:pos x="280" y="74"/>
                </a:cxn>
                <a:cxn ang="0">
                  <a:pos x="1161" y="74"/>
                </a:cxn>
                <a:cxn ang="0">
                  <a:pos x="1306" y="84"/>
                </a:cxn>
                <a:cxn ang="0">
                  <a:pos x="1420" y="84"/>
                </a:cxn>
                <a:cxn ang="0">
                  <a:pos x="1493" y="95"/>
                </a:cxn>
                <a:cxn ang="0">
                  <a:pos x="1534" y="106"/>
                </a:cxn>
                <a:cxn ang="0">
                  <a:pos x="1638" y="127"/>
                </a:cxn>
                <a:cxn ang="0">
                  <a:pos x="1752" y="158"/>
                </a:cxn>
                <a:cxn ang="0">
                  <a:pos x="1887" y="221"/>
                </a:cxn>
                <a:cxn ang="0">
                  <a:pos x="1939" y="263"/>
                </a:cxn>
                <a:cxn ang="0">
                  <a:pos x="2022" y="348"/>
                </a:cxn>
                <a:cxn ang="0">
                  <a:pos x="2084" y="453"/>
                </a:cxn>
                <a:cxn ang="0">
                  <a:pos x="2125" y="453"/>
                </a:cxn>
                <a:cxn ang="0">
                  <a:pos x="19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63"/>
                </a:cxn>
                <a:cxn ang="0">
                  <a:pos x="840" y="1242"/>
                </a:cxn>
                <a:cxn ang="0">
                  <a:pos x="11" y="2231"/>
                </a:cxn>
                <a:cxn ang="0">
                  <a:pos x="0" y="2242"/>
                </a:cxn>
                <a:cxn ang="0">
                  <a:pos x="0" y="2263"/>
                </a:cxn>
                <a:cxn ang="0">
                  <a:pos x="11" y="2274"/>
                </a:cxn>
                <a:cxn ang="0">
                  <a:pos x="42" y="2274"/>
                </a:cxn>
                <a:cxn ang="0">
                  <a:pos x="1928" y="2274"/>
                </a:cxn>
              </a:cxnLst>
              <a:rect l="0" t="0" r="r" b="b"/>
              <a:pathLst>
                <a:path w="2125" h="2274">
                  <a:moveTo>
                    <a:pt x="1928" y="2274"/>
                  </a:moveTo>
                  <a:lnTo>
                    <a:pt x="2125" y="1758"/>
                  </a:lnTo>
                  <a:lnTo>
                    <a:pt x="2084" y="1758"/>
                  </a:lnTo>
                  <a:lnTo>
                    <a:pt x="2022" y="1874"/>
                  </a:lnTo>
                  <a:lnTo>
                    <a:pt x="1928" y="1968"/>
                  </a:lnTo>
                  <a:lnTo>
                    <a:pt x="1804" y="2031"/>
                  </a:lnTo>
                  <a:lnTo>
                    <a:pt x="1669" y="2084"/>
                  </a:lnTo>
                  <a:lnTo>
                    <a:pt x="1617" y="2095"/>
                  </a:lnTo>
                  <a:lnTo>
                    <a:pt x="1524" y="2116"/>
                  </a:lnTo>
                  <a:lnTo>
                    <a:pt x="1379" y="2126"/>
                  </a:lnTo>
                  <a:lnTo>
                    <a:pt x="1172" y="2137"/>
                  </a:lnTo>
                  <a:lnTo>
                    <a:pt x="208" y="2137"/>
                  </a:lnTo>
                  <a:lnTo>
                    <a:pt x="1027" y="1168"/>
                  </a:lnTo>
                  <a:lnTo>
                    <a:pt x="1037" y="1158"/>
                  </a:lnTo>
                  <a:lnTo>
                    <a:pt x="1037" y="1126"/>
                  </a:lnTo>
                  <a:lnTo>
                    <a:pt x="1027" y="1116"/>
                  </a:lnTo>
                  <a:lnTo>
                    <a:pt x="280" y="74"/>
                  </a:lnTo>
                  <a:lnTo>
                    <a:pt x="1161" y="74"/>
                  </a:lnTo>
                  <a:lnTo>
                    <a:pt x="1306" y="84"/>
                  </a:lnTo>
                  <a:lnTo>
                    <a:pt x="1420" y="84"/>
                  </a:lnTo>
                  <a:lnTo>
                    <a:pt x="1493" y="95"/>
                  </a:lnTo>
                  <a:lnTo>
                    <a:pt x="1534" y="106"/>
                  </a:lnTo>
                  <a:lnTo>
                    <a:pt x="1638" y="127"/>
                  </a:lnTo>
                  <a:lnTo>
                    <a:pt x="1752" y="158"/>
                  </a:lnTo>
                  <a:lnTo>
                    <a:pt x="1887" y="221"/>
                  </a:lnTo>
                  <a:lnTo>
                    <a:pt x="1939" y="263"/>
                  </a:lnTo>
                  <a:lnTo>
                    <a:pt x="2022" y="348"/>
                  </a:lnTo>
                  <a:lnTo>
                    <a:pt x="2084" y="453"/>
                  </a:lnTo>
                  <a:lnTo>
                    <a:pt x="2125" y="453"/>
                  </a:lnTo>
                  <a:lnTo>
                    <a:pt x="1928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63"/>
                  </a:lnTo>
                  <a:lnTo>
                    <a:pt x="840" y="1242"/>
                  </a:lnTo>
                  <a:lnTo>
                    <a:pt x="11" y="2231"/>
                  </a:lnTo>
                  <a:lnTo>
                    <a:pt x="0" y="2242"/>
                  </a:lnTo>
                  <a:lnTo>
                    <a:pt x="0" y="2263"/>
                  </a:lnTo>
                  <a:lnTo>
                    <a:pt x="11" y="2274"/>
                  </a:lnTo>
                  <a:lnTo>
                    <a:pt x="42" y="2274"/>
                  </a:lnTo>
                  <a:lnTo>
                    <a:pt x="1928" y="22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799" name="Freeform 39"/>
            <p:cNvSpPr>
              <a:spLocks/>
            </p:cNvSpPr>
            <p:nvPr/>
          </p:nvSpPr>
          <p:spPr bwMode="auto">
            <a:xfrm>
              <a:off x="23127" y="8106"/>
              <a:ext cx="549" cy="80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166" y="11"/>
                </a:cxn>
                <a:cxn ang="0">
                  <a:pos x="93" y="21"/>
                </a:cxn>
                <a:cxn ang="0">
                  <a:pos x="93" y="53"/>
                </a:cxn>
                <a:cxn ang="0">
                  <a:pos x="166" y="63"/>
                </a:cxn>
                <a:cxn ang="0">
                  <a:pos x="10" y="737"/>
                </a:cxn>
                <a:cxn ang="0">
                  <a:pos x="0" y="779"/>
                </a:cxn>
                <a:cxn ang="0">
                  <a:pos x="62" y="800"/>
                </a:cxn>
                <a:cxn ang="0">
                  <a:pos x="83" y="768"/>
                </a:cxn>
                <a:cxn ang="0">
                  <a:pos x="93" y="737"/>
                </a:cxn>
                <a:cxn ang="0">
                  <a:pos x="135" y="558"/>
                </a:cxn>
                <a:cxn ang="0">
                  <a:pos x="187" y="537"/>
                </a:cxn>
                <a:cxn ang="0">
                  <a:pos x="270" y="579"/>
                </a:cxn>
                <a:cxn ang="0">
                  <a:pos x="290" y="653"/>
                </a:cxn>
                <a:cxn ang="0">
                  <a:pos x="280" y="684"/>
                </a:cxn>
                <a:cxn ang="0">
                  <a:pos x="342" y="789"/>
                </a:cxn>
                <a:cxn ang="0">
                  <a:pos x="404" y="800"/>
                </a:cxn>
                <a:cxn ang="0">
                  <a:pos x="498" y="737"/>
                </a:cxn>
                <a:cxn ang="0">
                  <a:pos x="539" y="642"/>
                </a:cxn>
                <a:cxn ang="0">
                  <a:pos x="518" y="610"/>
                </a:cxn>
                <a:cxn ang="0">
                  <a:pos x="508" y="642"/>
                </a:cxn>
                <a:cxn ang="0">
                  <a:pos x="487" y="695"/>
                </a:cxn>
                <a:cxn ang="0">
                  <a:pos x="456" y="747"/>
                </a:cxn>
                <a:cxn ang="0">
                  <a:pos x="404" y="768"/>
                </a:cxn>
                <a:cxn ang="0">
                  <a:pos x="373" y="747"/>
                </a:cxn>
                <a:cxn ang="0">
                  <a:pos x="363" y="674"/>
                </a:cxn>
                <a:cxn ang="0">
                  <a:pos x="373" y="621"/>
                </a:cxn>
                <a:cxn ang="0">
                  <a:pos x="301" y="526"/>
                </a:cxn>
                <a:cxn ang="0">
                  <a:pos x="197" y="505"/>
                </a:cxn>
                <a:cxn ang="0">
                  <a:pos x="249" y="463"/>
                </a:cxn>
                <a:cxn ang="0">
                  <a:pos x="290" y="432"/>
                </a:cxn>
                <a:cxn ang="0">
                  <a:pos x="404" y="337"/>
                </a:cxn>
                <a:cxn ang="0">
                  <a:pos x="487" y="326"/>
                </a:cxn>
                <a:cxn ang="0">
                  <a:pos x="456" y="358"/>
                </a:cxn>
                <a:cxn ang="0">
                  <a:pos x="446" y="421"/>
                </a:cxn>
                <a:cxn ang="0">
                  <a:pos x="508" y="442"/>
                </a:cxn>
                <a:cxn ang="0">
                  <a:pos x="549" y="389"/>
                </a:cxn>
                <a:cxn ang="0">
                  <a:pos x="539" y="326"/>
                </a:cxn>
                <a:cxn ang="0">
                  <a:pos x="498" y="295"/>
                </a:cxn>
                <a:cxn ang="0">
                  <a:pos x="373" y="316"/>
                </a:cxn>
                <a:cxn ang="0">
                  <a:pos x="239" y="432"/>
                </a:cxn>
                <a:cxn ang="0">
                  <a:pos x="156" y="484"/>
                </a:cxn>
              </a:cxnLst>
              <a:rect l="0" t="0" r="r" b="b"/>
              <a:pathLst>
                <a:path w="549" h="800">
                  <a:moveTo>
                    <a:pt x="270" y="32"/>
                  </a:moveTo>
                  <a:lnTo>
                    <a:pt x="270" y="0"/>
                  </a:lnTo>
                  <a:lnTo>
                    <a:pt x="207" y="0"/>
                  </a:lnTo>
                  <a:lnTo>
                    <a:pt x="166" y="11"/>
                  </a:lnTo>
                  <a:lnTo>
                    <a:pt x="104" y="11"/>
                  </a:lnTo>
                  <a:lnTo>
                    <a:pt x="93" y="21"/>
                  </a:lnTo>
                  <a:lnTo>
                    <a:pt x="83" y="42"/>
                  </a:lnTo>
                  <a:lnTo>
                    <a:pt x="93" y="53"/>
                  </a:lnTo>
                  <a:lnTo>
                    <a:pt x="156" y="53"/>
                  </a:lnTo>
                  <a:lnTo>
                    <a:pt x="166" y="63"/>
                  </a:lnTo>
                  <a:lnTo>
                    <a:pt x="166" y="95"/>
                  </a:lnTo>
                  <a:lnTo>
                    <a:pt x="10" y="737"/>
                  </a:lnTo>
                  <a:lnTo>
                    <a:pt x="0" y="758"/>
                  </a:lnTo>
                  <a:lnTo>
                    <a:pt x="0" y="779"/>
                  </a:lnTo>
                  <a:lnTo>
                    <a:pt x="21" y="800"/>
                  </a:lnTo>
                  <a:lnTo>
                    <a:pt x="62" y="800"/>
                  </a:lnTo>
                  <a:lnTo>
                    <a:pt x="73" y="789"/>
                  </a:lnTo>
                  <a:lnTo>
                    <a:pt x="83" y="768"/>
                  </a:lnTo>
                  <a:lnTo>
                    <a:pt x="93" y="758"/>
                  </a:lnTo>
                  <a:lnTo>
                    <a:pt x="93" y="737"/>
                  </a:lnTo>
                  <a:lnTo>
                    <a:pt x="114" y="684"/>
                  </a:lnTo>
                  <a:lnTo>
                    <a:pt x="135" y="558"/>
                  </a:lnTo>
                  <a:lnTo>
                    <a:pt x="145" y="537"/>
                  </a:lnTo>
                  <a:lnTo>
                    <a:pt x="187" y="537"/>
                  </a:lnTo>
                  <a:lnTo>
                    <a:pt x="249" y="558"/>
                  </a:lnTo>
                  <a:lnTo>
                    <a:pt x="270" y="579"/>
                  </a:lnTo>
                  <a:lnTo>
                    <a:pt x="290" y="621"/>
                  </a:lnTo>
                  <a:lnTo>
                    <a:pt x="290" y="653"/>
                  </a:lnTo>
                  <a:lnTo>
                    <a:pt x="280" y="663"/>
                  </a:lnTo>
                  <a:lnTo>
                    <a:pt x="280" y="684"/>
                  </a:lnTo>
                  <a:lnTo>
                    <a:pt x="301" y="747"/>
                  </a:lnTo>
                  <a:lnTo>
                    <a:pt x="342" y="789"/>
                  </a:lnTo>
                  <a:lnTo>
                    <a:pt x="373" y="800"/>
                  </a:lnTo>
                  <a:lnTo>
                    <a:pt x="404" y="800"/>
                  </a:lnTo>
                  <a:lnTo>
                    <a:pt x="456" y="779"/>
                  </a:lnTo>
                  <a:lnTo>
                    <a:pt x="498" y="737"/>
                  </a:lnTo>
                  <a:lnTo>
                    <a:pt x="529" y="684"/>
                  </a:lnTo>
                  <a:lnTo>
                    <a:pt x="539" y="642"/>
                  </a:lnTo>
                  <a:lnTo>
                    <a:pt x="539" y="610"/>
                  </a:lnTo>
                  <a:lnTo>
                    <a:pt x="518" y="610"/>
                  </a:lnTo>
                  <a:lnTo>
                    <a:pt x="508" y="621"/>
                  </a:lnTo>
                  <a:lnTo>
                    <a:pt x="508" y="642"/>
                  </a:lnTo>
                  <a:lnTo>
                    <a:pt x="498" y="663"/>
                  </a:lnTo>
                  <a:lnTo>
                    <a:pt x="487" y="695"/>
                  </a:lnTo>
                  <a:lnTo>
                    <a:pt x="467" y="726"/>
                  </a:lnTo>
                  <a:lnTo>
                    <a:pt x="456" y="747"/>
                  </a:lnTo>
                  <a:lnTo>
                    <a:pt x="425" y="758"/>
                  </a:lnTo>
                  <a:lnTo>
                    <a:pt x="404" y="768"/>
                  </a:lnTo>
                  <a:lnTo>
                    <a:pt x="384" y="768"/>
                  </a:lnTo>
                  <a:lnTo>
                    <a:pt x="373" y="747"/>
                  </a:lnTo>
                  <a:lnTo>
                    <a:pt x="363" y="737"/>
                  </a:lnTo>
                  <a:lnTo>
                    <a:pt x="363" y="674"/>
                  </a:lnTo>
                  <a:lnTo>
                    <a:pt x="373" y="663"/>
                  </a:lnTo>
                  <a:lnTo>
                    <a:pt x="373" y="621"/>
                  </a:lnTo>
                  <a:lnTo>
                    <a:pt x="353" y="558"/>
                  </a:lnTo>
                  <a:lnTo>
                    <a:pt x="301" y="526"/>
                  </a:lnTo>
                  <a:lnTo>
                    <a:pt x="249" y="505"/>
                  </a:lnTo>
                  <a:lnTo>
                    <a:pt x="197" y="505"/>
                  </a:lnTo>
                  <a:lnTo>
                    <a:pt x="218" y="484"/>
                  </a:lnTo>
                  <a:lnTo>
                    <a:pt x="249" y="463"/>
                  </a:lnTo>
                  <a:lnTo>
                    <a:pt x="270" y="442"/>
                  </a:lnTo>
                  <a:lnTo>
                    <a:pt x="290" y="432"/>
                  </a:lnTo>
                  <a:lnTo>
                    <a:pt x="342" y="379"/>
                  </a:lnTo>
                  <a:lnTo>
                    <a:pt x="404" y="337"/>
                  </a:lnTo>
                  <a:lnTo>
                    <a:pt x="467" y="316"/>
                  </a:lnTo>
                  <a:lnTo>
                    <a:pt x="487" y="326"/>
                  </a:lnTo>
                  <a:lnTo>
                    <a:pt x="498" y="337"/>
                  </a:lnTo>
                  <a:lnTo>
                    <a:pt x="456" y="358"/>
                  </a:lnTo>
                  <a:lnTo>
                    <a:pt x="446" y="368"/>
                  </a:lnTo>
                  <a:lnTo>
                    <a:pt x="446" y="421"/>
                  </a:lnTo>
                  <a:lnTo>
                    <a:pt x="487" y="442"/>
                  </a:lnTo>
                  <a:lnTo>
                    <a:pt x="508" y="442"/>
                  </a:lnTo>
                  <a:lnTo>
                    <a:pt x="529" y="432"/>
                  </a:lnTo>
                  <a:lnTo>
                    <a:pt x="549" y="389"/>
                  </a:lnTo>
                  <a:lnTo>
                    <a:pt x="549" y="347"/>
                  </a:lnTo>
                  <a:lnTo>
                    <a:pt x="539" y="326"/>
                  </a:lnTo>
                  <a:lnTo>
                    <a:pt x="518" y="305"/>
                  </a:lnTo>
                  <a:lnTo>
                    <a:pt x="498" y="295"/>
                  </a:lnTo>
                  <a:lnTo>
                    <a:pt x="467" y="284"/>
                  </a:lnTo>
                  <a:lnTo>
                    <a:pt x="373" y="316"/>
                  </a:lnTo>
                  <a:lnTo>
                    <a:pt x="290" y="389"/>
                  </a:lnTo>
                  <a:lnTo>
                    <a:pt x="239" y="432"/>
                  </a:lnTo>
                  <a:lnTo>
                    <a:pt x="197" y="463"/>
                  </a:lnTo>
                  <a:lnTo>
                    <a:pt x="156" y="484"/>
                  </a:lnTo>
                  <a:lnTo>
                    <a:pt x="27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0" name="Freeform 40"/>
            <p:cNvSpPr>
              <a:spLocks noEditPoints="1"/>
            </p:cNvSpPr>
            <p:nvPr/>
          </p:nvSpPr>
          <p:spPr bwMode="auto">
            <a:xfrm>
              <a:off x="23842" y="8453"/>
              <a:ext cx="819" cy="306"/>
            </a:xfrm>
            <a:custGeom>
              <a:avLst/>
              <a:gdLst/>
              <a:ahLst/>
              <a:cxnLst>
                <a:cxn ang="0">
                  <a:pos x="778" y="64"/>
                </a:cxn>
                <a:cxn ang="0">
                  <a:pos x="788" y="64"/>
                </a:cxn>
                <a:cxn ang="0">
                  <a:pos x="809" y="53"/>
                </a:cxn>
                <a:cxn ang="0">
                  <a:pos x="819" y="53"/>
                </a:cxn>
                <a:cxn ang="0">
                  <a:pos x="819" y="11"/>
                </a:cxn>
                <a:cxn ang="0">
                  <a:pos x="809" y="11"/>
                </a:cxn>
                <a:cxn ang="0">
                  <a:pos x="788" y="0"/>
                </a:cxn>
                <a:cxn ang="0">
                  <a:pos x="31" y="0"/>
                </a:cxn>
                <a:cxn ang="0">
                  <a:pos x="11" y="11"/>
                </a:cxn>
                <a:cxn ang="0">
                  <a:pos x="0" y="11"/>
                </a:cxn>
                <a:cxn ang="0">
                  <a:pos x="0" y="42"/>
                </a:cxn>
                <a:cxn ang="0">
                  <a:pos x="21" y="64"/>
                </a:cxn>
                <a:cxn ang="0">
                  <a:pos x="42" y="64"/>
                </a:cxn>
                <a:cxn ang="0">
                  <a:pos x="778" y="64"/>
                </a:cxn>
                <a:cxn ang="0">
                  <a:pos x="778" y="306"/>
                </a:cxn>
                <a:cxn ang="0">
                  <a:pos x="809" y="306"/>
                </a:cxn>
                <a:cxn ang="0">
                  <a:pos x="819" y="295"/>
                </a:cxn>
                <a:cxn ang="0">
                  <a:pos x="819" y="274"/>
                </a:cxn>
                <a:cxn ang="0">
                  <a:pos x="798" y="253"/>
                </a:cxn>
                <a:cxn ang="0">
                  <a:pos x="11" y="253"/>
                </a:cxn>
                <a:cxn ang="0">
                  <a:pos x="0" y="263"/>
                </a:cxn>
                <a:cxn ang="0">
                  <a:pos x="0" y="295"/>
                </a:cxn>
                <a:cxn ang="0">
                  <a:pos x="11" y="306"/>
                </a:cxn>
                <a:cxn ang="0">
                  <a:pos x="42" y="306"/>
                </a:cxn>
                <a:cxn ang="0">
                  <a:pos x="778" y="306"/>
                </a:cxn>
              </a:cxnLst>
              <a:rect l="0" t="0" r="r" b="b"/>
              <a:pathLst>
                <a:path w="819" h="306">
                  <a:moveTo>
                    <a:pt x="778" y="64"/>
                  </a:moveTo>
                  <a:lnTo>
                    <a:pt x="788" y="64"/>
                  </a:lnTo>
                  <a:lnTo>
                    <a:pt x="809" y="53"/>
                  </a:lnTo>
                  <a:lnTo>
                    <a:pt x="819" y="53"/>
                  </a:lnTo>
                  <a:lnTo>
                    <a:pt x="819" y="11"/>
                  </a:lnTo>
                  <a:lnTo>
                    <a:pt x="809" y="11"/>
                  </a:lnTo>
                  <a:lnTo>
                    <a:pt x="788" y="0"/>
                  </a:lnTo>
                  <a:lnTo>
                    <a:pt x="31" y="0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42"/>
                  </a:lnTo>
                  <a:lnTo>
                    <a:pt x="21" y="64"/>
                  </a:lnTo>
                  <a:lnTo>
                    <a:pt x="42" y="64"/>
                  </a:lnTo>
                  <a:lnTo>
                    <a:pt x="778" y="64"/>
                  </a:lnTo>
                  <a:close/>
                  <a:moveTo>
                    <a:pt x="778" y="306"/>
                  </a:moveTo>
                  <a:lnTo>
                    <a:pt x="809" y="306"/>
                  </a:lnTo>
                  <a:lnTo>
                    <a:pt x="819" y="295"/>
                  </a:lnTo>
                  <a:lnTo>
                    <a:pt x="819" y="274"/>
                  </a:lnTo>
                  <a:lnTo>
                    <a:pt x="798" y="253"/>
                  </a:lnTo>
                  <a:lnTo>
                    <a:pt x="11" y="253"/>
                  </a:lnTo>
                  <a:lnTo>
                    <a:pt x="0" y="263"/>
                  </a:lnTo>
                  <a:lnTo>
                    <a:pt x="0" y="295"/>
                  </a:lnTo>
                  <a:lnTo>
                    <a:pt x="11" y="306"/>
                  </a:lnTo>
                  <a:lnTo>
                    <a:pt x="42" y="306"/>
                  </a:lnTo>
                  <a:lnTo>
                    <a:pt x="778" y="3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1" name="Freeform 41"/>
            <p:cNvSpPr>
              <a:spLocks/>
            </p:cNvSpPr>
            <p:nvPr/>
          </p:nvSpPr>
          <p:spPr bwMode="auto">
            <a:xfrm>
              <a:off x="24868" y="8138"/>
              <a:ext cx="405" cy="757"/>
            </a:xfrm>
            <a:custGeom>
              <a:avLst/>
              <a:gdLst/>
              <a:ahLst/>
              <a:cxnLst>
                <a:cxn ang="0">
                  <a:pos x="249" y="31"/>
                </a:cxn>
                <a:cxn ang="0">
                  <a:pos x="249" y="10"/>
                </a:cxn>
                <a:cxn ang="0">
                  <a:pos x="239" y="0"/>
                </a:cxn>
                <a:cxn ang="0">
                  <a:pos x="218" y="0"/>
                </a:cxn>
                <a:cxn ang="0">
                  <a:pos x="135" y="52"/>
                </a:cxn>
                <a:cxn ang="0">
                  <a:pos x="52" y="73"/>
                </a:cxn>
                <a:cxn ang="0">
                  <a:pos x="0" y="73"/>
                </a:cxn>
                <a:cxn ang="0">
                  <a:pos x="0" y="115"/>
                </a:cxn>
                <a:cxn ang="0">
                  <a:pos x="63" y="115"/>
                </a:cxn>
                <a:cxn ang="0">
                  <a:pos x="114" y="105"/>
                </a:cxn>
                <a:cxn ang="0">
                  <a:pos x="156" y="84"/>
                </a:cxn>
                <a:cxn ang="0">
                  <a:pos x="156" y="694"/>
                </a:cxn>
                <a:cxn ang="0">
                  <a:pos x="145" y="705"/>
                </a:cxn>
                <a:cxn ang="0">
                  <a:pos x="135" y="705"/>
                </a:cxn>
                <a:cxn ang="0">
                  <a:pos x="114" y="715"/>
                </a:cxn>
                <a:cxn ang="0">
                  <a:pos x="0" y="715"/>
                </a:cxn>
                <a:cxn ang="0">
                  <a:pos x="0" y="757"/>
                </a:cxn>
                <a:cxn ang="0">
                  <a:pos x="405" y="757"/>
                </a:cxn>
                <a:cxn ang="0">
                  <a:pos x="405" y="715"/>
                </a:cxn>
                <a:cxn ang="0">
                  <a:pos x="291" y="715"/>
                </a:cxn>
                <a:cxn ang="0">
                  <a:pos x="270" y="705"/>
                </a:cxn>
                <a:cxn ang="0">
                  <a:pos x="259" y="705"/>
                </a:cxn>
                <a:cxn ang="0">
                  <a:pos x="249" y="694"/>
                </a:cxn>
                <a:cxn ang="0">
                  <a:pos x="249" y="663"/>
                </a:cxn>
                <a:cxn ang="0">
                  <a:pos x="249" y="31"/>
                </a:cxn>
              </a:cxnLst>
              <a:rect l="0" t="0" r="r" b="b"/>
              <a:pathLst>
                <a:path w="405" h="757">
                  <a:moveTo>
                    <a:pt x="249" y="31"/>
                  </a:moveTo>
                  <a:lnTo>
                    <a:pt x="249" y="10"/>
                  </a:lnTo>
                  <a:lnTo>
                    <a:pt x="239" y="0"/>
                  </a:lnTo>
                  <a:lnTo>
                    <a:pt x="218" y="0"/>
                  </a:lnTo>
                  <a:lnTo>
                    <a:pt x="135" y="52"/>
                  </a:lnTo>
                  <a:lnTo>
                    <a:pt x="52" y="73"/>
                  </a:lnTo>
                  <a:lnTo>
                    <a:pt x="0" y="73"/>
                  </a:lnTo>
                  <a:lnTo>
                    <a:pt x="0" y="115"/>
                  </a:lnTo>
                  <a:lnTo>
                    <a:pt x="63" y="115"/>
                  </a:lnTo>
                  <a:lnTo>
                    <a:pt x="114" y="105"/>
                  </a:lnTo>
                  <a:lnTo>
                    <a:pt x="156" y="84"/>
                  </a:lnTo>
                  <a:lnTo>
                    <a:pt x="156" y="694"/>
                  </a:lnTo>
                  <a:lnTo>
                    <a:pt x="145" y="705"/>
                  </a:lnTo>
                  <a:lnTo>
                    <a:pt x="135" y="705"/>
                  </a:lnTo>
                  <a:lnTo>
                    <a:pt x="114" y="715"/>
                  </a:lnTo>
                  <a:lnTo>
                    <a:pt x="0" y="715"/>
                  </a:lnTo>
                  <a:lnTo>
                    <a:pt x="0" y="757"/>
                  </a:lnTo>
                  <a:lnTo>
                    <a:pt x="405" y="757"/>
                  </a:lnTo>
                  <a:lnTo>
                    <a:pt x="405" y="715"/>
                  </a:lnTo>
                  <a:lnTo>
                    <a:pt x="291" y="715"/>
                  </a:lnTo>
                  <a:lnTo>
                    <a:pt x="270" y="705"/>
                  </a:lnTo>
                  <a:lnTo>
                    <a:pt x="259" y="705"/>
                  </a:lnTo>
                  <a:lnTo>
                    <a:pt x="249" y="694"/>
                  </a:lnTo>
                  <a:lnTo>
                    <a:pt x="249" y="663"/>
                  </a:lnTo>
                  <a:lnTo>
                    <a:pt x="249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2" name="Freeform 42"/>
            <p:cNvSpPr>
              <a:spLocks/>
            </p:cNvSpPr>
            <p:nvPr/>
          </p:nvSpPr>
          <p:spPr bwMode="auto">
            <a:xfrm>
              <a:off x="25718" y="5801"/>
              <a:ext cx="1130" cy="1179"/>
            </a:xfrm>
            <a:custGeom>
              <a:avLst/>
              <a:gdLst/>
              <a:ahLst/>
              <a:cxnLst>
                <a:cxn ang="0">
                  <a:pos x="1130" y="21"/>
                </a:cxn>
                <a:cxn ang="0">
                  <a:pos x="1130" y="0"/>
                </a:cxn>
                <a:cxn ang="0">
                  <a:pos x="1109" y="0"/>
                </a:cxn>
                <a:cxn ang="0">
                  <a:pos x="1089" y="21"/>
                </a:cxn>
                <a:cxn ang="0">
                  <a:pos x="975" y="148"/>
                </a:cxn>
                <a:cxn ang="0">
                  <a:pos x="964" y="127"/>
                </a:cxn>
                <a:cxn ang="0">
                  <a:pos x="933" y="84"/>
                </a:cxn>
                <a:cxn ang="0">
                  <a:pos x="881" y="42"/>
                </a:cxn>
                <a:cxn ang="0">
                  <a:pos x="809" y="11"/>
                </a:cxn>
                <a:cxn ang="0">
                  <a:pos x="715" y="0"/>
                </a:cxn>
                <a:cxn ang="0">
                  <a:pos x="539" y="32"/>
                </a:cxn>
                <a:cxn ang="0">
                  <a:pos x="373" y="105"/>
                </a:cxn>
                <a:cxn ang="0">
                  <a:pos x="218" y="232"/>
                </a:cxn>
                <a:cxn ang="0">
                  <a:pos x="104" y="379"/>
                </a:cxn>
                <a:cxn ang="0">
                  <a:pos x="21" y="547"/>
                </a:cxn>
                <a:cxn ang="0">
                  <a:pos x="0" y="737"/>
                </a:cxn>
                <a:cxn ang="0">
                  <a:pos x="21" y="884"/>
                </a:cxn>
                <a:cxn ang="0">
                  <a:pos x="83" y="1011"/>
                </a:cxn>
                <a:cxn ang="0">
                  <a:pos x="176" y="1105"/>
                </a:cxn>
                <a:cxn ang="0">
                  <a:pos x="290" y="1158"/>
                </a:cxn>
                <a:cxn ang="0">
                  <a:pos x="436" y="1179"/>
                </a:cxn>
                <a:cxn ang="0">
                  <a:pos x="560" y="1158"/>
                </a:cxn>
                <a:cxn ang="0">
                  <a:pos x="684" y="1116"/>
                </a:cxn>
                <a:cxn ang="0">
                  <a:pos x="778" y="1042"/>
                </a:cxn>
                <a:cxn ang="0">
                  <a:pos x="871" y="947"/>
                </a:cxn>
                <a:cxn ang="0">
                  <a:pos x="923" y="853"/>
                </a:cxn>
                <a:cxn ang="0">
                  <a:pos x="954" y="758"/>
                </a:cxn>
                <a:cxn ang="0">
                  <a:pos x="943" y="747"/>
                </a:cxn>
                <a:cxn ang="0">
                  <a:pos x="943" y="737"/>
                </a:cxn>
                <a:cxn ang="0">
                  <a:pos x="923" y="737"/>
                </a:cxn>
                <a:cxn ang="0">
                  <a:pos x="912" y="747"/>
                </a:cxn>
                <a:cxn ang="0">
                  <a:pos x="912" y="758"/>
                </a:cxn>
                <a:cxn ang="0">
                  <a:pos x="892" y="821"/>
                </a:cxn>
                <a:cxn ang="0">
                  <a:pos x="840" y="916"/>
                </a:cxn>
                <a:cxn ang="0">
                  <a:pos x="747" y="1011"/>
                </a:cxn>
                <a:cxn ang="0">
                  <a:pos x="643" y="1084"/>
                </a:cxn>
                <a:cxn ang="0">
                  <a:pos x="550" y="1126"/>
                </a:cxn>
                <a:cxn ang="0">
                  <a:pos x="456" y="1137"/>
                </a:cxn>
                <a:cxn ang="0">
                  <a:pos x="373" y="1126"/>
                </a:cxn>
                <a:cxn ang="0">
                  <a:pos x="280" y="1084"/>
                </a:cxn>
                <a:cxn ang="0">
                  <a:pos x="208" y="1021"/>
                </a:cxn>
                <a:cxn ang="0">
                  <a:pos x="166" y="926"/>
                </a:cxn>
                <a:cxn ang="0">
                  <a:pos x="145" y="800"/>
                </a:cxn>
                <a:cxn ang="0">
                  <a:pos x="156" y="695"/>
                </a:cxn>
                <a:cxn ang="0">
                  <a:pos x="176" y="558"/>
                </a:cxn>
                <a:cxn ang="0">
                  <a:pos x="239" y="400"/>
                </a:cxn>
                <a:cxn ang="0">
                  <a:pos x="332" y="253"/>
                </a:cxn>
                <a:cxn ang="0">
                  <a:pos x="446" y="148"/>
                </a:cxn>
                <a:cxn ang="0">
                  <a:pos x="581" y="74"/>
                </a:cxn>
                <a:cxn ang="0">
                  <a:pos x="726" y="53"/>
                </a:cxn>
                <a:cxn ang="0">
                  <a:pos x="840" y="74"/>
                </a:cxn>
                <a:cxn ang="0">
                  <a:pos x="912" y="137"/>
                </a:cxn>
                <a:cxn ang="0">
                  <a:pos x="964" y="242"/>
                </a:cxn>
                <a:cxn ang="0">
                  <a:pos x="985" y="369"/>
                </a:cxn>
                <a:cxn ang="0">
                  <a:pos x="985" y="442"/>
                </a:cxn>
                <a:cxn ang="0">
                  <a:pos x="975" y="453"/>
                </a:cxn>
                <a:cxn ang="0">
                  <a:pos x="985" y="463"/>
                </a:cxn>
                <a:cxn ang="0">
                  <a:pos x="1026" y="463"/>
                </a:cxn>
                <a:cxn ang="0">
                  <a:pos x="1026" y="453"/>
                </a:cxn>
                <a:cxn ang="0">
                  <a:pos x="1037" y="432"/>
                </a:cxn>
                <a:cxn ang="0">
                  <a:pos x="1130" y="21"/>
                </a:cxn>
              </a:cxnLst>
              <a:rect l="0" t="0" r="r" b="b"/>
              <a:pathLst>
                <a:path w="1130" h="1179">
                  <a:moveTo>
                    <a:pt x="1130" y="21"/>
                  </a:moveTo>
                  <a:lnTo>
                    <a:pt x="1130" y="0"/>
                  </a:lnTo>
                  <a:lnTo>
                    <a:pt x="1109" y="0"/>
                  </a:lnTo>
                  <a:lnTo>
                    <a:pt x="1089" y="21"/>
                  </a:lnTo>
                  <a:lnTo>
                    <a:pt x="975" y="148"/>
                  </a:lnTo>
                  <a:lnTo>
                    <a:pt x="964" y="127"/>
                  </a:lnTo>
                  <a:lnTo>
                    <a:pt x="933" y="84"/>
                  </a:lnTo>
                  <a:lnTo>
                    <a:pt x="881" y="42"/>
                  </a:lnTo>
                  <a:lnTo>
                    <a:pt x="809" y="11"/>
                  </a:lnTo>
                  <a:lnTo>
                    <a:pt x="715" y="0"/>
                  </a:lnTo>
                  <a:lnTo>
                    <a:pt x="539" y="32"/>
                  </a:lnTo>
                  <a:lnTo>
                    <a:pt x="373" y="105"/>
                  </a:lnTo>
                  <a:lnTo>
                    <a:pt x="218" y="232"/>
                  </a:lnTo>
                  <a:lnTo>
                    <a:pt x="104" y="379"/>
                  </a:lnTo>
                  <a:lnTo>
                    <a:pt x="21" y="547"/>
                  </a:lnTo>
                  <a:lnTo>
                    <a:pt x="0" y="737"/>
                  </a:lnTo>
                  <a:lnTo>
                    <a:pt x="21" y="884"/>
                  </a:lnTo>
                  <a:lnTo>
                    <a:pt x="83" y="1011"/>
                  </a:lnTo>
                  <a:lnTo>
                    <a:pt x="176" y="1105"/>
                  </a:lnTo>
                  <a:lnTo>
                    <a:pt x="290" y="1158"/>
                  </a:lnTo>
                  <a:lnTo>
                    <a:pt x="436" y="1179"/>
                  </a:lnTo>
                  <a:lnTo>
                    <a:pt x="560" y="1158"/>
                  </a:lnTo>
                  <a:lnTo>
                    <a:pt x="684" y="1116"/>
                  </a:lnTo>
                  <a:lnTo>
                    <a:pt x="778" y="1042"/>
                  </a:lnTo>
                  <a:lnTo>
                    <a:pt x="871" y="947"/>
                  </a:lnTo>
                  <a:lnTo>
                    <a:pt x="923" y="853"/>
                  </a:lnTo>
                  <a:lnTo>
                    <a:pt x="954" y="758"/>
                  </a:lnTo>
                  <a:lnTo>
                    <a:pt x="943" y="747"/>
                  </a:lnTo>
                  <a:lnTo>
                    <a:pt x="943" y="737"/>
                  </a:lnTo>
                  <a:lnTo>
                    <a:pt x="923" y="737"/>
                  </a:lnTo>
                  <a:lnTo>
                    <a:pt x="912" y="747"/>
                  </a:lnTo>
                  <a:lnTo>
                    <a:pt x="912" y="758"/>
                  </a:lnTo>
                  <a:lnTo>
                    <a:pt x="892" y="821"/>
                  </a:lnTo>
                  <a:lnTo>
                    <a:pt x="840" y="916"/>
                  </a:lnTo>
                  <a:lnTo>
                    <a:pt x="747" y="1011"/>
                  </a:lnTo>
                  <a:lnTo>
                    <a:pt x="643" y="1084"/>
                  </a:lnTo>
                  <a:lnTo>
                    <a:pt x="550" y="1126"/>
                  </a:lnTo>
                  <a:lnTo>
                    <a:pt x="456" y="1137"/>
                  </a:lnTo>
                  <a:lnTo>
                    <a:pt x="373" y="1126"/>
                  </a:lnTo>
                  <a:lnTo>
                    <a:pt x="280" y="1084"/>
                  </a:lnTo>
                  <a:lnTo>
                    <a:pt x="208" y="1021"/>
                  </a:lnTo>
                  <a:lnTo>
                    <a:pt x="166" y="926"/>
                  </a:lnTo>
                  <a:lnTo>
                    <a:pt x="145" y="800"/>
                  </a:lnTo>
                  <a:lnTo>
                    <a:pt x="156" y="695"/>
                  </a:lnTo>
                  <a:lnTo>
                    <a:pt x="176" y="558"/>
                  </a:lnTo>
                  <a:lnTo>
                    <a:pt x="239" y="400"/>
                  </a:lnTo>
                  <a:lnTo>
                    <a:pt x="332" y="253"/>
                  </a:lnTo>
                  <a:lnTo>
                    <a:pt x="446" y="148"/>
                  </a:lnTo>
                  <a:lnTo>
                    <a:pt x="581" y="74"/>
                  </a:lnTo>
                  <a:lnTo>
                    <a:pt x="726" y="53"/>
                  </a:lnTo>
                  <a:lnTo>
                    <a:pt x="840" y="74"/>
                  </a:lnTo>
                  <a:lnTo>
                    <a:pt x="912" y="137"/>
                  </a:lnTo>
                  <a:lnTo>
                    <a:pt x="964" y="242"/>
                  </a:lnTo>
                  <a:lnTo>
                    <a:pt x="985" y="369"/>
                  </a:lnTo>
                  <a:lnTo>
                    <a:pt x="985" y="442"/>
                  </a:lnTo>
                  <a:lnTo>
                    <a:pt x="975" y="453"/>
                  </a:lnTo>
                  <a:lnTo>
                    <a:pt x="985" y="463"/>
                  </a:lnTo>
                  <a:lnTo>
                    <a:pt x="1026" y="463"/>
                  </a:lnTo>
                  <a:lnTo>
                    <a:pt x="1026" y="453"/>
                  </a:lnTo>
                  <a:lnTo>
                    <a:pt x="1037" y="432"/>
                  </a:lnTo>
                  <a:lnTo>
                    <a:pt x="1130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3" name="Freeform 43"/>
            <p:cNvSpPr>
              <a:spLocks noEditPoints="1"/>
            </p:cNvSpPr>
            <p:nvPr/>
          </p:nvSpPr>
          <p:spPr bwMode="auto">
            <a:xfrm>
              <a:off x="26827" y="6433"/>
              <a:ext cx="342" cy="768"/>
            </a:xfrm>
            <a:custGeom>
              <a:avLst/>
              <a:gdLst/>
              <a:ahLst/>
              <a:cxnLst>
                <a:cxn ang="0">
                  <a:pos x="311" y="42"/>
                </a:cxn>
                <a:cxn ang="0">
                  <a:pos x="311" y="31"/>
                </a:cxn>
                <a:cxn ang="0">
                  <a:pos x="290" y="10"/>
                </a:cxn>
                <a:cxn ang="0">
                  <a:pos x="270" y="0"/>
                </a:cxn>
                <a:cxn ang="0">
                  <a:pos x="228" y="21"/>
                </a:cxn>
                <a:cxn ang="0">
                  <a:pos x="208" y="42"/>
                </a:cxn>
                <a:cxn ang="0">
                  <a:pos x="208" y="84"/>
                </a:cxn>
                <a:cxn ang="0">
                  <a:pos x="228" y="105"/>
                </a:cxn>
                <a:cxn ang="0">
                  <a:pos x="270" y="105"/>
                </a:cxn>
                <a:cxn ang="0">
                  <a:pos x="290" y="84"/>
                </a:cxn>
                <a:cxn ang="0">
                  <a:pos x="311" y="73"/>
                </a:cxn>
                <a:cxn ang="0">
                  <a:pos x="311" y="42"/>
                </a:cxn>
                <a:cxn ang="0">
                  <a:pos x="83" y="621"/>
                </a:cxn>
                <a:cxn ang="0">
                  <a:pos x="73" y="642"/>
                </a:cxn>
                <a:cxn ang="0">
                  <a:pos x="73" y="705"/>
                </a:cxn>
                <a:cxn ang="0">
                  <a:pos x="114" y="747"/>
                </a:cxn>
                <a:cxn ang="0">
                  <a:pos x="145" y="768"/>
                </a:cxn>
                <a:cxn ang="0">
                  <a:pos x="176" y="768"/>
                </a:cxn>
                <a:cxn ang="0">
                  <a:pos x="249" y="747"/>
                </a:cxn>
                <a:cxn ang="0">
                  <a:pos x="301" y="684"/>
                </a:cxn>
                <a:cxn ang="0">
                  <a:pos x="332" y="631"/>
                </a:cxn>
                <a:cxn ang="0">
                  <a:pos x="342" y="600"/>
                </a:cxn>
                <a:cxn ang="0">
                  <a:pos x="342" y="589"/>
                </a:cxn>
                <a:cxn ang="0">
                  <a:pos x="332" y="578"/>
                </a:cxn>
                <a:cxn ang="0">
                  <a:pos x="311" y="578"/>
                </a:cxn>
                <a:cxn ang="0">
                  <a:pos x="301" y="589"/>
                </a:cxn>
                <a:cxn ang="0">
                  <a:pos x="301" y="600"/>
                </a:cxn>
                <a:cxn ang="0">
                  <a:pos x="280" y="652"/>
                </a:cxn>
                <a:cxn ang="0">
                  <a:pos x="239" y="715"/>
                </a:cxn>
                <a:cxn ang="0">
                  <a:pos x="208" y="736"/>
                </a:cxn>
                <a:cxn ang="0">
                  <a:pos x="166" y="736"/>
                </a:cxn>
                <a:cxn ang="0">
                  <a:pos x="156" y="726"/>
                </a:cxn>
                <a:cxn ang="0">
                  <a:pos x="156" y="663"/>
                </a:cxn>
                <a:cxn ang="0">
                  <a:pos x="176" y="621"/>
                </a:cxn>
                <a:cxn ang="0">
                  <a:pos x="187" y="578"/>
                </a:cxn>
                <a:cxn ang="0">
                  <a:pos x="218" y="515"/>
                </a:cxn>
                <a:cxn ang="0">
                  <a:pos x="239" y="452"/>
                </a:cxn>
                <a:cxn ang="0">
                  <a:pos x="249" y="431"/>
                </a:cxn>
                <a:cxn ang="0">
                  <a:pos x="259" y="400"/>
                </a:cxn>
                <a:cxn ang="0">
                  <a:pos x="259" y="389"/>
                </a:cxn>
                <a:cxn ang="0">
                  <a:pos x="270" y="368"/>
                </a:cxn>
                <a:cxn ang="0">
                  <a:pos x="270" y="326"/>
                </a:cxn>
                <a:cxn ang="0">
                  <a:pos x="249" y="294"/>
                </a:cxn>
                <a:cxn ang="0">
                  <a:pos x="228" y="273"/>
                </a:cxn>
                <a:cxn ang="0">
                  <a:pos x="166" y="252"/>
                </a:cxn>
                <a:cxn ang="0">
                  <a:pos x="94" y="284"/>
                </a:cxn>
                <a:cxn ang="0">
                  <a:pos x="42" y="336"/>
                </a:cxn>
                <a:cxn ang="0">
                  <a:pos x="11" y="400"/>
                </a:cxn>
                <a:cxn ang="0">
                  <a:pos x="0" y="431"/>
                </a:cxn>
                <a:cxn ang="0">
                  <a:pos x="0" y="442"/>
                </a:cxn>
                <a:cxn ang="0">
                  <a:pos x="42" y="442"/>
                </a:cxn>
                <a:cxn ang="0">
                  <a:pos x="42" y="431"/>
                </a:cxn>
                <a:cxn ang="0">
                  <a:pos x="62" y="379"/>
                </a:cxn>
                <a:cxn ang="0">
                  <a:pos x="83" y="336"/>
                </a:cxn>
                <a:cxn ang="0">
                  <a:pos x="104" y="305"/>
                </a:cxn>
                <a:cxn ang="0">
                  <a:pos x="135" y="294"/>
                </a:cxn>
                <a:cxn ang="0">
                  <a:pos x="156" y="284"/>
                </a:cxn>
                <a:cxn ang="0">
                  <a:pos x="166" y="284"/>
                </a:cxn>
                <a:cxn ang="0">
                  <a:pos x="187" y="305"/>
                </a:cxn>
                <a:cxn ang="0">
                  <a:pos x="187" y="357"/>
                </a:cxn>
                <a:cxn ang="0">
                  <a:pos x="176" y="379"/>
                </a:cxn>
                <a:cxn ang="0">
                  <a:pos x="156" y="442"/>
                </a:cxn>
                <a:cxn ang="0">
                  <a:pos x="83" y="621"/>
                </a:cxn>
              </a:cxnLst>
              <a:rect l="0" t="0" r="r" b="b"/>
              <a:pathLst>
                <a:path w="342" h="768">
                  <a:moveTo>
                    <a:pt x="311" y="42"/>
                  </a:moveTo>
                  <a:lnTo>
                    <a:pt x="311" y="31"/>
                  </a:lnTo>
                  <a:lnTo>
                    <a:pt x="290" y="10"/>
                  </a:lnTo>
                  <a:lnTo>
                    <a:pt x="270" y="0"/>
                  </a:lnTo>
                  <a:lnTo>
                    <a:pt x="228" y="21"/>
                  </a:lnTo>
                  <a:lnTo>
                    <a:pt x="208" y="42"/>
                  </a:lnTo>
                  <a:lnTo>
                    <a:pt x="208" y="84"/>
                  </a:lnTo>
                  <a:lnTo>
                    <a:pt x="228" y="105"/>
                  </a:lnTo>
                  <a:lnTo>
                    <a:pt x="270" y="105"/>
                  </a:lnTo>
                  <a:lnTo>
                    <a:pt x="290" y="84"/>
                  </a:lnTo>
                  <a:lnTo>
                    <a:pt x="311" y="73"/>
                  </a:lnTo>
                  <a:lnTo>
                    <a:pt x="311" y="42"/>
                  </a:lnTo>
                  <a:close/>
                  <a:moveTo>
                    <a:pt x="83" y="621"/>
                  </a:moveTo>
                  <a:lnTo>
                    <a:pt x="73" y="642"/>
                  </a:lnTo>
                  <a:lnTo>
                    <a:pt x="73" y="705"/>
                  </a:lnTo>
                  <a:lnTo>
                    <a:pt x="114" y="747"/>
                  </a:lnTo>
                  <a:lnTo>
                    <a:pt x="145" y="768"/>
                  </a:lnTo>
                  <a:lnTo>
                    <a:pt x="176" y="768"/>
                  </a:lnTo>
                  <a:lnTo>
                    <a:pt x="249" y="747"/>
                  </a:lnTo>
                  <a:lnTo>
                    <a:pt x="301" y="684"/>
                  </a:lnTo>
                  <a:lnTo>
                    <a:pt x="332" y="631"/>
                  </a:lnTo>
                  <a:lnTo>
                    <a:pt x="342" y="600"/>
                  </a:lnTo>
                  <a:lnTo>
                    <a:pt x="342" y="589"/>
                  </a:lnTo>
                  <a:lnTo>
                    <a:pt x="332" y="578"/>
                  </a:lnTo>
                  <a:lnTo>
                    <a:pt x="311" y="578"/>
                  </a:lnTo>
                  <a:lnTo>
                    <a:pt x="301" y="589"/>
                  </a:lnTo>
                  <a:lnTo>
                    <a:pt x="301" y="600"/>
                  </a:lnTo>
                  <a:lnTo>
                    <a:pt x="280" y="652"/>
                  </a:lnTo>
                  <a:lnTo>
                    <a:pt x="239" y="715"/>
                  </a:lnTo>
                  <a:lnTo>
                    <a:pt x="208" y="736"/>
                  </a:lnTo>
                  <a:lnTo>
                    <a:pt x="166" y="736"/>
                  </a:lnTo>
                  <a:lnTo>
                    <a:pt x="156" y="726"/>
                  </a:lnTo>
                  <a:lnTo>
                    <a:pt x="156" y="663"/>
                  </a:lnTo>
                  <a:lnTo>
                    <a:pt x="176" y="621"/>
                  </a:lnTo>
                  <a:lnTo>
                    <a:pt x="187" y="578"/>
                  </a:lnTo>
                  <a:lnTo>
                    <a:pt x="218" y="515"/>
                  </a:lnTo>
                  <a:lnTo>
                    <a:pt x="239" y="452"/>
                  </a:lnTo>
                  <a:lnTo>
                    <a:pt x="249" y="431"/>
                  </a:lnTo>
                  <a:lnTo>
                    <a:pt x="259" y="400"/>
                  </a:lnTo>
                  <a:lnTo>
                    <a:pt x="259" y="389"/>
                  </a:lnTo>
                  <a:lnTo>
                    <a:pt x="270" y="368"/>
                  </a:lnTo>
                  <a:lnTo>
                    <a:pt x="270" y="326"/>
                  </a:lnTo>
                  <a:lnTo>
                    <a:pt x="249" y="294"/>
                  </a:lnTo>
                  <a:lnTo>
                    <a:pt x="228" y="273"/>
                  </a:lnTo>
                  <a:lnTo>
                    <a:pt x="166" y="252"/>
                  </a:lnTo>
                  <a:lnTo>
                    <a:pt x="94" y="284"/>
                  </a:lnTo>
                  <a:lnTo>
                    <a:pt x="42" y="336"/>
                  </a:lnTo>
                  <a:lnTo>
                    <a:pt x="11" y="400"/>
                  </a:lnTo>
                  <a:lnTo>
                    <a:pt x="0" y="431"/>
                  </a:lnTo>
                  <a:lnTo>
                    <a:pt x="0" y="442"/>
                  </a:lnTo>
                  <a:lnTo>
                    <a:pt x="42" y="442"/>
                  </a:lnTo>
                  <a:lnTo>
                    <a:pt x="42" y="431"/>
                  </a:lnTo>
                  <a:lnTo>
                    <a:pt x="62" y="379"/>
                  </a:lnTo>
                  <a:lnTo>
                    <a:pt x="83" y="336"/>
                  </a:lnTo>
                  <a:lnTo>
                    <a:pt x="104" y="305"/>
                  </a:lnTo>
                  <a:lnTo>
                    <a:pt x="135" y="294"/>
                  </a:lnTo>
                  <a:lnTo>
                    <a:pt x="156" y="284"/>
                  </a:lnTo>
                  <a:lnTo>
                    <a:pt x="166" y="284"/>
                  </a:lnTo>
                  <a:lnTo>
                    <a:pt x="187" y="305"/>
                  </a:lnTo>
                  <a:lnTo>
                    <a:pt x="187" y="357"/>
                  </a:lnTo>
                  <a:lnTo>
                    <a:pt x="176" y="379"/>
                  </a:lnTo>
                  <a:lnTo>
                    <a:pt x="156" y="442"/>
                  </a:lnTo>
                  <a:lnTo>
                    <a:pt x="83" y="6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4" name="Freeform 44"/>
            <p:cNvSpPr>
              <a:spLocks/>
            </p:cNvSpPr>
            <p:nvPr/>
          </p:nvSpPr>
          <p:spPr bwMode="auto">
            <a:xfrm>
              <a:off x="27356" y="7064"/>
              <a:ext cx="135" cy="347"/>
            </a:xfrm>
            <a:custGeom>
              <a:avLst/>
              <a:gdLst/>
              <a:ahLst/>
              <a:cxnLst>
                <a:cxn ang="0">
                  <a:pos x="104" y="105"/>
                </a:cxn>
                <a:cxn ang="0">
                  <a:pos x="104" y="169"/>
                </a:cxn>
                <a:cxn ang="0">
                  <a:pos x="72" y="242"/>
                </a:cxn>
                <a:cxn ang="0">
                  <a:pos x="21" y="316"/>
                </a:cxn>
                <a:cxn ang="0">
                  <a:pos x="10" y="326"/>
                </a:cxn>
                <a:cxn ang="0">
                  <a:pos x="31" y="347"/>
                </a:cxn>
                <a:cxn ang="0">
                  <a:pos x="93" y="284"/>
                </a:cxn>
                <a:cxn ang="0">
                  <a:pos x="124" y="211"/>
                </a:cxn>
                <a:cxn ang="0">
                  <a:pos x="135" y="116"/>
                </a:cxn>
                <a:cxn ang="0">
                  <a:pos x="135" y="74"/>
                </a:cxn>
                <a:cxn ang="0">
                  <a:pos x="124" y="42"/>
                </a:cxn>
                <a:cxn ang="0">
                  <a:pos x="114" y="21"/>
                </a:cxn>
                <a:cxn ang="0">
                  <a:pos x="93" y="0"/>
                </a:cxn>
                <a:cxn ang="0">
                  <a:pos x="31" y="0"/>
                </a:cxn>
                <a:cxn ang="0">
                  <a:pos x="0" y="32"/>
                </a:cxn>
                <a:cxn ang="0">
                  <a:pos x="0" y="84"/>
                </a:cxn>
                <a:cxn ang="0">
                  <a:pos x="21" y="105"/>
                </a:cxn>
                <a:cxn ang="0">
                  <a:pos x="31" y="126"/>
                </a:cxn>
                <a:cxn ang="0">
                  <a:pos x="83" y="126"/>
                </a:cxn>
                <a:cxn ang="0">
                  <a:pos x="93" y="116"/>
                </a:cxn>
                <a:cxn ang="0">
                  <a:pos x="104" y="116"/>
                </a:cxn>
                <a:cxn ang="0">
                  <a:pos x="104" y="105"/>
                </a:cxn>
              </a:cxnLst>
              <a:rect l="0" t="0" r="r" b="b"/>
              <a:pathLst>
                <a:path w="135" h="347">
                  <a:moveTo>
                    <a:pt x="104" y="105"/>
                  </a:moveTo>
                  <a:lnTo>
                    <a:pt x="104" y="169"/>
                  </a:lnTo>
                  <a:lnTo>
                    <a:pt x="72" y="242"/>
                  </a:lnTo>
                  <a:lnTo>
                    <a:pt x="21" y="316"/>
                  </a:lnTo>
                  <a:lnTo>
                    <a:pt x="10" y="326"/>
                  </a:lnTo>
                  <a:lnTo>
                    <a:pt x="31" y="347"/>
                  </a:lnTo>
                  <a:lnTo>
                    <a:pt x="93" y="284"/>
                  </a:lnTo>
                  <a:lnTo>
                    <a:pt x="124" y="211"/>
                  </a:lnTo>
                  <a:lnTo>
                    <a:pt x="135" y="116"/>
                  </a:lnTo>
                  <a:lnTo>
                    <a:pt x="135" y="74"/>
                  </a:lnTo>
                  <a:lnTo>
                    <a:pt x="124" y="42"/>
                  </a:lnTo>
                  <a:lnTo>
                    <a:pt x="114" y="21"/>
                  </a:lnTo>
                  <a:lnTo>
                    <a:pt x="93" y="0"/>
                  </a:lnTo>
                  <a:lnTo>
                    <a:pt x="31" y="0"/>
                  </a:lnTo>
                  <a:lnTo>
                    <a:pt x="0" y="32"/>
                  </a:lnTo>
                  <a:lnTo>
                    <a:pt x="0" y="84"/>
                  </a:lnTo>
                  <a:lnTo>
                    <a:pt x="21" y="105"/>
                  </a:lnTo>
                  <a:lnTo>
                    <a:pt x="31" y="126"/>
                  </a:lnTo>
                  <a:lnTo>
                    <a:pt x="83" y="126"/>
                  </a:lnTo>
                  <a:lnTo>
                    <a:pt x="93" y="116"/>
                  </a:lnTo>
                  <a:lnTo>
                    <a:pt x="104" y="116"/>
                  </a:lnTo>
                  <a:lnTo>
                    <a:pt x="104" y="10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5" name="Freeform 45"/>
            <p:cNvSpPr>
              <a:spLocks noEditPoints="1"/>
            </p:cNvSpPr>
            <p:nvPr/>
          </p:nvSpPr>
          <p:spPr bwMode="auto">
            <a:xfrm>
              <a:off x="27605" y="6433"/>
              <a:ext cx="497" cy="989"/>
            </a:xfrm>
            <a:custGeom>
              <a:avLst/>
              <a:gdLst/>
              <a:ahLst/>
              <a:cxnLst>
                <a:cxn ang="0">
                  <a:pos x="497" y="42"/>
                </a:cxn>
                <a:cxn ang="0">
                  <a:pos x="497" y="31"/>
                </a:cxn>
                <a:cxn ang="0">
                  <a:pos x="487" y="21"/>
                </a:cxn>
                <a:cxn ang="0">
                  <a:pos x="445" y="0"/>
                </a:cxn>
                <a:cxn ang="0">
                  <a:pos x="404" y="21"/>
                </a:cxn>
                <a:cxn ang="0">
                  <a:pos x="383" y="63"/>
                </a:cxn>
                <a:cxn ang="0">
                  <a:pos x="383" y="84"/>
                </a:cxn>
                <a:cxn ang="0">
                  <a:pos x="393" y="94"/>
                </a:cxn>
                <a:cxn ang="0">
                  <a:pos x="414" y="105"/>
                </a:cxn>
                <a:cxn ang="0">
                  <a:pos x="456" y="105"/>
                </a:cxn>
                <a:cxn ang="0">
                  <a:pos x="476" y="94"/>
                </a:cxn>
                <a:cxn ang="0">
                  <a:pos x="487" y="73"/>
                </a:cxn>
                <a:cxn ang="0">
                  <a:pos x="497" y="42"/>
                </a:cxn>
                <a:cxn ang="0">
                  <a:pos x="259" y="810"/>
                </a:cxn>
                <a:cxn ang="0">
                  <a:pos x="217" y="894"/>
                </a:cxn>
                <a:cxn ang="0">
                  <a:pos x="186" y="926"/>
                </a:cxn>
                <a:cxn ang="0">
                  <a:pos x="155" y="947"/>
                </a:cxn>
                <a:cxn ang="0">
                  <a:pos x="114" y="957"/>
                </a:cxn>
                <a:cxn ang="0">
                  <a:pos x="93" y="957"/>
                </a:cxn>
                <a:cxn ang="0">
                  <a:pos x="72" y="947"/>
                </a:cxn>
                <a:cxn ang="0">
                  <a:pos x="93" y="936"/>
                </a:cxn>
                <a:cxn ang="0">
                  <a:pos x="103" y="926"/>
                </a:cxn>
                <a:cxn ang="0">
                  <a:pos x="114" y="905"/>
                </a:cxn>
                <a:cxn ang="0">
                  <a:pos x="114" y="894"/>
                </a:cxn>
                <a:cxn ang="0">
                  <a:pos x="103" y="873"/>
                </a:cxn>
                <a:cxn ang="0">
                  <a:pos x="83" y="852"/>
                </a:cxn>
                <a:cxn ang="0">
                  <a:pos x="41" y="852"/>
                </a:cxn>
                <a:cxn ang="0">
                  <a:pos x="20" y="873"/>
                </a:cxn>
                <a:cxn ang="0">
                  <a:pos x="0" y="915"/>
                </a:cxn>
                <a:cxn ang="0">
                  <a:pos x="20" y="957"/>
                </a:cxn>
                <a:cxn ang="0">
                  <a:pos x="41" y="978"/>
                </a:cxn>
                <a:cxn ang="0">
                  <a:pos x="72" y="989"/>
                </a:cxn>
                <a:cxn ang="0">
                  <a:pos x="114" y="989"/>
                </a:cxn>
                <a:cxn ang="0">
                  <a:pos x="176" y="978"/>
                </a:cxn>
                <a:cxn ang="0">
                  <a:pos x="238" y="947"/>
                </a:cxn>
                <a:cxn ang="0">
                  <a:pos x="300" y="894"/>
                </a:cxn>
                <a:cxn ang="0">
                  <a:pos x="342" y="810"/>
                </a:cxn>
                <a:cxn ang="0">
                  <a:pos x="445" y="400"/>
                </a:cxn>
                <a:cxn ang="0">
                  <a:pos x="456" y="389"/>
                </a:cxn>
                <a:cxn ang="0">
                  <a:pos x="456" y="368"/>
                </a:cxn>
                <a:cxn ang="0">
                  <a:pos x="445" y="326"/>
                </a:cxn>
                <a:cxn ang="0">
                  <a:pos x="435" y="294"/>
                </a:cxn>
                <a:cxn ang="0">
                  <a:pos x="404" y="273"/>
                </a:cxn>
                <a:cxn ang="0">
                  <a:pos x="373" y="263"/>
                </a:cxn>
                <a:cxn ang="0">
                  <a:pos x="331" y="252"/>
                </a:cxn>
                <a:cxn ang="0">
                  <a:pos x="248" y="284"/>
                </a:cxn>
                <a:cxn ang="0">
                  <a:pos x="186" y="336"/>
                </a:cxn>
                <a:cxn ang="0">
                  <a:pos x="155" y="400"/>
                </a:cxn>
                <a:cxn ang="0">
                  <a:pos x="134" y="431"/>
                </a:cxn>
                <a:cxn ang="0">
                  <a:pos x="145" y="442"/>
                </a:cxn>
                <a:cxn ang="0">
                  <a:pos x="176" y="442"/>
                </a:cxn>
                <a:cxn ang="0">
                  <a:pos x="176" y="421"/>
                </a:cxn>
                <a:cxn ang="0">
                  <a:pos x="197" y="379"/>
                </a:cxn>
                <a:cxn ang="0">
                  <a:pos x="259" y="315"/>
                </a:cxn>
                <a:cxn ang="0">
                  <a:pos x="290" y="294"/>
                </a:cxn>
                <a:cxn ang="0">
                  <a:pos x="331" y="284"/>
                </a:cxn>
                <a:cxn ang="0">
                  <a:pos x="352" y="294"/>
                </a:cxn>
                <a:cxn ang="0">
                  <a:pos x="362" y="305"/>
                </a:cxn>
                <a:cxn ang="0">
                  <a:pos x="362" y="315"/>
                </a:cxn>
                <a:cxn ang="0">
                  <a:pos x="373" y="347"/>
                </a:cxn>
                <a:cxn ang="0">
                  <a:pos x="362" y="368"/>
                </a:cxn>
                <a:cxn ang="0">
                  <a:pos x="362" y="379"/>
                </a:cxn>
                <a:cxn ang="0">
                  <a:pos x="259" y="810"/>
                </a:cxn>
              </a:cxnLst>
              <a:rect l="0" t="0" r="r" b="b"/>
              <a:pathLst>
                <a:path w="497" h="989">
                  <a:moveTo>
                    <a:pt x="497" y="42"/>
                  </a:moveTo>
                  <a:lnTo>
                    <a:pt x="497" y="31"/>
                  </a:lnTo>
                  <a:lnTo>
                    <a:pt x="487" y="21"/>
                  </a:lnTo>
                  <a:lnTo>
                    <a:pt x="445" y="0"/>
                  </a:lnTo>
                  <a:lnTo>
                    <a:pt x="404" y="21"/>
                  </a:lnTo>
                  <a:lnTo>
                    <a:pt x="383" y="63"/>
                  </a:lnTo>
                  <a:lnTo>
                    <a:pt x="383" y="84"/>
                  </a:lnTo>
                  <a:lnTo>
                    <a:pt x="393" y="94"/>
                  </a:lnTo>
                  <a:lnTo>
                    <a:pt x="414" y="105"/>
                  </a:lnTo>
                  <a:lnTo>
                    <a:pt x="456" y="105"/>
                  </a:lnTo>
                  <a:lnTo>
                    <a:pt x="476" y="94"/>
                  </a:lnTo>
                  <a:lnTo>
                    <a:pt x="487" y="73"/>
                  </a:lnTo>
                  <a:lnTo>
                    <a:pt x="497" y="42"/>
                  </a:lnTo>
                  <a:close/>
                  <a:moveTo>
                    <a:pt x="259" y="810"/>
                  </a:moveTo>
                  <a:lnTo>
                    <a:pt x="217" y="894"/>
                  </a:lnTo>
                  <a:lnTo>
                    <a:pt x="186" y="926"/>
                  </a:lnTo>
                  <a:lnTo>
                    <a:pt x="155" y="947"/>
                  </a:lnTo>
                  <a:lnTo>
                    <a:pt x="114" y="957"/>
                  </a:lnTo>
                  <a:lnTo>
                    <a:pt x="93" y="957"/>
                  </a:lnTo>
                  <a:lnTo>
                    <a:pt x="72" y="947"/>
                  </a:lnTo>
                  <a:lnTo>
                    <a:pt x="93" y="936"/>
                  </a:lnTo>
                  <a:lnTo>
                    <a:pt x="103" y="926"/>
                  </a:lnTo>
                  <a:lnTo>
                    <a:pt x="114" y="905"/>
                  </a:lnTo>
                  <a:lnTo>
                    <a:pt x="114" y="894"/>
                  </a:lnTo>
                  <a:lnTo>
                    <a:pt x="103" y="873"/>
                  </a:lnTo>
                  <a:lnTo>
                    <a:pt x="83" y="852"/>
                  </a:lnTo>
                  <a:lnTo>
                    <a:pt x="41" y="852"/>
                  </a:lnTo>
                  <a:lnTo>
                    <a:pt x="20" y="873"/>
                  </a:lnTo>
                  <a:lnTo>
                    <a:pt x="0" y="915"/>
                  </a:lnTo>
                  <a:lnTo>
                    <a:pt x="20" y="957"/>
                  </a:lnTo>
                  <a:lnTo>
                    <a:pt x="41" y="978"/>
                  </a:lnTo>
                  <a:lnTo>
                    <a:pt x="72" y="989"/>
                  </a:lnTo>
                  <a:lnTo>
                    <a:pt x="114" y="989"/>
                  </a:lnTo>
                  <a:lnTo>
                    <a:pt x="176" y="978"/>
                  </a:lnTo>
                  <a:lnTo>
                    <a:pt x="238" y="947"/>
                  </a:lnTo>
                  <a:lnTo>
                    <a:pt x="300" y="894"/>
                  </a:lnTo>
                  <a:lnTo>
                    <a:pt x="342" y="810"/>
                  </a:lnTo>
                  <a:lnTo>
                    <a:pt x="445" y="400"/>
                  </a:lnTo>
                  <a:lnTo>
                    <a:pt x="456" y="389"/>
                  </a:lnTo>
                  <a:lnTo>
                    <a:pt x="456" y="368"/>
                  </a:lnTo>
                  <a:lnTo>
                    <a:pt x="445" y="326"/>
                  </a:lnTo>
                  <a:lnTo>
                    <a:pt x="435" y="294"/>
                  </a:lnTo>
                  <a:lnTo>
                    <a:pt x="404" y="273"/>
                  </a:lnTo>
                  <a:lnTo>
                    <a:pt x="373" y="263"/>
                  </a:lnTo>
                  <a:lnTo>
                    <a:pt x="331" y="252"/>
                  </a:lnTo>
                  <a:lnTo>
                    <a:pt x="248" y="284"/>
                  </a:lnTo>
                  <a:lnTo>
                    <a:pt x="186" y="336"/>
                  </a:lnTo>
                  <a:lnTo>
                    <a:pt x="155" y="400"/>
                  </a:lnTo>
                  <a:lnTo>
                    <a:pt x="134" y="431"/>
                  </a:lnTo>
                  <a:lnTo>
                    <a:pt x="145" y="442"/>
                  </a:lnTo>
                  <a:lnTo>
                    <a:pt x="176" y="442"/>
                  </a:lnTo>
                  <a:lnTo>
                    <a:pt x="176" y="421"/>
                  </a:lnTo>
                  <a:lnTo>
                    <a:pt x="197" y="379"/>
                  </a:lnTo>
                  <a:lnTo>
                    <a:pt x="259" y="315"/>
                  </a:lnTo>
                  <a:lnTo>
                    <a:pt x="290" y="294"/>
                  </a:lnTo>
                  <a:lnTo>
                    <a:pt x="331" y="284"/>
                  </a:lnTo>
                  <a:lnTo>
                    <a:pt x="352" y="294"/>
                  </a:lnTo>
                  <a:lnTo>
                    <a:pt x="362" y="305"/>
                  </a:lnTo>
                  <a:lnTo>
                    <a:pt x="362" y="315"/>
                  </a:lnTo>
                  <a:lnTo>
                    <a:pt x="373" y="347"/>
                  </a:lnTo>
                  <a:lnTo>
                    <a:pt x="362" y="368"/>
                  </a:lnTo>
                  <a:lnTo>
                    <a:pt x="362" y="379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6" name="Freeform 46"/>
            <p:cNvSpPr>
              <a:spLocks/>
            </p:cNvSpPr>
            <p:nvPr/>
          </p:nvSpPr>
          <p:spPr bwMode="auto">
            <a:xfrm>
              <a:off x="28237" y="6801"/>
              <a:ext cx="435" cy="568"/>
            </a:xfrm>
            <a:custGeom>
              <a:avLst/>
              <a:gdLst/>
              <a:ahLst/>
              <a:cxnLst>
                <a:cxn ang="0">
                  <a:pos x="197" y="11"/>
                </a:cxn>
                <a:cxn ang="0">
                  <a:pos x="52" y="0"/>
                </a:cxn>
                <a:cxn ang="0">
                  <a:pos x="41" y="21"/>
                </a:cxn>
                <a:cxn ang="0">
                  <a:pos x="114" y="42"/>
                </a:cxn>
                <a:cxn ang="0">
                  <a:pos x="0" y="516"/>
                </a:cxn>
                <a:cxn ang="0">
                  <a:pos x="10" y="568"/>
                </a:cxn>
                <a:cxn ang="0">
                  <a:pos x="52" y="558"/>
                </a:cxn>
                <a:cxn ang="0">
                  <a:pos x="62" y="537"/>
                </a:cxn>
                <a:cxn ang="0">
                  <a:pos x="104" y="379"/>
                </a:cxn>
                <a:cxn ang="0">
                  <a:pos x="186" y="389"/>
                </a:cxn>
                <a:cxn ang="0">
                  <a:pos x="228" y="442"/>
                </a:cxn>
                <a:cxn ang="0">
                  <a:pos x="218" y="463"/>
                </a:cxn>
                <a:cxn ang="0">
                  <a:pos x="228" y="516"/>
                </a:cxn>
                <a:cxn ang="0">
                  <a:pos x="259" y="558"/>
                </a:cxn>
                <a:cxn ang="0">
                  <a:pos x="321" y="568"/>
                </a:cxn>
                <a:cxn ang="0">
                  <a:pos x="373" y="547"/>
                </a:cxn>
                <a:cxn ang="0">
                  <a:pos x="414" y="495"/>
                </a:cxn>
                <a:cxn ang="0">
                  <a:pos x="425" y="453"/>
                </a:cxn>
                <a:cxn ang="0">
                  <a:pos x="425" y="432"/>
                </a:cxn>
                <a:cxn ang="0">
                  <a:pos x="394" y="442"/>
                </a:cxn>
                <a:cxn ang="0">
                  <a:pos x="363" y="516"/>
                </a:cxn>
                <a:cxn ang="0">
                  <a:pos x="311" y="537"/>
                </a:cxn>
                <a:cxn ang="0">
                  <a:pos x="290" y="410"/>
                </a:cxn>
                <a:cxn ang="0">
                  <a:pos x="228" y="368"/>
                </a:cxn>
                <a:cxn ang="0">
                  <a:pos x="176" y="347"/>
                </a:cxn>
                <a:cxn ang="0">
                  <a:pos x="176" y="337"/>
                </a:cxn>
                <a:cxn ang="0">
                  <a:pos x="259" y="274"/>
                </a:cxn>
                <a:cxn ang="0">
                  <a:pos x="383" y="232"/>
                </a:cxn>
                <a:cxn ang="0">
                  <a:pos x="363" y="253"/>
                </a:cxn>
                <a:cxn ang="0">
                  <a:pos x="342" y="295"/>
                </a:cxn>
                <a:cxn ang="0">
                  <a:pos x="404" y="316"/>
                </a:cxn>
                <a:cxn ang="0">
                  <a:pos x="425" y="284"/>
                </a:cxn>
                <a:cxn ang="0">
                  <a:pos x="404" y="221"/>
                </a:cxn>
                <a:cxn ang="0">
                  <a:pos x="363" y="200"/>
                </a:cxn>
                <a:cxn ang="0">
                  <a:pos x="155" y="316"/>
                </a:cxn>
                <a:cxn ang="0">
                  <a:pos x="186" y="21"/>
                </a:cxn>
              </a:cxnLst>
              <a:rect l="0" t="0" r="r" b="b"/>
              <a:pathLst>
                <a:path w="435" h="568">
                  <a:moveTo>
                    <a:pt x="186" y="21"/>
                  </a:moveTo>
                  <a:lnTo>
                    <a:pt x="197" y="11"/>
                  </a:lnTo>
                  <a:lnTo>
                    <a:pt x="186" y="0"/>
                  </a:lnTo>
                  <a:lnTo>
                    <a:pt x="52" y="0"/>
                  </a:lnTo>
                  <a:lnTo>
                    <a:pt x="52" y="21"/>
                  </a:lnTo>
                  <a:lnTo>
                    <a:pt x="41" y="21"/>
                  </a:lnTo>
                  <a:lnTo>
                    <a:pt x="62" y="42"/>
                  </a:lnTo>
                  <a:lnTo>
                    <a:pt x="114" y="42"/>
                  </a:lnTo>
                  <a:lnTo>
                    <a:pt x="114" y="74"/>
                  </a:lnTo>
                  <a:lnTo>
                    <a:pt x="0" y="516"/>
                  </a:lnTo>
                  <a:lnTo>
                    <a:pt x="0" y="558"/>
                  </a:lnTo>
                  <a:lnTo>
                    <a:pt x="10" y="568"/>
                  </a:lnTo>
                  <a:lnTo>
                    <a:pt x="31" y="568"/>
                  </a:lnTo>
                  <a:lnTo>
                    <a:pt x="52" y="558"/>
                  </a:lnTo>
                  <a:lnTo>
                    <a:pt x="62" y="547"/>
                  </a:lnTo>
                  <a:lnTo>
                    <a:pt x="62" y="537"/>
                  </a:lnTo>
                  <a:lnTo>
                    <a:pt x="72" y="526"/>
                  </a:lnTo>
                  <a:lnTo>
                    <a:pt x="104" y="379"/>
                  </a:lnTo>
                  <a:lnTo>
                    <a:pt x="155" y="379"/>
                  </a:lnTo>
                  <a:lnTo>
                    <a:pt x="186" y="389"/>
                  </a:lnTo>
                  <a:lnTo>
                    <a:pt x="207" y="400"/>
                  </a:lnTo>
                  <a:lnTo>
                    <a:pt x="228" y="442"/>
                  </a:lnTo>
                  <a:lnTo>
                    <a:pt x="228" y="453"/>
                  </a:lnTo>
                  <a:lnTo>
                    <a:pt x="218" y="463"/>
                  </a:lnTo>
                  <a:lnTo>
                    <a:pt x="218" y="484"/>
                  </a:lnTo>
                  <a:lnTo>
                    <a:pt x="228" y="516"/>
                  </a:lnTo>
                  <a:lnTo>
                    <a:pt x="238" y="537"/>
                  </a:lnTo>
                  <a:lnTo>
                    <a:pt x="259" y="558"/>
                  </a:lnTo>
                  <a:lnTo>
                    <a:pt x="290" y="568"/>
                  </a:lnTo>
                  <a:lnTo>
                    <a:pt x="321" y="568"/>
                  </a:lnTo>
                  <a:lnTo>
                    <a:pt x="352" y="558"/>
                  </a:lnTo>
                  <a:lnTo>
                    <a:pt x="373" y="547"/>
                  </a:lnTo>
                  <a:lnTo>
                    <a:pt x="394" y="516"/>
                  </a:lnTo>
                  <a:lnTo>
                    <a:pt x="414" y="495"/>
                  </a:lnTo>
                  <a:lnTo>
                    <a:pt x="425" y="474"/>
                  </a:lnTo>
                  <a:lnTo>
                    <a:pt x="425" y="453"/>
                  </a:lnTo>
                  <a:lnTo>
                    <a:pt x="435" y="442"/>
                  </a:lnTo>
                  <a:lnTo>
                    <a:pt x="425" y="432"/>
                  </a:lnTo>
                  <a:lnTo>
                    <a:pt x="404" y="432"/>
                  </a:lnTo>
                  <a:lnTo>
                    <a:pt x="394" y="442"/>
                  </a:lnTo>
                  <a:lnTo>
                    <a:pt x="394" y="453"/>
                  </a:lnTo>
                  <a:lnTo>
                    <a:pt x="363" y="516"/>
                  </a:lnTo>
                  <a:lnTo>
                    <a:pt x="342" y="537"/>
                  </a:lnTo>
                  <a:lnTo>
                    <a:pt x="311" y="537"/>
                  </a:lnTo>
                  <a:lnTo>
                    <a:pt x="290" y="516"/>
                  </a:lnTo>
                  <a:lnTo>
                    <a:pt x="290" y="410"/>
                  </a:lnTo>
                  <a:lnTo>
                    <a:pt x="259" y="379"/>
                  </a:lnTo>
                  <a:lnTo>
                    <a:pt x="228" y="368"/>
                  </a:lnTo>
                  <a:lnTo>
                    <a:pt x="207" y="358"/>
                  </a:lnTo>
                  <a:lnTo>
                    <a:pt x="176" y="347"/>
                  </a:lnTo>
                  <a:lnTo>
                    <a:pt x="155" y="347"/>
                  </a:lnTo>
                  <a:lnTo>
                    <a:pt x="176" y="337"/>
                  </a:lnTo>
                  <a:lnTo>
                    <a:pt x="218" y="295"/>
                  </a:lnTo>
                  <a:lnTo>
                    <a:pt x="259" y="274"/>
                  </a:lnTo>
                  <a:lnTo>
                    <a:pt x="321" y="232"/>
                  </a:lnTo>
                  <a:lnTo>
                    <a:pt x="383" y="232"/>
                  </a:lnTo>
                  <a:lnTo>
                    <a:pt x="383" y="242"/>
                  </a:lnTo>
                  <a:lnTo>
                    <a:pt x="363" y="253"/>
                  </a:lnTo>
                  <a:lnTo>
                    <a:pt x="342" y="274"/>
                  </a:lnTo>
                  <a:lnTo>
                    <a:pt x="342" y="295"/>
                  </a:lnTo>
                  <a:lnTo>
                    <a:pt x="363" y="316"/>
                  </a:lnTo>
                  <a:lnTo>
                    <a:pt x="404" y="316"/>
                  </a:lnTo>
                  <a:lnTo>
                    <a:pt x="414" y="305"/>
                  </a:lnTo>
                  <a:lnTo>
                    <a:pt x="425" y="284"/>
                  </a:lnTo>
                  <a:lnTo>
                    <a:pt x="425" y="232"/>
                  </a:lnTo>
                  <a:lnTo>
                    <a:pt x="404" y="221"/>
                  </a:lnTo>
                  <a:lnTo>
                    <a:pt x="383" y="200"/>
                  </a:lnTo>
                  <a:lnTo>
                    <a:pt x="363" y="200"/>
                  </a:lnTo>
                  <a:lnTo>
                    <a:pt x="280" y="221"/>
                  </a:lnTo>
                  <a:lnTo>
                    <a:pt x="155" y="316"/>
                  </a:lnTo>
                  <a:lnTo>
                    <a:pt x="114" y="337"/>
                  </a:lnTo>
                  <a:lnTo>
                    <a:pt x="186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7" name="Freeform 47"/>
            <p:cNvSpPr>
              <a:spLocks/>
            </p:cNvSpPr>
            <p:nvPr/>
          </p:nvSpPr>
          <p:spPr bwMode="auto">
            <a:xfrm>
              <a:off x="28962" y="6233"/>
              <a:ext cx="653" cy="736"/>
            </a:xfrm>
            <a:custGeom>
              <a:avLst/>
              <a:gdLst/>
              <a:ahLst/>
              <a:cxnLst>
                <a:cxn ang="0">
                  <a:pos x="94" y="642"/>
                </a:cxn>
                <a:cxn ang="0">
                  <a:pos x="83" y="673"/>
                </a:cxn>
                <a:cxn ang="0">
                  <a:pos x="94" y="715"/>
                </a:cxn>
                <a:cxn ang="0">
                  <a:pos x="135" y="736"/>
                </a:cxn>
                <a:cxn ang="0">
                  <a:pos x="166" y="726"/>
                </a:cxn>
                <a:cxn ang="0">
                  <a:pos x="208" y="600"/>
                </a:cxn>
                <a:cxn ang="0">
                  <a:pos x="259" y="431"/>
                </a:cxn>
                <a:cxn ang="0">
                  <a:pos x="291" y="284"/>
                </a:cxn>
                <a:cxn ang="0">
                  <a:pos x="311" y="210"/>
                </a:cxn>
                <a:cxn ang="0">
                  <a:pos x="342" y="158"/>
                </a:cxn>
                <a:cxn ang="0">
                  <a:pos x="374" y="105"/>
                </a:cxn>
                <a:cxn ang="0">
                  <a:pos x="456" y="52"/>
                </a:cxn>
                <a:cxn ang="0">
                  <a:pos x="550" y="31"/>
                </a:cxn>
                <a:cxn ang="0">
                  <a:pos x="581" y="52"/>
                </a:cxn>
                <a:cxn ang="0">
                  <a:pos x="560" y="63"/>
                </a:cxn>
                <a:cxn ang="0">
                  <a:pos x="508" y="147"/>
                </a:cxn>
                <a:cxn ang="0">
                  <a:pos x="519" y="179"/>
                </a:cxn>
                <a:cxn ang="0">
                  <a:pos x="550" y="200"/>
                </a:cxn>
                <a:cxn ang="0">
                  <a:pos x="622" y="179"/>
                </a:cxn>
                <a:cxn ang="0">
                  <a:pos x="653" y="136"/>
                </a:cxn>
                <a:cxn ang="0">
                  <a:pos x="633" y="42"/>
                </a:cxn>
                <a:cxn ang="0">
                  <a:pos x="519" y="0"/>
                </a:cxn>
                <a:cxn ang="0">
                  <a:pos x="363" y="73"/>
                </a:cxn>
                <a:cxn ang="0">
                  <a:pos x="311" y="84"/>
                </a:cxn>
                <a:cxn ang="0">
                  <a:pos x="218" y="0"/>
                </a:cxn>
                <a:cxn ang="0">
                  <a:pos x="114" y="21"/>
                </a:cxn>
                <a:cxn ang="0">
                  <a:pos x="73" y="52"/>
                </a:cxn>
                <a:cxn ang="0">
                  <a:pos x="11" y="221"/>
                </a:cxn>
                <a:cxn ang="0">
                  <a:pos x="0" y="252"/>
                </a:cxn>
                <a:cxn ang="0">
                  <a:pos x="42" y="263"/>
                </a:cxn>
                <a:cxn ang="0">
                  <a:pos x="52" y="231"/>
                </a:cxn>
                <a:cxn ang="0">
                  <a:pos x="114" y="52"/>
                </a:cxn>
                <a:cxn ang="0">
                  <a:pos x="187" y="31"/>
                </a:cxn>
                <a:cxn ang="0">
                  <a:pos x="218" y="73"/>
                </a:cxn>
                <a:cxn ang="0">
                  <a:pos x="208" y="168"/>
                </a:cxn>
                <a:cxn ang="0">
                  <a:pos x="197" y="242"/>
                </a:cxn>
              </a:cxnLst>
              <a:rect l="0" t="0" r="r" b="b"/>
              <a:pathLst>
                <a:path w="653" h="736">
                  <a:moveTo>
                    <a:pt x="104" y="621"/>
                  </a:moveTo>
                  <a:lnTo>
                    <a:pt x="94" y="642"/>
                  </a:lnTo>
                  <a:lnTo>
                    <a:pt x="94" y="663"/>
                  </a:lnTo>
                  <a:lnTo>
                    <a:pt x="83" y="673"/>
                  </a:lnTo>
                  <a:lnTo>
                    <a:pt x="83" y="694"/>
                  </a:lnTo>
                  <a:lnTo>
                    <a:pt x="94" y="715"/>
                  </a:lnTo>
                  <a:lnTo>
                    <a:pt x="104" y="726"/>
                  </a:lnTo>
                  <a:lnTo>
                    <a:pt x="135" y="736"/>
                  </a:lnTo>
                  <a:lnTo>
                    <a:pt x="145" y="736"/>
                  </a:lnTo>
                  <a:lnTo>
                    <a:pt x="166" y="726"/>
                  </a:lnTo>
                  <a:lnTo>
                    <a:pt x="197" y="663"/>
                  </a:lnTo>
                  <a:lnTo>
                    <a:pt x="208" y="600"/>
                  </a:lnTo>
                  <a:lnTo>
                    <a:pt x="249" y="473"/>
                  </a:lnTo>
                  <a:lnTo>
                    <a:pt x="259" y="431"/>
                  </a:lnTo>
                  <a:lnTo>
                    <a:pt x="270" y="358"/>
                  </a:lnTo>
                  <a:lnTo>
                    <a:pt x="291" y="284"/>
                  </a:lnTo>
                  <a:lnTo>
                    <a:pt x="301" y="221"/>
                  </a:lnTo>
                  <a:lnTo>
                    <a:pt x="311" y="210"/>
                  </a:lnTo>
                  <a:lnTo>
                    <a:pt x="322" y="189"/>
                  </a:lnTo>
                  <a:lnTo>
                    <a:pt x="342" y="158"/>
                  </a:lnTo>
                  <a:lnTo>
                    <a:pt x="353" y="136"/>
                  </a:lnTo>
                  <a:lnTo>
                    <a:pt x="374" y="105"/>
                  </a:lnTo>
                  <a:lnTo>
                    <a:pt x="425" y="52"/>
                  </a:lnTo>
                  <a:lnTo>
                    <a:pt x="456" y="52"/>
                  </a:lnTo>
                  <a:lnTo>
                    <a:pt x="519" y="31"/>
                  </a:lnTo>
                  <a:lnTo>
                    <a:pt x="550" y="31"/>
                  </a:lnTo>
                  <a:lnTo>
                    <a:pt x="570" y="42"/>
                  </a:lnTo>
                  <a:lnTo>
                    <a:pt x="581" y="52"/>
                  </a:lnTo>
                  <a:lnTo>
                    <a:pt x="591" y="52"/>
                  </a:lnTo>
                  <a:lnTo>
                    <a:pt x="560" y="63"/>
                  </a:lnTo>
                  <a:lnTo>
                    <a:pt x="529" y="84"/>
                  </a:lnTo>
                  <a:lnTo>
                    <a:pt x="508" y="147"/>
                  </a:lnTo>
                  <a:lnTo>
                    <a:pt x="508" y="158"/>
                  </a:lnTo>
                  <a:lnTo>
                    <a:pt x="519" y="179"/>
                  </a:lnTo>
                  <a:lnTo>
                    <a:pt x="529" y="189"/>
                  </a:lnTo>
                  <a:lnTo>
                    <a:pt x="550" y="200"/>
                  </a:lnTo>
                  <a:lnTo>
                    <a:pt x="591" y="200"/>
                  </a:lnTo>
                  <a:lnTo>
                    <a:pt x="622" y="179"/>
                  </a:lnTo>
                  <a:lnTo>
                    <a:pt x="643" y="158"/>
                  </a:lnTo>
                  <a:lnTo>
                    <a:pt x="653" y="136"/>
                  </a:lnTo>
                  <a:lnTo>
                    <a:pt x="653" y="73"/>
                  </a:lnTo>
                  <a:lnTo>
                    <a:pt x="633" y="42"/>
                  </a:lnTo>
                  <a:lnTo>
                    <a:pt x="570" y="0"/>
                  </a:lnTo>
                  <a:lnTo>
                    <a:pt x="519" y="0"/>
                  </a:lnTo>
                  <a:lnTo>
                    <a:pt x="425" y="21"/>
                  </a:lnTo>
                  <a:lnTo>
                    <a:pt x="363" y="73"/>
                  </a:lnTo>
                  <a:lnTo>
                    <a:pt x="322" y="126"/>
                  </a:lnTo>
                  <a:lnTo>
                    <a:pt x="311" y="84"/>
                  </a:lnTo>
                  <a:lnTo>
                    <a:pt x="249" y="21"/>
                  </a:lnTo>
                  <a:lnTo>
                    <a:pt x="218" y="0"/>
                  </a:lnTo>
                  <a:lnTo>
                    <a:pt x="145" y="0"/>
                  </a:lnTo>
                  <a:lnTo>
                    <a:pt x="114" y="21"/>
                  </a:lnTo>
                  <a:lnTo>
                    <a:pt x="94" y="31"/>
                  </a:lnTo>
                  <a:lnTo>
                    <a:pt x="73" y="52"/>
                  </a:lnTo>
                  <a:lnTo>
                    <a:pt x="52" y="94"/>
                  </a:lnTo>
                  <a:lnTo>
                    <a:pt x="11" y="221"/>
                  </a:lnTo>
                  <a:lnTo>
                    <a:pt x="11" y="242"/>
                  </a:lnTo>
                  <a:lnTo>
                    <a:pt x="0" y="252"/>
                  </a:lnTo>
                  <a:lnTo>
                    <a:pt x="11" y="263"/>
                  </a:lnTo>
                  <a:lnTo>
                    <a:pt x="42" y="263"/>
                  </a:lnTo>
                  <a:lnTo>
                    <a:pt x="42" y="252"/>
                  </a:lnTo>
                  <a:lnTo>
                    <a:pt x="52" y="231"/>
                  </a:lnTo>
                  <a:lnTo>
                    <a:pt x="83" y="126"/>
                  </a:lnTo>
                  <a:lnTo>
                    <a:pt x="114" y="52"/>
                  </a:lnTo>
                  <a:lnTo>
                    <a:pt x="166" y="31"/>
                  </a:lnTo>
                  <a:lnTo>
                    <a:pt x="187" y="31"/>
                  </a:lnTo>
                  <a:lnTo>
                    <a:pt x="208" y="52"/>
                  </a:lnTo>
                  <a:lnTo>
                    <a:pt x="218" y="73"/>
                  </a:lnTo>
                  <a:lnTo>
                    <a:pt x="218" y="147"/>
                  </a:lnTo>
                  <a:lnTo>
                    <a:pt x="208" y="168"/>
                  </a:lnTo>
                  <a:lnTo>
                    <a:pt x="208" y="200"/>
                  </a:lnTo>
                  <a:lnTo>
                    <a:pt x="197" y="242"/>
                  </a:lnTo>
                  <a:lnTo>
                    <a:pt x="104" y="6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8" name="Freeform 48"/>
            <p:cNvSpPr>
              <a:spLocks noEditPoints="1"/>
            </p:cNvSpPr>
            <p:nvPr/>
          </p:nvSpPr>
          <p:spPr bwMode="auto">
            <a:xfrm>
              <a:off x="29636" y="6433"/>
              <a:ext cx="487" cy="989"/>
            </a:xfrm>
            <a:custGeom>
              <a:avLst/>
              <a:gdLst/>
              <a:ahLst/>
              <a:cxnLst>
                <a:cxn ang="0">
                  <a:pos x="487" y="42"/>
                </a:cxn>
                <a:cxn ang="0">
                  <a:pos x="487" y="31"/>
                </a:cxn>
                <a:cxn ang="0">
                  <a:pos x="466" y="10"/>
                </a:cxn>
                <a:cxn ang="0">
                  <a:pos x="446" y="0"/>
                </a:cxn>
                <a:cxn ang="0">
                  <a:pos x="404" y="21"/>
                </a:cxn>
                <a:cxn ang="0">
                  <a:pos x="384" y="63"/>
                </a:cxn>
                <a:cxn ang="0">
                  <a:pos x="384" y="84"/>
                </a:cxn>
                <a:cxn ang="0">
                  <a:pos x="404" y="105"/>
                </a:cxn>
                <a:cxn ang="0">
                  <a:pos x="446" y="105"/>
                </a:cxn>
                <a:cxn ang="0">
                  <a:pos x="466" y="94"/>
                </a:cxn>
                <a:cxn ang="0">
                  <a:pos x="487" y="73"/>
                </a:cxn>
                <a:cxn ang="0">
                  <a:pos x="487" y="42"/>
                </a:cxn>
                <a:cxn ang="0">
                  <a:pos x="259" y="810"/>
                </a:cxn>
                <a:cxn ang="0">
                  <a:pos x="218" y="894"/>
                </a:cxn>
                <a:cxn ang="0">
                  <a:pos x="187" y="926"/>
                </a:cxn>
                <a:cxn ang="0">
                  <a:pos x="145" y="947"/>
                </a:cxn>
                <a:cxn ang="0">
                  <a:pos x="114" y="957"/>
                </a:cxn>
                <a:cxn ang="0">
                  <a:pos x="93" y="957"/>
                </a:cxn>
                <a:cxn ang="0">
                  <a:pos x="73" y="947"/>
                </a:cxn>
                <a:cxn ang="0">
                  <a:pos x="93" y="936"/>
                </a:cxn>
                <a:cxn ang="0">
                  <a:pos x="104" y="926"/>
                </a:cxn>
                <a:cxn ang="0">
                  <a:pos x="104" y="873"/>
                </a:cxn>
                <a:cxn ang="0">
                  <a:pos x="83" y="852"/>
                </a:cxn>
                <a:cxn ang="0">
                  <a:pos x="42" y="852"/>
                </a:cxn>
                <a:cxn ang="0">
                  <a:pos x="0" y="894"/>
                </a:cxn>
                <a:cxn ang="0">
                  <a:pos x="0" y="936"/>
                </a:cxn>
                <a:cxn ang="0">
                  <a:pos x="42" y="978"/>
                </a:cxn>
                <a:cxn ang="0">
                  <a:pos x="73" y="989"/>
                </a:cxn>
                <a:cxn ang="0">
                  <a:pos x="114" y="989"/>
                </a:cxn>
                <a:cxn ang="0">
                  <a:pos x="176" y="978"/>
                </a:cxn>
                <a:cxn ang="0">
                  <a:pos x="238" y="947"/>
                </a:cxn>
                <a:cxn ang="0">
                  <a:pos x="301" y="894"/>
                </a:cxn>
                <a:cxn ang="0">
                  <a:pos x="342" y="810"/>
                </a:cxn>
                <a:cxn ang="0">
                  <a:pos x="446" y="400"/>
                </a:cxn>
                <a:cxn ang="0">
                  <a:pos x="446" y="326"/>
                </a:cxn>
                <a:cxn ang="0">
                  <a:pos x="425" y="294"/>
                </a:cxn>
                <a:cxn ang="0">
                  <a:pos x="404" y="273"/>
                </a:cxn>
                <a:cxn ang="0">
                  <a:pos x="373" y="263"/>
                </a:cxn>
                <a:cxn ang="0">
                  <a:pos x="332" y="252"/>
                </a:cxn>
                <a:cxn ang="0">
                  <a:pos x="249" y="284"/>
                </a:cxn>
                <a:cxn ang="0">
                  <a:pos x="187" y="336"/>
                </a:cxn>
                <a:cxn ang="0">
                  <a:pos x="145" y="400"/>
                </a:cxn>
                <a:cxn ang="0">
                  <a:pos x="135" y="431"/>
                </a:cxn>
                <a:cxn ang="0">
                  <a:pos x="135" y="442"/>
                </a:cxn>
                <a:cxn ang="0">
                  <a:pos x="166" y="442"/>
                </a:cxn>
                <a:cxn ang="0">
                  <a:pos x="197" y="379"/>
                </a:cxn>
                <a:cxn ang="0">
                  <a:pos x="218" y="347"/>
                </a:cxn>
                <a:cxn ang="0">
                  <a:pos x="249" y="315"/>
                </a:cxn>
                <a:cxn ang="0">
                  <a:pos x="290" y="294"/>
                </a:cxn>
                <a:cxn ang="0">
                  <a:pos x="332" y="284"/>
                </a:cxn>
                <a:cxn ang="0">
                  <a:pos x="352" y="294"/>
                </a:cxn>
                <a:cxn ang="0">
                  <a:pos x="363" y="315"/>
                </a:cxn>
                <a:cxn ang="0">
                  <a:pos x="363" y="379"/>
                </a:cxn>
                <a:cxn ang="0">
                  <a:pos x="259" y="810"/>
                </a:cxn>
              </a:cxnLst>
              <a:rect l="0" t="0" r="r" b="b"/>
              <a:pathLst>
                <a:path w="487" h="989">
                  <a:moveTo>
                    <a:pt x="487" y="42"/>
                  </a:moveTo>
                  <a:lnTo>
                    <a:pt x="487" y="31"/>
                  </a:lnTo>
                  <a:lnTo>
                    <a:pt x="466" y="10"/>
                  </a:lnTo>
                  <a:lnTo>
                    <a:pt x="446" y="0"/>
                  </a:lnTo>
                  <a:lnTo>
                    <a:pt x="404" y="21"/>
                  </a:lnTo>
                  <a:lnTo>
                    <a:pt x="384" y="63"/>
                  </a:lnTo>
                  <a:lnTo>
                    <a:pt x="384" y="84"/>
                  </a:lnTo>
                  <a:lnTo>
                    <a:pt x="404" y="105"/>
                  </a:lnTo>
                  <a:lnTo>
                    <a:pt x="446" y="105"/>
                  </a:lnTo>
                  <a:lnTo>
                    <a:pt x="466" y="94"/>
                  </a:lnTo>
                  <a:lnTo>
                    <a:pt x="487" y="73"/>
                  </a:lnTo>
                  <a:lnTo>
                    <a:pt x="487" y="42"/>
                  </a:lnTo>
                  <a:close/>
                  <a:moveTo>
                    <a:pt x="259" y="810"/>
                  </a:moveTo>
                  <a:lnTo>
                    <a:pt x="218" y="894"/>
                  </a:lnTo>
                  <a:lnTo>
                    <a:pt x="187" y="926"/>
                  </a:lnTo>
                  <a:lnTo>
                    <a:pt x="145" y="947"/>
                  </a:lnTo>
                  <a:lnTo>
                    <a:pt x="114" y="957"/>
                  </a:lnTo>
                  <a:lnTo>
                    <a:pt x="93" y="957"/>
                  </a:lnTo>
                  <a:lnTo>
                    <a:pt x="73" y="947"/>
                  </a:lnTo>
                  <a:lnTo>
                    <a:pt x="93" y="936"/>
                  </a:lnTo>
                  <a:lnTo>
                    <a:pt x="104" y="926"/>
                  </a:lnTo>
                  <a:lnTo>
                    <a:pt x="104" y="873"/>
                  </a:lnTo>
                  <a:lnTo>
                    <a:pt x="83" y="852"/>
                  </a:lnTo>
                  <a:lnTo>
                    <a:pt x="42" y="852"/>
                  </a:lnTo>
                  <a:lnTo>
                    <a:pt x="0" y="894"/>
                  </a:lnTo>
                  <a:lnTo>
                    <a:pt x="0" y="936"/>
                  </a:lnTo>
                  <a:lnTo>
                    <a:pt x="42" y="978"/>
                  </a:lnTo>
                  <a:lnTo>
                    <a:pt x="73" y="989"/>
                  </a:lnTo>
                  <a:lnTo>
                    <a:pt x="114" y="989"/>
                  </a:lnTo>
                  <a:lnTo>
                    <a:pt x="176" y="978"/>
                  </a:lnTo>
                  <a:lnTo>
                    <a:pt x="238" y="947"/>
                  </a:lnTo>
                  <a:lnTo>
                    <a:pt x="301" y="894"/>
                  </a:lnTo>
                  <a:lnTo>
                    <a:pt x="342" y="810"/>
                  </a:lnTo>
                  <a:lnTo>
                    <a:pt x="446" y="400"/>
                  </a:lnTo>
                  <a:lnTo>
                    <a:pt x="446" y="326"/>
                  </a:lnTo>
                  <a:lnTo>
                    <a:pt x="425" y="294"/>
                  </a:lnTo>
                  <a:lnTo>
                    <a:pt x="404" y="273"/>
                  </a:lnTo>
                  <a:lnTo>
                    <a:pt x="373" y="263"/>
                  </a:lnTo>
                  <a:lnTo>
                    <a:pt x="332" y="252"/>
                  </a:lnTo>
                  <a:lnTo>
                    <a:pt x="249" y="284"/>
                  </a:lnTo>
                  <a:lnTo>
                    <a:pt x="187" y="336"/>
                  </a:lnTo>
                  <a:lnTo>
                    <a:pt x="145" y="400"/>
                  </a:lnTo>
                  <a:lnTo>
                    <a:pt x="135" y="431"/>
                  </a:lnTo>
                  <a:lnTo>
                    <a:pt x="135" y="442"/>
                  </a:lnTo>
                  <a:lnTo>
                    <a:pt x="166" y="442"/>
                  </a:lnTo>
                  <a:lnTo>
                    <a:pt x="197" y="379"/>
                  </a:lnTo>
                  <a:lnTo>
                    <a:pt x="218" y="347"/>
                  </a:lnTo>
                  <a:lnTo>
                    <a:pt x="249" y="315"/>
                  </a:lnTo>
                  <a:lnTo>
                    <a:pt x="290" y="294"/>
                  </a:lnTo>
                  <a:lnTo>
                    <a:pt x="332" y="284"/>
                  </a:lnTo>
                  <a:lnTo>
                    <a:pt x="352" y="294"/>
                  </a:lnTo>
                  <a:lnTo>
                    <a:pt x="363" y="315"/>
                  </a:lnTo>
                  <a:lnTo>
                    <a:pt x="363" y="379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09" name="Freeform 49"/>
            <p:cNvSpPr>
              <a:spLocks/>
            </p:cNvSpPr>
            <p:nvPr/>
          </p:nvSpPr>
          <p:spPr bwMode="auto">
            <a:xfrm>
              <a:off x="30268" y="6801"/>
              <a:ext cx="436" cy="568"/>
            </a:xfrm>
            <a:custGeom>
              <a:avLst/>
              <a:gdLst/>
              <a:ahLst/>
              <a:cxnLst>
                <a:cxn ang="0">
                  <a:pos x="197" y="11"/>
                </a:cxn>
                <a:cxn ang="0">
                  <a:pos x="52" y="0"/>
                </a:cxn>
                <a:cxn ang="0">
                  <a:pos x="42" y="21"/>
                </a:cxn>
                <a:cxn ang="0">
                  <a:pos x="114" y="42"/>
                </a:cxn>
                <a:cxn ang="0">
                  <a:pos x="0" y="516"/>
                </a:cxn>
                <a:cxn ang="0">
                  <a:pos x="11" y="568"/>
                </a:cxn>
                <a:cxn ang="0">
                  <a:pos x="52" y="558"/>
                </a:cxn>
                <a:cxn ang="0">
                  <a:pos x="62" y="537"/>
                </a:cxn>
                <a:cxn ang="0">
                  <a:pos x="104" y="379"/>
                </a:cxn>
                <a:cxn ang="0">
                  <a:pos x="187" y="389"/>
                </a:cxn>
                <a:cxn ang="0">
                  <a:pos x="228" y="442"/>
                </a:cxn>
                <a:cxn ang="0">
                  <a:pos x="218" y="463"/>
                </a:cxn>
                <a:cxn ang="0">
                  <a:pos x="228" y="516"/>
                </a:cxn>
                <a:cxn ang="0">
                  <a:pos x="259" y="558"/>
                </a:cxn>
                <a:cxn ang="0">
                  <a:pos x="322" y="568"/>
                </a:cxn>
                <a:cxn ang="0">
                  <a:pos x="373" y="547"/>
                </a:cxn>
                <a:cxn ang="0">
                  <a:pos x="415" y="495"/>
                </a:cxn>
                <a:cxn ang="0">
                  <a:pos x="425" y="453"/>
                </a:cxn>
                <a:cxn ang="0">
                  <a:pos x="425" y="432"/>
                </a:cxn>
                <a:cxn ang="0">
                  <a:pos x="394" y="442"/>
                </a:cxn>
                <a:cxn ang="0">
                  <a:pos x="363" y="516"/>
                </a:cxn>
                <a:cxn ang="0">
                  <a:pos x="311" y="537"/>
                </a:cxn>
                <a:cxn ang="0">
                  <a:pos x="291" y="410"/>
                </a:cxn>
                <a:cxn ang="0">
                  <a:pos x="228" y="368"/>
                </a:cxn>
                <a:cxn ang="0">
                  <a:pos x="177" y="347"/>
                </a:cxn>
                <a:cxn ang="0">
                  <a:pos x="177" y="337"/>
                </a:cxn>
                <a:cxn ang="0">
                  <a:pos x="259" y="274"/>
                </a:cxn>
                <a:cxn ang="0">
                  <a:pos x="384" y="232"/>
                </a:cxn>
                <a:cxn ang="0">
                  <a:pos x="363" y="253"/>
                </a:cxn>
                <a:cxn ang="0">
                  <a:pos x="342" y="295"/>
                </a:cxn>
                <a:cxn ang="0">
                  <a:pos x="405" y="316"/>
                </a:cxn>
                <a:cxn ang="0">
                  <a:pos x="425" y="284"/>
                </a:cxn>
                <a:cxn ang="0">
                  <a:pos x="405" y="221"/>
                </a:cxn>
                <a:cxn ang="0">
                  <a:pos x="363" y="200"/>
                </a:cxn>
                <a:cxn ang="0">
                  <a:pos x="156" y="316"/>
                </a:cxn>
                <a:cxn ang="0">
                  <a:pos x="187" y="21"/>
                </a:cxn>
              </a:cxnLst>
              <a:rect l="0" t="0" r="r" b="b"/>
              <a:pathLst>
                <a:path w="436" h="568">
                  <a:moveTo>
                    <a:pt x="187" y="21"/>
                  </a:moveTo>
                  <a:lnTo>
                    <a:pt x="197" y="11"/>
                  </a:lnTo>
                  <a:lnTo>
                    <a:pt x="187" y="0"/>
                  </a:lnTo>
                  <a:lnTo>
                    <a:pt x="52" y="0"/>
                  </a:lnTo>
                  <a:lnTo>
                    <a:pt x="52" y="21"/>
                  </a:lnTo>
                  <a:lnTo>
                    <a:pt x="42" y="21"/>
                  </a:lnTo>
                  <a:lnTo>
                    <a:pt x="62" y="42"/>
                  </a:lnTo>
                  <a:lnTo>
                    <a:pt x="114" y="42"/>
                  </a:lnTo>
                  <a:lnTo>
                    <a:pt x="114" y="74"/>
                  </a:lnTo>
                  <a:lnTo>
                    <a:pt x="0" y="516"/>
                  </a:lnTo>
                  <a:lnTo>
                    <a:pt x="0" y="558"/>
                  </a:lnTo>
                  <a:lnTo>
                    <a:pt x="11" y="568"/>
                  </a:lnTo>
                  <a:lnTo>
                    <a:pt x="31" y="568"/>
                  </a:lnTo>
                  <a:lnTo>
                    <a:pt x="52" y="558"/>
                  </a:lnTo>
                  <a:lnTo>
                    <a:pt x="62" y="547"/>
                  </a:lnTo>
                  <a:lnTo>
                    <a:pt x="62" y="537"/>
                  </a:lnTo>
                  <a:lnTo>
                    <a:pt x="73" y="526"/>
                  </a:lnTo>
                  <a:lnTo>
                    <a:pt x="104" y="379"/>
                  </a:lnTo>
                  <a:lnTo>
                    <a:pt x="156" y="379"/>
                  </a:lnTo>
                  <a:lnTo>
                    <a:pt x="187" y="389"/>
                  </a:lnTo>
                  <a:lnTo>
                    <a:pt x="208" y="400"/>
                  </a:lnTo>
                  <a:lnTo>
                    <a:pt x="228" y="442"/>
                  </a:lnTo>
                  <a:lnTo>
                    <a:pt x="228" y="453"/>
                  </a:lnTo>
                  <a:lnTo>
                    <a:pt x="218" y="463"/>
                  </a:lnTo>
                  <a:lnTo>
                    <a:pt x="218" y="484"/>
                  </a:lnTo>
                  <a:lnTo>
                    <a:pt x="228" y="516"/>
                  </a:lnTo>
                  <a:lnTo>
                    <a:pt x="239" y="537"/>
                  </a:lnTo>
                  <a:lnTo>
                    <a:pt x="259" y="558"/>
                  </a:lnTo>
                  <a:lnTo>
                    <a:pt x="291" y="568"/>
                  </a:lnTo>
                  <a:lnTo>
                    <a:pt x="322" y="568"/>
                  </a:lnTo>
                  <a:lnTo>
                    <a:pt x="353" y="558"/>
                  </a:lnTo>
                  <a:lnTo>
                    <a:pt x="373" y="547"/>
                  </a:lnTo>
                  <a:lnTo>
                    <a:pt x="394" y="516"/>
                  </a:lnTo>
                  <a:lnTo>
                    <a:pt x="415" y="495"/>
                  </a:lnTo>
                  <a:lnTo>
                    <a:pt x="425" y="474"/>
                  </a:lnTo>
                  <a:lnTo>
                    <a:pt x="425" y="453"/>
                  </a:lnTo>
                  <a:lnTo>
                    <a:pt x="436" y="442"/>
                  </a:lnTo>
                  <a:lnTo>
                    <a:pt x="425" y="432"/>
                  </a:lnTo>
                  <a:lnTo>
                    <a:pt x="405" y="432"/>
                  </a:lnTo>
                  <a:lnTo>
                    <a:pt x="394" y="442"/>
                  </a:lnTo>
                  <a:lnTo>
                    <a:pt x="394" y="453"/>
                  </a:lnTo>
                  <a:lnTo>
                    <a:pt x="363" y="516"/>
                  </a:lnTo>
                  <a:lnTo>
                    <a:pt x="342" y="537"/>
                  </a:lnTo>
                  <a:lnTo>
                    <a:pt x="311" y="537"/>
                  </a:lnTo>
                  <a:lnTo>
                    <a:pt x="291" y="516"/>
                  </a:lnTo>
                  <a:lnTo>
                    <a:pt x="291" y="410"/>
                  </a:lnTo>
                  <a:lnTo>
                    <a:pt x="259" y="379"/>
                  </a:lnTo>
                  <a:lnTo>
                    <a:pt x="228" y="368"/>
                  </a:lnTo>
                  <a:lnTo>
                    <a:pt x="208" y="358"/>
                  </a:lnTo>
                  <a:lnTo>
                    <a:pt x="177" y="347"/>
                  </a:lnTo>
                  <a:lnTo>
                    <a:pt x="156" y="347"/>
                  </a:lnTo>
                  <a:lnTo>
                    <a:pt x="177" y="337"/>
                  </a:lnTo>
                  <a:lnTo>
                    <a:pt x="218" y="295"/>
                  </a:lnTo>
                  <a:lnTo>
                    <a:pt x="259" y="274"/>
                  </a:lnTo>
                  <a:lnTo>
                    <a:pt x="322" y="232"/>
                  </a:lnTo>
                  <a:lnTo>
                    <a:pt x="384" y="232"/>
                  </a:lnTo>
                  <a:lnTo>
                    <a:pt x="384" y="242"/>
                  </a:lnTo>
                  <a:lnTo>
                    <a:pt x="363" y="253"/>
                  </a:lnTo>
                  <a:lnTo>
                    <a:pt x="342" y="274"/>
                  </a:lnTo>
                  <a:lnTo>
                    <a:pt x="342" y="295"/>
                  </a:lnTo>
                  <a:lnTo>
                    <a:pt x="363" y="316"/>
                  </a:lnTo>
                  <a:lnTo>
                    <a:pt x="405" y="316"/>
                  </a:lnTo>
                  <a:lnTo>
                    <a:pt x="415" y="305"/>
                  </a:lnTo>
                  <a:lnTo>
                    <a:pt x="425" y="284"/>
                  </a:lnTo>
                  <a:lnTo>
                    <a:pt x="425" y="232"/>
                  </a:lnTo>
                  <a:lnTo>
                    <a:pt x="405" y="221"/>
                  </a:lnTo>
                  <a:lnTo>
                    <a:pt x="384" y="200"/>
                  </a:lnTo>
                  <a:lnTo>
                    <a:pt x="363" y="200"/>
                  </a:lnTo>
                  <a:lnTo>
                    <a:pt x="280" y="221"/>
                  </a:lnTo>
                  <a:lnTo>
                    <a:pt x="156" y="316"/>
                  </a:lnTo>
                  <a:lnTo>
                    <a:pt x="114" y="337"/>
                  </a:lnTo>
                  <a:lnTo>
                    <a:pt x="187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0" name="Freeform 50"/>
            <p:cNvSpPr>
              <a:spLocks noEditPoints="1"/>
            </p:cNvSpPr>
            <p:nvPr/>
          </p:nvSpPr>
          <p:spPr bwMode="auto">
            <a:xfrm>
              <a:off x="31491" y="6348"/>
              <a:ext cx="1058" cy="379"/>
            </a:xfrm>
            <a:custGeom>
              <a:avLst/>
              <a:gdLst/>
              <a:ahLst/>
              <a:cxnLst>
                <a:cxn ang="0">
                  <a:pos x="1006" y="74"/>
                </a:cxn>
                <a:cxn ang="0">
                  <a:pos x="1016" y="74"/>
                </a:cxn>
                <a:cxn ang="0">
                  <a:pos x="1037" y="64"/>
                </a:cxn>
                <a:cxn ang="0">
                  <a:pos x="1047" y="64"/>
                </a:cxn>
                <a:cxn ang="0">
                  <a:pos x="1058" y="53"/>
                </a:cxn>
                <a:cxn ang="0">
                  <a:pos x="1058" y="21"/>
                </a:cxn>
                <a:cxn ang="0">
                  <a:pos x="1047" y="11"/>
                </a:cxn>
                <a:cxn ang="0">
                  <a:pos x="1037" y="11"/>
                </a:cxn>
                <a:cxn ang="0">
                  <a:pos x="10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53"/>
                </a:cxn>
                <a:cxn ang="0">
                  <a:pos x="11" y="64"/>
                </a:cxn>
                <a:cxn ang="0">
                  <a:pos x="31" y="64"/>
                </a:cxn>
                <a:cxn ang="0">
                  <a:pos x="52" y="74"/>
                </a:cxn>
                <a:cxn ang="0">
                  <a:pos x="1006" y="74"/>
                </a:cxn>
                <a:cxn ang="0">
                  <a:pos x="1006" y="379"/>
                </a:cxn>
                <a:cxn ang="0">
                  <a:pos x="1047" y="379"/>
                </a:cxn>
                <a:cxn ang="0">
                  <a:pos x="1058" y="369"/>
                </a:cxn>
                <a:cxn ang="0">
                  <a:pos x="1058" y="337"/>
                </a:cxn>
                <a:cxn ang="0">
                  <a:pos x="1037" y="316"/>
                </a:cxn>
                <a:cxn ang="0">
                  <a:pos x="21" y="316"/>
                </a:cxn>
                <a:cxn ang="0">
                  <a:pos x="0" y="337"/>
                </a:cxn>
                <a:cxn ang="0">
                  <a:pos x="0" y="369"/>
                </a:cxn>
                <a:cxn ang="0">
                  <a:pos x="11" y="379"/>
                </a:cxn>
                <a:cxn ang="0">
                  <a:pos x="52" y="379"/>
                </a:cxn>
                <a:cxn ang="0">
                  <a:pos x="1006" y="379"/>
                </a:cxn>
              </a:cxnLst>
              <a:rect l="0" t="0" r="r" b="b"/>
              <a:pathLst>
                <a:path w="1058" h="379">
                  <a:moveTo>
                    <a:pt x="1006" y="74"/>
                  </a:moveTo>
                  <a:lnTo>
                    <a:pt x="1016" y="74"/>
                  </a:lnTo>
                  <a:lnTo>
                    <a:pt x="1037" y="64"/>
                  </a:lnTo>
                  <a:lnTo>
                    <a:pt x="1047" y="64"/>
                  </a:lnTo>
                  <a:lnTo>
                    <a:pt x="1058" y="53"/>
                  </a:lnTo>
                  <a:lnTo>
                    <a:pt x="1058" y="21"/>
                  </a:lnTo>
                  <a:lnTo>
                    <a:pt x="1047" y="11"/>
                  </a:lnTo>
                  <a:lnTo>
                    <a:pt x="1037" y="11"/>
                  </a:lnTo>
                  <a:lnTo>
                    <a:pt x="1026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53"/>
                  </a:lnTo>
                  <a:lnTo>
                    <a:pt x="11" y="64"/>
                  </a:lnTo>
                  <a:lnTo>
                    <a:pt x="31" y="64"/>
                  </a:lnTo>
                  <a:lnTo>
                    <a:pt x="52" y="74"/>
                  </a:lnTo>
                  <a:lnTo>
                    <a:pt x="1006" y="74"/>
                  </a:lnTo>
                  <a:close/>
                  <a:moveTo>
                    <a:pt x="1006" y="379"/>
                  </a:moveTo>
                  <a:lnTo>
                    <a:pt x="1047" y="379"/>
                  </a:lnTo>
                  <a:lnTo>
                    <a:pt x="1058" y="369"/>
                  </a:lnTo>
                  <a:lnTo>
                    <a:pt x="1058" y="337"/>
                  </a:lnTo>
                  <a:lnTo>
                    <a:pt x="1037" y="316"/>
                  </a:lnTo>
                  <a:lnTo>
                    <a:pt x="21" y="316"/>
                  </a:lnTo>
                  <a:lnTo>
                    <a:pt x="0" y="337"/>
                  </a:lnTo>
                  <a:lnTo>
                    <a:pt x="0" y="369"/>
                  </a:lnTo>
                  <a:lnTo>
                    <a:pt x="11" y="379"/>
                  </a:lnTo>
                  <a:lnTo>
                    <a:pt x="52" y="379"/>
                  </a:lnTo>
                  <a:lnTo>
                    <a:pt x="1006" y="3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1" name="Freeform 51"/>
            <p:cNvSpPr>
              <a:spLocks noEditPoints="1"/>
            </p:cNvSpPr>
            <p:nvPr/>
          </p:nvSpPr>
          <p:spPr bwMode="auto">
            <a:xfrm>
              <a:off x="33150" y="5864"/>
              <a:ext cx="673" cy="1116"/>
            </a:xfrm>
            <a:custGeom>
              <a:avLst/>
              <a:gdLst/>
              <a:ahLst/>
              <a:cxnLst>
                <a:cxn ang="0">
                  <a:pos x="673" y="569"/>
                </a:cxn>
                <a:cxn ang="0">
                  <a:pos x="673" y="432"/>
                </a:cxn>
                <a:cxn ang="0">
                  <a:pos x="653" y="306"/>
                </a:cxn>
                <a:cxn ang="0">
                  <a:pos x="611" y="179"/>
                </a:cxn>
                <a:cxn ang="0">
                  <a:pos x="549" y="85"/>
                </a:cxn>
                <a:cxn ang="0">
                  <a:pos x="466" y="32"/>
                </a:cxn>
                <a:cxn ang="0">
                  <a:pos x="394" y="11"/>
                </a:cxn>
                <a:cxn ang="0">
                  <a:pos x="342" y="0"/>
                </a:cxn>
                <a:cxn ang="0">
                  <a:pos x="269" y="11"/>
                </a:cxn>
                <a:cxn ang="0">
                  <a:pos x="186" y="42"/>
                </a:cxn>
                <a:cxn ang="0">
                  <a:pos x="114" y="106"/>
                </a:cxn>
                <a:cxn ang="0">
                  <a:pos x="62" y="200"/>
                </a:cxn>
                <a:cxn ang="0">
                  <a:pos x="20" y="316"/>
                </a:cxn>
                <a:cxn ang="0">
                  <a:pos x="0" y="432"/>
                </a:cxn>
                <a:cxn ang="0">
                  <a:pos x="0" y="695"/>
                </a:cxn>
                <a:cxn ang="0">
                  <a:pos x="20" y="832"/>
                </a:cxn>
                <a:cxn ang="0">
                  <a:pos x="72" y="958"/>
                </a:cxn>
                <a:cxn ang="0">
                  <a:pos x="134" y="1042"/>
                </a:cxn>
                <a:cxn ang="0">
                  <a:pos x="197" y="1084"/>
                </a:cxn>
                <a:cxn ang="0">
                  <a:pos x="269" y="1116"/>
                </a:cxn>
                <a:cxn ang="0">
                  <a:pos x="331" y="1116"/>
                </a:cxn>
                <a:cxn ang="0">
                  <a:pos x="404" y="1105"/>
                </a:cxn>
                <a:cxn ang="0">
                  <a:pos x="476" y="1084"/>
                </a:cxn>
                <a:cxn ang="0">
                  <a:pos x="549" y="1021"/>
                </a:cxn>
                <a:cxn ang="0">
                  <a:pos x="611" y="926"/>
                </a:cxn>
                <a:cxn ang="0">
                  <a:pos x="653" y="811"/>
                </a:cxn>
                <a:cxn ang="0">
                  <a:pos x="673" y="695"/>
                </a:cxn>
                <a:cxn ang="0">
                  <a:pos x="673" y="569"/>
                </a:cxn>
                <a:cxn ang="0">
                  <a:pos x="331" y="1084"/>
                </a:cxn>
                <a:cxn ang="0">
                  <a:pos x="280" y="1074"/>
                </a:cxn>
                <a:cxn ang="0">
                  <a:pos x="228" y="1042"/>
                </a:cxn>
                <a:cxn ang="0">
                  <a:pos x="186" y="979"/>
                </a:cxn>
                <a:cxn ang="0">
                  <a:pos x="155" y="884"/>
                </a:cxn>
                <a:cxn ang="0">
                  <a:pos x="134" y="779"/>
                </a:cxn>
                <a:cxn ang="0">
                  <a:pos x="134" y="390"/>
                </a:cxn>
                <a:cxn ang="0">
                  <a:pos x="145" y="242"/>
                </a:cxn>
                <a:cxn ang="0">
                  <a:pos x="176" y="148"/>
                </a:cxn>
                <a:cxn ang="0">
                  <a:pos x="217" y="85"/>
                </a:cxn>
                <a:cxn ang="0">
                  <a:pos x="259" y="53"/>
                </a:cxn>
                <a:cxn ang="0">
                  <a:pos x="300" y="42"/>
                </a:cxn>
                <a:cxn ang="0">
                  <a:pos x="383" y="42"/>
                </a:cxn>
                <a:cxn ang="0">
                  <a:pos x="435" y="74"/>
                </a:cxn>
                <a:cxn ang="0">
                  <a:pos x="487" y="127"/>
                </a:cxn>
                <a:cxn ang="0">
                  <a:pos x="528" y="232"/>
                </a:cxn>
                <a:cxn ang="0">
                  <a:pos x="539" y="379"/>
                </a:cxn>
                <a:cxn ang="0">
                  <a:pos x="539" y="716"/>
                </a:cxn>
                <a:cxn ang="0">
                  <a:pos x="518" y="884"/>
                </a:cxn>
                <a:cxn ang="0">
                  <a:pos x="487" y="979"/>
                </a:cxn>
                <a:cxn ang="0">
                  <a:pos x="445" y="1042"/>
                </a:cxn>
                <a:cxn ang="0">
                  <a:pos x="394" y="1074"/>
                </a:cxn>
                <a:cxn ang="0">
                  <a:pos x="331" y="1084"/>
                </a:cxn>
              </a:cxnLst>
              <a:rect l="0" t="0" r="r" b="b"/>
              <a:pathLst>
                <a:path w="673" h="1116">
                  <a:moveTo>
                    <a:pt x="673" y="569"/>
                  </a:moveTo>
                  <a:lnTo>
                    <a:pt x="673" y="432"/>
                  </a:lnTo>
                  <a:lnTo>
                    <a:pt x="653" y="306"/>
                  </a:lnTo>
                  <a:lnTo>
                    <a:pt x="611" y="179"/>
                  </a:lnTo>
                  <a:lnTo>
                    <a:pt x="549" y="85"/>
                  </a:lnTo>
                  <a:lnTo>
                    <a:pt x="466" y="32"/>
                  </a:lnTo>
                  <a:lnTo>
                    <a:pt x="394" y="11"/>
                  </a:lnTo>
                  <a:lnTo>
                    <a:pt x="342" y="0"/>
                  </a:lnTo>
                  <a:lnTo>
                    <a:pt x="269" y="11"/>
                  </a:lnTo>
                  <a:lnTo>
                    <a:pt x="186" y="42"/>
                  </a:lnTo>
                  <a:lnTo>
                    <a:pt x="114" y="106"/>
                  </a:lnTo>
                  <a:lnTo>
                    <a:pt x="62" y="200"/>
                  </a:lnTo>
                  <a:lnTo>
                    <a:pt x="20" y="316"/>
                  </a:lnTo>
                  <a:lnTo>
                    <a:pt x="0" y="432"/>
                  </a:lnTo>
                  <a:lnTo>
                    <a:pt x="0" y="695"/>
                  </a:lnTo>
                  <a:lnTo>
                    <a:pt x="20" y="832"/>
                  </a:lnTo>
                  <a:lnTo>
                    <a:pt x="72" y="958"/>
                  </a:lnTo>
                  <a:lnTo>
                    <a:pt x="134" y="1042"/>
                  </a:lnTo>
                  <a:lnTo>
                    <a:pt x="197" y="1084"/>
                  </a:lnTo>
                  <a:lnTo>
                    <a:pt x="269" y="1116"/>
                  </a:lnTo>
                  <a:lnTo>
                    <a:pt x="331" y="1116"/>
                  </a:lnTo>
                  <a:lnTo>
                    <a:pt x="404" y="1105"/>
                  </a:lnTo>
                  <a:lnTo>
                    <a:pt x="476" y="1084"/>
                  </a:lnTo>
                  <a:lnTo>
                    <a:pt x="549" y="1021"/>
                  </a:lnTo>
                  <a:lnTo>
                    <a:pt x="611" y="926"/>
                  </a:lnTo>
                  <a:lnTo>
                    <a:pt x="653" y="811"/>
                  </a:lnTo>
                  <a:lnTo>
                    <a:pt x="673" y="695"/>
                  </a:lnTo>
                  <a:lnTo>
                    <a:pt x="673" y="569"/>
                  </a:lnTo>
                  <a:close/>
                  <a:moveTo>
                    <a:pt x="331" y="1084"/>
                  </a:moveTo>
                  <a:lnTo>
                    <a:pt x="280" y="1074"/>
                  </a:lnTo>
                  <a:lnTo>
                    <a:pt x="228" y="1042"/>
                  </a:lnTo>
                  <a:lnTo>
                    <a:pt x="186" y="979"/>
                  </a:lnTo>
                  <a:lnTo>
                    <a:pt x="155" y="884"/>
                  </a:lnTo>
                  <a:lnTo>
                    <a:pt x="134" y="779"/>
                  </a:lnTo>
                  <a:lnTo>
                    <a:pt x="134" y="390"/>
                  </a:lnTo>
                  <a:lnTo>
                    <a:pt x="145" y="242"/>
                  </a:lnTo>
                  <a:lnTo>
                    <a:pt x="176" y="148"/>
                  </a:lnTo>
                  <a:lnTo>
                    <a:pt x="217" y="85"/>
                  </a:lnTo>
                  <a:lnTo>
                    <a:pt x="259" y="53"/>
                  </a:lnTo>
                  <a:lnTo>
                    <a:pt x="300" y="42"/>
                  </a:lnTo>
                  <a:lnTo>
                    <a:pt x="383" y="42"/>
                  </a:lnTo>
                  <a:lnTo>
                    <a:pt x="435" y="74"/>
                  </a:lnTo>
                  <a:lnTo>
                    <a:pt x="487" y="127"/>
                  </a:lnTo>
                  <a:lnTo>
                    <a:pt x="528" y="232"/>
                  </a:lnTo>
                  <a:lnTo>
                    <a:pt x="539" y="379"/>
                  </a:lnTo>
                  <a:lnTo>
                    <a:pt x="539" y="716"/>
                  </a:lnTo>
                  <a:lnTo>
                    <a:pt x="518" y="884"/>
                  </a:lnTo>
                  <a:lnTo>
                    <a:pt x="487" y="979"/>
                  </a:lnTo>
                  <a:lnTo>
                    <a:pt x="445" y="1042"/>
                  </a:lnTo>
                  <a:lnTo>
                    <a:pt x="394" y="1074"/>
                  </a:lnTo>
                  <a:lnTo>
                    <a:pt x="331" y="10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2" name="Freeform 52"/>
            <p:cNvSpPr>
              <a:spLocks/>
            </p:cNvSpPr>
            <p:nvPr/>
          </p:nvSpPr>
          <p:spPr bwMode="auto">
            <a:xfrm>
              <a:off x="33906" y="4107"/>
              <a:ext cx="467" cy="4873"/>
            </a:xfrm>
            <a:custGeom>
              <a:avLst/>
              <a:gdLst/>
              <a:ahLst/>
              <a:cxnLst>
                <a:cxn ang="0">
                  <a:pos x="373" y="4767"/>
                </a:cxn>
                <a:cxn ang="0">
                  <a:pos x="0" y="4767"/>
                </a:cxn>
                <a:cxn ang="0">
                  <a:pos x="0" y="4873"/>
                </a:cxn>
                <a:cxn ang="0">
                  <a:pos x="467" y="4873"/>
                </a:cxn>
                <a:cxn ang="0">
                  <a:pos x="467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373" y="94"/>
                </a:cxn>
                <a:cxn ang="0">
                  <a:pos x="373" y="4767"/>
                </a:cxn>
              </a:cxnLst>
              <a:rect l="0" t="0" r="r" b="b"/>
              <a:pathLst>
                <a:path w="467" h="4873">
                  <a:moveTo>
                    <a:pt x="373" y="4767"/>
                  </a:moveTo>
                  <a:lnTo>
                    <a:pt x="0" y="4767"/>
                  </a:lnTo>
                  <a:lnTo>
                    <a:pt x="0" y="4873"/>
                  </a:lnTo>
                  <a:lnTo>
                    <a:pt x="467" y="4873"/>
                  </a:lnTo>
                  <a:lnTo>
                    <a:pt x="467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373" y="94"/>
                  </a:lnTo>
                  <a:lnTo>
                    <a:pt x="373" y="47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3" name="Freeform 53"/>
            <p:cNvSpPr>
              <a:spLocks noEditPoints="1"/>
            </p:cNvSpPr>
            <p:nvPr/>
          </p:nvSpPr>
          <p:spPr bwMode="auto">
            <a:xfrm>
              <a:off x="17416" y="9727"/>
              <a:ext cx="975" cy="1252"/>
            </a:xfrm>
            <a:custGeom>
              <a:avLst/>
              <a:gdLst/>
              <a:ahLst/>
              <a:cxnLst>
                <a:cxn ang="0">
                  <a:pos x="943" y="63"/>
                </a:cxn>
                <a:cxn ang="0">
                  <a:pos x="964" y="52"/>
                </a:cxn>
                <a:cxn ang="0">
                  <a:pos x="975" y="52"/>
                </a:cxn>
                <a:cxn ang="0">
                  <a:pos x="975" y="10"/>
                </a:cxn>
                <a:cxn ang="0">
                  <a:pos x="964" y="0"/>
                </a:cxn>
                <a:cxn ang="0">
                  <a:pos x="933" y="0"/>
                </a:cxn>
                <a:cxn ang="0">
                  <a:pos x="923" y="10"/>
                </a:cxn>
                <a:cxn ang="0">
                  <a:pos x="31" y="431"/>
                </a:cxn>
                <a:cxn ang="0">
                  <a:pos x="11" y="442"/>
                </a:cxn>
                <a:cxn ang="0">
                  <a:pos x="0" y="452"/>
                </a:cxn>
                <a:cxn ang="0">
                  <a:pos x="0" y="484"/>
                </a:cxn>
                <a:cxn ang="0">
                  <a:pos x="11" y="495"/>
                </a:cxn>
                <a:cxn ang="0">
                  <a:pos x="31" y="505"/>
                </a:cxn>
                <a:cxn ang="0">
                  <a:pos x="912" y="926"/>
                </a:cxn>
                <a:cxn ang="0">
                  <a:pos x="933" y="937"/>
                </a:cxn>
                <a:cxn ang="0">
                  <a:pos x="964" y="937"/>
                </a:cxn>
                <a:cxn ang="0">
                  <a:pos x="975" y="926"/>
                </a:cxn>
                <a:cxn ang="0">
                  <a:pos x="975" y="894"/>
                </a:cxn>
                <a:cxn ang="0">
                  <a:pos x="964" y="884"/>
                </a:cxn>
                <a:cxn ang="0">
                  <a:pos x="943" y="873"/>
                </a:cxn>
                <a:cxn ang="0">
                  <a:pos x="104" y="473"/>
                </a:cxn>
                <a:cxn ang="0">
                  <a:pos x="943" y="63"/>
                </a:cxn>
                <a:cxn ang="0">
                  <a:pos x="923" y="1252"/>
                </a:cxn>
                <a:cxn ang="0">
                  <a:pos x="954" y="1252"/>
                </a:cxn>
                <a:cxn ang="0">
                  <a:pos x="964" y="1242"/>
                </a:cxn>
                <a:cxn ang="0">
                  <a:pos x="975" y="1242"/>
                </a:cxn>
                <a:cxn ang="0">
                  <a:pos x="975" y="1210"/>
                </a:cxn>
                <a:cxn ang="0">
                  <a:pos x="954" y="1189"/>
                </a:cxn>
                <a:cxn ang="0">
                  <a:pos x="21" y="1189"/>
                </a:cxn>
                <a:cxn ang="0">
                  <a:pos x="0" y="1210"/>
                </a:cxn>
                <a:cxn ang="0">
                  <a:pos x="0" y="1242"/>
                </a:cxn>
                <a:cxn ang="0">
                  <a:pos x="11" y="1242"/>
                </a:cxn>
                <a:cxn ang="0">
                  <a:pos x="21" y="1252"/>
                </a:cxn>
                <a:cxn ang="0">
                  <a:pos x="52" y="1252"/>
                </a:cxn>
                <a:cxn ang="0">
                  <a:pos x="923" y="1252"/>
                </a:cxn>
              </a:cxnLst>
              <a:rect l="0" t="0" r="r" b="b"/>
              <a:pathLst>
                <a:path w="975" h="1252">
                  <a:moveTo>
                    <a:pt x="943" y="63"/>
                  </a:moveTo>
                  <a:lnTo>
                    <a:pt x="964" y="52"/>
                  </a:lnTo>
                  <a:lnTo>
                    <a:pt x="975" y="52"/>
                  </a:lnTo>
                  <a:lnTo>
                    <a:pt x="975" y="10"/>
                  </a:lnTo>
                  <a:lnTo>
                    <a:pt x="964" y="0"/>
                  </a:lnTo>
                  <a:lnTo>
                    <a:pt x="933" y="0"/>
                  </a:lnTo>
                  <a:lnTo>
                    <a:pt x="923" y="10"/>
                  </a:lnTo>
                  <a:lnTo>
                    <a:pt x="31" y="431"/>
                  </a:lnTo>
                  <a:lnTo>
                    <a:pt x="11" y="442"/>
                  </a:lnTo>
                  <a:lnTo>
                    <a:pt x="0" y="452"/>
                  </a:lnTo>
                  <a:lnTo>
                    <a:pt x="0" y="484"/>
                  </a:lnTo>
                  <a:lnTo>
                    <a:pt x="11" y="495"/>
                  </a:lnTo>
                  <a:lnTo>
                    <a:pt x="31" y="505"/>
                  </a:lnTo>
                  <a:lnTo>
                    <a:pt x="912" y="926"/>
                  </a:lnTo>
                  <a:lnTo>
                    <a:pt x="933" y="937"/>
                  </a:lnTo>
                  <a:lnTo>
                    <a:pt x="964" y="937"/>
                  </a:lnTo>
                  <a:lnTo>
                    <a:pt x="975" y="926"/>
                  </a:lnTo>
                  <a:lnTo>
                    <a:pt x="975" y="894"/>
                  </a:lnTo>
                  <a:lnTo>
                    <a:pt x="964" y="884"/>
                  </a:lnTo>
                  <a:lnTo>
                    <a:pt x="943" y="873"/>
                  </a:lnTo>
                  <a:lnTo>
                    <a:pt x="104" y="473"/>
                  </a:lnTo>
                  <a:lnTo>
                    <a:pt x="943" y="63"/>
                  </a:lnTo>
                  <a:close/>
                  <a:moveTo>
                    <a:pt x="923" y="1252"/>
                  </a:moveTo>
                  <a:lnTo>
                    <a:pt x="954" y="1252"/>
                  </a:lnTo>
                  <a:lnTo>
                    <a:pt x="964" y="1242"/>
                  </a:lnTo>
                  <a:lnTo>
                    <a:pt x="975" y="1242"/>
                  </a:lnTo>
                  <a:lnTo>
                    <a:pt x="975" y="1210"/>
                  </a:lnTo>
                  <a:lnTo>
                    <a:pt x="954" y="1189"/>
                  </a:lnTo>
                  <a:lnTo>
                    <a:pt x="21" y="1189"/>
                  </a:lnTo>
                  <a:lnTo>
                    <a:pt x="0" y="1210"/>
                  </a:lnTo>
                  <a:lnTo>
                    <a:pt x="0" y="1242"/>
                  </a:lnTo>
                  <a:lnTo>
                    <a:pt x="11" y="1242"/>
                  </a:lnTo>
                  <a:lnTo>
                    <a:pt x="21" y="1252"/>
                  </a:lnTo>
                  <a:lnTo>
                    <a:pt x="52" y="1252"/>
                  </a:lnTo>
                  <a:lnTo>
                    <a:pt x="923" y="12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4" name="Freeform 54"/>
            <p:cNvSpPr>
              <a:spLocks noEditPoints="1"/>
            </p:cNvSpPr>
            <p:nvPr/>
          </p:nvSpPr>
          <p:spPr bwMode="auto">
            <a:xfrm>
              <a:off x="20184" y="9674"/>
              <a:ext cx="673" cy="1116"/>
            </a:xfrm>
            <a:custGeom>
              <a:avLst/>
              <a:gdLst/>
              <a:ahLst/>
              <a:cxnLst>
                <a:cxn ang="0">
                  <a:pos x="673" y="569"/>
                </a:cxn>
                <a:cxn ang="0">
                  <a:pos x="673" y="432"/>
                </a:cxn>
                <a:cxn ang="0">
                  <a:pos x="653" y="305"/>
                </a:cxn>
                <a:cxn ang="0">
                  <a:pos x="611" y="179"/>
                </a:cxn>
                <a:cxn ang="0">
                  <a:pos x="549" y="84"/>
                </a:cxn>
                <a:cxn ang="0">
                  <a:pos x="466" y="32"/>
                </a:cxn>
                <a:cxn ang="0">
                  <a:pos x="393" y="11"/>
                </a:cxn>
                <a:cxn ang="0">
                  <a:pos x="342" y="0"/>
                </a:cxn>
                <a:cxn ang="0">
                  <a:pos x="269" y="11"/>
                </a:cxn>
                <a:cxn ang="0">
                  <a:pos x="186" y="42"/>
                </a:cxn>
                <a:cxn ang="0">
                  <a:pos x="114" y="105"/>
                </a:cxn>
                <a:cxn ang="0">
                  <a:pos x="62" y="200"/>
                </a:cxn>
                <a:cxn ang="0">
                  <a:pos x="20" y="316"/>
                </a:cxn>
                <a:cxn ang="0">
                  <a:pos x="0" y="432"/>
                </a:cxn>
                <a:cxn ang="0">
                  <a:pos x="0" y="695"/>
                </a:cxn>
                <a:cxn ang="0">
                  <a:pos x="20" y="832"/>
                </a:cxn>
                <a:cxn ang="0">
                  <a:pos x="72" y="958"/>
                </a:cxn>
                <a:cxn ang="0">
                  <a:pos x="134" y="1042"/>
                </a:cxn>
                <a:cxn ang="0">
                  <a:pos x="197" y="1084"/>
                </a:cxn>
                <a:cxn ang="0">
                  <a:pos x="269" y="1116"/>
                </a:cxn>
                <a:cxn ang="0">
                  <a:pos x="331" y="1116"/>
                </a:cxn>
                <a:cxn ang="0">
                  <a:pos x="404" y="1105"/>
                </a:cxn>
                <a:cxn ang="0">
                  <a:pos x="476" y="1084"/>
                </a:cxn>
                <a:cxn ang="0">
                  <a:pos x="549" y="1021"/>
                </a:cxn>
                <a:cxn ang="0">
                  <a:pos x="611" y="926"/>
                </a:cxn>
                <a:cxn ang="0">
                  <a:pos x="653" y="811"/>
                </a:cxn>
                <a:cxn ang="0">
                  <a:pos x="673" y="695"/>
                </a:cxn>
                <a:cxn ang="0">
                  <a:pos x="673" y="569"/>
                </a:cxn>
                <a:cxn ang="0">
                  <a:pos x="331" y="1084"/>
                </a:cxn>
                <a:cxn ang="0">
                  <a:pos x="279" y="1074"/>
                </a:cxn>
                <a:cxn ang="0">
                  <a:pos x="228" y="1042"/>
                </a:cxn>
                <a:cxn ang="0">
                  <a:pos x="186" y="979"/>
                </a:cxn>
                <a:cxn ang="0">
                  <a:pos x="155" y="884"/>
                </a:cxn>
                <a:cxn ang="0">
                  <a:pos x="134" y="779"/>
                </a:cxn>
                <a:cxn ang="0">
                  <a:pos x="134" y="390"/>
                </a:cxn>
                <a:cxn ang="0">
                  <a:pos x="145" y="242"/>
                </a:cxn>
                <a:cxn ang="0">
                  <a:pos x="176" y="148"/>
                </a:cxn>
                <a:cxn ang="0">
                  <a:pos x="217" y="84"/>
                </a:cxn>
                <a:cxn ang="0">
                  <a:pos x="259" y="53"/>
                </a:cxn>
                <a:cxn ang="0">
                  <a:pos x="300" y="42"/>
                </a:cxn>
                <a:cxn ang="0">
                  <a:pos x="383" y="42"/>
                </a:cxn>
                <a:cxn ang="0">
                  <a:pos x="435" y="74"/>
                </a:cxn>
                <a:cxn ang="0">
                  <a:pos x="487" y="127"/>
                </a:cxn>
                <a:cxn ang="0">
                  <a:pos x="528" y="232"/>
                </a:cxn>
                <a:cxn ang="0">
                  <a:pos x="539" y="379"/>
                </a:cxn>
                <a:cxn ang="0">
                  <a:pos x="539" y="716"/>
                </a:cxn>
                <a:cxn ang="0">
                  <a:pos x="518" y="884"/>
                </a:cxn>
                <a:cxn ang="0">
                  <a:pos x="487" y="979"/>
                </a:cxn>
                <a:cxn ang="0">
                  <a:pos x="445" y="1042"/>
                </a:cxn>
                <a:cxn ang="0">
                  <a:pos x="393" y="1074"/>
                </a:cxn>
                <a:cxn ang="0">
                  <a:pos x="331" y="1084"/>
                </a:cxn>
              </a:cxnLst>
              <a:rect l="0" t="0" r="r" b="b"/>
              <a:pathLst>
                <a:path w="673" h="1116">
                  <a:moveTo>
                    <a:pt x="673" y="569"/>
                  </a:moveTo>
                  <a:lnTo>
                    <a:pt x="673" y="432"/>
                  </a:lnTo>
                  <a:lnTo>
                    <a:pt x="653" y="305"/>
                  </a:lnTo>
                  <a:lnTo>
                    <a:pt x="611" y="179"/>
                  </a:lnTo>
                  <a:lnTo>
                    <a:pt x="549" y="84"/>
                  </a:lnTo>
                  <a:lnTo>
                    <a:pt x="466" y="32"/>
                  </a:lnTo>
                  <a:lnTo>
                    <a:pt x="393" y="11"/>
                  </a:lnTo>
                  <a:lnTo>
                    <a:pt x="342" y="0"/>
                  </a:lnTo>
                  <a:lnTo>
                    <a:pt x="269" y="11"/>
                  </a:lnTo>
                  <a:lnTo>
                    <a:pt x="186" y="42"/>
                  </a:lnTo>
                  <a:lnTo>
                    <a:pt x="114" y="105"/>
                  </a:lnTo>
                  <a:lnTo>
                    <a:pt x="62" y="200"/>
                  </a:lnTo>
                  <a:lnTo>
                    <a:pt x="20" y="316"/>
                  </a:lnTo>
                  <a:lnTo>
                    <a:pt x="0" y="432"/>
                  </a:lnTo>
                  <a:lnTo>
                    <a:pt x="0" y="695"/>
                  </a:lnTo>
                  <a:lnTo>
                    <a:pt x="20" y="832"/>
                  </a:lnTo>
                  <a:lnTo>
                    <a:pt x="72" y="958"/>
                  </a:lnTo>
                  <a:lnTo>
                    <a:pt x="134" y="1042"/>
                  </a:lnTo>
                  <a:lnTo>
                    <a:pt x="197" y="1084"/>
                  </a:lnTo>
                  <a:lnTo>
                    <a:pt x="269" y="1116"/>
                  </a:lnTo>
                  <a:lnTo>
                    <a:pt x="331" y="1116"/>
                  </a:lnTo>
                  <a:lnTo>
                    <a:pt x="404" y="1105"/>
                  </a:lnTo>
                  <a:lnTo>
                    <a:pt x="476" y="1084"/>
                  </a:lnTo>
                  <a:lnTo>
                    <a:pt x="549" y="1021"/>
                  </a:lnTo>
                  <a:lnTo>
                    <a:pt x="611" y="926"/>
                  </a:lnTo>
                  <a:lnTo>
                    <a:pt x="653" y="811"/>
                  </a:lnTo>
                  <a:lnTo>
                    <a:pt x="673" y="695"/>
                  </a:lnTo>
                  <a:lnTo>
                    <a:pt x="673" y="569"/>
                  </a:lnTo>
                  <a:close/>
                  <a:moveTo>
                    <a:pt x="331" y="1084"/>
                  </a:moveTo>
                  <a:lnTo>
                    <a:pt x="279" y="1074"/>
                  </a:lnTo>
                  <a:lnTo>
                    <a:pt x="228" y="1042"/>
                  </a:lnTo>
                  <a:lnTo>
                    <a:pt x="186" y="979"/>
                  </a:lnTo>
                  <a:lnTo>
                    <a:pt x="155" y="884"/>
                  </a:lnTo>
                  <a:lnTo>
                    <a:pt x="134" y="779"/>
                  </a:lnTo>
                  <a:lnTo>
                    <a:pt x="134" y="390"/>
                  </a:lnTo>
                  <a:lnTo>
                    <a:pt x="145" y="242"/>
                  </a:lnTo>
                  <a:lnTo>
                    <a:pt x="176" y="148"/>
                  </a:lnTo>
                  <a:lnTo>
                    <a:pt x="217" y="84"/>
                  </a:lnTo>
                  <a:lnTo>
                    <a:pt x="259" y="53"/>
                  </a:lnTo>
                  <a:lnTo>
                    <a:pt x="300" y="42"/>
                  </a:lnTo>
                  <a:lnTo>
                    <a:pt x="383" y="42"/>
                  </a:lnTo>
                  <a:lnTo>
                    <a:pt x="435" y="74"/>
                  </a:lnTo>
                  <a:lnTo>
                    <a:pt x="487" y="127"/>
                  </a:lnTo>
                  <a:lnTo>
                    <a:pt x="528" y="232"/>
                  </a:lnTo>
                  <a:lnTo>
                    <a:pt x="539" y="379"/>
                  </a:lnTo>
                  <a:lnTo>
                    <a:pt x="539" y="716"/>
                  </a:lnTo>
                  <a:lnTo>
                    <a:pt x="518" y="884"/>
                  </a:lnTo>
                  <a:lnTo>
                    <a:pt x="487" y="979"/>
                  </a:lnTo>
                  <a:lnTo>
                    <a:pt x="445" y="1042"/>
                  </a:lnTo>
                  <a:lnTo>
                    <a:pt x="393" y="1074"/>
                  </a:lnTo>
                  <a:lnTo>
                    <a:pt x="331" y="10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5" name="Freeform 55"/>
            <p:cNvSpPr>
              <a:spLocks/>
            </p:cNvSpPr>
            <p:nvPr/>
          </p:nvSpPr>
          <p:spPr bwMode="auto">
            <a:xfrm>
              <a:off x="21054" y="10590"/>
              <a:ext cx="176" cy="168"/>
            </a:xfrm>
            <a:custGeom>
              <a:avLst/>
              <a:gdLst/>
              <a:ahLst/>
              <a:cxnLst>
                <a:cxn ang="0">
                  <a:pos x="176" y="84"/>
                </a:cxn>
                <a:cxn ang="0">
                  <a:pos x="166" y="53"/>
                </a:cxn>
                <a:cxn ang="0">
                  <a:pos x="145" y="21"/>
                </a:cxn>
                <a:cxn ang="0">
                  <a:pos x="125" y="0"/>
                </a:cxn>
                <a:cxn ang="0">
                  <a:pos x="52" y="0"/>
                </a:cxn>
                <a:cxn ang="0">
                  <a:pos x="31" y="21"/>
                </a:cxn>
                <a:cxn ang="0">
                  <a:pos x="11" y="53"/>
                </a:cxn>
                <a:cxn ang="0">
                  <a:pos x="0" y="84"/>
                </a:cxn>
                <a:cxn ang="0">
                  <a:pos x="11" y="116"/>
                </a:cxn>
                <a:cxn ang="0">
                  <a:pos x="31" y="147"/>
                </a:cxn>
                <a:cxn ang="0">
                  <a:pos x="52" y="158"/>
                </a:cxn>
                <a:cxn ang="0">
                  <a:pos x="83" y="168"/>
                </a:cxn>
                <a:cxn ang="0">
                  <a:pos x="145" y="147"/>
                </a:cxn>
                <a:cxn ang="0">
                  <a:pos x="166" y="116"/>
                </a:cxn>
                <a:cxn ang="0">
                  <a:pos x="176" y="84"/>
                </a:cxn>
              </a:cxnLst>
              <a:rect l="0" t="0" r="r" b="b"/>
              <a:pathLst>
                <a:path w="176" h="168">
                  <a:moveTo>
                    <a:pt x="176" y="84"/>
                  </a:moveTo>
                  <a:lnTo>
                    <a:pt x="166" y="53"/>
                  </a:lnTo>
                  <a:lnTo>
                    <a:pt x="145" y="21"/>
                  </a:lnTo>
                  <a:lnTo>
                    <a:pt x="125" y="0"/>
                  </a:lnTo>
                  <a:lnTo>
                    <a:pt x="52" y="0"/>
                  </a:lnTo>
                  <a:lnTo>
                    <a:pt x="31" y="21"/>
                  </a:lnTo>
                  <a:lnTo>
                    <a:pt x="11" y="53"/>
                  </a:lnTo>
                  <a:lnTo>
                    <a:pt x="0" y="84"/>
                  </a:lnTo>
                  <a:lnTo>
                    <a:pt x="11" y="116"/>
                  </a:lnTo>
                  <a:lnTo>
                    <a:pt x="31" y="147"/>
                  </a:lnTo>
                  <a:lnTo>
                    <a:pt x="52" y="158"/>
                  </a:lnTo>
                  <a:lnTo>
                    <a:pt x="83" y="168"/>
                  </a:lnTo>
                  <a:lnTo>
                    <a:pt x="145" y="147"/>
                  </a:lnTo>
                  <a:lnTo>
                    <a:pt x="166" y="116"/>
                  </a:lnTo>
                  <a:lnTo>
                    <a:pt x="176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6" name="Freeform 56"/>
            <p:cNvSpPr>
              <a:spLocks/>
            </p:cNvSpPr>
            <p:nvPr/>
          </p:nvSpPr>
          <p:spPr bwMode="auto">
            <a:xfrm>
              <a:off x="21448" y="9674"/>
              <a:ext cx="632" cy="1116"/>
            </a:xfrm>
            <a:custGeom>
              <a:avLst/>
              <a:gdLst/>
              <a:ahLst/>
              <a:cxnLst>
                <a:cxn ang="0">
                  <a:pos x="612" y="621"/>
                </a:cxn>
                <a:cxn ang="0">
                  <a:pos x="456" y="432"/>
                </a:cxn>
                <a:cxn ang="0">
                  <a:pos x="218" y="421"/>
                </a:cxn>
                <a:cxn ang="0">
                  <a:pos x="124" y="169"/>
                </a:cxn>
                <a:cxn ang="0">
                  <a:pos x="218" y="190"/>
                </a:cxn>
                <a:cxn ang="0">
                  <a:pos x="373" y="179"/>
                </a:cxn>
                <a:cxn ang="0">
                  <a:pos x="518" y="84"/>
                </a:cxn>
                <a:cxn ang="0">
                  <a:pos x="570" y="21"/>
                </a:cxn>
                <a:cxn ang="0">
                  <a:pos x="549" y="0"/>
                </a:cxn>
                <a:cxn ang="0">
                  <a:pos x="498" y="32"/>
                </a:cxn>
                <a:cxn ang="0">
                  <a:pos x="332" y="53"/>
                </a:cxn>
                <a:cxn ang="0">
                  <a:pos x="114" y="11"/>
                </a:cxn>
                <a:cxn ang="0">
                  <a:pos x="93" y="0"/>
                </a:cxn>
                <a:cxn ang="0">
                  <a:pos x="83" y="558"/>
                </a:cxn>
                <a:cxn ang="0">
                  <a:pos x="104" y="569"/>
                </a:cxn>
                <a:cxn ang="0">
                  <a:pos x="145" y="516"/>
                </a:cxn>
                <a:cxn ang="0">
                  <a:pos x="249" y="453"/>
                </a:cxn>
                <a:cxn ang="0">
                  <a:pos x="373" y="442"/>
                </a:cxn>
                <a:cxn ang="0">
                  <a:pos x="425" y="484"/>
                </a:cxn>
                <a:cxn ang="0">
                  <a:pos x="456" y="526"/>
                </a:cxn>
                <a:cxn ang="0">
                  <a:pos x="487" y="632"/>
                </a:cxn>
                <a:cxn ang="0">
                  <a:pos x="498" y="811"/>
                </a:cxn>
                <a:cxn ang="0">
                  <a:pos x="456" y="969"/>
                </a:cxn>
                <a:cxn ang="0">
                  <a:pos x="352" y="1063"/>
                </a:cxn>
                <a:cxn ang="0">
                  <a:pos x="176" y="1053"/>
                </a:cxn>
                <a:cxn ang="0">
                  <a:pos x="52" y="895"/>
                </a:cxn>
                <a:cxn ang="0">
                  <a:pos x="124" y="874"/>
                </a:cxn>
                <a:cxn ang="0">
                  <a:pos x="156" y="842"/>
                </a:cxn>
                <a:cxn ang="0">
                  <a:pos x="145" y="769"/>
                </a:cxn>
                <a:cxn ang="0">
                  <a:pos x="104" y="737"/>
                </a:cxn>
                <a:cxn ang="0">
                  <a:pos x="42" y="748"/>
                </a:cxn>
                <a:cxn ang="0">
                  <a:pos x="10" y="769"/>
                </a:cxn>
                <a:cxn ang="0">
                  <a:pos x="0" y="821"/>
                </a:cxn>
                <a:cxn ang="0">
                  <a:pos x="52" y="990"/>
                </a:cxn>
                <a:cxn ang="0">
                  <a:pos x="187" y="1105"/>
                </a:cxn>
                <a:cxn ang="0">
                  <a:pos x="425" y="1095"/>
                </a:cxn>
                <a:cxn ang="0">
                  <a:pos x="612" y="905"/>
                </a:cxn>
              </a:cxnLst>
              <a:rect l="0" t="0" r="r" b="b"/>
              <a:pathLst>
                <a:path w="632" h="1116">
                  <a:moveTo>
                    <a:pt x="632" y="758"/>
                  </a:moveTo>
                  <a:lnTo>
                    <a:pt x="612" y="621"/>
                  </a:lnTo>
                  <a:lnTo>
                    <a:pt x="549" y="505"/>
                  </a:lnTo>
                  <a:lnTo>
                    <a:pt x="456" y="432"/>
                  </a:lnTo>
                  <a:lnTo>
                    <a:pt x="332" y="400"/>
                  </a:lnTo>
                  <a:lnTo>
                    <a:pt x="218" y="421"/>
                  </a:lnTo>
                  <a:lnTo>
                    <a:pt x="124" y="484"/>
                  </a:lnTo>
                  <a:lnTo>
                    <a:pt x="124" y="169"/>
                  </a:lnTo>
                  <a:lnTo>
                    <a:pt x="166" y="179"/>
                  </a:lnTo>
                  <a:lnTo>
                    <a:pt x="218" y="190"/>
                  </a:lnTo>
                  <a:lnTo>
                    <a:pt x="259" y="190"/>
                  </a:lnTo>
                  <a:lnTo>
                    <a:pt x="373" y="179"/>
                  </a:lnTo>
                  <a:lnTo>
                    <a:pt x="456" y="137"/>
                  </a:lnTo>
                  <a:lnTo>
                    <a:pt x="518" y="84"/>
                  </a:lnTo>
                  <a:lnTo>
                    <a:pt x="560" y="42"/>
                  </a:lnTo>
                  <a:lnTo>
                    <a:pt x="570" y="21"/>
                  </a:lnTo>
                  <a:lnTo>
                    <a:pt x="570" y="0"/>
                  </a:lnTo>
                  <a:lnTo>
                    <a:pt x="549" y="0"/>
                  </a:lnTo>
                  <a:lnTo>
                    <a:pt x="549" y="11"/>
                  </a:lnTo>
                  <a:lnTo>
                    <a:pt x="498" y="32"/>
                  </a:lnTo>
                  <a:lnTo>
                    <a:pt x="425" y="42"/>
                  </a:lnTo>
                  <a:lnTo>
                    <a:pt x="332" y="53"/>
                  </a:lnTo>
                  <a:lnTo>
                    <a:pt x="228" y="42"/>
                  </a:lnTo>
                  <a:lnTo>
                    <a:pt x="114" y="11"/>
                  </a:lnTo>
                  <a:lnTo>
                    <a:pt x="104" y="11"/>
                  </a:lnTo>
                  <a:lnTo>
                    <a:pt x="93" y="0"/>
                  </a:lnTo>
                  <a:lnTo>
                    <a:pt x="83" y="11"/>
                  </a:lnTo>
                  <a:lnTo>
                    <a:pt x="83" y="558"/>
                  </a:lnTo>
                  <a:lnTo>
                    <a:pt x="93" y="569"/>
                  </a:lnTo>
                  <a:lnTo>
                    <a:pt x="104" y="569"/>
                  </a:lnTo>
                  <a:lnTo>
                    <a:pt x="124" y="548"/>
                  </a:lnTo>
                  <a:lnTo>
                    <a:pt x="145" y="516"/>
                  </a:lnTo>
                  <a:lnTo>
                    <a:pt x="187" y="484"/>
                  </a:lnTo>
                  <a:lnTo>
                    <a:pt x="249" y="453"/>
                  </a:lnTo>
                  <a:lnTo>
                    <a:pt x="332" y="442"/>
                  </a:lnTo>
                  <a:lnTo>
                    <a:pt x="373" y="442"/>
                  </a:lnTo>
                  <a:lnTo>
                    <a:pt x="394" y="463"/>
                  </a:lnTo>
                  <a:lnTo>
                    <a:pt x="425" y="484"/>
                  </a:lnTo>
                  <a:lnTo>
                    <a:pt x="446" y="505"/>
                  </a:lnTo>
                  <a:lnTo>
                    <a:pt x="456" y="526"/>
                  </a:lnTo>
                  <a:lnTo>
                    <a:pt x="466" y="537"/>
                  </a:lnTo>
                  <a:lnTo>
                    <a:pt x="487" y="632"/>
                  </a:lnTo>
                  <a:lnTo>
                    <a:pt x="498" y="748"/>
                  </a:lnTo>
                  <a:lnTo>
                    <a:pt x="498" y="811"/>
                  </a:lnTo>
                  <a:lnTo>
                    <a:pt x="477" y="895"/>
                  </a:lnTo>
                  <a:lnTo>
                    <a:pt x="456" y="969"/>
                  </a:lnTo>
                  <a:lnTo>
                    <a:pt x="415" y="1021"/>
                  </a:lnTo>
                  <a:lnTo>
                    <a:pt x="352" y="1063"/>
                  </a:lnTo>
                  <a:lnTo>
                    <a:pt x="280" y="1074"/>
                  </a:lnTo>
                  <a:lnTo>
                    <a:pt x="176" y="1053"/>
                  </a:lnTo>
                  <a:lnTo>
                    <a:pt x="93" y="979"/>
                  </a:lnTo>
                  <a:lnTo>
                    <a:pt x="52" y="895"/>
                  </a:lnTo>
                  <a:lnTo>
                    <a:pt x="104" y="895"/>
                  </a:lnTo>
                  <a:lnTo>
                    <a:pt x="124" y="874"/>
                  </a:lnTo>
                  <a:lnTo>
                    <a:pt x="145" y="863"/>
                  </a:lnTo>
                  <a:lnTo>
                    <a:pt x="156" y="842"/>
                  </a:lnTo>
                  <a:lnTo>
                    <a:pt x="156" y="800"/>
                  </a:lnTo>
                  <a:lnTo>
                    <a:pt x="145" y="769"/>
                  </a:lnTo>
                  <a:lnTo>
                    <a:pt x="124" y="758"/>
                  </a:lnTo>
                  <a:lnTo>
                    <a:pt x="104" y="737"/>
                  </a:lnTo>
                  <a:lnTo>
                    <a:pt x="62" y="737"/>
                  </a:lnTo>
                  <a:lnTo>
                    <a:pt x="42" y="748"/>
                  </a:lnTo>
                  <a:lnTo>
                    <a:pt x="31" y="748"/>
                  </a:lnTo>
                  <a:lnTo>
                    <a:pt x="10" y="769"/>
                  </a:lnTo>
                  <a:lnTo>
                    <a:pt x="0" y="790"/>
                  </a:lnTo>
                  <a:lnTo>
                    <a:pt x="0" y="821"/>
                  </a:lnTo>
                  <a:lnTo>
                    <a:pt x="10" y="905"/>
                  </a:lnTo>
                  <a:lnTo>
                    <a:pt x="52" y="990"/>
                  </a:lnTo>
                  <a:lnTo>
                    <a:pt x="104" y="1053"/>
                  </a:lnTo>
                  <a:lnTo>
                    <a:pt x="187" y="1105"/>
                  </a:lnTo>
                  <a:lnTo>
                    <a:pt x="290" y="1116"/>
                  </a:lnTo>
                  <a:lnTo>
                    <a:pt x="425" y="1095"/>
                  </a:lnTo>
                  <a:lnTo>
                    <a:pt x="529" y="1011"/>
                  </a:lnTo>
                  <a:lnTo>
                    <a:pt x="612" y="905"/>
                  </a:lnTo>
                  <a:lnTo>
                    <a:pt x="632" y="7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7817" name="Freeform 57"/>
            <p:cNvSpPr>
              <a:spLocks/>
            </p:cNvSpPr>
            <p:nvPr/>
          </p:nvSpPr>
          <p:spPr bwMode="auto">
            <a:xfrm>
              <a:off x="22298" y="10590"/>
              <a:ext cx="176" cy="168"/>
            </a:xfrm>
            <a:custGeom>
              <a:avLst/>
              <a:gdLst/>
              <a:ahLst/>
              <a:cxnLst>
                <a:cxn ang="0">
                  <a:pos x="176" y="84"/>
                </a:cxn>
                <a:cxn ang="0">
                  <a:pos x="166" y="53"/>
                </a:cxn>
                <a:cxn ang="0">
                  <a:pos x="145" y="21"/>
                </a:cxn>
                <a:cxn ang="0">
                  <a:pos x="124" y="0"/>
                </a:cxn>
                <a:cxn ang="0">
                  <a:pos x="52" y="0"/>
                </a:cxn>
                <a:cxn ang="0">
                  <a:pos x="31" y="21"/>
                </a:cxn>
                <a:cxn ang="0">
                  <a:pos x="10" y="53"/>
                </a:cxn>
                <a:cxn ang="0">
                  <a:pos x="0" y="84"/>
                </a:cxn>
                <a:cxn ang="0">
                  <a:pos x="10" y="116"/>
                </a:cxn>
                <a:cxn ang="0">
                  <a:pos x="31" y="147"/>
                </a:cxn>
                <a:cxn ang="0">
                  <a:pos x="52" y="158"/>
                </a:cxn>
                <a:cxn ang="0">
                  <a:pos x="83" y="168"/>
                </a:cxn>
                <a:cxn ang="0">
                  <a:pos x="145" y="147"/>
                </a:cxn>
                <a:cxn ang="0">
                  <a:pos x="166" y="116"/>
                </a:cxn>
                <a:cxn ang="0">
                  <a:pos x="176" y="84"/>
                </a:cxn>
              </a:cxnLst>
              <a:rect l="0" t="0" r="r" b="b"/>
              <a:pathLst>
                <a:path w="176" h="168">
                  <a:moveTo>
                    <a:pt x="176" y="84"/>
                  </a:moveTo>
                  <a:lnTo>
                    <a:pt x="166" y="53"/>
                  </a:lnTo>
                  <a:lnTo>
                    <a:pt x="145" y="21"/>
                  </a:lnTo>
                  <a:lnTo>
                    <a:pt x="124" y="0"/>
                  </a:lnTo>
                  <a:lnTo>
                    <a:pt x="52" y="0"/>
                  </a:lnTo>
                  <a:lnTo>
                    <a:pt x="31" y="21"/>
                  </a:lnTo>
                  <a:lnTo>
                    <a:pt x="10" y="53"/>
                  </a:lnTo>
                  <a:lnTo>
                    <a:pt x="0" y="84"/>
                  </a:lnTo>
                  <a:lnTo>
                    <a:pt x="10" y="116"/>
                  </a:lnTo>
                  <a:lnTo>
                    <a:pt x="31" y="147"/>
                  </a:lnTo>
                  <a:lnTo>
                    <a:pt x="52" y="158"/>
                  </a:lnTo>
                  <a:lnTo>
                    <a:pt x="83" y="168"/>
                  </a:lnTo>
                  <a:lnTo>
                    <a:pt x="145" y="147"/>
                  </a:lnTo>
                  <a:lnTo>
                    <a:pt x="166" y="116"/>
                  </a:lnTo>
                  <a:lnTo>
                    <a:pt x="176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CDAB-0E0F-4033-B6A5-10BDCC3F3DAE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Criticism</a:t>
            </a:r>
            <a:r>
              <a:rPr lang="en-US" altLang="zh-TW" dirty="0"/>
              <a:t>: Computing </a:t>
            </a:r>
            <a:r>
              <a:rPr lang="en-US" altLang="zh-TW" dirty="0" err="1"/>
              <a:t>Ar</a:t>
            </a:r>
            <a:r>
              <a:rPr lang="en-US" altLang="zh-TW" dirty="0"/>
              <a:t> takes </a:t>
            </a:r>
            <a:r>
              <a:rPr lang="el-GR" altLang="zh-TW" dirty="0"/>
              <a:t>Ω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 time.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0463" y="2033588"/>
            <a:ext cx="4351337" cy="2706687"/>
            <a:chOff x="983" y="1494"/>
            <a:chExt cx="3419" cy="212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1" y="1494"/>
              <a:ext cx="2737" cy="956"/>
              <a:chOff x="1291" y="1494"/>
              <a:chExt cx="2737" cy="956"/>
            </a:xfrm>
          </p:grpSpPr>
          <p:sp>
            <p:nvSpPr>
              <p:cNvPr id="1682437" name="AutoShape 5"/>
              <p:cNvSpPr>
                <a:spLocks noChangeArrowheads="1"/>
              </p:cNvSpPr>
              <p:nvPr/>
            </p:nvSpPr>
            <p:spPr bwMode="auto">
              <a:xfrm>
                <a:off x="1291" y="1495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200" i="1">
                    <a:latin typeface="+mj-lt"/>
                  </a:rPr>
                  <a:t>A</a:t>
                </a:r>
              </a:p>
            </p:txBody>
          </p:sp>
          <p:sp>
            <p:nvSpPr>
              <p:cNvPr id="1682438" name="AutoShape 6"/>
              <p:cNvSpPr>
                <a:spLocks noChangeArrowheads="1"/>
              </p:cNvSpPr>
              <p:nvPr/>
            </p:nvSpPr>
            <p:spPr bwMode="auto">
              <a:xfrm>
                <a:off x="3073" y="1494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i="1">
                    <a:latin typeface="+mj-lt"/>
                  </a:rPr>
                  <a:t>B</a:t>
                </a:r>
              </a:p>
            </p:txBody>
          </p:sp>
          <p:sp>
            <p:nvSpPr>
              <p:cNvPr id="1682439" name="Text Box 7"/>
              <p:cNvSpPr txBox="1">
                <a:spLocks noChangeArrowheads="1"/>
              </p:cNvSpPr>
              <p:nvPr/>
            </p:nvSpPr>
            <p:spPr bwMode="auto">
              <a:xfrm>
                <a:off x="2536" y="1809"/>
                <a:ext cx="308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latin typeface="+mj-lt"/>
                  </a:rPr>
                  <a:t>=</a:t>
                </a:r>
              </a:p>
            </p:txBody>
          </p:sp>
          <p:sp>
            <p:nvSpPr>
              <p:cNvPr id="1682440" name="Text Box 8"/>
              <p:cNvSpPr txBox="1">
                <a:spLocks noChangeArrowheads="1"/>
              </p:cNvSpPr>
              <p:nvPr/>
            </p:nvSpPr>
            <p:spPr bwMode="auto">
              <a:xfrm>
                <a:off x="2560" y="1664"/>
                <a:ext cx="224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564" y="2844"/>
              <a:ext cx="307" cy="543"/>
              <a:chOff x="2536" y="2853"/>
              <a:chExt cx="307" cy="543"/>
            </a:xfrm>
          </p:grpSpPr>
          <p:sp>
            <p:nvSpPr>
              <p:cNvPr id="1682442" name="Text Box 10"/>
              <p:cNvSpPr txBox="1">
                <a:spLocks noChangeArrowheads="1"/>
              </p:cNvSpPr>
              <p:nvPr/>
            </p:nvSpPr>
            <p:spPr bwMode="auto">
              <a:xfrm>
                <a:off x="2536" y="2988"/>
                <a:ext cx="307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>
                    <a:latin typeface="+mj-lt"/>
                  </a:rPr>
                  <a:t>=</a:t>
                </a:r>
              </a:p>
            </p:txBody>
          </p:sp>
          <p:sp>
            <p:nvSpPr>
              <p:cNvPr id="1682443" name="Text Box 11"/>
              <p:cNvSpPr txBox="1">
                <a:spLocks noChangeArrowheads="1"/>
              </p:cNvSpPr>
              <p:nvPr/>
            </p:nvSpPr>
            <p:spPr bwMode="auto">
              <a:xfrm>
                <a:off x="2550" y="2853"/>
                <a:ext cx="224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983" y="2666"/>
              <a:ext cx="1385" cy="955"/>
              <a:chOff x="1048" y="2675"/>
              <a:chExt cx="1385" cy="955"/>
            </a:xfrm>
          </p:grpSpPr>
          <p:sp>
            <p:nvSpPr>
              <p:cNvPr id="1682445" name="AutoShape 13"/>
              <p:cNvSpPr>
                <a:spLocks noChangeArrowheads="1"/>
              </p:cNvSpPr>
              <p:nvPr/>
            </p:nvSpPr>
            <p:spPr bwMode="auto">
              <a:xfrm>
                <a:off x="1048" y="2675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200" i="1">
                    <a:latin typeface="+mj-lt"/>
                  </a:rPr>
                  <a:t>A</a:t>
                </a:r>
              </a:p>
            </p:txBody>
          </p:sp>
          <p:sp>
            <p:nvSpPr>
              <p:cNvPr id="1682446" name="AutoShape 14"/>
              <p:cNvSpPr>
                <a:spLocks noChangeArrowheads="1"/>
              </p:cNvSpPr>
              <p:nvPr/>
            </p:nvSpPr>
            <p:spPr bwMode="auto">
              <a:xfrm>
                <a:off x="2061" y="2684"/>
                <a:ext cx="372" cy="92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800" i="1">
                    <a:latin typeface="+mj-lt"/>
                  </a:rPr>
                  <a:t>r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08" y="2665"/>
              <a:ext cx="1394" cy="955"/>
              <a:chOff x="3073" y="2674"/>
              <a:chExt cx="1394" cy="955"/>
            </a:xfrm>
          </p:grpSpPr>
          <p:sp>
            <p:nvSpPr>
              <p:cNvPr id="1682448" name="AutoShape 16"/>
              <p:cNvSpPr>
                <a:spLocks noChangeArrowheads="1"/>
              </p:cNvSpPr>
              <p:nvPr/>
            </p:nvSpPr>
            <p:spPr bwMode="auto">
              <a:xfrm>
                <a:off x="3073" y="2674"/>
                <a:ext cx="955" cy="95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i="1">
                    <a:latin typeface="+mj-lt"/>
                  </a:rPr>
                  <a:t>B</a:t>
                </a:r>
              </a:p>
            </p:txBody>
          </p:sp>
          <p:sp>
            <p:nvSpPr>
              <p:cNvPr id="1682449" name="AutoShape 17"/>
              <p:cNvSpPr>
                <a:spLocks noChangeArrowheads="1"/>
              </p:cNvSpPr>
              <p:nvPr/>
            </p:nvSpPr>
            <p:spPr bwMode="auto">
              <a:xfrm>
                <a:off x="4095" y="2693"/>
                <a:ext cx="372" cy="92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800" i="1">
                    <a:latin typeface="+mj-lt"/>
                  </a:rPr>
                  <a:t>r</a:t>
                </a:r>
              </a:p>
            </p:txBody>
          </p:sp>
        </p:grpSp>
      </p:grpSp>
      <p:sp>
        <p:nvSpPr>
          <p:cNvPr id="1682450" name="AutoShape 18"/>
          <p:cNvSpPr>
            <a:spLocks noChangeArrowheads="1"/>
          </p:cNvSpPr>
          <p:nvPr/>
        </p:nvSpPr>
        <p:spPr bwMode="auto">
          <a:xfrm>
            <a:off x="1871663" y="5486400"/>
            <a:ext cx="5575300" cy="800120"/>
          </a:xfrm>
          <a:prstGeom prst="wedgeEllipseCallout">
            <a:avLst>
              <a:gd name="adj1" fmla="val -767"/>
              <a:gd name="adj2" fmla="val -214253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>
                <a:solidFill>
                  <a:schemeClr val="bg1"/>
                </a:solidFill>
              </a:rPr>
              <a:t>Only </a:t>
            </a:r>
            <a:r>
              <a:rPr lang="en-US" altLang="zh-TW" sz="2000" i="1">
                <a:solidFill>
                  <a:schemeClr val="bg1"/>
                </a:solidFill>
              </a:rPr>
              <a:t>n</a:t>
            </a:r>
            <a:r>
              <a:rPr lang="en-US" altLang="zh-TW" sz="2000">
                <a:solidFill>
                  <a:schemeClr val="bg1"/>
                </a:solidFill>
              </a:rPr>
              <a:t> comparisons.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4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60FB-A853-4DB7-9728-DE4B713B8B36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More interesting example:</a:t>
            </a:r>
            <a:br>
              <a:rPr lang="en-US" altLang="zh-TW"/>
            </a:br>
            <a:r>
              <a:rPr lang="en-US" altLang="zh-TW"/>
              <a:t>Is AB = C?</a:t>
            </a:r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66CCFF"/>
                </a:solidFill>
              </a:rPr>
              <a:t>Input: three </a:t>
            </a:r>
            <a:r>
              <a:rPr lang="en-US" altLang="zh-TW" i="1">
                <a:solidFill>
                  <a:srgbClr val="66CCFF"/>
                </a:solidFill>
              </a:rPr>
              <a:t>n</a:t>
            </a:r>
            <a:r>
              <a:rPr lang="en-US" altLang="zh-TW">
                <a:solidFill>
                  <a:srgbClr val="66CCFF"/>
                </a:solidFill>
              </a:rPr>
              <a:t>-by-</a:t>
            </a:r>
            <a:r>
              <a:rPr lang="en-US" altLang="zh-TW" i="1">
                <a:solidFill>
                  <a:srgbClr val="66CCFF"/>
                </a:solidFill>
              </a:rPr>
              <a:t>n</a:t>
            </a:r>
            <a:r>
              <a:rPr lang="en-US" altLang="zh-TW">
                <a:solidFill>
                  <a:srgbClr val="66CCFF"/>
                </a:solidFill>
              </a:rPr>
              <a:t> matrices </a:t>
            </a:r>
            <a:r>
              <a:rPr lang="en-US" altLang="zh-TW" i="1">
                <a:solidFill>
                  <a:srgbClr val="66CCFF"/>
                </a:solidFill>
              </a:rPr>
              <a:t>A</a:t>
            </a:r>
            <a:r>
              <a:rPr lang="en-US" altLang="zh-TW">
                <a:solidFill>
                  <a:srgbClr val="66CCFF"/>
                </a:solidFill>
              </a:rPr>
              <a:t>, </a:t>
            </a:r>
            <a:r>
              <a:rPr lang="en-US" altLang="zh-TW" i="1">
                <a:solidFill>
                  <a:srgbClr val="66CCFF"/>
                </a:solidFill>
              </a:rPr>
              <a:t>B</a:t>
            </a:r>
            <a:r>
              <a:rPr lang="en-US" altLang="zh-TW">
                <a:solidFill>
                  <a:srgbClr val="66CCFF"/>
                </a:solidFill>
              </a:rPr>
              <a:t>, </a:t>
            </a:r>
            <a:r>
              <a:rPr lang="en-US" altLang="zh-TW" i="1">
                <a:solidFill>
                  <a:srgbClr val="66CCFF"/>
                </a:solidFill>
              </a:rPr>
              <a:t>C</a:t>
            </a:r>
            <a:r>
              <a:rPr lang="en-US" altLang="zh-TW">
                <a:solidFill>
                  <a:srgbClr val="66CC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66CCFF"/>
                </a:solidFill>
              </a:rPr>
              <a:t>Output: determining whether </a:t>
            </a:r>
            <a:r>
              <a:rPr lang="en-US" altLang="zh-TW" i="1">
                <a:solidFill>
                  <a:srgbClr val="66CCFF"/>
                </a:solidFill>
              </a:rPr>
              <a:t>AB</a:t>
            </a:r>
            <a:r>
              <a:rPr lang="en-US" altLang="zh-TW">
                <a:solidFill>
                  <a:srgbClr val="66CCFF"/>
                </a:solidFill>
              </a:rPr>
              <a:t> = </a:t>
            </a:r>
            <a:r>
              <a:rPr lang="en-US" altLang="zh-TW" i="1">
                <a:solidFill>
                  <a:srgbClr val="66CCFF"/>
                </a:solidFill>
              </a:rPr>
              <a:t>C</a:t>
            </a:r>
            <a:r>
              <a:rPr lang="en-US" altLang="zh-TW">
                <a:solidFill>
                  <a:srgbClr val="66CC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Naïve approach takes </a:t>
            </a:r>
            <a:r>
              <a:rPr lang="en-US" altLang="zh-TW" i="1">
                <a:cs typeface="Times New Roman" pitchFamily="18" charset="0"/>
              </a:rPr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30000"/>
              <a:t>3</a:t>
            </a:r>
            <a:r>
              <a:rPr lang="en-US" altLang="zh-TW"/>
              <a:t>) time for matrix multiplication and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30000"/>
              <a:t>2</a:t>
            </a:r>
            <a:r>
              <a:rPr lang="en-US" altLang="zh-TW"/>
              <a:t>) time for comparison.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Or, the fast matrix multiplication takes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 baseline="30000"/>
              <a:t>2.37</a:t>
            </a:r>
            <a:r>
              <a:rPr lang="en-US" altLang="zh-TW"/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F799-C5EC-4660-BF8F-FF5F8C3ED901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Fingerprinting approach</a:t>
            </a:r>
          </a:p>
        </p:txBody>
      </p:sp>
      <p:sp>
        <p:nvSpPr>
          <p:cNvPr id="16844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en-US" altLang="zh-TW"/>
              <a:t>Choose an </a:t>
            </a:r>
            <a:r>
              <a:rPr lang="en-US" altLang="zh-TW" i="1"/>
              <a:t>n</a:t>
            </a:r>
            <a:r>
              <a:rPr lang="en-US" altLang="zh-TW"/>
              <a:t>-element column vector </a:t>
            </a:r>
            <a:r>
              <a:rPr lang="en-US" altLang="zh-TW" i="1"/>
              <a:t>r</a:t>
            </a:r>
            <a:r>
              <a:rPr lang="en-US" altLang="zh-TW"/>
              <a:t>,</a:t>
            </a:r>
          </a:p>
          <a:p>
            <a:pPr marL="990600" lvl="1" indent="-533400"/>
            <a:r>
              <a:rPr lang="en-US" altLang="zh-TW"/>
              <a:t>where each element of </a:t>
            </a:r>
            <a:r>
              <a:rPr lang="en-US" altLang="zh-TW" i="1"/>
              <a:t>r</a:t>
            </a:r>
            <a:r>
              <a:rPr lang="en-US" altLang="zh-TW"/>
              <a:t> is either 0 or 1 independently and equally likely.</a:t>
            </a:r>
          </a:p>
          <a:p>
            <a:pPr marL="990600" lvl="1" indent="-533400"/>
            <a:r>
              <a:rPr lang="en-US" altLang="zh-TW"/>
              <a:t>Comment: As a matter of fact, 0 and 1 can be any two distinct numbers.</a:t>
            </a:r>
          </a:p>
          <a:p>
            <a:pPr marL="609600" indent="-609600"/>
            <a:r>
              <a:rPr lang="en-US" altLang="zh-TW"/>
              <a:t>Compare </a:t>
            </a:r>
            <a:r>
              <a:rPr lang="en-US" altLang="zh-TW" i="1"/>
              <a:t>ABr</a:t>
            </a:r>
            <a:r>
              <a:rPr lang="en-US" altLang="zh-TW"/>
              <a:t> and </a:t>
            </a:r>
            <a:r>
              <a:rPr lang="en-US" altLang="zh-TW" i="1"/>
              <a:t>Cr</a:t>
            </a:r>
            <a:r>
              <a:rPr lang="en-US" altLang="zh-TW"/>
              <a:t>, and output whether they are identical.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Hash</a:t>
            </a:r>
            <a:endParaRPr lang="zh-TW" altLang="en-US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雜湊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E45-ECAA-41FF-AA16-05DA827D47BD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Fingerprinting</a:t>
            </a:r>
          </a:p>
        </p:txBody>
      </p:sp>
      <p:sp>
        <p:nvSpPr>
          <p:cNvPr id="1687557" name="AutoShape 5"/>
          <p:cNvSpPr>
            <a:spLocks noChangeArrowheads="1"/>
          </p:cNvSpPr>
          <p:nvPr/>
        </p:nvSpPr>
        <p:spPr bwMode="auto">
          <a:xfrm>
            <a:off x="1536700" y="2035175"/>
            <a:ext cx="1216025" cy="121443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>
                <a:latin typeface="+mn-lt"/>
              </a:rPr>
              <a:t>A</a:t>
            </a:r>
          </a:p>
        </p:txBody>
      </p:sp>
      <p:sp>
        <p:nvSpPr>
          <p:cNvPr id="1687558" name="AutoShape 6"/>
          <p:cNvSpPr>
            <a:spLocks noChangeArrowheads="1"/>
          </p:cNvSpPr>
          <p:nvPr/>
        </p:nvSpPr>
        <p:spPr bwMode="auto">
          <a:xfrm>
            <a:off x="5089525" y="2033588"/>
            <a:ext cx="1216025" cy="121443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i="1">
                <a:latin typeface="+mn-lt"/>
              </a:rPr>
              <a:t>C</a:t>
            </a:r>
          </a:p>
        </p:txBody>
      </p:sp>
      <p:sp>
        <p:nvSpPr>
          <p:cNvPr id="1687559" name="Text Box 7"/>
          <p:cNvSpPr txBox="1">
            <a:spLocks noChangeArrowheads="1"/>
          </p:cNvSpPr>
          <p:nvPr/>
        </p:nvSpPr>
        <p:spPr bwMode="auto">
          <a:xfrm>
            <a:off x="4406900" y="2433638"/>
            <a:ext cx="39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+mn-lt"/>
              </a:rPr>
              <a:t>=</a:t>
            </a:r>
          </a:p>
        </p:txBody>
      </p:sp>
      <p:sp>
        <p:nvSpPr>
          <p:cNvPr id="1687560" name="Text Box 8"/>
          <p:cNvSpPr txBox="1">
            <a:spLocks noChangeArrowheads="1"/>
          </p:cNvSpPr>
          <p:nvPr/>
        </p:nvSpPr>
        <p:spPr bwMode="auto">
          <a:xfrm>
            <a:off x="4437063" y="2249488"/>
            <a:ext cx="285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1825" y="3751263"/>
            <a:ext cx="392113" cy="690562"/>
            <a:chOff x="2536" y="2853"/>
            <a:chExt cx="307" cy="543"/>
          </a:xfrm>
        </p:grpSpPr>
        <p:sp>
          <p:nvSpPr>
            <p:cNvPr id="1687562" name="Text Box 10"/>
            <p:cNvSpPr txBox="1">
              <a:spLocks noChangeArrowheads="1"/>
            </p:cNvSpPr>
            <p:nvPr/>
          </p:nvSpPr>
          <p:spPr bwMode="auto">
            <a:xfrm>
              <a:off x="2536" y="2988"/>
              <a:ext cx="30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latin typeface="+mn-lt"/>
                </a:rPr>
                <a:t>=</a:t>
              </a:r>
            </a:p>
          </p:txBody>
        </p:sp>
        <p:sp>
          <p:nvSpPr>
            <p:cNvPr id="1687563" name="Text Box 11"/>
            <p:cNvSpPr txBox="1">
              <a:spLocks noChangeArrowheads="1"/>
            </p:cNvSpPr>
            <p:nvPr/>
          </p:nvSpPr>
          <p:spPr bwMode="auto">
            <a:xfrm>
              <a:off x="2550" y="2853"/>
              <a:ext cx="2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+mn-lt"/>
                </a:rPr>
                <a:t>?</a:t>
              </a:r>
            </a:p>
          </p:txBody>
        </p:sp>
      </p:grpSp>
      <p:sp>
        <p:nvSpPr>
          <p:cNvPr id="1687565" name="AutoShape 13"/>
          <p:cNvSpPr>
            <a:spLocks noChangeArrowheads="1"/>
          </p:cNvSpPr>
          <p:nvPr/>
        </p:nvSpPr>
        <p:spPr bwMode="auto">
          <a:xfrm>
            <a:off x="2430463" y="3524250"/>
            <a:ext cx="1214437" cy="12160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>
                <a:latin typeface="+mn-lt"/>
              </a:rPr>
              <a:t>B</a:t>
            </a:r>
          </a:p>
        </p:txBody>
      </p:sp>
      <p:sp>
        <p:nvSpPr>
          <p:cNvPr id="1687566" name="AutoShape 14"/>
          <p:cNvSpPr>
            <a:spLocks noChangeArrowheads="1"/>
          </p:cNvSpPr>
          <p:nvPr/>
        </p:nvSpPr>
        <p:spPr bwMode="auto">
          <a:xfrm>
            <a:off x="3719513" y="3535363"/>
            <a:ext cx="473075" cy="11826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800" i="1">
                <a:latin typeface="+mn-lt"/>
              </a:rPr>
              <a:t>r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06975" y="3524250"/>
            <a:ext cx="1774825" cy="1214438"/>
            <a:chOff x="3073" y="2674"/>
            <a:chExt cx="1394" cy="955"/>
          </a:xfrm>
        </p:grpSpPr>
        <p:sp>
          <p:nvSpPr>
            <p:cNvPr id="1687568" name="AutoShape 16"/>
            <p:cNvSpPr>
              <a:spLocks noChangeArrowheads="1"/>
            </p:cNvSpPr>
            <p:nvPr/>
          </p:nvSpPr>
          <p:spPr bwMode="auto">
            <a:xfrm>
              <a:off x="3073" y="2674"/>
              <a:ext cx="955" cy="95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i="1">
                  <a:latin typeface="+mn-lt"/>
                </a:rPr>
                <a:t>C</a:t>
              </a:r>
            </a:p>
          </p:txBody>
        </p:sp>
        <p:sp>
          <p:nvSpPr>
            <p:cNvPr id="1687569" name="AutoShape 17"/>
            <p:cNvSpPr>
              <a:spLocks noChangeArrowheads="1"/>
            </p:cNvSpPr>
            <p:nvPr/>
          </p:nvSpPr>
          <p:spPr bwMode="auto">
            <a:xfrm>
              <a:off x="4095" y="2693"/>
              <a:ext cx="372" cy="929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>
                  <a:latin typeface="+mn-lt"/>
                </a:rPr>
                <a:t>r</a:t>
              </a:r>
            </a:p>
          </p:txBody>
        </p:sp>
      </p:grpSp>
      <p:sp>
        <p:nvSpPr>
          <p:cNvPr id="1687570" name="AutoShape 18"/>
          <p:cNvSpPr>
            <a:spLocks noChangeArrowheads="1"/>
          </p:cNvSpPr>
          <p:nvPr/>
        </p:nvSpPr>
        <p:spPr bwMode="auto">
          <a:xfrm>
            <a:off x="5143500" y="5486400"/>
            <a:ext cx="3586163" cy="800120"/>
          </a:xfrm>
          <a:prstGeom prst="wedgeEllipseCallout">
            <a:avLst>
              <a:gd name="adj1" fmla="val -64389"/>
              <a:gd name="adj2" fmla="val -18117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Only </a:t>
            </a:r>
            <a:r>
              <a:rPr lang="en-US" altLang="zh-TW" sz="2000" i="1" dirty="0">
                <a:solidFill>
                  <a:schemeClr val="bg1"/>
                </a:solidFill>
              </a:rPr>
              <a:t>n</a:t>
            </a:r>
            <a:r>
              <a:rPr lang="en-US" altLang="zh-TW" sz="2000" dirty="0">
                <a:solidFill>
                  <a:schemeClr val="bg1"/>
                </a:solidFill>
              </a:rPr>
              <a:t> comparisons.</a:t>
            </a:r>
          </a:p>
        </p:txBody>
      </p:sp>
      <p:sp>
        <p:nvSpPr>
          <p:cNvPr id="1687571" name="AutoShape 19"/>
          <p:cNvSpPr>
            <a:spLocks noChangeArrowheads="1"/>
          </p:cNvSpPr>
          <p:nvPr/>
        </p:nvSpPr>
        <p:spPr bwMode="auto">
          <a:xfrm>
            <a:off x="2941638" y="2049463"/>
            <a:ext cx="1216025" cy="121443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>
                <a:latin typeface="+mn-lt"/>
              </a:rPr>
              <a:t>B</a:t>
            </a:r>
          </a:p>
        </p:txBody>
      </p:sp>
      <p:sp>
        <p:nvSpPr>
          <p:cNvPr id="1687572" name="AutoShape 20"/>
          <p:cNvSpPr>
            <a:spLocks noChangeArrowheads="1"/>
          </p:cNvSpPr>
          <p:nvPr/>
        </p:nvSpPr>
        <p:spPr bwMode="auto">
          <a:xfrm>
            <a:off x="1108075" y="3538538"/>
            <a:ext cx="1216025" cy="121443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>
                <a:latin typeface="+mn-lt"/>
              </a:rPr>
              <a:t>A</a:t>
            </a:r>
          </a:p>
        </p:txBody>
      </p:sp>
      <p:sp>
        <p:nvSpPr>
          <p:cNvPr id="1687576" name="AutoShape 24"/>
          <p:cNvSpPr>
            <a:spLocks noChangeArrowheads="1"/>
          </p:cNvSpPr>
          <p:nvPr/>
        </p:nvSpPr>
        <p:spPr bwMode="auto">
          <a:xfrm>
            <a:off x="550863" y="5486400"/>
            <a:ext cx="4322762" cy="800120"/>
          </a:xfrm>
          <a:prstGeom prst="wedgeEllipseCallout">
            <a:avLst>
              <a:gd name="adj1" fmla="val 80296"/>
              <a:gd name="adj2" fmla="val -18511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>
                <a:solidFill>
                  <a:schemeClr val="bg1"/>
                </a:solidFill>
              </a:rPr>
              <a:t>Only O(</a:t>
            </a:r>
            <a:r>
              <a:rPr lang="en-US" altLang="zh-TW" sz="2000" i="1">
                <a:solidFill>
                  <a:schemeClr val="bg1"/>
                </a:solidFill>
              </a:rPr>
              <a:t>n</a:t>
            </a:r>
            <a:r>
              <a:rPr lang="en-US" altLang="zh-TW" sz="2000" baseline="30000">
                <a:solidFill>
                  <a:schemeClr val="bg1"/>
                </a:solidFill>
              </a:rPr>
              <a:t>2</a:t>
            </a:r>
            <a:r>
              <a:rPr lang="en-US" altLang="zh-TW" sz="2000">
                <a:solidFill>
                  <a:schemeClr val="bg1"/>
                </a:solidFill>
              </a:rPr>
              <a:t>) operations</a:t>
            </a:r>
          </a:p>
        </p:txBody>
      </p:sp>
      <p:sp>
        <p:nvSpPr>
          <p:cNvPr id="1687573" name="AutoShape 21"/>
          <p:cNvSpPr>
            <a:spLocks noChangeArrowheads="1"/>
          </p:cNvSpPr>
          <p:nvPr/>
        </p:nvSpPr>
        <p:spPr bwMode="auto">
          <a:xfrm>
            <a:off x="571472" y="5500702"/>
            <a:ext cx="4322762" cy="800120"/>
          </a:xfrm>
          <a:prstGeom prst="wedgeEllipseCallout">
            <a:avLst>
              <a:gd name="adj1" fmla="val 22047"/>
              <a:gd name="adj2" fmla="val -13387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000">
                <a:solidFill>
                  <a:schemeClr val="bg1"/>
                </a:solidFill>
              </a:rPr>
              <a:t>Only O(</a:t>
            </a:r>
            <a:r>
              <a:rPr lang="en-US" altLang="zh-TW" sz="2000" i="1">
                <a:solidFill>
                  <a:schemeClr val="bg1"/>
                </a:solidFill>
              </a:rPr>
              <a:t>n</a:t>
            </a:r>
            <a:r>
              <a:rPr lang="en-US" altLang="zh-TW" sz="2000" baseline="30000">
                <a:solidFill>
                  <a:schemeClr val="bg1"/>
                </a:solidFill>
              </a:rPr>
              <a:t>2</a:t>
            </a:r>
            <a:r>
              <a:rPr lang="en-US" altLang="zh-TW" sz="2000">
                <a:solidFill>
                  <a:schemeClr val="bg1"/>
                </a:solidFill>
              </a:rPr>
              <a:t>) comparisons.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7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7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7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7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7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7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70" grpId="0" animBg="1"/>
      <p:bldP spid="1687576" grpId="0" animBg="1"/>
      <p:bldP spid="16875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A28F-879F-4141-A914-BA04A3127259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Probability?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68340" y="2428868"/>
            <a:ext cx="8175626" cy="2033969"/>
            <a:chOff x="794" y="1497"/>
            <a:chExt cx="36405" cy="9057"/>
          </a:xfrm>
        </p:grpSpPr>
        <p:sp>
          <p:nvSpPr>
            <p:cNvPr id="112645" name="Freeform 5"/>
            <p:cNvSpPr>
              <a:spLocks noEditPoints="1"/>
            </p:cNvSpPr>
            <p:nvPr/>
          </p:nvSpPr>
          <p:spPr bwMode="auto">
            <a:xfrm>
              <a:off x="894" y="1575"/>
              <a:ext cx="1176" cy="1156"/>
            </a:xfrm>
            <a:custGeom>
              <a:avLst/>
              <a:gdLst/>
              <a:ahLst/>
              <a:cxnLst>
                <a:cxn ang="0">
                  <a:pos x="1176" y="584"/>
                </a:cxn>
                <a:cxn ang="0">
                  <a:pos x="1153" y="393"/>
                </a:cxn>
                <a:cxn ang="0">
                  <a:pos x="1076" y="225"/>
                </a:cxn>
                <a:cxn ang="0">
                  <a:pos x="954" y="112"/>
                </a:cxn>
                <a:cxn ang="0">
                  <a:pos x="787" y="34"/>
                </a:cxn>
                <a:cxn ang="0">
                  <a:pos x="588" y="0"/>
                </a:cxn>
                <a:cxn ang="0">
                  <a:pos x="421" y="23"/>
                </a:cxn>
                <a:cxn ang="0">
                  <a:pos x="277" y="79"/>
                </a:cxn>
                <a:cxn ang="0">
                  <a:pos x="155" y="168"/>
                </a:cxn>
                <a:cxn ang="0">
                  <a:pos x="77" y="281"/>
                </a:cxn>
                <a:cxn ang="0">
                  <a:pos x="22" y="427"/>
                </a:cxn>
                <a:cxn ang="0">
                  <a:pos x="0" y="584"/>
                </a:cxn>
                <a:cxn ang="0">
                  <a:pos x="22" y="775"/>
                </a:cxn>
                <a:cxn ang="0">
                  <a:pos x="100" y="932"/>
                </a:cxn>
                <a:cxn ang="0">
                  <a:pos x="222" y="1044"/>
                </a:cxn>
                <a:cxn ang="0">
                  <a:pos x="388" y="1122"/>
                </a:cxn>
                <a:cxn ang="0">
                  <a:pos x="588" y="1156"/>
                </a:cxn>
                <a:cxn ang="0">
                  <a:pos x="765" y="1134"/>
                </a:cxn>
                <a:cxn ang="0">
                  <a:pos x="909" y="1078"/>
                </a:cxn>
                <a:cxn ang="0">
                  <a:pos x="1020" y="988"/>
                </a:cxn>
                <a:cxn ang="0">
                  <a:pos x="1109" y="876"/>
                </a:cxn>
                <a:cxn ang="0">
                  <a:pos x="1164" y="741"/>
                </a:cxn>
                <a:cxn ang="0">
                  <a:pos x="1176" y="584"/>
                </a:cxn>
                <a:cxn ang="0">
                  <a:pos x="588" y="1089"/>
                </a:cxn>
                <a:cxn ang="0">
                  <a:pos x="488" y="1066"/>
                </a:cxn>
                <a:cxn ang="0">
                  <a:pos x="388" y="1010"/>
                </a:cxn>
                <a:cxn ang="0">
                  <a:pos x="310" y="920"/>
                </a:cxn>
                <a:cxn ang="0">
                  <a:pos x="255" y="752"/>
                </a:cxn>
                <a:cxn ang="0">
                  <a:pos x="244" y="561"/>
                </a:cxn>
                <a:cxn ang="0">
                  <a:pos x="255" y="449"/>
                </a:cxn>
                <a:cxn ang="0">
                  <a:pos x="266" y="326"/>
                </a:cxn>
                <a:cxn ang="0">
                  <a:pos x="321" y="213"/>
                </a:cxn>
                <a:cxn ang="0">
                  <a:pos x="399" y="135"/>
                </a:cxn>
                <a:cxn ang="0">
                  <a:pos x="488" y="90"/>
                </a:cxn>
                <a:cxn ang="0">
                  <a:pos x="588" y="67"/>
                </a:cxn>
                <a:cxn ang="0">
                  <a:pos x="687" y="90"/>
                </a:cxn>
                <a:cxn ang="0">
                  <a:pos x="787" y="135"/>
                </a:cxn>
                <a:cxn ang="0">
                  <a:pos x="865" y="225"/>
                </a:cxn>
                <a:cxn ang="0">
                  <a:pos x="909" y="337"/>
                </a:cxn>
                <a:cxn ang="0">
                  <a:pos x="931" y="449"/>
                </a:cxn>
                <a:cxn ang="0">
                  <a:pos x="931" y="685"/>
                </a:cxn>
                <a:cxn ang="0">
                  <a:pos x="909" y="808"/>
                </a:cxn>
                <a:cxn ang="0">
                  <a:pos x="865" y="932"/>
                </a:cxn>
                <a:cxn ang="0">
                  <a:pos x="776" y="1021"/>
                </a:cxn>
                <a:cxn ang="0">
                  <a:pos x="687" y="1066"/>
                </a:cxn>
                <a:cxn ang="0">
                  <a:pos x="588" y="1089"/>
                </a:cxn>
              </a:cxnLst>
              <a:rect l="0" t="0" r="r" b="b"/>
              <a:pathLst>
                <a:path w="1176" h="1156">
                  <a:moveTo>
                    <a:pt x="1176" y="584"/>
                  </a:moveTo>
                  <a:lnTo>
                    <a:pt x="1153" y="393"/>
                  </a:lnTo>
                  <a:lnTo>
                    <a:pt x="1076" y="225"/>
                  </a:lnTo>
                  <a:lnTo>
                    <a:pt x="954" y="112"/>
                  </a:lnTo>
                  <a:lnTo>
                    <a:pt x="787" y="34"/>
                  </a:lnTo>
                  <a:lnTo>
                    <a:pt x="588" y="0"/>
                  </a:lnTo>
                  <a:lnTo>
                    <a:pt x="421" y="23"/>
                  </a:lnTo>
                  <a:lnTo>
                    <a:pt x="277" y="79"/>
                  </a:lnTo>
                  <a:lnTo>
                    <a:pt x="155" y="168"/>
                  </a:lnTo>
                  <a:lnTo>
                    <a:pt x="77" y="281"/>
                  </a:lnTo>
                  <a:lnTo>
                    <a:pt x="22" y="427"/>
                  </a:lnTo>
                  <a:lnTo>
                    <a:pt x="0" y="584"/>
                  </a:lnTo>
                  <a:lnTo>
                    <a:pt x="22" y="775"/>
                  </a:lnTo>
                  <a:lnTo>
                    <a:pt x="100" y="932"/>
                  </a:lnTo>
                  <a:lnTo>
                    <a:pt x="222" y="1044"/>
                  </a:lnTo>
                  <a:lnTo>
                    <a:pt x="388" y="1122"/>
                  </a:lnTo>
                  <a:lnTo>
                    <a:pt x="588" y="1156"/>
                  </a:lnTo>
                  <a:lnTo>
                    <a:pt x="765" y="1134"/>
                  </a:lnTo>
                  <a:lnTo>
                    <a:pt x="909" y="1078"/>
                  </a:lnTo>
                  <a:lnTo>
                    <a:pt x="1020" y="988"/>
                  </a:lnTo>
                  <a:lnTo>
                    <a:pt x="1109" y="876"/>
                  </a:lnTo>
                  <a:lnTo>
                    <a:pt x="1164" y="741"/>
                  </a:lnTo>
                  <a:lnTo>
                    <a:pt x="1176" y="584"/>
                  </a:lnTo>
                  <a:close/>
                  <a:moveTo>
                    <a:pt x="588" y="1089"/>
                  </a:moveTo>
                  <a:lnTo>
                    <a:pt x="488" y="1066"/>
                  </a:lnTo>
                  <a:lnTo>
                    <a:pt x="388" y="1010"/>
                  </a:lnTo>
                  <a:lnTo>
                    <a:pt x="310" y="920"/>
                  </a:lnTo>
                  <a:lnTo>
                    <a:pt x="255" y="752"/>
                  </a:lnTo>
                  <a:lnTo>
                    <a:pt x="244" y="561"/>
                  </a:lnTo>
                  <a:lnTo>
                    <a:pt x="255" y="449"/>
                  </a:lnTo>
                  <a:lnTo>
                    <a:pt x="266" y="326"/>
                  </a:lnTo>
                  <a:lnTo>
                    <a:pt x="321" y="213"/>
                  </a:lnTo>
                  <a:lnTo>
                    <a:pt x="399" y="135"/>
                  </a:lnTo>
                  <a:lnTo>
                    <a:pt x="488" y="90"/>
                  </a:lnTo>
                  <a:lnTo>
                    <a:pt x="588" y="67"/>
                  </a:lnTo>
                  <a:lnTo>
                    <a:pt x="687" y="90"/>
                  </a:lnTo>
                  <a:lnTo>
                    <a:pt x="787" y="135"/>
                  </a:lnTo>
                  <a:lnTo>
                    <a:pt x="865" y="225"/>
                  </a:lnTo>
                  <a:lnTo>
                    <a:pt x="909" y="337"/>
                  </a:lnTo>
                  <a:lnTo>
                    <a:pt x="931" y="449"/>
                  </a:lnTo>
                  <a:lnTo>
                    <a:pt x="931" y="685"/>
                  </a:lnTo>
                  <a:lnTo>
                    <a:pt x="909" y="808"/>
                  </a:lnTo>
                  <a:lnTo>
                    <a:pt x="865" y="932"/>
                  </a:lnTo>
                  <a:lnTo>
                    <a:pt x="776" y="1021"/>
                  </a:lnTo>
                  <a:lnTo>
                    <a:pt x="687" y="1066"/>
                  </a:lnTo>
                  <a:lnTo>
                    <a:pt x="588" y="10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46" name="Freeform 6"/>
            <p:cNvSpPr>
              <a:spLocks noEditPoints="1"/>
            </p:cNvSpPr>
            <p:nvPr/>
          </p:nvSpPr>
          <p:spPr bwMode="auto">
            <a:xfrm>
              <a:off x="2236" y="1586"/>
              <a:ext cx="898" cy="1134"/>
            </a:xfrm>
            <a:custGeom>
              <a:avLst/>
              <a:gdLst/>
              <a:ahLst/>
              <a:cxnLst>
                <a:cxn ang="0">
                  <a:pos x="277" y="472"/>
                </a:cxn>
                <a:cxn ang="0">
                  <a:pos x="277" y="0"/>
                </a:cxn>
                <a:cxn ang="0">
                  <a:pos x="0" y="12"/>
                </a:cxn>
                <a:cxn ang="0">
                  <a:pos x="0" y="90"/>
                </a:cxn>
                <a:cxn ang="0">
                  <a:pos x="78" y="90"/>
                </a:cxn>
                <a:cxn ang="0">
                  <a:pos x="100" y="101"/>
                </a:cxn>
                <a:cxn ang="0">
                  <a:pos x="111" y="124"/>
                </a:cxn>
                <a:cxn ang="0">
                  <a:pos x="111" y="1123"/>
                </a:cxn>
                <a:cxn ang="0">
                  <a:pos x="188" y="1123"/>
                </a:cxn>
                <a:cxn ang="0">
                  <a:pos x="222" y="1078"/>
                </a:cxn>
                <a:cxn ang="0">
                  <a:pos x="266" y="1033"/>
                </a:cxn>
                <a:cxn ang="0">
                  <a:pos x="288" y="1055"/>
                </a:cxn>
                <a:cxn ang="0">
                  <a:pos x="333" y="1089"/>
                </a:cxn>
                <a:cxn ang="0">
                  <a:pos x="399" y="1123"/>
                </a:cxn>
                <a:cxn ang="0">
                  <a:pos x="499" y="1134"/>
                </a:cxn>
                <a:cxn ang="0">
                  <a:pos x="632" y="1111"/>
                </a:cxn>
                <a:cxn ang="0">
                  <a:pos x="743" y="1067"/>
                </a:cxn>
                <a:cxn ang="0">
                  <a:pos x="821" y="988"/>
                </a:cxn>
                <a:cxn ang="0">
                  <a:pos x="876" y="887"/>
                </a:cxn>
                <a:cxn ang="0">
                  <a:pos x="898" y="764"/>
                </a:cxn>
                <a:cxn ang="0">
                  <a:pos x="876" y="618"/>
                </a:cxn>
                <a:cxn ang="0">
                  <a:pos x="799" y="494"/>
                </a:cxn>
                <a:cxn ang="0">
                  <a:pos x="677" y="427"/>
                </a:cxn>
                <a:cxn ang="0">
                  <a:pos x="521" y="393"/>
                </a:cxn>
                <a:cxn ang="0">
                  <a:pos x="410" y="404"/>
                </a:cxn>
                <a:cxn ang="0">
                  <a:pos x="333" y="438"/>
                </a:cxn>
                <a:cxn ang="0">
                  <a:pos x="277" y="472"/>
                </a:cxn>
                <a:cxn ang="0">
                  <a:pos x="288" y="966"/>
                </a:cxn>
                <a:cxn ang="0">
                  <a:pos x="288" y="562"/>
                </a:cxn>
                <a:cxn ang="0">
                  <a:pos x="377" y="483"/>
                </a:cxn>
                <a:cxn ang="0">
                  <a:pos x="499" y="449"/>
                </a:cxn>
                <a:cxn ang="0">
                  <a:pos x="577" y="460"/>
                </a:cxn>
                <a:cxn ang="0">
                  <a:pos x="632" y="505"/>
                </a:cxn>
                <a:cxn ang="0">
                  <a:pos x="665" y="562"/>
                </a:cxn>
                <a:cxn ang="0">
                  <a:pos x="688" y="629"/>
                </a:cxn>
                <a:cxn ang="0">
                  <a:pos x="699" y="696"/>
                </a:cxn>
                <a:cxn ang="0">
                  <a:pos x="699" y="842"/>
                </a:cxn>
                <a:cxn ang="0">
                  <a:pos x="688" y="921"/>
                </a:cxn>
                <a:cxn ang="0">
                  <a:pos x="654" y="988"/>
                </a:cxn>
                <a:cxn ang="0">
                  <a:pos x="621" y="1022"/>
                </a:cxn>
                <a:cxn ang="0">
                  <a:pos x="555" y="1067"/>
                </a:cxn>
                <a:cxn ang="0">
                  <a:pos x="510" y="1067"/>
                </a:cxn>
                <a:cxn ang="0">
                  <a:pos x="477" y="1078"/>
                </a:cxn>
                <a:cxn ang="0">
                  <a:pos x="388" y="1055"/>
                </a:cxn>
                <a:cxn ang="0">
                  <a:pos x="322" y="999"/>
                </a:cxn>
                <a:cxn ang="0">
                  <a:pos x="288" y="966"/>
                </a:cxn>
              </a:cxnLst>
              <a:rect l="0" t="0" r="r" b="b"/>
              <a:pathLst>
                <a:path w="898" h="1134">
                  <a:moveTo>
                    <a:pt x="277" y="472"/>
                  </a:moveTo>
                  <a:lnTo>
                    <a:pt x="277" y="0"/>
                  </a:lnTo>
                  <a:lnTo>
                    <a:pt x="0" y="12"/>
                  </a:lnTo>
                  <a:lnTo>
                    <a:pt x="0" y="90"/>
                  </a:lnTo>
                  <a:lnTo>
                    <a:pt x="78" y="90"/>
                  </a:lnTo>
                  <a:lnTo>
                    <a:pt x="100" y="101"/>
                  </a:lnTo>
                  <a:lnTo>
                    <a:pt x="111" y="124"/>
                  </a:lnTo>
                  <a:lnTo>
                    <a:pt x="111" y="1123"/>
                  </a:lnTo>
                  <a:lnTo>
                    <a:pt x="188" y="1123"/>
                  </a:lnTo>
                  <a:lnTo>
                    <a:pt x="222" y="1078"/>
                  </a:lnTo>
                  <a:lnTo>
                    <a:pt x="266" y="1033"/>
                  </a:lnTo>
                  <a:lnTo>
                    <a:pt x="288" y="1055"/>
                  </a:lnTo>
                  <a:lnTo>
                    <a:pt x="333" y="1089"/>
                  </a:lnTo>
                  <a:lnTo>
                    <a:pt x="399" y="1123"/>
                  </a:lnTo>
                  <a:lnTo>
                    <a:pt x="499" y="1134"/>
                  </a:lnTo>
                  <a:lnTo>
                    <a:pt x="632" y="1111"/>
                  </a:lnTo>
                  <a:lnTo>
                    <a:pt x="743" y="1067"/>
                  </a:lnTo>
                  <a:lnTo>
                    <a:pt x="821" y="988"/>
                  </a:lnTo>
                  <a:lnTo>
                    <a:pt x="876" y="887"/>
                  </a:lnTo>
                  <a:lnTo>
                    <a:pt x="898" y="764"/>
                  </a:lnTo>
                  <a:lnTo>
                    <a:pt x="876" y="618"/>
                  </a:lnTo>
                  <a:lnTo>
                    <a:pt x="799" y="494"/>
                  </a:lnTo>
                  <a:lnTo>
                    <a:pt x="677" y="427"/>
                  </a:lnTo>
                  <a:lnTo>
                    <a:pt x="521" y="393"/>
                  </a:lnTo>
                  <a:lnTo>
                    <a:pt x="410" y="404"/>
                  </a:lnTo>
                  <a:lnTo>
                    <a:pt x="333" y="438"/>
                  </a:lnTo>
                  <a:lnTo>
                    <a:pt x="277" y="472"/>
                  </a:lnTo>
                  <a:close/>
                  <a:moveTo>
                    <a:pt x="288" y="966"/>
                  </a:moveTo>
                  <a:lnTo>
                    <a:pt x="288" y="562"/>
                  </a:lnTo>
                  <a:lnTo>
                    <a:pt x="377" y="483"/>
                  </a:lnTo>
                  <a:lnTo>
                    <a:pt x="499" y="449"/>
                  </a:lnTo>
                  <a:lnTo>
                    <a:pt x="577" y="460"/>
                  </a:lnTo>
                  <a:lnTo>
                    <a:pt x="632" y="505"/>
                  </a:lnTo>
                  <a:lnTo>
                    <a:pt x="665" y="562"/>
                  </a:lnTo>
                  <a:lnTo>
                    <a:pt x="688" y="629"/>
                  </a:lnTo>
                  <a:lnTo>
                    <a:pt x="699" y="696"/>
                  </a:lnTo>
                  <a:lnTo>
                    <a:pt x="699" y="842"/>
                  </a:lnTo>
                  <a:lnTo>
                    <a:pt x="688" y="921"/>
                  </a:lnTo>
                  <a:lnTo>
                    <a:pt x="654" y="988"/>
                  </a:lnTo>
                  <a:lnTo>
                    <a:pt x="621" y="1022"/>
                  </a:lnTo>
                  <a:lnTo>
                    <a:pt x="555" y="1067"/>
                  </a:lnTo>
                  <a:lnTo>
                    <a:pt x="510" y="1067"/>
                  </a:lnTo>
                  <a:lnTo>
                    <a:pt x="477" y="1078"/>
                  </a:lnTo>
                  <a:lnTo>
                    <a:pt x="388" y="1055"/>
                  </a:lnTo>
                  <a:lnTo>
                    <a:pt x="322" y="999"/>
                  </a:lnTo>
                  <a:lnTo>
                    <a:pt x="288" y="9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47" name="Freeform 7"/>
            <p:cNvSpPr>
              <a:spLocks/>
            </p:cNvSpPr>
            <p:nvPr/>
          </p:nvSpPr>
          <p:spPr bwMode="auto">
            <a:xfrm>
              <a:off x="3256" y="1979"/>
              <a:ext cx="610" cy="741"/>
            </a:xfrm>
            <a:custGeom>
              <a:avLst/>
              <a:gdLst/>
              <a:ahLst/>
              <a:cxnLst>
                <a:cxn ang="0">
                  <a:pos x="256" y="247"/>
                </a:cxn>
                <a:cxn ang="0">
                  <a:pos x="189" y="236"/>
                </a:cxn>
                <a:cxn ang="0">
                  <a:pos x="134" y="202"/>
                </a:cxn>
                <a:cxn ang="0">
                  <a:pos x="111" y="146"/>
                </a:cxn>
                <a:cxn ang="0">
                  <a:pos x="167" y="67"/>
                </a:cxn>
                <a:cxn ang="0">
                  <a:pos x="267" y="45"/>
                </a:cxn>
                <a:cxn ang="0">
                  <a:pos x="400" y="67"/>
                </a:cxn>
                <a:cxn ang="0">
                  <a:pos x="488" y="180"/>
                </a:cxn>
                <a:cxn ang="0">
                  <a:pos x="544" y="213"/>
                </a:cxn>
                <a:cxn ang="0">
                  <a:pos x="555" y="11"/>
                </a:cxn>
                <a:cxn ang="0">
                  <a:pos x="511" y="0"/>
                </a:cxn>
                <a:cxn ang="0">
                  <a:pos x="455" y="23"/>
                </a:cxn>
                <a:cxn ang="0">
                  <a:pos x="355" y="0"/>
                </a:cxn>
                <a:cxn ang="0">
                  <a:pos x="134" y="23"/>
                </a:cxn>
                <a:cxn ang="0">
                  <a:pos x="23" y="124"/>
                </a:cxn>
                <a:cxn ang="0">
                  <a:pos x="12" y="258"/>
                </a:cxn>
                <a:cxn ang="0">
                  <a:pos x="45" y="326"/>
                </a:cxn>
                <a:cxn ang="0">
                  <a:pos x="134" y="393"/>
                </a:cxn>
                <a:cxn ang="0">
                  <a:pos x="311" y="438"/>
                </a:cxn>
                <a:cxn ang="0">
                  <a:pos x="477" y="505"/>
                </a:cxn>
                <a:cxn ang="0">
                  <a:pos x="477" y="617"/>
                </a:cxn>
                <a:cxn ang="0">
                  <a:pos x="389" y="674"/>
                </a:cxn>
                <a:cxn ang="0">
                  <a:pos x="311" y="685"/>
                </a:cxn>
                <a:cxn ang="0">
                  <a:pos x="156" y="640"/>
                </a:cxn>
                <a:cxn ang="0">
                  <a:pos x="89" y="539"/>
                </a:cxn>
                <a:cxn ang="0">
                  <a:pos x="56" y="472"/>
                </a:cxn>
                <a:cxn ang="0">
                  <a:pos x="0" y="494"/>
                </a:cxn>
                <a:cxn ang="0">
                  <a:pos x="12" y="741"/>
                </a:cxn>
                <a:cxn ang="0">
                  <a:pos x="56" y="730"/>
                </a:cxn>
                <a:cxn ang="0">
                  <a:pos x="89" y="707"/>
                </a:cxn>
                <a:cxn ang="0">
                  <a:pos x="122" y="685"/>
                </a:cxn>
                <a:cxn ang="0">
                  <a:pos x="267" y="741"/>
                </a:cxn>
                <a:cxn ang="0">
                  <a:pos x="411" y="730"/>
                </a:cxn>
                <a:cxn ang="0">
                  <a:pos x="544" y="674"/>
                </a:cxn>
                <a:cxn ang="0">
                  <a:pos x="610" y="505"/>
                </a:cxn>
                <a:cxn ang="0">
                  <a:pos x="588" y="404"/>
                </a:cxn>
                <a:cxn ang="0">
                  <a:pos x="455" y="292"/>
                </a:cxn>
                <a:cxn ang="0">
                  <a:pos x="278" y="258"/>
                </a:cxn>
              </a:cxnLst>
              <a:rect l="0" t="0" r="r" b="b"/>
              <a:pathLst>
                <a:path w="610" h="741">
                  <a:moveTo>
                    <a:pt x="278" y="258"/>
                  </a:moveTo>
                  <a:lnTo>
                    <a:pt x="256" y="247"/>
                  </a:lnTo>
                  <a:lnTo>
                    <a:pt x="222" y="247"/>
                  </a:lnTo>
                  <a:lnTo>
                    <a:pt x="189" y="236"/>
                  </a:lnTo>
                  <a:lnTo>
                    <a:pt x="167" y="213"/>
                  </a:lnTo>
                  <a:lnTo>
                    <a:pt x="134" y="202"/>
                  </a:lnTo>
                  <a:lnTo>
                    <a:pt x="122" y="180"/>
                  </a:lnTo>
                  <a:lnTo>
                    <a:pt x="111" y="146"/>
                  </a:lnTo>
                  <a:lnTo>
                    <a:pt x="134" y="101"/>
                  </a:lnTo>
                  <a:lnTo>
                    <a:pt x="167" y="67"/>
                  </a:lnTo>
                  <a:lnTo>
                    <a:pt x="222" y="56"/>
                  </a:lnTo>
                  <a:lnTo>
                    <a:pt x="267" y="45"/>
                  </a:lnTo>
                  <a:lnTo>
                    <a:pt x="300" y="45"/>
                  </a:lnTo>
                  <a:lnTo>
                    <a:pt x="400" y="67"/>
                  </a:lnTo>
                  <a:lnTo>
                    <a:pt x="455" y="112"/>
                  </a:lnTo>
                  <a:lnTo>
                    <a:pt x="488" y="180"/>
                  </a:lnTo>
                  <a:lnTo>
                    <a:pt x="488" y="213"/>
                  </a:lnTo>
                  <a:lnTo>
                    <a:pt x="544" y="213"/>
                  </a:lnTo>
                  <a:lnTo>
                    <a:pt x="555" y="202"/>
                  </a:lnTo>
                  <a:lnTo>
                    <a:pt x="555" y="11"/>
                  </a:lnTo>
                  <a:lnTo>
                    <a:pt x="544" y="0"/>
                  </a:lnTo>
                  <a:lnTo>
                    <a:pt x="511" y="0"/>
                  </a:lnTo>
                  <a:lnTo>
                    <a:pt x="488" y="11"/>
                  </a:lnTo>
                  <a:lnTo>
                    <a:pt x="455" y="23"/>
                  </a:lnTo>
                  <a:lnTo>
                    <a:pt x="411" y="11"/>
                  </a:lnTo>
                  <a:lnTo>
                    <a:pt x="355" y="0"/>
                  </a:lnTo>
                  <a:lnTo>
                    <a:pt x="200" y="0"/>
                  </a:lnTo>
                  <a:lnTo>
                    <a:pt x="134" y="23"/>
                  </a:lnTo>
                  <a:lnTo>
                    <a:pt x="67" y="56"/>
                  </a:lnTo>
                  <a:lnTo>
                    <a:pt x="23" y="124"/>
                  </a:lnTo>
                  <a:lnTo>
                    <a:pt x="0" y="213"/>
                  </a:lnTo>
                  <a:lnTo>
                    <a:pt x="12" y="258"/>
                  </a:lnTo>
                  <a:lnTo>
                    <a:pt x="23" y="292"/>
                  </a:lnTo>
                  <a:lnTo>
                    <a:pt x="45" y="326"/>
                  </a:lnTo>
                  <a:lnTo>
                    <a:pt x="67" y="348"/>
                  </a:lnTo>
                  <a:lnTo>
                    <a:pt x="134" y="393"/>
                  </a:lnTo>
                  <a:lnTo>
                    <a:pt x="211" y="415"/>
                  </a:lnTo>
                  <a:lnTo>
                    <a:pt x="311" y="438"/>
                  </a:lnTo>
                  <a:lnTo>
                    <a:pt x="422" y="460"/>
                  </a:lnTo>
                  <a:lnTo>
                    <a:pt x="477" y="505"/>
                  </a:lnTo>
                  <a:lnTo>
                    <a:pt x="488" y="561"/>
                  </a:lnTo>
                  <a:lnTo>
                    <a:pt x="477" y="617"/>
                  </a:lnTo>
                  <a:lnTo>
                    <a:pt x="433" y="651"/>
                  </a:lnTo>
                  <a:lnTo>
                    <a:pt x="389" y="674"/>
                  </a:lnTo>
                  <a:lnTo>
                    <a:pt x="344" y="685"/>
                  </a:lnTo>
                  <a:lnTo>
                    <a:pt x="311" y="685"/>
                  </a:lnTo>
                  <a:lnTo>
                    <a:pt x="222" y="674"/>
                  </a:lnTo>
                  <a:lnTo>
                    <a:pt x="156" y="640"/>
                  </a:lnTo>
                  <a:lnTo>
                    <a:pt x="122" y="595"/>
                  </a:lnTo>
                  <a:lnTo>
                    <a:pt x="89" y="539"/>
                  </a:lnTo>
                  <a:lnTo>
                    <a:pt x="78" y="494"/>
                  </a:lnTo>
                  <a:lnTo>
                    <a:pt x="56" y="472"/>
                  </a:lnTo>
                  <a:lnTo>
                    <a:pt x="23" y="472"/>
                  </a:lnTo>
                  <a:lnTo>
                    <a:pt x="0" y="494"/>
                  </a:lnTo>
                  <a:lnTo>
                    <a:pt x="0" y="730"/>
                  </a:lnTo>
                  <a:lnTo>
                    <a:pt x="12" y="741"/>
                  </a:lnTo>
                  <a:lnTo>
                    <a:pt x="45" y="741"/>
                  </a:lnTo>
                  <a:lnTo>
                    <a:pt x="56" y="730"/>
                  </a:lnTo>
                  <a:lnTo>
                    <a:pt x="78" y="718"/>
                  </a:lnTo>
                  <a:lnTo>
                    <a:pt x="89" y="707"/>
                  </a:lnTo>
                  <a:lnTo>
                    <a:pt x="100" y="707"/>
                  </a:lnTo>
                  <a:lnTo>
                    <a:pt x="122" y="685"/>
                  </a:lnTo>
                  <a:lnTo>
                    <a:pt x="200" y="718"/>
                  </a:lnTo>
                  <a:lnTo>
                    <a:pt x="267" y="741"/>
                  </a:lnTo>
                  <a:lnTo>
                    <a:pt x="344" y="741"/>
                  </a:lnTo>
                  <a:lnTo>
                    <a:pt x="411" y="730"/>
                  </a:lnTo>
                  <a:lnTo>
                    <a:pt x="477" y="707"/>
                  </a:lnTo>
                  <a:lnTo>
                    <a:pt x="544" y="674"/>
                  </a:lnTo>
                  <a:lnTo>
                    <a:pt x="588" y="606"/>
                  </a:lnTo>
                  <a:lnTo>
                    <a:pt x="610" y="505"/>
                  </a:lnTo>
                  <a:lnTo>
                    <a:pt x="599" y="449"/>
                  </a:lnTo>
                  <a:lnTo>
                    <a:pt x="588" y="404"/>
                  </a:lnTo>
                  <a:lnTo>
                    <a:pt x="522" y="337"/>
                  </a:lnTo>
                  <a:lnTo>
                    <a:pt x="455" y="292"/>
                  </a:lnTo>
                  <a:lnTo>
                    <a:pt x="378" y="270"/>
                  </a:lnTo>
                  <a:lnTo>
                    <a:pt x="278" y="2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48" name="Freeform 8"/>
            <p:cNvSpPr>
              <a:spLocks noEditPoints="1"/>
            </p:cNvSpPr>
            <p:nvPr/>
          </p:nvSpPr>
          <p:spPr bwMode="auto">
            <a:xfrm>
              <a:off x="3977" y="1979"/>
              <a:ext cx="733" cy="741"/>
            </a:xfrm>
            <a:custGeom>
              <a:avLst/>
              <a:gdLst/>
              <a:ahLst/>
              <a:cxnLst>
                <a:cxn ang="0">
                  <a:pos x="688" y="382"/>
                </a:cxn>
                <a:cxn ang="0">
                  <a:pos x="710" y="382"/>
                </a:cxn>
                <a:cxn ang="0">
                  <a:pos x="721" y="371"/>
                </a:cxn>
                <a:cxn ang="0">
                  <a:pos x="733" y="371"/>
                </a:cxn>
                <a:cxn ang="0">
                  <a:pos x="733" y="270"/>
                </a:cxn>
                <a:cxn ang="0">
                  <a:pos x="710" y="169"/>
                </a:cxn>
                <a:cxn ang="0">
                  <a:pos x="644" y="79"/>
                </a:cxn>
                <a:cxn ang="0">
                  <a:pos x="533" y="23"/>
                </a:cxn>
                <a:cxn ang="0">
                  <a:pos x="389" y="0"/>
                </a:cxn>
                <a:cxn ang="0">
                  <a:pos x="256" y="23"/>
                </a:cxn>
                <a:cxn ang="0">
                  <a:pos x="145" y="67"/>
                </a:cxn>
                <a:cxn ang="0">
                  <a:pos x="67" y="146"/>
                </a:cxn>
                <a:cxn ang="0">
                  <a:pos x="12" y="247"/>
                </a:cxn>
                <a:cxn ang="0">
                  <a:pos x="0" y="371"/>
                </a:cxn>
                <a:cxn ang="0">
                  <a:pos x="23" y="494"/>
                </a:cxn>
                <a:cxn ang="0">
                  <a:pos x="67" y="595"/>
                </a:cxn>
                <a:cxn ang="0">
                  <a:pos x="156" y="674"/>
                </a:cxn>
                <a:cxn ang="0">
                  <a:pos x="278" y="718"/>
                </a:cxn>
                <a:cxn ang="0">
                  <a:pos x="411" y="741"/>
                </a:cxn>
                <a:cxn ang="0">
                  <a:pos x="544" y="718"/>
                </a:cxn>
                <a:cxn ang="0">
                  <a:pos x="633" y="674"/>
                </a:cxn>
                <a:cxn ang="0">
                  <a:pos x="699" y="617"/>
                </a:cxn>
                <a:cxn ang="0">
                  <a:pos x="733" y="573"/>
                </a:cxn>
                <a:cxn ang="0">
                  <a:pos x="733" y="528"/>
                </a:cxn>
                <a:cxn ang="0">
                  <a:pos x="721" y="516"/>
                </a:cxn>
                <a:cxn ang="0">
                  <a:pos x="666" y="516"/>
                </a:cxn>
                <a:cxn ang="0">
                  <a:pos x="666" y="528"/>
                </a:cxn>
                <a:cxn ang="0">
                  <a:pos x="655" y="550"/>
                </a:cxn>
                <a:cxn ang="0">
                  <a:pos x="610" y="617"/>
                </a:cxn>
                <a:cxn ang="0">
                  <a:pos x="522" y="662"/>
                </a:cxn>
                <a:cxn ang="0">
                  <a:pos x="433" y="674"/>
                </a:cxn>
                <a:cxn ang="0">
                  <a:pos x="333" y="662"/>
                </a:cxn>
                <a:cxn ang="0">
                  <a:pos x="267" y="617"/>
                </a:cxn>
                <a:cxn ang="0">
                  <a:pos x="233" y="561"/>
                </a:cxn>
                <a:cxn ang="0">
                  <a:pos x="211" y="494"/>
                </a:cxn>
                <a:cxn ang="0">
                  <a:pos x="200" y="427"/>
                </a:cxn>
                <a:cxn ang="0">
                  <a:pos x="200" y="382"/>
                </a:cxn>
                <a:cxn ang="0">
                  <a:pos x="688" y="382"/>
                </a:cxn>
                <a:cxn ang="0">
                  <a:pos x="200" y="326"/>
                </a:cxn>
                <a:cxn ang="0">
                  <a:pos x="211" y="225"/>
                </a:cxn>
                <a:cxn ang="0">
                  <a:pos x="244" y="135"/>
                </a:cxn>
                <a:cxn ang="0">
                  <a:pos x="267" y="101"/>
                </a:cxn>
                <a:cxn ang="0">
                  <a:pos x="300" y="79"/>
                </a:cxn>
                <a:cxn ang="0">
                  <a:pos x="366" y="56"/>
                </a:cxn>
                <a:cxn ang="0">
                  <a:pos x="389" y="56"/>
                </a:cxn>
                <a:cxn ang="0">
                  <a:pos x="466" y="67"/>
                </a:cxn>
                <a:cxn ang="0">
                  <a:pos x="522" y="112"/>
                </a:cxn>
                <a:cxn ang="0">
                  <a:pos x="555" y="169"/>
                </a:cxn>
                <a:cxn ang="0">
                  <a:pos x="577" y="225"/>
                </a:cxn>
                <a:cxn ang="0">
                  <a:pos x="577" y="281"/>
                </a:cxn>
                <a:cxn ang="0">
                  <a:pos x="588" y="326"/>
                </a:cxn>
                <a:cxn ang="0">
                  <a:pos x="200" y="326"/>
                </a:cxn>
              </a:cxnLst>
              <a:rect l="0" t="0" r="r" b="b"/>
              <a:pathLst>
                <a:path w="733" h="741">
                  <a:moveTo>
                    <a:pt x="688" y="382"/>
                  </a:moveTo>
                  <a:lnTo>
                    <a:pt x="710" y="382"/>
                  </a:lnTo>
                  <a:lnTo>
                    <a:pt x="721" y="371"/>
                  </a:lnTo>
                  <a:lnTo>
                    <a:pt x="733" y="371"/>
                  </a:lnTo>
                  <a:lnTo>
                    <a:pt x="733" y="270"/>
                  </a:lnTo>
                  <a:lnTo>
                    <a:pt x="710" y="169"/>
                  </a:lnTo>
                  <a:lnTo>
                    <a:pt x="644" y="79"/>
                  </a:lnTo>
                  <a:lnTo>
                    <a:pt x="533" y="23"/>
                  </a:lnTo>
                  <a:lnTo>
                    <a:pt x="389" y="0"/>
                  </a:lnTo>
                  <a:lnTo>
                    <a:pt x="256" y="23"/>
                  </a:lnTo>
                  <a:lnTo>
                    <a:pt x="145" y="67"/>
                  </a:lnTo>
                  <a:lnTo>
                    <a:pt x="67" y="146"/>
                  </a:lnTo>
                  <a:lnTo>
                    <a:pt x="12" y="247"/>
                  </a:lnTo>
                  <a:lnTo>
                    <a:pt x="0" y="371"/>
                  </a:lnTo>
                  <a:lnTo>
                    <a:pt x="23" y="494"/>
                  </a:lnTo>
                  <a:lnTo>
                    <a:pt x="67" y="595"/>
                  </a:lnTo>
                  <a:lnTo>
                    <a:pt x="156" y="674"/>
                  </a:lnTo>
                  <a:lnTo>
                    <a:pt x="278" y="718"/>
                  </a:lnTo>
                  <a:lnTo>
                    <a:pt x="411" y="741"/>
                  </a:lnTo>
                  <a:lnTo>
                    <a:pt x="544" y="718"/>
                  </a:lnTo>
                  <a:lnTo>
                    <a:pt x="633" y="674"/>
                  </a:lnTo>
                  <a:lnTo>
                    <a:pt x="699" y="617"/>
                  </a:lnTo>
                  <a:lnTo>
                    <a:pt x="733" y="573"/>
                  </a:lnTo>
                  <a:lnTo>
                    <a:pt x="733" y="528"/>
                  </a:lnTo>
                  <a:lnTo>
                    <a:pt x="721" y="516"/>
                  </a:lnTo>
                  <a:lnTo>
                    <a:pt x="666" y="516"/>
                  </a:lnTo>
                  <a:lnTo>
                    <a:pt x="666" y="528"/>
                  </a:lnTo>
                  <a:lnTo>
                    <a:pt x="655" y="550"/>
                  </a:lnTo>
                  <a:lnTo>
                    <a:pt x="610" y="617"/>
                  </a:lnTo>
                  <a:lnTo>
                    <a:pt x="522" y="662"/>
                  </a:lnTo>
                  <a:lnTo>
                    <a:pt x="433" y="674"/>
                  </a:lnTo>
                  <a:lnTo>
                    <a:pt x="333" y="662"/>
                  </a:lnTo>
                  <a:lnTo>
                    <a:pt x="267" y="617"/>
                  </a:lnTo>
                  <a:lnTo>
                    <a:pt x="233" y="561"/>
                  </a:lnTo>
                  <a:lnTo>
                    <a:pt x="211" y="494"/>
                  </a:lnTo>
                  <a:lnTo>
                    <a:pt x="200" y="427"/>
                  </a:lnTo>
                  <a:lnTo>
                    <a:pt x="200" y="382"/>
                  </a:lnTo>
                  <a:lnTo>
                    <a:pt x="688" y="382"/>
                  </a:lnTo>
                  <a:close/>
                  <a:moveTo>
                    <a:pt x="200" y="326"/>
                  </a:moveTo>
                  <a:lnTo>
                    <a:pt x="211" y="225"/>
                  </a:lnTo>
                  <a:lnTo>
                    <a:pt x="244" y="135"/>
                  </a:lnTo>
                  <a:lnTo>
                    <a:pt x="267" y="101"/>
                  </a:lnTo>
                  <a:lnTo>
                    <a:pt x="300" y="79"/>
                  </a:lnTo>
                  <a:lnTo>
                    <a:pt x="366" y="56"/>
                  </a:lnTo>
                  <a:lnTo>
                    <a:pt x="389" y="56"/>
                  </a:lnTo>
                  <a:lnTo>
                    <a:pt x="466" y="67"/>
                  </a:lnTo>
                  <a:lnTo>
                    <a:pt x="522" y="112"/>
                  </a:lnTo>
                  <a:lnTo>
                    <a:pt x="555" y="169"/>
                  </a:lnTo>
                  <a:lnTo>
                    <a:pt x="577" y="225"/>
                  </a:lnTo>
                  <a:lnTo>
                    <a:pt x="577" y="281"/>
                  </a:lnTo>
                  <a:lnTo>
                    <a:pt x="588" y="326"/>
                  </a:lnTo>
                  <a:lnTo>
                    <a:pt x="200" y="3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49" name="Freeform 9"/>
            <p:cNvSpPr>
              <a:spLocks/>
            </p:cNvSpPr>
            <p:nvPr/>
          </p:nvSpPr>
          <p:spPr bwMode="auto">
            <a:xfrm>
              <a:off x="4820" y="1979"/>
              <a:ext cx="655" cy="730"/>
            </a:xfrm>
            <a:custGeom>
              <a:avLst/>
              <a:gdLst/>
              <a:ahLst/>
              <a:cxnLst>
                <a:cxn ang="0">
                  <a:pos x="433" y="730"/>
                </a:cxn>
                <a:cxn ang="0">
                  <a:pos x="433" y="651"/>
                </a:cxn>
                <a:cxn ang="0">
                  <a:pos x="289" y="651"/>
                </a:cxn>
                <a:cxn ang="0">
                  <a:pos x="289" y="292"/>
                </a:cxn>
                <a:cxn ang="0">
                  <a:pos x="311" y="213"/>
                </a:cxn>
                <a:cxn ang="0">
                  <a:pos x="344" y="135"/>
                </a:cxn>
                <a:cxn ang="0">
                  <a:pos x="411" y="79"/>
                </a:cxn>
                <a:cxn ang="0">
                  <a:pos x="489" y="56"/>
                </a:cxn>
                <a:cxn ang="0">
                  <a:pos x="489" y="67"/>
                </a:cxn>
                <a:cxn ang="0">
                  <a:pos x="477" y="79"/>
                </a:cxn>
                <a:cxn ang="0">
                  <a:pos x="466" y="101"/>
                </a:cxn>
                <a:cxn ang="0">
                  <a:pos x="455" y="135"/>
                </a:cxn>
                <a:cxn ang="0">
                  <a:pos x="477" y="202"/>
                </a:cxn>
                <a:cxn ang="0">
                  <a:pos x="500" y="213"/>
                </a:cxn>
                <a:cxn ang="0">
                  <a:pos x="533" y="225"/>
                </a:cxn>
                <a:cxn ang="0">
                  <a:pos x="555" y="236"/>
                </a:cxn>
                <a:cxn ang="0">
                  <a:pos x="588" y="236"/>
                </a:cxn>
                <a:cxn ang="0">
                  <a:pos x="611" y="213"/>
                </a:cxn>
                <a:cxn ang="0">
                  <a:pos x="633" y="202"/>
                </a:cxn>
                <a:cxn ang="0">
                  <a:pos x="655" y="135"/>
                </a:cxn>
                <a:cxn ang="0">
                  <a:pos x="644" y="90"/>
                </a:cxn>
                <a:cxn ang="0">
                  <a:pos x="633" y="56"/>
                </a:cxn>
                <a:cxn ang="0">
                  <a:pos x="566" y="11"/>
                </a:cxn>
                <a:cxn ang="0">
                  <a:pos x="522" y="0"/>
                </a:cxn>
                <a:cxn ang="0">
                  <a:pos x="489" y="0"/>
                </a:cxn>
                <a:cxn ang="0">
                  <a:pos x="389" y="23"/>
                </a:cxn>
                <a:cxn ang="0">
                  <a:pos x="322" y="90"/>
                </a:cxn>
                <a:cxn ang="0">
                  <a:pos x="267" y="180"/>
                </a:cxn>
                <a:cxn ang="0">
                  <a:pos x="267" y="0"/>
                </a:cxn>
                <a:cxn ang="0">
                  <a:pos x="0" y="11"/>
                </a:cxn>
                <a:cxn ang="0">
                  <a:pos x="0" y="90"/>
                </a:cxn>
                <a:cxn ang="0">
                  <a:pos x="78" y="90"/>
                </a:cxn>
                <a:cxn ang="0">
                  <a:pos x="100" y="101"/>
                </a:cxn>
                <a:cxn ang="0">
                  <a:pos x="111" y="112"/>
                </a:cxn>
                <a:cxn ang="0">
                  <a:pos x="111" y="651"/>
                </a:cxn>
                <a:cxn ang="0">
                  <a:pos x="0" y="651"/>
                </a:cxn>
                <a:cxn ang="0">
                  <a:pos x="0" y="730"/>
                </a:cxn>
                <a:cxn ang="0">
                  <a:pos x="433" y="730"/>
                </a:cxn>
              </a:cxnLst>
              <a:rect l="0" t="0" r="r" b="b"/>
              <a:pathLst>
                <a:path w="655" h="730">
                  <a:moveTo>
                    <a:pt x="433" y="730"/>
                  </a:moveTo>
                  <a:lnTo>
                    <a:pt x="433" y="651"/>
                  </a:lnTo>
                  <a:lnTo>
                    <a:pt x="289" y="651"/>
                  </a:lnTo>
                  <a:lnTo>
                    <a:pt x="289" y="292"/>
                  </a:lnTo>
                  <a:lnTo>
                    <a:pt x="311" y="213"/>
                  </a:lnTo>
                  <a:lnTo>
                    <a:pt x="344" y="135"/>
                  </a:lnTo>
                  <a:lnTo>
                    <a:pt x="411" y="79"/>
                  </a:lnTo>
                  <a:lnTo>
                    <a:pt x="489" y="56"/>
                  </a:lnTo>
                  <a:lnTo>
                    <a:pt x="489" y="67"/>
                  </a:lnTo>
                  <a:lnTo>
                    <a:pt x="477" y="79"/>
                  </a:lnTo>
                  <a:lnTo>
                    <a:pt x="466" y="101"/>
                  </a:lnTo>
                  <a:lnTo>
                    <a:pt x="455" y="135"/>
                  </a:lnTo>
                  <a:lnTo>
                    <a:pt x="477" y="202"/>
                  </a:lnTo>
                  <a:lnTo>
                    <a:pt x="500" y="213"/>
                  </a:lnTo>
                  <a:lnTo>
                    <a:pt x="533" y="225"/>
                  </a:lnTo>
                  <a:lnTo>
                    <a:pt x="555" y="236"/>
                  </a:lnTo>
                  <a:lnTo>
                    <a:pt x="588" y="236"/>
                  </a:lnTo>
                  <a:lnTo>
                    <a:pt x="611" y="213"/>
                  </a:lnTo>
                  <a:lnTo>
                    <a:pt x="633" y="202"/>
                  </a:lnTo>
                  <a:lnTo>
                    <a:pt x="655" y="135"/>
                  </a:lnTo>
                  <a:lnTo>
                    <a:pt x="644" y="90"/>
                  </a:lnTo>
                  <a:lnTo>
                    <a:pt x="633" y="56"/>
                  </a:lnTo>
                  <a:lnTo>
                    <a:pt x="566" y="11"/>
                  </a:lnTo>
                  <a:lnTo>
                    <a:pt x="522" y="0"/>
                  </a:lnTo>
                  <a:lnTo>
                    <a:pt x="489" y="0"/>
                  </a:lnTo>
                  <a:lnTo>
                    <a:pt x="389" y="23"/>
                  </a:lnTo>
                  <a:lnTo>
                    <a:pt x="322" y="90"/>
                  </a:lnTo>
                  <a:lnTo>
                    <a:pt x="267" y="180"/>
                  </a:lnTo>
                  <a:lnTo>
                    <a:pt x="267" y="0"/>
                  </a:lnTo>
                  <a:lnTo>
                    <a:pt x="0" y="11"/>
                  </a:lnTo>
                  <a:lnTo>
                    <a:pt x="0" y="90"/>
                  </a:lnTo>
                  <a:lnTo>
                    <a:pt x="78" y="90"/>
                  </a:lnTo>
                  <a:lnTo>
                    <a:pt x="100" y="101"/>
                  </a:lnTo>
                  <a:lnTo>
                    <a:pt x="111" y="112"/>
                  </a:lnTo>
                  <a:lnTo>
                    <a:pt x="111" y="651"/>
                  </a:lnTo>
                  <a:lnTo>
                    <a:pt x="0" y="651"/>
                  </a:lnTo>
                  <a:lnTo>
                    <a:pt x="0" y="730"/>
                  </a:lnTo>
                  <a:lnTo>
                    <a:pt x="433" y="7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0" name="Freeform 10"/>
            <p:cNvSpPr>
              <a:spLocks/>
            </p:cNvSpPr>
            <p:nvPr/>
          </p:nvSpPr>
          <p:spPr bwMode="auto">
            <a:xfrm>
              <a:off x="5564" y="1990"/>
              <a:ext cx="887" cy="730"/>
            </a:xfrm>
            <a:custGeom>
              <a:avLst/>
              <a:gdLst/>
              <a:ahLst/>
              <a:cxnLst>
                <a:cxn ang="0">
                  <a:pos x="765" y="113"/>
                </a:cxn>
                <a:cxn ang="0">
                  <a:pos x="776" y="101"/>
                </a:cxn>
                <a:cxn ang="0">
                  <a:pos x="776" y="90"/>
                </a:cxn>
                <a:cxn ang="0">
                  <a:pos x="798" y="90"/>
                </a:cxn>
                <a:cxn ang="0">
                  <a:pos x="809" y="79"/>
                </a:cxn>
                <a:cxn ang="0">
                  <a:pos x="887" y="79"/>
                </a:cxn>
                <a:cxn ang="0">
                  <a:pos x="887" y="0"/>
                </a:cxn>
                <a:cxn ang="0">
                  <a:pos x="621" y="0"/>
                </a:cxn>
                <a:cxn ang="0">
                  <a:pos x="621" y="79"/>
                </a:cxn>
                <a:cxn ang="0">
                  <a:pos x="665" y="79"/>
                </a:cxn>
                <a:cxn ang="0">
                  <a:pos x="687" y="90"/>
                </a:cxn>
                <a:cxn ang="0">
                  <a:pos x="687" y="113"/>
                </a:cxn>
                <a:cxn ang="0">
                  <a:pos x="499" y="517"/>
                </a:cxn>
                <a:cxn ang="0">
                  <a:pos x="299" y="79"/>
                </a:cxn>
                <a:cxn ang="0">
                  <a:pos x="377" y="79"/>
                </a:cxn>
                <a:cxn ang="0">
                  <a:pos x="377" y="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99" y="79"/>
                </a:cxn>
                <a:cxn ang="0">
                  <a:pos x="388" y="685"/>
                </a:cxn>
                <a:cxn ang="0">
                  <a:pos x="399" y="707"/>
                </a:cxn>
                <a:cxn ang="0">
                  <a:pos x="410" y="719"/>
                </a:cxn>
                <a:cxn ang="0">
                  <a:pos x="432" y="730"/>
                </a:cxn>
                <a:cxn ang="0">
                  <a:pos x="443" y="730"/>
                </a:cxn>
                <a:cxn ang="0">
                  <a:pos x="488" y="707"/>
                </a:cxn>
                <a:cxn ang="0">
                  <a:pos x="499" y="685"/>
                </a:cxn>
                <a:cxn ang="0">
                  <a:pos x="765" y="113"/>
                </a:cxn>
              </a:cxnLst>
              <a:rect l="0" t="0" r="r" b="b"/>
              <a:pathLst>
                <a:path w="887" h="730">
                  <a:moveTo>
                    <a:pt x="765" y="113"/>
                  </a:moveTo>
                  <a:lnTo>
                    <a:pt x="776" y="101"/>
                  </a:lnTo>
                  <a:lnTo>
                    <a:pt x="776" y="90"/>
                  </a:lnTo>
                  <a:lnTo>
                    <a:pt x="798" y="90"/>
                  </a:lnTo>
                  <a:lnTo>
                    <a:pt x="809" y="79"/>
                  </a:lnTo>
                  <a:lnTo>
                    <a:pt x="887" y="79"/>
                  </a:lnTo>
                  <a:lnTo>
                    <a:pt x="887" y="0"/>
                  </a:lnTo>
                  <a:lnTo>
                    <a:pt x="621" y="0"/>
                  </a:lnTo>
                  <a:lnTo>
                    <a:pt x="621" y="79"/>
                  </a:lnTo>
                  <a:lnTo>
                    <a:pt x="665" y="79"/>
                  </a:lnTo>
                  <a:lnTo>
                    <a:pt x="687" y="90"/>
                  </a:lnTo>
                  <a:lnTo>
                    <a:pt x="687" y="113"/>
                  </a:lnTo>
                  <a:lnTo>
                    <a:pt x="499" y="517"/>
                  </a:lnTo>
                  <a:lnTo>
                    <a:pt x="299" y="79"/>
                  </a:lnTo>
                  <a:lnTo>
                    <a:pt x="377" y="79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79"/>
                  </a:lnTo>
                  <a:lnTo>
                    <a:pt x="99" y="79"/>
                  </a:lnTo>
                  <a:lnTo>
                    <a:pt x="388" y="685"/>
                  </a:lnTo>
                  <a:lnTo>
                    <a:pt x="399" y="707"/>
                  </a:lnTo>
                  <a:lnTo>
                    <a:pt x="410" y="719"/>
                  </a:lnTo>
                  <a:lnTo>
                    <a:pt x="432" y="730"/>
                  </a:lnTo>
                  <a:lnTo>
                    <a:pt x="443" y="730"/>
                  </a:lnTo>
                  <a:lnTo>
                    <a:pt x="488" y="707"/>
                  </a:lnTo>
                  <a:lnTo>
                    <a:pt x="499" y="685"/>
                  </a:lnTo>
                  <a:lnTo>
                    <a:pt x="765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1" name="Freeform 11"/>
            <p:cNvSpPr>
              <a:spLocks noEditPoints="1"/>
            </p:cNvSpPr>
            <p:nvPr/>
          </p:nvSpPr>
          <p:spPr bwMode="auto">
            <a:xfrm>
              <a:off x="6451" y="1979"/>
              <a:ext cx="832" cy="741"/>
            </a:xfrm>
            <a:custGeom>
              <a:avLst/>
              <a:gdLst/>
              <a:ahLst/>
              <a:cxnLst>
                <a:cxn ang="0">
                  <a:pos x="544" y="640"/>
                </a:cxn>
                <a:cxn ang="0">
                  <a:pos x="555" y="674"/>
                </a:cxn>
                <a:cxn ang="0">
                  <a:pos x="654" y="730"/>
                </a:cxn>
                <a:cxn ang="0">
                  <a:pos x="832" y="718"/>
                </a:cxn>
                <a:cxn ang="0">
                  <a:pos x="821" y="651"/>
                </a:cxn>
                <a:cxn ang="0">
                  <a:pos x="732" y="640"/>
                </a:cxn>
                <a:cxn ang="0">
                  <a:pos x="699" y="629"/>
                </a:cxn>
                <a:cxn ang="0">
                  <a:pos x="677" y="146"/>
                </a:cxn>
                <a:cxn ang="0">
                  <a:pos x="499" y="11"/>
                </a:cxn>
                <a:cxn ang="0">
                  <a:pos x="277" y="0"/>
                </a:cxn>
                <a:cxn ang="0">
                  <a:pos x="133" y="34"/>
                </a:cxn>
                <a:cxn ang="0">
                  <a:pos x="55" y="146"/>
                </a:cxn>
                <a:cxn ang="0">
                  <a:pos x="100" y="236"/>
                </a:cxn>
                <a:cxn ang="0">
                  <a:pos x="189" y="247"/>
                </a:cxn>
                <a:cxn ang="0">
                  <a:pos x="233" y="213"/>
                </a:cxn>
                <a:cxn ang="0">
                  <a:pos x="255" y="112"/>
                </a:cxn>
                <a:cxn ang="0">
                  <a:pos x="222" y="67"/>
                </a:cxn>
                <a:cxn ang="0">
                  <a:pos x="344" y="56"/>
                </a:cxn>
                <a:cxn ang="0">
                  <a:pos x="499" y="146"/>
                </a:cxn>
                <a:cxn ang="0">
                  <a:pos x="510" y="303"/>
                </a:cxn>
                <a:cxn ang="0">
                  <a:pos x="366" y="314"/>
                </a:cxn>
                <a:cxn ang="0">
                  <a:pos x="166" y="359"/>
                </a:cxn>
                <a:cxn ang="0">
                  <a:pos x="22" y="472"/>
                </a:cxn>
                <a:cxn ang="0">
                  <a:pos x="22" y="629"/>
                </a:cxn>
                <a:cxn ang="0">
                  <a:pos x="144" y="718"/>
                </a:cxn>
                <a:cxn ang="0">
                  <a:pos x="300" y="741"/>
                </a:cxn>
                <a:cxn ang="0">
                  <a:pos x="488" y="674"/>
                </a:cxn>
                <a:cxn ang="0">
                  <a:pos x="510" y="348"/>
                </a:cxn>
                <a:cxn ang="0">
                  <a:pos x="499" y="584"/>
                </a:cxn>
                <a:cxn ang="0">
                  <a:pos x="410" y="662"/>
                </a:cxn>
                <a:cxn ang="0">
                  <a:pos x="333" y="685"/>
                </a:cxn>
                <a:cxn ang="0">
                  <a:pos x="211" y="629"/>
                </a:cxn>
                <a:cxn ang="0">
                  <a:pos x="177" y="550"/>
                </a:cxn>
                <a:cxn ang="0">
                  <a:pos x="255" y="427"/>
                </a:cxn>
                <a:cxn ang="0">
                  <a:pos x="388" y="371"/>
                </a:cxn>
                <a:cxn ang="0">
                  <a:pos x="510" y="348"/>
                </a:cxn>
              </a:cxnLst>
              <a:rect l="0" t="0" r="r" b="b"/>
              <a:pathLst>
                <a:path w="832" h="741">
                  <a:moveTo>
                    <a:pt x="544" y="606"/>
                  </a:moveTo>
                  <a:lnTo>
                    <a:pt x="544" y="640"/>
                  </a:lnTo>
                  <a:lnTo>
                    <a:pt x="555" y="662"/>
                  </a:lnTo>
                  <a:lnTo>
                    <a:pt x="555" y="674"/>
                  </a:lnTo>
                  <a:lnTo>
                    <a:pt x="588" y="707"/>
                  </a:lnTo>
                  <a:lnTo>
                    <a:pt x="654" y="730"/>
                  </a:lnTo>
                  <a:lnTo>
                    <a:pt x="821" y="730"/>
                  </a:lnTo>
                  <a:lnTo>
                    <a:pt x="832" y="718"/>
                  </a:lnTo>
                  <a:lnTo>
                    <a:pt x="832" y="662"/>
                  </a:lnTo>
                  <a:lnTo>
                    <a:pt x="821" y="651"/>
                  </a:lnTo>
                  <a:lnTo>
                    <a:pt x="754" y="651"/>
                  </a:lnTo>
                  <a:lnTo>
                    <a:pt x="732" y="640"/>
                  </a:lnTo>
                  <a:lnTo>
                    <a:pt x="710" y="640"/>
                  </a:lnTo>
                  <a:lnTo>
                    <a:pt x="699" y="629"/>
                  </a:lnTo>
                  <a:lnTo>
                    <a:pt x="699" y="247"/>
                  </a:lnTo>
                  <a:lnTo>
                    <a:pt x="677" y="146"/>
                  </a:lnTo>
                  <a:lnTo>
                    <a:pt x="610" y="67"/>
                  </a:lnTo>
                  <a:lnTo>
                    <a:pt x="499" y="11"/>
                  </a:lnTo>
                  <a:lnTo>
                    <a:pt x="344" y="0"/>
                  </a:lnTo>
                  <a:lnTo>
                    <a:pt x="277" y="0"/>
                  </a:lnTo>
                  <a:lnTo>
                    <a:pt x="211" y="11"/>
                  </a:lnTo>
                  <a:lnTo>
                    <a:pt x="133" y="34"/>
                  </a:lnTo>
                  <a:lnTo>
                    <a:pt x="78" y="79"/>
                  </a:lnTo>
                  <a:lnTo>
                    <a:pt x="55" y="146"/>
                  </a:lnTo>
                  <a:lnTo>
                    <a:pt x="78" y="213"/>
                  </a:lnTo>
                  <a:lnTo>
                    <a:pt x="100" y="236"/>
                  </a:lnTo>
                  <a:lnTo>
                    <a:pt x="133" y="247"/>
                  </a:lnTo>
                  <a:lnTo>
                    <a:pt x="189" y="247"/>
                  </a:lnTo>
                  <a:lnTo>
                    <a:pt x="211" y="236"/>
                  </a:lnTo>
                  <a:lnTo>
                    <a:pt x="233" y="213"/>
                  </a:lnTo>
                  <a:lnTo>
                    <a:pt x="255" y="180"/>
                  </a:lnTo>
                  <a:lnTo>
                    <a:pt x="255" y="112"/>
                  </a:lnTo>
                  <a:lnTo>
                    <a:pt x="233" y="67"/>
                  </a:lnTo>
                  <a:lnTo>
                    <a:pt x="222" y="67"/>
                  </a:lnTo>
                  <a:lnTo>
                    <a:pt x="255" y="56"/>
                  </a:lnTo>
                  <a:lnTo>
                    <a:pt x="344" y="56"/>
                  </a:lnTo>
                  <a:lnTo>
                    <a:pt x="444" y="79"/>
                  </a:lnTo>
                  <a:lnTo>
                    <a:pt x="499" y="146"/>
                  </a:lnTo>
                  <a:lnTo>
                    <a:pt x="510" y="247"/>
                  </a:lnTo>
                  <a:lnTo>
                    <a:pt x="510" y="303"/>
                  </a:lnTo>
                  <a:lnTo>
                    <a:pt x="444" y="303"/>
                  </a:lnTo>
                  <a:lnTo>
                    <a:pt x="366" y="314"/>
                  </a:lnTo>
                  <a:lnTo>
                    <a:pt x="266" y="326"/>
                  </a:lnTo>
                  <a:lnTo>
                    <a:pt x="166" y="359"/>
                  </a:lnTo>
                  <a:lnTo>
                    <a:pt x="78" y="404"/>
                  </a:lnTo>
                  <a:lnTo>
                    <a:pt x="22" y="472"/>
                  </a:lnTo>
                  <a:lnTo>
                    <a:pt x="0" y="550"/>
                  </a:lnTo>
                  <a:lnTo>
                    <a:pt x="22" y="629"/>
                  </a:lnTo>
                  <a:lnTo>
                    <a:pt x="78" y="685"/>
                  </a:lnTo>
                  <a:lnTo>
                    <a:pt x="144" y="718"/>
                  </a:lnTo>
                  <a:lnTo>
                    <a:pt x="233" y="730"/>
                  </a:lnTo>
                  <a:lnTo>
                    <a:pt x="300" y="741"/>
                  </a:lnTo>
                  <a:lnTo>
                    <a:pt x="410" y="718"/>
                  </a:lnTo>
                  <a:lnTo>
                    <a:pt x="488" y="674"/>
                  </a:lnTo>
                  <a:lnTo>
                    <a:pt x="544" y="606"/>
                  </a:lnTo>
                  <a:close/>
                  <a:moveTo>
                    <a:pt x="510" y="348"/>
                  </a:moveTo>
                  <a:lnTo>
                    <a:pt x="510" y="505"/>
                  </a:lnTo>
                  <a:lnTo>
                    <a:pt x="499" y="584"/>
                  </a:lnTo>
                  <a:lnTo>
                    <a:pt x="455" y="629"/>
                  </a:lnTo>
                  <a:lnTo>
                    <a:pt x="410" y="662"/>
                  </a:lnTo>
                  <a:lnTo>
                    <a:pt x="366" y="674"/>
                  </a:lnTo>
                  <a:lnTo>
                    <a:pt x="333" y="685"/>
                  </a:lnTo>
                  <a:lnTo>
                    <a:pt x="244" y="662"/>
                  </a:lnTo>
                  <a:lnTo>
                    <a:pt x="211" y="629"/>
                  </a:lnTo>
                  <a:lnTo>
                    <a:pt x="189" y="595"/>
                  </a:lnTo>
                  <a:lnTo>
                    <a:pt x="177" y="550"/>
                  </a:lnTo>
                  <a:lnTo>
                    <a:pt x="200" y="472"/>
                  </a:lnTo>
                  <a:lnTo>
                    <a:pt x="255" y="427"/>
                  </a:lnTo>
                  <a:lnTo>
                    <a:pt x="322" y="393"/>
                  </a:lnTo>
                  <a:lnTo>
                    <a:pt x="388" y="371"/>
                  </a:lnTo>
                  <a:lnTo>
                    <a:pt x="466" y="359"/>
                  </a:lnTo>
                  <a:lnTo>
                    <a:pt x="510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2" name="Freeform 12"/>
            <p:cNvSpPr>
              <a:spLocks/>
            </p:cNvSpPr>
            <p:nvPr/>
          </p:nvSpPr>
          <p:spPr bwMode="auto">
            <a:xfrm>
              <a:off x="7327" y="1676"/>
              <a:ext cx="577" cy="1044"/>
            </a:xfrm>
            <a:custGeom>
              <a:avLst/>
              <a:gdLst/>
              <a:ahLst/>
              <a:cxnLst>
                <a:cxn ang="0">
                  <a:pos x="311" y="393"/>
                </a:cxn>
                <a:cxn ang="0">
                  <a:pos x="544" y="393"/>
                </a:cxn>
                <a:cxn ang="0">
                  <a:pos x="544" y="314"/>
                </a:cxn>
                <a:cxn ang="0">
                  <a:pos x="311" y="314"/>
                </a:cxn>
                <a:cxn ang="0">
                  <a:pos x="311" y="0"/>
                </a:cxn>
                <a:cxn ang="0">
                  <a:pos x="233" y="0"/>
                </a:cxn>
                <a:cxn ang="0">
                  <a:pos x="222" y="124"/>
                </a:cxn>
                <a:cxn ang="0">
                  <a:pos x="178" y="225"/>
                </a:cxn>
                <a:cxn ang="0">
                  <a:pos x="100" y="303"/>
                </a:cxn>
                <a:cxn ang="0">
                  <a:pos x="0" y="337"/>
                </a:cxn>
                <a:cxn ang="0">
                  <a:pos x="0" y="393"/>
                </a:cxn>
                <a:cxn ang="0">
                  <a:pos x="122" y="393"/>
                </a:cxn>
                <a:cxn ang="0">
                  <a:pos x="122" y="831"/>
                </a:cxn>
                <a:cxn ang="0">
                  <a:pos x="145" y="920"/>
                </a:cxn>
                <a:cxn ang="0">
                  <a:pos x="178" y="977"/>
                </a:cxn>
                <a:cxn ang="0">
                  <a:pos x="244" y="1021"/>
                </a:cxn>
                <a:cxn ang="0">
                  <a:pos x="377" y="1044"/>
                </a:cxn>
                <a:cxn ang="0">
                  <a:pos x="455" y="1021"/>
                </a:cxn>
                <a:cxn ang="0">
                  <a:pos x="522" y="977"/>
                </a:cxn>
                <a:cxn ang="0">
                  <a:pos x="566" y="909"/>
                </a:cxn>
                <a:cxn ang="0">
                  <a:pos x="577" y="831"/>
                </a:cxn>
                <a:cxn ang="0">
                  <a:pos x="577" y="741"/>
                </a:cxn>
                <a:cxn ang="0">
                  <a:pos x="499" y="741"/>
                </a:cxn>
                <a:cxn ang="0">
                  <a:pos x="499" y="876"/>
                </a:cxn>
                <a:cxn ang="0">
                  <a:pos x="488" y="920"/>
                </a:cxn>
                <a:cxn ang="0">
                  <a:pos x="444" y="965"/>
                </a:cxn>
                <a:cxn ang="0">
                  <a:pos x="422" y="977"/>
                </a:cxn>
                <a:cxn ang="0">
                  <a:pos x="366" y="977"/>
                </a:cxn>
                <a:cxn ang="0">
                  <a:pos x="344" y="965"/>
                </a:cxn>
                <a:cxn ang="0">
                  <a:pos x="311" y="898"/>
                </a:cxn>
                <a:cxn ang="0">
                  <a:pos x="311" y="842"/>
                </a:cxn>
                <a:cxn ang="0">
                  <a:pos x="311" y="393"/>
                </a:cxn>
              </a:cxnLst>
              <a:rect l="0" t="0" r="r" b="b"/>
              <a:pathLst>
                <a:path w="577" h="1044">
                  <a:moveTo>
                    <a:pt x="311" y="393"/>
                  </a:moveTo>
                  <a:lnTo>
                    <a:pt x="544" y="393"/>
                  </a:lnTo>
                  <a:lnTo>
                    <a:pt x="544" y="314"/>
                  </a:lnTo>
                  <a:lnTo>
                    <a:pt x="311" y="314"/>
                  </a:lnTo>
                  <a:lnTo>
                    <a:pt x="311" y="0"/>
                  </a:lnTo>
                  <a:lnTo>
                    <a:pt x="233" y="0"/>
                  </a:lnTo>
                  <a:lnTo>
                    <a:pt x="222" y="124"/>
                  </a:lnTo>
                  <a:lnTo>
                    <a:pt x="178" y="225"/>
                  </a:lnTo>
                  <a:lnTo>
                    <a:pt x="100" y="303"/>
                  </a:lnTo>
                  <a:lnTo>
                    <a:pt x="0" y="337"/>
                  </a:lnTo>
                  <a:lnTo>
                    <a:pt x="0" y="393"/>
                  </a:lnTo>
                  <a:lnTo>
                    <a:pt x="122" y="393"/>
                  </a:lnTo>
                  <a:lnTo>
                    <a:pt x="122" y="831"/>
                  </a:lnTo>
                  <a:lnTo>
                    <a:pt x="145" y="920"/>
                  </a:lnTo>
                  <a:lnTo>
                    <a:pt x="178" y="977"/>
                  </a:lnTo>
                  <a:lnTo>
                    <a:pt x="244" y="1021"/>
                  </a:lnTo>
                  <a:lnTo>
                    <a:pt x="377" y="1044"/>
                  </a:lnTo>
                  <a:lnTo>
                    <a:pt x="455" y="1021"/>
                  </a:lnTo>
                  <a:lnTo>
                    <a:pt x="522" y="977"/>
                  </a:lnTo>
                  <a:lnTo>
                    <a:pt x="566" y="909"/>
                  </a:lnTo>
                  <a:lnTo>
                    <a:pt x="577" y="831"/>
                  </a:lnTo>
                  <a:lnTo>
                    <a:pt x="577" y="741"/>
                  </a:lnTo>
                  <a:lnTo>
                    <a:pt x="499" y="741"/>
                  </a:lnTo>
                  <a:lnTo>
                    <a:pt x="499" y="876"/>
                  </a:lnTo>
                  <a:lnTo>
                    <a:pt x="488" y="920"/>
                  </a:lnTo>
                  <a:lnTo>
                    <a:pt x="444" y="965"/>
                  </a:lnTo>
                  <a:lnTo>
                    <a:pt x="422" y="977"/>
                  </a:lnTo>
                  <a:lnTo>
                    <a:pt x="366" y="977"/>
                  </a:lnTo>
                  <a:lnTo>
                    <a:pt x="344" y="965"/>
                  </a:lnTo>
                  <a:lnTo>
                    <a:pt x="311" y="898"/>
                  </a:lnTo>
                  <a:lnTo>
                    <a:pt x="311" y="842"/>
                  </a:lnTo>
                  <a:lnTo>
                    <a:pt x="311" y="3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3" name="Freeform 13"/>
            <p:cNvSpPr>
              <a:spLocks noEditPoints="1"/>
            </p:cNvSpPr>
            <p:nvPr/>
          </p:nvSpPr>
          <p:spPr bwMode="auto">
            <a:xfrm>
              <a:off x="8082" y="1586"/>
              <a:ext cx="377" cy="1123"/>
            </a:xfrm>
            <a:custGeom>
              <a:avLst/>
              <a:gdLst/>
              <a:ahLst/>
              <a:cxnLst>
                <a:cxn ang="0">
                  <a:pos x="277" y="393"/>
                </a:cxn>
                <a:cxn ang="0">
                  <a:pos x="0" y="404"/>
                </a:cxn>
                <a:cxn ang="0">
                  <a:pos x="0" y="483"/>
                </a:cxn>
                <a:cxn ang="0">
                  <a:pos x="77" y="483"/>
                </a:cxn>
                <a:cxn ang="0">
                  <a:pos x="99" y="494"/>
                </a:cxn>
                <a:cxn ang="0">
                  <a:pos x="111" y="517"/>
                </a:cxn>
                <a:cxn ang="0">
                  <a:pos x="111" y="1044"/>
                </a:cxn>
                <a:cxn ang="0">
                  <a:pos x="0" y="1044"/>
                </a:cxn>
                <a:cxn ang="0">
                  <a:pos x="0" y="1123"/>
                </a:cxn>
                <a:cxn ang="0">
                  <a:pos x="377" y="1123"/>
                </a:cxn>
                <a:cxn ang="0">
                  <a:pos x="377" y="1044"/>
                </a:cxn>
                <a:cxn ang="0">
                  <a:pos x="277" y="1044"/>
                </a:cxn>
                <a:cxn ang="0">
                  <a:pos x="277" y="393"/>
                </a:cxn>
                <a:cxn ang="0">
                  <a:pos x="299" y="124"/>
                </a:cxn>
                <a:cxn ang="0">
                  <a:pos x="288" y="79"/>
                </a:cxn>
                <a:cxn ang="0">
                  <a:pos x="277" y="45"/>
                </a:cxn>
                <a:cxn ang="0">
                  <a:pos x="210" y="0"/>
                </a:cxn>
                <a:cxn ang="0">
                  <a:pos x="133" y="0"/>
                </a:cxn>
                <a:cxn ang="0">
                  <a:pos x="99" y="23"/>
                </a:cxn>
                <a:cxn ang="0">
                  <a:pos x="77" y="45"/>
                </a:cxn>
                <a:cxn ang="0">
                  <a:pos x="55" y="79"/>
                </a:cxn>
                <a:cxn ang="0">
                  <a:pos x="44" y="124"/>
                </a:cxn>
                <a:cxn ang="0">
                  <a:pos x="55" y="169"/>
                </a:cxn>
                <a:cxn ang="0">
                  <a:pos x="66" y="202"/>
                </a:cxn>
                <a:cxn ang="0">
                  <a:pos x="133" y="247"/>
                </a:cxn>
                <a:cxn ang="0">
                  <a:pos x="210" y="247"/>
                </a:cxn>
                <a:cxn ang="0">
                  <a:pos x="277" y="202"/>
                </a:cxn>
                <a:cxn ang="0">
                  <a:pos x="288" y="169"/>
                </a:cxn>
                <a:cxn ang="0">
                  <a:pos x="299" y="124"/>
                </a:cxn>
              </a:cxnLst>
              <a:rect l="0" t="0" r="r" b="b"/>
              <a:pathLst>
                <a:path w="377" h="1123">
                  <a:moveTo>
                    <a:pt x="277" y="393"/>
                  </a:moveTo>
                  <a:lnTo>
                    <a:pt x="0" y="404"/>
                  </a:lnTo>
                  <a:lnTo>
                    <a:pt x="0" y="483"/>
                  </a:lnTo>
                  <a:lnTo>
                    <a:pt x="77" y="483"/>
                  </a:lnTo>
                  <a:lnTo>
                    <a:pt x="99" y="494"/>
                  </a:lnTo>
                  <a:lnTo>
                    <a:pt x="111" y="517"/>
                  </a:lnTo>
                  <a:lnTo>
                    <a:pt x="111" y="1044"/>
                  </a:lnTo>
                  <a:lnTo>
                    <a:pt x="0" y="1044"/>
                  </a:lnTo>
                  <a:lnTo>
                    <a:pt x="0" y="1123"/>
                  </a:lnTo>
                  <a:lnTo>
                    <a:pt x="377" y="1123"/>
                  </a:lnTo>
                  <a:lnTo>
                    <a:pt x="377" y="1044"/>
                  </a:lnTo>
                  <a:lnTo>
                    <a:pt x="277" y="1044"/>
                  </a:lnTo>
                  <a:lnTo>
                    <a:pt x="277" y="393"/>
                  </a:lnTo>
                  <a:close/>
                  <a:moveTo>
                    <a:pt x="299" y="124"/>
                  </a:moveTo>
                  <a:lnTo>
                    <a:pt x="288" y="79"/>
                  </a:lnTo>
                  <a:lnTo>
                    <a:pt x="277" y="45"/>
                  </a:lnTo>
                  <a:lnTo>
                    <a:pt x="210" y="0"/>
                  </a:lnTo>
                  <a:lnTo>
                    <a:pt x="133" y="0"/>
                  </a:lnTo>
                  <a:lnTo>
                    <a:pt x="99" y="23"/>
                  </a:lnTo>
                  <a:lnTo>
                    <a:pt x="77" y="45"/>
                  </a:lnTo>
                  <a:lnTo>
                    <a:pt x="55" y="79"/>
                  </a:lnTo>
                  <a:lnTo>
                    <a:pt x="44" y="124"/>
                  </a:lnTo>
                  <a:lnTo>
                    <a:pt x="55" y="169"/>
                  </a:lnTo>
                  <a:lnTo>
                    <a:pt x="66" y="202"/>
                  </a:lnTo>
                  <a:lnTo>
                    <a:pt x="133" y="247"/>
                  </a:lnTo>
                  <a:lnTo>
                    <a:pt x="210" y="247"/>
                  </a:lnTo>
                  <a:lnTo>
                    <a:pt x="277" y="202"/>
                  </a:lnTo>
                  <a:lnTo>
                    <a:pt x="288" y="169"/>
                  </a:lnTo>
                  <a:lnTo>
                    <a:pt x="299" y="1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4" name="Freeform 14"/>
            <p:cNvSpPr>
              <a:spLocks noEditPoints="1"/>
            </p:cNvSpPr>
            <p:nvPr/>
          </p:nvSpPr>
          <p:spPr bwMode="auto">
            <a:xfrm>
              <a:off x="8570" y="1979"/>
              <a:ext cx="809" cy="741"/>
            </a:xfrm>
            <a:custGeom>
              <a:avLst/>
              <a:gdLst/>
              <a:ahLst/>
              <a:cxnLst>
                <a:cxn ang="0">
                  <a:pos x="809" y="382"/>
                </a:cxn>
                <a:cxn ang="0">
                  <a:pos x="798" y="258"/>
                </a:cxn>
                <a:cxn ang="0">
                  <a:pos x="743" y="146"/>
                </a:cxn>
                <a:cxn ang="0">
                  <a:pos x="665" y="67"/>
                </a:cxn>
                <a:cxn ang="0">
                  <a:pos x="543" y="11"/>
                </a:cxn>
                <a:cxn ang="0">
                  <a:pos x="410" y="0"/>
                </a:cxn>
                <a:cxn ang="0">
                  <a:pos x="266" y="23"/>
                </a:cxn>
                <a:cxn ang="0">
                  <a:pos x="144" y="67"/>
                </a:cxn>
                <a:cxn ang="0">
                  <a:pos x="66" y="146"/>
                </a:cxn>
                <a:cxn ang="0">
                  <a:pos x="11" y="258"/>
                </a:cxn>
                <a:cxn ang="0">
                  <a:pos x="0" y="382"/>
                </a:cxn>
                <a:cxn ang="0">
                  <a:pos x="11" y="494"/>
                </a:cxn>
                <a:cxn ang="0">
                  <a:pos x="66" y="595"/>
                </a:cxn>
                <a:cxn ang="0">
                  <a:pos x="144" y="674"/>
                </a:cxn>
                <a:cxn ang="0">
                  <a:pos x="255" y="718"/>
                </a:cxn>
                <a:cxn ang="0">
                  <a:pos x="410" y="741"/>
                </a:cxn>
                <a:cxn ang="0">
                  <a:pos x="554" y="718"/>
                </a:cxn>
                <a:cxn ang="0">
                  <a:pos x="665" y="674"/>
                </a:cxn>
                <a:cxn ang="0">
                  <a:pos x="743" y="595"/>
                </a:cxn>
                <a:cxn ang="0">
                  <a:pos x="798" y="494"/>
                </a:cxn>
                <a:cxn ang="0">
                  <a:pos x="809" y="382"/>
                </a:cxn>
                <a:cxn ang="0">
                  <a:pos x="410" y="674"/>
                </a:cxn>
                <a:cxn ang="0">
                  <a:pos x="321" y="662"/>
                </a:cxn>
                <a:cxn ang="0">
                  <a:pos x="266" y="629"/>
                </a:cxn>
                <a:cxn ang="0">
                  <a:pos x="233" y="573"/>
                </a:cxn>
                <a:cxn ang="0">
                  <a:pos x="210" y="505"/>
                </a:cxn>
                <a:cxn ang="0">
                  <a:pos x="199" y="427"/>
                </a:cxn>
                <a:cxn ang="0">
                  <a:pos x="199" y="359"/>
                </a:cxn>
                <a:cxn ang="0">
                  <a:pos x="210" y="247"/>
                </a:cxn>
                <a:cxn ang="0">
                  <a:pos x="233" y="146"/>
                </a:cxn>
                <a:cxn ang="0">
                  <a:pos x="255" y="112"/>
                </a:cxn>
                <a:cxn ang="0">
                  <a:pos x="277" y="90"/>
                </a:cxn>
                <a:cxn ang="0">
                  <a:pos x="321" y="67"/>
                </a:cxn>
                <a:cxn ang="0">
                  <a:pos x="355" y="56"/>
                </a:cxn>
                <a:cxn ang="0">
                  <a:pos x="443" y="56"/>
                </a:cxn>
                <a:cxn ang="0">
                  <a:pos x="488" y="67"/>
                </a:cxn>
                <a:cxn ang="0">
                  <a:pos x="521" y="79"/>
                </a:cxn>
                <a:cxn ang="0">
                  <a:pos x="576" y="135"/>
                </a:cxn>
                <a:cxn ang="0">
                  <a:pos x="599" y="202"/>
                </a:cxn>
                <a:cxn ang="0">
                  <a:pos x="610" y="281"/>
                </a:cxn>
                <a:cxn ang="0">
                  <a:pos x="610" y="427"/>
                </a:cxn>
                <a:cxn ang="0">
                  <a:pos x="599" y="505"/>
                </a:cxn>
                <a:cxn ang="0">
                  <a:pos x="588" y="573"/>
                </a:cxn>
                <a:cxn ang="0">
                  <a:pos x="543" y="629"/>
                </a:cxn>
                <a:cxn ang="0">
                  <a:pos x="488" y="662"/>
                </a:cxn>
                <a:cxn ang="0">
                  <a:pos x="410" y="674"/>
                </a:cxn>
              </a:cxnLst>
              <a:rect l="0" t="0" r="r" b="b"/>
              <a:pathLst>
                <a:path w="809" h="741">
                  <a:moveTo>
                    <a:pt x="809" y="382"/>
                  </a:moveTo>
                  <a:lnTo>
                    <a:pt x="798" y="258"/>
                  </a:lnTo>
                  <a:lnTo>
                    <a:pt x="743" y="146"/>
                  </a:lnTo>
                  <a:lnTo>
                    <a:pt x="665" y="67"/>
                  </a:lnTo>
                  <a:lnTo>
                    <a:pt x="543" y="11"/>
                  </a:lnTo>
                  <a:lnTo>
                    <a:pt x="410" y="0"/>
                  </a:lnTo>
                  <a:lnTo>
                    <a:pt x="266" y="23"/>
                  </a:lnTo>
                  <a:lnTo>
                    <a:pt x="144" y="67"/>
                  </a:lnTo>
                  <a:lnTo>
                    <a:pt x="66" y="146"/>
                  </a:lnTo>
                  <a:lnTo>
                    <a:pt x="11" y="258"/>
                  </a:lnTo>
                  <a:lnTo>
                    <a:pt x="0" y="382"/>
                  </a:lnTo>
                  <a:lnTo>
                    <a:pt x="11" y="494"/>
                  </a:lnTo>
                  <a:lnTo>
                    <a:pt x="66" y="595"/>
                  </a:lnTo>
                  <a:lnTo>
                    <a:pt x="144" y="674"/>
                  </a:lnTo>
                  <a:lnTo>
                    <a:pt x="255" y="718"/>
                  </a:lnTo>
                  <a:lnTo>
                    <a:pt x="410" y="741"/>
                  </a:lnTo>
                  <a:lnTo>
                    <a:pt x="554" y="718"/>
                  </a:lnTo>
                  <a:lnTo>
                    <a:pt x="665" y="674"/>
                  </a:lnTo>
                  <a:lnTo>
                    <a:pt x="743" y="595"/>
                  </a:lnTo>
                  <a:lnTo>
                    <a:pt x="798" y="494"/>
                  </a:lnTo>
                  <a:lnTo>
                    <a:pt x="809" y="382"/>
                  </a:lnTo>
                  <a:close/>
                  <a:moveTo>
                    <a:pt x="410" y="674"/>
                  </a:moveTo>
                  <a:lnTo>
                    <a:pt x="321" y="662"/>
                  </a:lnTo>
                  <a:lnTo>
                    <a:pt x="266" y="629"/>
                  </a:lnTo>
                  <a:lnTo>
                    <a:pt x="233" y="573"/>
                  </a:lnTo>
                  <a:lnTo>
                    <a:pt x="210" y="505"/>
                  </a:lnTo>
                  <a:lnTo>
                    <a:pt x="199" y="427"/>
                  </a:lnTo>
                  <a:lnTo>
                    <a:pt x="199" y="359"/>
                  </a:lnTo>
                  <a:lnTo>
                    <a:pt x="210" y="247"/>
                  </a:lnTo>
                  <a:lnTo>
                    <a:pt x="233" y="146"/>
                  </a:lnTo>
                  <a:lnTo>
                    <a:pt x="255" y="112"/>
                  </a:lnTo>
                  <a:lnTo>
                    <a:pt x="277" y="90"/>
                  </a:lnTo>
                  <a:lnTo>
                    <a:pt x="321" y="67"/>
                  </a:lnTo>
                  <a:lnTo>
                    <a:pt x="355" y="56"/>
                  </a:lnTo>
                  <a:lnTo>
                    <a:pt x="443" y="56"/>
                  </a:lnTo>
                  <a:lnTo>
                    <a:pt x="488" y="67"/>
                  </a:lnTo>
                  <a:lnTo>
                    <a:pt x="521" y="79"/>
                  </a:lnTo>
                  <a:lnTo>
                    <a:pt x="576" y="135"/>
                  </a:lnTo>
                  <a:lnTo>
                    <a:pt x="599" y="202"/>
                  </a:lnTo>
                  <a:lnTo>
                    <a:pt x="610" y="281"/>
                  </a:lnTo>
                  <a:lnTo>
                    <a:pt x="610" y="427"/>
                  </a:lnTo>
                  <a:lnTo>
                    <a:pt x="599" y="505"/>
                  </a:lnTo>
                  <a:lnTo>
                    <a:pt x="588" y="573"/>
                  </a:lnTo>
                  <a:lnTo>
                    <a:pt x="543" y="629"/>
                  </a:lnTo>
                  <a:lnTo>
                    <a:pt x="488" y="662"/>
                  </a:lnTo>
                  <a:lnTo>
                    <a:pt x="410" y="6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auto">
            <a:xfrm>
              <a:off x="9513" y="1979"/>
              <a:ext cx="909" cy="730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730"/>
                </a:cxn>
                <a:cxn ang="0">
                  <a:pos x="399" y="730"/>
                </a:cxn>
                <a:cxn ang="0">
                  <a:pos x="399" y="651"/>
                </a:cxn>
                <a:cxn ang="0">
                  <a:pos x="288" y="651"/>
                </a:cxn>
                <a:cxn ang="0">
                  <a:pos x="288" y="314"/>
                </a:cxn>
                <a:cxn ang="0">
                  <a:pos x="310" y="202"/>
                </a:cxn>
                <a:cxn ang="0">
                  <a:pos x="366" y="124"/>
                </a:cxn>
                <a:cxn ang="0">
                  <a:pos x="443" y="79"/>
                </a:cxn>
                <a:cxn ang="0">
                  <a:pos x="521" y="56"/>
                </a:cxn>
                <a:cxn ang="0">
                  <a:pos x="543" y="56"/>
                </a:cxn>
                <a:cxn ang="0">
                  <a:pos x="576" y="67"/>
                </a:cxn>
                <a:cxn ang="0">
                  <a:pos x="587" y="90"/>
                </a:cxn>
                <a:cxn ang="0">
                  <a:pos x="610" y="157"/>
                </a:cxn>
                <a:cxn ang="0">
                  <a:pos x="610" y="651"/>
                </a:cxn>
                <a:cxn ang="0">
                  <a:pos x="499" y="651"/>
                </a:cxn>
                <a:cxn ang="0">
                  <a:pos x="499" y="730"/>
                </a:cxn>
                <a:cxn ang="0">
                  <a:pos x="909" y="730"/>
                </a:cxn>
                <a:cxn ang="0">
                  <a:pos x="909" y="651"/>
                </a:cxn>
                <a:cxn ang="0">
                  <a:pos x="798" y="651"/>
                </a:cxn>
                <a:cxn ang="0">
                  <a:pos x="798" y="236"/>
                </a:cxn>
                <a:cxn ang="0">
                  <a:pos x="776" y="124"/>
                </a:cxn>
                <a:cxn ang="0">
                  <a:pos x="732" y="56"/>
                </a:cxn>
                <a:cxn ang="0">
                  <a:pos x="654" y="11"/>
                </a:cxn>
                <a:cxn ang="0">
                  <a:pos x="554" y="0"/>
                </a:cxn>
                <a:cxn ang="0">
                  <a:pos x="454" y="11"/>
                </a:cxn>
                <a:cxn ang="0">
                  <a:pos x="366" y="56"/>
                </a:cxn>
                <a:cxn ang="0">
                  <a:pos x="310" y="112"/>
                </a:cxn>
                <a:cxn ang="0">
                  <a:pos x="266" y="180"/>
                </a:cxn>
                <a:cxn ang="0">
                  <a:pos x="266" y="0"/>
                </a:cxn>
                <a:cxn ang="0">
                  <a:pos x="0" y="11"/>
                </a:cxn>
                <a:cxn ang="0">
                  <a:pos x="0" y="90"/>
                </a:cxn>
                <a:cxn ang="0">
                  <a:pos x="77" y="90"/>
                </a:cxn>
                <a:cxn ang="0">
                  <a:pos x="99" y="101"/>
                </a:cxn>
                <a:cxn ang="0">
                  <a:pos x="99" y="124"/>
                </a:cxn>
                <a:cxn ang="0">
                  <a:pos x="110" y="157"/>
                </a:cxn>
                <a:cxn ang="0">
                  <a:pos x="110" y="651"/>
                </a:cxn>
                <a:cxn ang="0">
                  <a:pos x="0" y="651"/>
                </a:cxn>
              </a:cxnLst>
              <a:rect l="0" t="0" r="r" b="b"/>
              <a:pathLst>
                <a:path w="909" h="730">
                  <a:moveTo>
                    <a:pt x="0" y="651"/>
                  </a:moveTo>
                  <a:lnTo>
                    <a:pt x="0" y="730"/>
                  </a:lnTo>
                  <a:lnTo>
                    <a:pt x="399" y="730"/>
                  </a:lnTo>
                  <a:lnTo>
                    <a:pt x="399" y="651"/>
                  </a:lnTo>
                  <a:lnTo>
                    <a:pt x="288" y="651"/>
                  </a:lnTo>
                  <a:lnTo>
                    <a:pt x="288" y="314"/>
                  </a:lnTo>
                  <a:lnTo>
                    <a:pt x="310" y="202"/>
                  </a:lnTo>
                  <a:lnTo>
                    <a:pt x="366" y="124"/>
                  </a:lnTo>
                  <a:lnTo>
                    <a:pt x="443" y="79"/>
                  </a:lnTo>
                  <a:lnTo>
                    <a:pt x="521" y="56"/>
                  </a:lnTo>
                  <a:lnTo>
                    <a:pt x="543" y="56"/>
                  </a:lnTo>
                  <a:lnTo>
                    <a:pt x="576" y="67"/>
                  </a:lnTo>
                  <a:lnTo>
                    <a:pt x="587" y="90"/>
                  </a:lnTo>
                  <a:lnTo>
                    <a:pt x="610" y="157"/>
                  </a:lnTo>
                  <a:lnTo>
                    <a:pt x="610" y="651"/>
                  </a:lnTo>
                  <a:lnTo>
                    <a:pt x="499" y="651"/>
                  </a:lnTo>
                  <a:lnTo>
                    <a:pt x="499" y="730"/>
                  </a:lnTo>
                  <a:lnTo>
                    <a:pt x="909" y="730"/>
                  </a:lnTo>
                  <a:lnTo>
                    <a:pt x="909" y="651"/>
                  </a:lnTo>
                  <a:lnTo>
                    <a:pt x="798" y="651"/>
                  </a:lnTo>
                  <a:lnTo>
                    <a:pt x="798" y="236"/>
                  </a:lnTo>
                  <a:lnTo>
                    <a:pt x="776" y="124"/>
                  </a:lnTo>
                  <a:lnTo>
                    <a:pt x="732" y="56"/>
                  </a:lnTo>
                  <a:lnTo>
                    <a:pt x="654" y="11"/>
                  </a:lnTo>
                  <a:lnTo>
                    <a:pt x="554" y="0"/>
                  </a:lnTo>
                  <a:lnTo>
                    <a:pt x="454" y="11"/>
                  </a:lnTo>
                  <a:lnTo>
                    <a:pt x="366" y="56"/>
                  </a:lnTo>
                  <a:lnTo>
                    <a:pt x="310" y="112"/>
                  </a:lnTo>
                  <a:lnTo>
                    <a:pt x="266" y="180"/>
                  </a:lnTo>
                  <a:lnTo>
                    <a:pt x="266" y="0"/>
                  </a:lnTo>
                  <a:lnTo>
                    <a:pt x="0" y="11"/>
                  </a:lnTo>
                  <a:lnTo>
                    <a:pt x="0" y="90"/>
                  </a:lnTo>
                  <a:lnTo>
                    <a:pt x="77" y="90"/>
                  </a:lnTo>
                  <a:lnTo>
                    <a:pt x="99" y="101"/>
                  </a:lnTo>
                  <a:lnTo>
                    <a:pt x="99" y="124"/>
                  </a:lnTo>
                  <a:lnTo>
                    <a:pt x="110" y="157"/>
                  </a:lnTo>
                  <a:lnTo>
                    <a:pt x="110" y="651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6" name="Freeform 16"/>
            <p:cNvSpPr>
              <a:spLocks noEditPoints="1"/>
            </p:cNvSpPr>
            <p:nvPr/>
          </p:nvSpPr>
          <p:spPr bwMode="auto">
            <a:xfrm>
              <a:off x="12108" y="1609"/>
              <a:ext cx="943" cy="1100"/>
            </a:xfrm>
            <a:custGeom>
              <a:avLst/>
              <a:gdLst/>
              <a:ahLst/>
              <a:cxnLst>
                <a:cxn ang="0">
                  <a:pos x="311" y="583"/>
                </a:cxn>
                <a:cxn ang="0">
                  <a:pos x="577" y="583"/>
                </a:cxn>
                <a:cxn ang="0">
                  <a:pos x="710" y="561"/>
                </a:cxn>
                <a:cxn ang="0">
                  <a:pos x="832" y="505"/>
                </a:cxn>
                <a:cxn ang="0">
                  <a:pos x="910" y="404"/>
                </a:cxn>
                <a:cxn ang="0">
                  <a:pos x="943" y="292"/>
                </a:cxn>
                <a:cxn ang="0">
                  <a:pos x="910" y="179"/>
                </a:cxn>
                <a:cxn ang="0">
                  <a:pos x="832" y="90"/>
                </a:cxn>
                <a:cxn ang="0">
                  <a:pos x="721" y="22"/>
                </a:cxn>
                <a:cxn ang="0">
                  <a:pos x="566" y="0"/>
                </a:cxn>
                <a:cxn ang="0">
                  <a:pos x="0" y="0"/>
                </a:cxn>
                <a:cxn ang="0">
                  <a:pos x="0" y="45"/>
                </a:cxn>
                <a:cxn ang="0">
                  <a:pos x="89" y="45"/>
                </a:cxn>
                <a:cxn ang="0">
                  <a:pos x="133" y="56"/>
                </a:cxn>
                <a:cxn ang="0">
                  <a:pos x="144" y="56"/>
                </a:cxn>
                <a:cxn ang="0">
                  <a:pos x="155" y="78"/>
                </a:cxn>
                <a:cxn ang="0">
                  <a:pos x="167" y="90"/>
                </a:cxn>
                <a:cxn ang="0">
                  <a:pos x="167" y="1010"/>
                </a:cxn>
                <a:cxn ang="0">
                  <a:pos x="155" y="1032"/>
                </a:cxn>
                <a:cxn ang="0">
                  <a:pos x="144" y="1044"/>
                </a:cxn>
                <a:cxn ang="0">
                  <a:pos x="89" y="1044"/>
                </a:cxn>
                <a:cxn ang="0">
                  <a:pos x="45" y="1055"/>
                </a:cxn>
                <a:cxn ang="0">
                  <a:pos x="0" y="1055"/>
                </a:cxn>
                <a:cxn ang="0">
                  <a:pos x="0" y="1100"/>
                </a:cxn>
                <a:cxn ang="0">
                  <a:pos x="477" y="1100"/>
                </a:cxn>
                <a:cxn ang="0">
                  <a:pos x="477" y="1055"/>
                </a:cxn>
                <a:cxn ang="0">
                  <a:pos x="377" y="1055"/>
                </a:cxn>
                <a:cxn ang="0">
                  <a:pos x="344" y="1044"/>
                </a:cxn>
                <a:cxn ang="0">
                  <a:pos x="322" y="1032"/>
                </a:cxn>
                <a:cxn ang="0">
                  <a:pos x="311" y="1021"/>
                </a:cxn>
                <a:cxn ang="0">
                  <a:pos x="311" y="976"/>
                </a:cxn>
                <a:cxn ang="0">
                  <a:pos x="311" y="583"/>
                </a:cxn>
                <a:cxn ang="0">
                  <a:pos x="300" y="550"/>
                </a:cxn>
                <a:cxn ang="0">
                  <a:pos x="300" y="78"/>
                </a:cxn>
                <a:cxn ang="0">
                  <a:pos x="322" y="56"/>
                </a:cxn>
                <a:cxn ang="0">
                  <a:pos x="344" y="45"/>
                </a:cxn>
                <a:cxn ang="0">
                  <a:pos x="521" y="45"/>
                </a:cxn>
                <a:cxn ang="0">
                  <a:pos x="632" y="56"/>
                </a:cxn>
                <a:cxn ang="0">
                  <a:pos x="699" y="90"/>
                </a:cxn>
                <a:cxn ang="0">
                  <a:pos x="743" y="146"/>
                </a:cxn>
                <a:cxn ang="0">
                  <a:pos x="766" y="191"/>
                </a:cxn>
                <a:cxn ang="0">
                  <a:pos x="777" y="247"/>
                </a:cxn>
                <a:cxn ang="0">
                  <a:pos x="777" y="336"/>
                </a:cxn>
                <a:cxn ang="0">
                  <a:pos x="766" y="393"/>
                </a:cxn>
                <a:cxn ang="0">
                  <a:pos x="743" y="449"/>
                </a:cxn>
                <a:cxn ang="0">
                  <a:pos x="699" y="494"/>
                </a:cxn>
                <a:cxn ang="0">
                  <a:pos x="632" y="527"/>
                </a:cxn>
                <a:cxn ang="0">
                  <a:pos x="521" y="550"/>
                </a:cxn>
                <a:cxn ang="0">
                  <a:pos x="300" y="550"/>
                </a:cxn>
              </a:cxnLst>
              <a:rect l="0" t="0" r="r" b="b"/>
              <a:pathLst>
                <a:path w="943" h="1100">
                  <a:moveTo>
                    <a:pt x="311" y="583"/>
                  </a:moveTo>
                  <a:lnTo>
                    <a:pt x="577" y="583"/>
                  </a:lnTo>
                  <a:lnTo>
                    <a:pt x="710" y="561"/>
                  </a:lnTo>
                  <a:lnTo>
                    <a:pt x="832" y="505"/>
                  </a:lnTo>
                  <a:lnTo>
                    <a:pt x="910" y="404"/>
                  </a:lnTo>
                  <a:lnTo>
                    <a:pt x="943" y="292"/>
                  </a:lnTo>
                  <a:lnTo>
                    <a:pt x="910" y="179"/>
                  </a:lnTo>
                  <a:lnTo>
                    <a:pt x="832" y="90"/>
                  </a:lnTo>
                  <a:lnTo>
                    <a:pt x="721" y="22"/>
                  </a:lnTo>
                  <a:lnTo>
                    <a:pt x="566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89" y="45"/>
                  </a:lnTo>
                  <a:lnTo>
                    <a:pt x="133" y="56"/>
                  </a:lnTo>
                  <a:lnTo>
                    <a:pt x="144" y="56"/>
                  </a:lnTo>
                  <a:lnTo>
                    <a:pt x="155" y="78"/>
                  </a:lnTo>
                  <a:lnTo>
                    <a:pt x="167" y="90"/>
                  </a:lnTo>
                  <a:lnTo>
                    <a:pt x="167" y="1010"/>
                  </a:lnTo>
                  <a:lnTo>
                    <a:pt x="155" y="1032"/>
                  </a:lnTo>
                  <a:lnTo>
                    <a:pt x="144" y="1044"/>
                  </a:lnTo>
                  <a:lnTo>
                    <a:pt x="89" y="1044"/>
                  </a:lnTo>
                  <a:lnTo>
                    <a:pt x="45" y="1055"/>
                  </a:lnTo>
                  <a:lnTo>
                    <a:pt x="0" y="1055"/>
                  </a:lnTo>
                  <a:lnTo>
                    <a:pt x="0" y="1100"/>
                  </a:lnTo>
                  <a:lnTo>
                    <a:pt x="477" y="1100"/>
                  </a:lnTo>
                  <a:lnTo>
                    <a:pt x="477" y="1055"/>
                  </a:lnTo>
                  <a:lnTo>
                    <a:pt x="377" y="1055"/>
                  </a:lnTo>
                  <a:lnTo>
                    <a:pt x="344" y="1044"/>
                  </a:lnTo>
                  <a:lnTo>
                    <a:pt x="322" y="1032"/>
                  </a:lnTo>
                  <a:lnTo>
                    <a:pt x="311" y="1021"/>
                  </a:lnTo>
                  <a:lnTo>
                    <a:pt x="311" y="976"/>
                  </a:lnTo>
                  <a:lnTo>
                    <a:pt x="311" y="583"/>
                  </a:lnTo>
                  <a:close/>
                  <a:moveTo>
                    <a:pt x="300" y="550"/>
                  </a:moveTo>
                  <a:lnTo>
                    <a:pt x="300" y="78"/>
                  </a:lnTo>
                  <a:lnTo>
                    <a:pt x="322" y="56"/>
                  </a:lnTo>
                  <a:lnTo>
                    <a:pt x="344" y="45"/>
                  </a:lnTo>
                  <a:lnTo>
                    <a:pt x="521" y="45"/>
                  </a:lnTo>
                  <a:lnTo>
                    <a:pt x="632" y="56"/>
                  </a:lnTo>
                  <a:lnTo>
                    <a:pt x="699" y="90"/>
                  </a:lnTo>
                  <a:lnTo>
                    <a:pt x="743" y="146"/>
                  </a:lnTo>
                  <a:lnTo>
                    <a:pt x="766" y="191"/>
                  </a:lnTo>
                  <a:lnTo>
                    <a:pt x="777" y="247"/>
                  </a:lnTo>
                  <a:lnTo>
                    <a:pt x="777" y="336"/>
                  </a:lnTo>
                  <a:lnTo>
                    <a:pt x="766" y="393"/>
                  </a:lnTo>
                  <a:lnTo>
                    <a:pt x="743" y="449"/>
                  </a:lnTo>
                  <a:lnTo>
                    <a:pt x="699" y="494"/>
                  </a:lnTo>
                  <a:lnTo>
                    <a:pt x="632" y="527"/>
                  </a:lnTo>
                  <a:lnTo>
                    <a:pt x="521" y="550"/>
                  </a:lnTo>
                  <a:lnTo>
                    <a:pt x="300" y="5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7" name="Freeform 17"/>
            <p:cNvSpPr>
              <a:spLocks/>
            </p:cNvSpPr>
            <p:nvPr/>
          </p:nvSpPr>
          <p:spPr bwMode="auto">
            <a:xfrm>
              <a:off x="13184" y="1990"/>
              <a:ext cx="544" cy="719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4" y="225"/>
                </a:cxn>
                <a:cxn ang="0">
                  <a:pos x="277" y="135"/>
                </a:cxn>
                <a:cxn ang="0">
                  <a:pos x="344" y="68"/>
                </a:cxn>
                <a:cxn ang="0">
                  <a:pos x="422" y="34"/>
                </a:cxn>
                <a:cxn ang="0">
                  <a:pos x="433" y="34"/>
                </a:cxn>
                <a:cxn ang="0">
                  <a:pos x="444" y="45"/>
                </a:cxn>
                <a:cxn ang="0">
                  <a:pos x="433" y="45"/>
                </a:cxn>
                <a:cxn ang="0">
                  <a:pos x="422" y="56"/>
                </a:cxn>
                <a:cxn ang="0">
                  <a:pos x="399" y="101"/>
                </a:cxn>
                <a:cxn ang="0">
                  <a:pos x="411" y="135"/>
                </a:cxn>
                <a:cxn ang="0">
                  <a:pos x="422" y="158"/>
                </a:cxn>
                <a:cxn ang="0">
                  <a:pos x="444" y="169"/>
                </a:cxn>
                <a:cxn ang="0">
                  <a:pos x="488" y="169"/>
                </a:cxn>
                <a:cxn ang="0">
                  <a:pos x="510" y="158"/>
                </a:cxn>
                <a:cxn ang="0">
                  <a:pos x="521" y="146"/>
                </a:cxn>
                <a:cxn ang="0">
                  <a:pos x="544" y="101"/>
                </a:cxn>
                <a:cxn ang="0">
                  <a:pos x="533" y="68"/>
                </a:cxn>
                <a:cxn ang="0">
                  <a:pos x="521" y="45"/>
                </a:cxn>
                <a:cxn ang="0">
                  <a:pos x="488" y="23"/>
                </a:cxn>
                <a:cxn ang="0">
                  <a:pos x="422" y="0"/>
                </a:cxn>
                <a:cxn ang="0">
                  <a:pos x="344" y="23"/>
                </a:cxn>
                <a:cxn ang="0">
                  <a:pos x="289" y="68"/>
                </a:cxn>
                <a:cxn ang="0">
                  <a:pos x="244" y="124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44" y="68"/>
                </a:cxn>
                <a:cxn ang="0">
                  <a:pos x="89" y="79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651"/>
                </a:cxn>
                <a:cxn ang="0">
                  <a:pos x="100" y="663"/>
                </a:cxn>
                <a:cxn ang="0">
                  <a:pos x="44" y="663"/>
                </a:cxn>
                <a:cxn ang="0">
                  <a:pos x="0" y="674"/>
                </a:cxn>
                <a:cxn ang="0">
                  <a:pos x="0" y="719"/>
                </a:cxn>
                <a:cxn ang="0">
                  <a:pos x="388" y="719"/>
                </a:cxn>
                <a:cxn ang="0">
                  <a:pos x="388" y="674"/>
                </a:cxn>
                <a:cxn ang="0">
                  <a:pos x="300" y="674"/>
                </a:cxn>
                <a:cxn ang="0">
                  <a:pos x="266" y="663"/>
                </a:cxn>
                <a:cxn ang="0">
                  <a:pos x="244" y="651"/>
                </a:cxn>
                <a:cxn ang="0">
                  <a:pos x="233" y="640"/>
                </a:cxn>
                <a:cxn ang="0">
                  <a:pos x="233" y="595"/>
                </a:cxn>
              </a:cxnLst>
              <a:rect l="0" t="0" r="r" b="b"/>
              <a:pathLst>
                <a:path w="544" h="719">
                  <a:moveTo>
                    <a:pt x="233" y="595"/>
                  </a:moveTo>
                  <a:lnTo>
                    <a:pt x="233" y="348"/>
                  </a:lnTo>
                  <a:lnTo>
                    <a:pt x="244" y="225"/>
                  </a:lnTo>
                  <a:lnTo>
                    <a:pt x="277" y="135"/>
                  </a:lnTo>
                  <a:lnTo>
                    <a:pt x="344" y="68"/>
                  </a:lnTo>
                  <a:lnTo>
                    <a:pt x="422" y="34"/>
                  </a:lnTo>
                  <a:lnTo>
                    <a:pt x="433" y="34"/>
                  </a:lnTo>
                  <a:lnTo>
                    <a:pt x="444" y="45"/>
                  </a:lnTo>
                  <a:lnTo>
                    <a:pt x="433" y="45"/>
                  </a:lnTo>
                  <a:lnTo>
                    <a:pt x="422" y="56"/>
                  </a:lnTo>
                  <a:lnTo>
                    <a:pt x="399" y="101"/>
                  </a:lnTo>
                  <a:lnTo>
                    <a:pt x="411" y="135"/>
                  </a:lnTo>
                  <a:lnTo>
                    <a:pt x="422" y="158"/>
                  </a:lnTo>
                  <a:lnTo>
                    <a:pt x="444" y="169"/>
                  </a:lnTo>
                  <a:lnTo>
                    <a:pt x="488" y="169"/>
                  </a:lnTo>
                  <a:lnTo>
                    <a:pt x="510" y="158"/>
                  </a:lnTo>
                  <a:lnTo>
                    <a:pt x="521" y="146"/>
                  </a:lnTo>
                  <a:lnTo>
                    <a:pt x="544" y="101"/>
                  </a:lnTo>
                  <a:lnTo>
                    <a:pt x="533" y="68"/>
                  </a:lnTo>
                  <a:lnTo>
                    <a:pt x="521" y="45"/>
                  </a:lnTo>
                  <a:lnTo>
                    <a:pt x="488" y="23"/>
                  </a:lnTo>
                  <a:lnTo>
                    <a:pt x="422" y="0"/>
                  </a:lnTo>
                  <a:lnTo>
                    <a:pt x="344" y="23"/>
                  </a:lnTo>
                  <a:lnTo>
                    <a:pt x="289" y="68"/>
                  </a:lnTo>
                  <a:lnTo>
                    <a:pt x="244" y="124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3"/>
                  </a:lnTo>
                  <a:lnTo>
                    <a:pt x="0" y="68"/>
                  </a:lnTo>
                  <a:lnTo>
                    <a:pt x="44" y="68"/>
                  </a:lnTo>
                  <a:lnTo>
                    <a:pt x="89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651"/>
                  </a:lnTo>
                  <a:lnTo>
                    <a:pt x="100" y="663"/>
                  </a:lnTo>
                  <a:lnTo>
                    <a:pt x="44" y="663"/>
                  </a:lnTo>
                  <a:lnTo>
                    <a:pt x="0" y="674"/>
                  </a:lnTo>
                  <a:lnTo>
                    <a:pt x="0" y="719"/>
                  </a:lnTo>
                  <a:lnTo>
                    <a:pt x="388" y="719"/>
                  </a:lnTo>
                  <a:lnTo>
                    <a:pt x="388" y="674"/>
                  </a:lnTo>
                  <a:lnTo>
                    <a:pt x="300" y="674"/>
                  </a:lnTo>
                  <a:lnTo>
                    <a:pt x="266" y="663"/>
                  </a:lnTo>
                  <a:lnTo>
                    <a:pt x="244" y="651"/>
                  </a:lnTo>
                  <a:lnTo>
                    <a:pt x="233" y="640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8" name="Freeform 18"/>
            <p:cNvSpPr>
              <a:spLocks/>
            </p:cNvSpPr>
            <p:nvPr/>
          </p:nvSpPr>
          <p:spPr bwMode="auto">
            <a:xfrm>
              <a:off x="13961" y="1497"/>
              <a:ext cx="210" cy="1616"/>
            </a:xfrm>
            <a:custGeom>
              <a:avLst/>
              <a:gdLst/>
              <a:ahLst/>
              <a:cxnLst>
                <a:cxn ang="0">
                  <a:pos x="210" y="1616"/>
                </a:cxn>
                <a:cxn ang="0">
                  <a:pos x="210" y="1548"/>
                </a:cxn>
                <a:cxn ang="0">
                  <a:pos x="55" y="1548"/>
                </a:cxn>
                <a:cxn ang="0">
                  <a:pos x="55" y="67"/>
                </a:cxn>
                <a:cxn ang="0">
                  <a:pos x="210" y="67"/>
                </a:cxn>
                <a:cxn ang="0">
                  <a:pos x="210" y="0"/>
                </a:cxn>
                <a:cxn ang="0">
                  <a:pos x="0" y="0"/>
                </a:cxn>
                <a:cxn ang="0">
                  <a:pos x="0" y="1616"/>
                </a:cxn>
                <a:cxn ang="0">
                  <a:pos x="210" y="1616"/>
                </a:cxn>
              </a:cxnLst>
              <a:rect l="0" t="0" r="r" b="b"/>
              <a:pathLst>
                <a:path w="210" h="1616">
                  <a:moveTo>
                    <a:pt x="210" y="1616"/>
                  </a:moveTo>
                  <a:lnTo>
                    <a:pt x="210" y="1548"/>
                  </a:lnTo>
                  <a:lnTo>
                    <a:pt x="55" y="1548"/>
                  </a:lnTo>
                  <a:lnTo>
                    <a:pt x="55" y="67"/>
                  </a:lnTo>
                  <a:lnTo>
                    <a:pt x="210" y="67"/>
                  </a:lnTo>
                  <a:lnTo>
                    <a:pt x="210" y="0"/>
                  </a:lnTo>
                  <a:lnTo>
                    <a:pt x="0" y="0"/>
                  </a:lnTo>
                  <a:lnTo>
                    <a:pt x="0" y="1616"/>
                  </a:lnTo>
                  <a:lnTo>
                    <a:pt x="210" y="16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59" name="Freeform 19"/>
            <p:cNvSpPr>
              <a:spLocks noEditPoints="1"/>
            </p:cNvSpPr>
            <p:nvPr/>
          </p:nvSpPr>
          <p:spPr bwMode="auto">
            <a:xfrm>
              <a:off x="14271" y="1553"/>
              <a:ext cx="1098" cy="1156"/>
            </a:xfrm>
            <a:custGeom>
              <a:avLst/>
              <a:gdLst/>
              <a:ahLst/>
              <a:cxnLst>
                <a:cxn ang="0">
                  <a:pos x="233" y="965"/>
                </a:cxn>
                <a:cxn ang="0">
                  <a:pos x="167" y="1055"/>
                </a:cxn>
                <a:cxn ang="0">
                  <a:pos x="100" y="1088"/>
                </a:cxn>
                <a:cxn ang="0">
                  <a:pos x="33" y="1111"/>
                </a:cxn>
                <a:cxn ang="0">
                  <a:pos x="11" y="1111"/>
                </a:cxn>
                <a:cxn ang="0">
                  <a:pos x="0" y="1122"/>
                </a:cxn>
                <a:cxn ang="0">
                  <a:pos x="0" y="1133"/>
                </a:cxn>
                <a:cxn ang="0">
                  <a:pos x="22" y="1156"/>
                </a:cxn>
                <a:cxn ang="0">
                  <a:pos x="333" y="1156"/>
                </a:cxn>
                <a:cxn ang="0">
                  <a:pos x="344" y="1144"/>
                </a:cxn>
                <a:cxn ang="0">
                  <a:pos x="344" y="1111"/>
                </a:cxn>
                <a:cxn ang="0">
                  <a:pos x="322" y="1111"/>
                </a:cxn>
                <a:cxn ang="0">
                  <a:pos x="300" y="1100"/>
                </a:cxn>
                <a:cxn ang="0">
                  <a:pos x="277" y="1100"/>
                </a:cxn>
                <a:cxn ang="0">
                  <a:pos x="266" y="1088"/>
                </a:cxn>
                <a:cxn ang="0">
                  <a:pos x="244" y="1043"/>
                </a:cxn>
                <a:cxn ang="0">
                  <a:pos x="255" y="1021"/>
                </a:cxn>
                <a:cxn ang="0">
                  <a:pos x="266" y="987"/>
                </a:cxn>
                <a:cxn ang="0">
                  <a:pos x="289" y="965"/>
                </a:cxn>
                <a:cxn ang="0">
                  <a:pos x="311" y="931"/>
                </a:cxn>
                <a:cxn ang="0">
                  <a:pos x="344" y="875"/>
                </a:cxn>
                <a:cxn ang="0">
                  <a:pos x="388" y="785"/>
                </a:cxn>
                <a:cxn ang="0">
                  <a:pos x="799" y="785"/>
                </a:cxn>
                <a:cxn ang="0">
                  <a:pos x="799" y="841"/>
                </a:cxn>
                <a:cxn ang="0">
                  <a:pos x="810" y="920"/>
                </a:cxn>
                <a:cxn ang="0">
                  <a:pos x="821" y="1010"/>
                </a:cxn>
                <a:cxn ang="0">
                  <a:pos x="821" y="1055"/>
                </a:cxn>
                <a:cxn ang="0">
                  <a:pos x="810" y="1077"/>
                </a:cxn>
                <a:cxn ang="0">
                  <a:pos x="799" y="1088"/>
                </a:cxn>
                <a:cxn ang="0">
                  <a:pos x="777" y="1100"/>
                </a:cxn>
                <a:cxn ang="0">
                  <a:pos x="721" y="1100"/>
                </a:cxn>
                <a:cxn ang="0">
                  <a:pos x="699" y="1111"/>
                </a:cxn>
                <a:cxn ang="0">
                  <a:pos x="677" y="1111"/>
                </a:cxn>
                <a:cxn ang="0">
                  <a:pos x="666" y="1122"/>
                </a:cxn>
                <a:cxn ang="0">
                  <a:pos x="666" y="1144"/>
                </a:cxn>
                <a:cxn ang="0">
                  <a:pos x="677" y="1156"/>
                </a:cxn>
                <a:cxn ang="0">
                  <a:pos x="1087" y="1156"/>
                </a:cxn>
                <a:cxn ang="0">
                  <a:pos x="1098" y="1144"/>
                </a:cxn>
                <a:cxn ang="0">
                  <a:pos x="1098" y="1111"/>
                </a:cxn>
                <a:cxn ang="0">
                  <a:pos x="1021" y="1111"/>
                </a:cxn>
                <a:cxn ang="0">
                  <a:pos x="987" y="1100"/>
                </a:cxn>
                <a:cxn ang="0">
                  <a:pos x="976" y="1100"/>
                </a:cxn>
                <a:cxn ang="0">
                  <a:pos x="965" y="1088"/>
                </a:cxn>
                <a:cxn ang="0">
                  <a:pos x="965" y="1066"/>
                </a:cxn>
                <a:cxn ang="0">
                  <a:pos x="954" y="1043"/>
                </a:cxn>
                <a:cxn ang="0">
                  <a:pos x="854" y="33"/>
                </a:cxn>
                <a:cxn ang="0">
                  <a:pos x="854" y="0"/>
                </a:cxn>
                <a:cxn ang="0">
                  <a:pos x="799" y="0"/>
                </a:cxn>
                <a:cxn ang="0">
                  <a:pos x="799" y="11"/>
                </a:cxn>
                <a:cxn ang="0">
                  <a:pos x="788" y="22"/>
                </a:cxn>
                <a:cxn ang="0">
                  <a:pos x="233" y="965"/>
                </a:cxn>
                <a:cxn ang="0">
                  <a:pos x="422" y="729"/>
                </a:cxn>
                <a:cxn ang="0">
                  <a:pos x="743" y="202"/>
                </a:cxn>
                <a:cxn ang="0">
                  <a:pos x="788" y="729"/>
                </a:cxn>
                <a:cxn ang="0">
                  <a:pos x="422" y="729"/>
                </a:cxn>
              </a:cxnLst>
              <a:rect l="0" t="0" r="r" b="b"/>
              <a:pathLst>
                <a:path w="1098" h="1156">
                  <a:moveTo>
                    <a:pt x="233" y="965"/>
                  </a:moveTo>
                  <a:lnTo>
                    <a:pt x="167" y="1055"/>
                  </a:lnTo>
                  <a:lnTo>
                    <a:pt x="100" y="1088"/>
                  </a:lnTo>
                  <a:lnTo>
                    <a:pt x="33" y="1111"/>
                  </a:lnTo>
                  <a:lnTo>
                    <a:pt x="11" y="1111"/>
                  </a:lnTo>
                  <a:lnTo>
                    <a:pt x="0" y="1122"/>
                  </a:lnTo>
                  <a:lnTo>
                    <a:pt x="0" y="1133"/>
                  </a:lnTo>
                  <a:lnTo>
                    <a:pt x="22" y="1156"/>
                  </a:lnTo>
                  <a:lnTo>
                    <a:pt x="333" y="1156"/>
                  </a:lnTo>
                  <a:lnTo>
                    <a:pt x="344" y="1144"/>
                  </a:lnTo>
                  <a:lnTo>
                    <a:pt x="344" y="1111"/>
                  </a:lnTo>
                  <a:lnTo>
                    <a:pt x="322" y="1111"/>
                  </a:lnTo>
                  <a:lnTo>
                    <a:pt x="300" y="1100"/>
                  </a:lnTo>
                  <a:lnTo>
                    <a:pt x="277" y="1100"/>
                  </a:lnTo>
                  <a:lnTo>
                    <a:pt x="266" y="1088"/>
                  </a:lnTo>
                  <a:lnTo>
                    <a:pt x="244" y="1043"/>
                  </a:lnTo>
                  <a:lnTo>
                    <a:pt x="255" y="1021"/>
                  </a:lnTo>
                  <a:lnTo>
                    <a:pt x="266" y="987"/>
                  </a:lnTo>
                  <a:lnTo>
                    <a:pt x="289" y="965"/>
                  </a:lnTo>
                  <a:lnTo>
                    <a:pt x="311" y="931"/>
                  </a:lnTo>
                  <a:lnTo>
                    <a:pt x="344" y="875"/>
                  </a:lnTo>
                  <a:lnTo>
                    <a:pt x="388" y="785"/>
                  </a:lnTo>
                  <a:lnTo>
                    <a:pt x="799" y="785"/>
                  </a:lnTo>
                  <a:lnTo>
                    <a:pt x="799" y="841"/>
                  </a:lnTo>
                  <a:lnTo>
                    <a:pt x="810" y="920"/>
                  </a:lnTo>
                  <a:lnTo>
                    <a:pt x="821" y="1010"/>
                  </a:lnTo>
                  <a:lnTo>
                    <a:pt x="821" y="1055"/>
                  </a:lnTo>
                  <a:lnTo>
                    <a:pt x="810" y="1077"/>
                  </a:lnTo>
                  <a:lnTo>
                    <a:pt x="799" y="1088"/>
                  </a:lnTo>
                  <a:lnTo>
                    <a:pt x="777" y="1100"/>
                  </a:lnTo>
                  <a:lnTo>
                    <a:pt x="721" y="1100"/>
                  </a:lnTo>
                  <a:lnTo>
                    <a:pt x="699" y="1111"/>
                  </a:lnTo>
                  <a:lnTo>
                    <a:pt x="677" y="1111"/>
                  </a:lnTo>
                  <a:lnTo>
                    <a:pt x="666" y="1122"/>
                  </a:lnTo>
                  <a:lnTo>
                    <a:pt x="666" y="1144"/>
                  </a:lnTo>
                  <a:lnTo>
                    <a:pt x="677" y="1156"/>
                  </a:lnTo>
                  <a:lnTo>
                    <a:pt x="1087" y="1156"/>
                  </a:lnTo>
                  <a:lnTo>
                    <a:pt x="1098" y="1144"/>
                  </a:lnTo>
                  <a:lnTo>
                    <a:pt x="1098" y="1111"/>
                  </a:lnTo>
                  <a:lnTo>
                    <a:pt x="1021" y="1111"/>
                  </a:lnTo>
                  <a:lnTo>
                    <a:pt x="987" y="1100"/>
                  </a:lnTo>
                  <a:lnTo>
                    <a:pt x="976" y="1100"/>
                  </a:lnTo>
                  <a:lnTo>
                    <a:pt x="965" y="1088"/>
                  </a:lnTo>
                  <a:lnTo>
                    <a:pt x="965" y="1066"/>
                  </a:lnTo>
                  <a:lnTo>
                    <a:pt x="954" y="1043"/>
                  </a:lnTo>
                  <a:lnTo>
                    <a:pt x="854" y="33"/>
                  </a:lnTo>
                  <a:lnTo>
                    <a:pt x="854" y="0"/>
                  </a:lnTo>
                  <a:lnTo>
                    <a:pt x="799" y="0"/>
                  </a:lnTo>
                  <a:lnTo>
                    <a:pt x="799" y="11"/>
                  </a:lnTo>
                  <a:lnTo>
                    <a:pt x="788" y="22"/>
                  </a:lnTo>
                  <a:lnTo>
                    <a:pt x="233" y="965"/>
                  </a:lnTo>
                  <a:close/>
                  <a:moveTo>
                    <a:pt x="422" y="729"/>
                  </a:moveTo>
                  <a:lnTo>
                    <a:pt x="743" y="202"/>
                  </a:lnTo>
                  <a:lnTo>
                    <a:pt x="788" y="729"/>
                  </a:lnTo>
                  <a:lnTo>
                    <a:pt x="422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0" name="Freeform 20"/>
            <p:cNvSpPr>
              <a:spLocks noEditPoints="1"/>
            </p:cNvSpPr>
            <p:nvPr/>
          </p:nvSpPr>
          <p:spPr bwMode="auto">
            <a:xfrm>
              <a:off x="15480" y="1609"/>
              <a:ext cx="1143" cy="1100"/>
            </a:xfrm>
            <a:custGeom>
              <a:avLst/>
              <a:gdLst/>
              <a:ahLst/>
              <a:cxnLst>
                <a:cxn ang="0">
                  <a:pos x="178" y="999"/>
                </a:cxn>
                <a:cxn ang="0">
                  <a:pos x="156" y="1044"/>
                </a:cxn>
                <a:cxn ang="0">
                  <a:pos x="45" y="1055"/>
                </a:cxn>
                <a:cxn ang="0">
                  <a:pos x="0" y="1066"/>
                </a:cxn>
                <a:cxn ang="0">
                  <a:pos x="11" y="1100"/>
                </a:cxn>
                <a:cxn ang="0">
                  <a:pos x="766" y="1077"/>
                </a:cxn>
                <a:cxn ang="0">
                  <a:pos x="976" y="943"/>
                </a:cxn>
                <a:cxn ang="0">
                  <a:pos x="1054" y="752"/>
                </a:cxn>
                <a:cxn ang="0">
                  <a:pos x="987" y="595"/>
                </a:cxn>
                <a:cxn ang="0">
                  <a:pos x="810" y="527"/>
                </a:cxn>
                <a:cxn ang="0">
                  <a:pos x="1043" y="415"/>
                </a:cxn>
                <a:cxn ang="0">
                  <a:pos x="1143" y="213"/>
                </a:cxn>
                <a:cxn ang="0">
                  <a:pos x="1065" y="56"/>
                </a:cxn>
                <a:cxn ang="0">
                  <a:pos x="843" y="0"/>
                </a:cxn>
                <a:cxn ang="0">
                  <a:pos x="266" y="11"/>
                </a:cxn>
                <a:cxn ang="0">
                  <a:pos x="278" y="45"/>
                </a:cxn>
                <a:cxn ang="0">
                  <a:pos x="400" y="56"/>
                </a:cxn>
                <a:cxn ang="0">
                  <a:pos x="411" y="101"/>
                </a:cxn>
                <a:cxn ang="0">
                  <a:pos x="433" y="505"/>
                </a:cxn>
                <a:cxn ang="0">
                  <a:pos x="544" y="78"/>
                </a:cxn>
                <a:cxn ang="0">
                  <a:pos x="566" y="45"/>
                </a:cxn>
                <a:cxn ang="0">
                  <a:pos x="910" y="56"/>
                </a:cxn>
                <a:cxn ang="0">
                  <a:pos x="987" y="157"/>
                </a:cxn>
                <a:cxn ang="0">
                  <a:pos x="976" y="314"/>
                </a:cxn>
                <a:cxn ang="0">
                  <a:pos x="799" y="482"/>
                </a:cxn>
                <a:cxn ang="0">
                  <a:pos x="433" y="505"/>
                </a:cxn>
                <a:cxn ang="0">
                  <a:pos x="333" y="1055"/>
                </a:cxn>
                <a:cxn ang="0">
                  <a:pos x="311" y="1044"/>
                </a:cxn>
                <a:cxn ang="0">
                  <a:pos x="300" y="1021"/>
                </a:cxn>
                <a:cxn ang="0">
                  <a:pos x="311" y="999"/>
                </a:cxn>
                <a:cxn ang="0">
                  <a:pos x="721" y="539"/>
                </a:cxn>
                <a:cxn ang="0">
                  <a:pos x="854" y="583"/>
                </a:cxn>
                <a:cxn ang="0">
                  <a:pos x="910" y="684"/>
                </a:cxn>
                <a:cxn ang="0">
                  <a:pos x="888" y="853"/>
                </a:cxn>
                <a:cxn ang="0">
                  <a:pos x="710" y="1021"/>
                </a:cxn>
                <a:cxn ang="0">
                  <a:pos x="366" y="1055"/>
                </a:cxn>
              </a:cxnLst>
              <a:rect l="0" t="0" r="r" b="b"/>
              <a:pathLst>
                <a:path w="1143" h="1100">
                  <a:moveTo>
                    <a:pt x="189" y="976"/>
                  </a:moveTo>
                  <a:lnTo>
                    <a:pt x="178" y="999"/>
                  </a:lnTo>
                  <a:lnTo>
                    <a:pt x="178" y="1021"/>
                  </a:lnTo>
                  <a:lnTo>
                    <a:pt x="156" y="1044"/>
                  </a:lnTo>
                  <a:lnTo>
                    <a:pt x="89" y="1044"/>
                  </a:lnTo>
                  <a:lnTo>
                    <a:pt x="45" y="1055"/>
                  </a:lnTo>
                  <a:lnTo>
                    <a:pt x="11" y="1055"/>
                  </a:lnTo>
                  <a:lnTo>
                    <a:pt x="0" y="1066"/>
                  </a:lnTo>
                  <a:lnTo>
                    <a:pt x="0" y="1088"/>
                  </a:lnTo>
                  <a:lnTo>
                    <a:pt x="11" y="1100"/>
                  </a:lnTo>
                  <a:lnTo>
                    <a:pt x="621" y="1100"/>
                  </a:lnTo>
                  <a:lnTo>
                    <a:pt x="766" y="1077"/>
                  </a:lnTo>
                  <a:lnTo>
                    <a:pt x="888" y="1021"/>
                  </a:lnTo>
                  <a:lnTo>
                    <a:pt x="976" y="943"/>
                  </a:lnTo>
                  <a:lnTo>
                    <a:pt x="1032" y="853"/>
                  </a:lnTo>
                  <a:lnTo>
                    <a:pt x="1054" y="752"/>
                  </a:lnTo>
                  <a:lnTo>
                    <a:pt x="1043" y="673"/>
                  </a:lnTo>
                  <a:lnTo>
                    <a:pt x="987" y="595"/>
                  </a:lnTo>
                  <a:lnTo>
                    <a:pt x="910" y="550"/>
                  </a:lnTo>
                  <a:lnTo>
                    <a:pt x="810" y="527"/>
                  </a:lnTo>
                  <a:lnTo>
                    <a:pt x="932" y="482"/>
                  </a:lnTo>
                  <a:lnTo>
                    <a:pt x="1043" y="415"/>
                  </a:lnTo>
                  <a:lnTo>
                    <a:pt x="1121" y="325"/>
                  </a:lnTo>
                  <a:lnTo>
                    <a:pt x="1143" y="213"/>
                  </a:lnTo>
                  <a:lnTo>
                    <a:pt x="1121" y="134"/>
                  </a:lnTo>
                  <a:lnTo>
                    <a:pt x="1065" y="56"/>
                  </a:lnTo>
                  <a:lnTo>
                    <a:pt x="976" y="11"/>
                  </a:lnTo>
                  <a:lnTo>
                    <a:pt x="843" y="0"/>
                  </a:lnTo>
                  <a:lnTo>
                    <a:pt x="278" y="0"/>
                  </a:lnTo>
                  <a:lnTo>
                    <a:pt x="266" y="11"/>
                  </a:lnTo>
                  <a:lnTo>
                    <a:pt x="266" y="33"/>
                  </a:lnTo>
                  <a:lnTo>
                    <a:pt x="278" y="45"/>
                  </a:lnTo>
                  <a:lnTo>
                    <a:pt x="388" y="45"/>
                  </a:lnTo>
                  <a:lnTo>
                    <a:pt x="400" y="56"/>
                  </a:lnTo>
                  <a:lnTo>
                    <a:pt x="411" y="56"/>
                  </a:lnTo>
                  <a:lnTo>
                    <a:pt x="411" y="101"/>
                  </a:lnTo>
                  <a:lnTo>
                    <a:pt x="189" y="976"/>
                  </a:lnTo>
                  <a:close/>
                  <a:moveTo>
                    <a:pt x="433" y="505"/>
                  </a:moveTo>
                  <a:lnTo>
                    <a:pt x="533" y="101"/>
                  </a:lnTo>
                  <a:lnTo>
                    <a:pt x="544" y="78"/>
                  </a:lnTo>
                  <a:lnTo>
                    <a:pt x="544" y="56"/>
                  </a:lnTo>
                  <a:lnTo>
                    <a:pt x="566" y="45"/>
                  </a:lnTo>
                  <a:lnTo>
                    <a:pt x="821" y="45"/>
                  </a:lnTo>
                  <a:lnTo>
                    <a:pt x="910" y="56"/>
                  </a:lnTo>
                  <a:lnTo>
                    <a:pt x="965" y="101"/>
                  </a:lnTo>
                  <a:lnTo>
                    <a:pt x="987" y="157"/>
                  </a:lnTo>
                  <a:lnTo>
                    <a:pt x="999" y="213"/>
                  </a:lnTo>
                  <a:lnTo>
                    <a:pt x="976" y="314"/>
                  </a:lnTo>
                  <a:lnTo>
                    <a:pt x="910" y="415"/>
                  </a:lnTo>
                  <a:lnTo>
                    <a:pt x="799" y="482"/>
                  </a:lnTo>
                  <a:lnTo>
                    <a:pt x="666" y="505"/>
                  </a:lnTo>
                  <a:lnTo>
                    <a:pt x="433" y="505"/>
                  </a:lnTo>
                  <a:close/>
                  <a:moveTo>
                    <a:pt x="366" y="1055"/>
                  </a:moveTo>
                  <a:lnTo>
                    <a:pt x="333" y="1055"/>
                  </a:lnTo>
                  <a:lnTo>
                    <a:pt x="322" y="1044"/>
                  </a:lnTo>
                  <a:lnTo>
                    <a:pt x="311" y="1044"/>
                  </a:lnTo>
                  <a:lnTo>
                    <a:pt x="300" y="1032"/>
                  </a:lnTo>
                  <a:lnTo>
                    <a:pt x="300" y="1021"/>
                  </a:lnTo>
                  <a:lnTo>
                    <a:pt x="311" y="1010"/>
                  </a:lnTo>
                  <a:lnTo>
                    <a:pt x="311" y="999"/>
                  </a:lnTo>
                  <a:lnTo>
                    <a:pt x="422" y="539"/>
                  </a:lnTo>
                  <a:lnTo>
                    <a:pt x="721" y="539"/>
                  </a:lnTo>
                  <a:lnTo>
                    <a:pt x="799" y="550"/>
                  </a:lnTo>
                  <a:lnTo>
                    <a:pt x="854" y="583"/>
                  </a:lnTo>
                  <a:lnTo>
                    <a:pt x="888" y="640"/>
                  </a:lnTo>
                  <a:lnTo>
                    <a:pt x="910" y="684"/>
                  </a:lnTo>
                  <a:lnTo>
                    <a:pt x="910" y="729"/>
                  </a:lnTo>
                  <a:lnTo>
                    <a:pt x="888" y="853"/>
                  </a:lnTo>
                  <a:lnTo>
                    <a:pt x="810" y="954"/>
                  </a:lnTo>
                  <a:lnTo>
                    <a:pt x="710" y="1021"/>
                  </a:lnTo>
                  <a:lnTo>
                    <a:pt x="577" y="1055"/>
                  </a:lnTo>
                  <a:lnTo>
                    <a:pt x="366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1" name="Freeform 21"/>
            <p:cNvSpPr>
              <a:spLocks/>
            </p:cNvSpPr>
            <p:nvPr/>
          </p:nvSpPr>
          <p:spPr bwMode="auto">
            <a:xfrm>
              <a:off x="16756" y="1990"/>
              <a:ext cx="654" cy="741"/>
            </a:xfrm>
            <a:custGeom>
              <a:avLst/>
              <a:gdLst/>
              <a:ahLst/>
              <a:cxnLst>
                <a:cxn ang="0">
                  <a:pos x="89" y="640"/>
                </a:cxn>
                <a:cxn ang="0">
                  <a:pos x="78" y="696"/>
                </a:cxn>
                <a:cxn ang="0">
                  <a:pos x="133" y="741"/>
                </a:cxn>
                <a:cxn ang="0">
                  <a:pos x="166" y="730"/>
                </a:cxn>
                <a:cxn ang="0">
                  <a:pos x="188" y="696"/>
                </a:cxn>
                <a:cxn ang="0">
                  <a:pos x="211" y="606"/>
                </a:cxn>
                <a:cxn ang="0">
                  <a:pos x="255" y="438"/>
                </a:cxn>
                <a:cxn ang="0">
                  <a:pos x="288" y="292"/>
                </a:cxn>
                <a:cxn ang="0">
                  <a:pos x="322" y="180"/>
                </a:cxn>
                <a:cxn ang="0">
                  <a:pos x="399" y="79"/>
                </a:cxn>
                <a:cxn ang="0">
                  <a:pos x="477" y="45"/>
                </a:cxn>
                <a:cxn ang="0">
                  <a:pos x="543" y="45"/>
                </a:cxn>
                <a:cxn ang="0">
                  <a:pos x="577" y="56"/>
                </a:cxn>
                <a:cxn ang="0">
                  <a:pos x="554" y="68"/>
                </a:cxn>
                <a:cxn ang="0">
                  <a:pos x="499" y="146"/>
                </a:cxn>
                <a:cxn ang="0">
                  <a:pos x="521" y="180"/>
                </a:cxn>
                <a:cxn ang="0">
                  <a:pos x="588" y="202"/>
                </a:cxn>
                <a:cxn ang="0">
                  <a:pos x="632" y="169"/>
                </a:cxn>
                <a:cxn ang="0">
                  <a:pos x="654" y="113"/>
                </a:cxn>
                <a:cxn ang="0">
                  <a:pos x="599" y="23"/>
                </a:cxn>
                <a:cxn ang="0">
                  <a:pos x="521" y="0"/>
                </a:cxn>
                <a:cxn ang="0">
                  <a:pos x="355" y="79"/>
                </a:cxn>
                <a:cxn ang="0">
                  <a:pos x="299" y="90"/>
                </a:cxn>
                <a:cxn ang="0">
                  <a:pos x="166" y="0"/>
                </a:cxn>
                <a:cxn ang="0">
                  <a:pos x="89" y="34"/>
                </a:cxn>
                <a:cxn ang="0">
                  <a:pos x="55" y="79"/>
                </a:cxn>
                <a:cxn ang="0">
                  <a:pos x="44" y="124"/>
                </a:cxn>
                <a:cxn ang="0">
                  <a:pos x="11" y="191"/>
                </a:cxn>
                <a:cxn ang="0">
                  <a:pos x="0" y="247"/>
                </a:cxn>
                <a:cxn ang="0">
                  <a:pos x="11" y="270"/>
                </a:cxn>
                <a:cxn ang="0">
                  <a:pos x="33" y="259"/>
                </a:cxn>
                <a:cxn ang="0">
                  <a:pos x="44" y="236"/>
                </a:cxn>
                <a:cxn ang="0">
                  <a:pos x="111" y="68"/>
                </a:cxn>
                <a:cxn ang="0">
                  <a:pos x="177" y="34"/>
                </a:cxn>
                <a:cxn ang="0">
                  <a:pos x="200" y="56"/>
                </a:cxn>
                <a:cxn ang="0">
                  <a:pos x="211" y="180"/>
                </a:cxn>
                <a:cxn ang="0">
                  <a:pos x="188" y="247"/>
                </a:cxn>
              </a:cxnLst>
              <a:rect l="0" t="0" r="r" b="b"/>
              <a:pathLst>
                <a:path w="654" h="741">
                  <a:moveTo>
                    <a:pt x="100" y="618"/>
                  </a:moveTo>
                  <a:lnTo>
                    <a:pt x="89" y="640"/>
                  </a:lnTo>
                  <a:lnTo>
                    <a:pt x="89" y="685"/>
                  </a:lnTo>
                  <a:lnTo>
                    <a:pt x="78" y="696"/>
                  </a:lnTo>
                  <a:lnTo>
                    <a:pt x="89" y="719"/>
                  </a:lnTo>
                  <a:lnTo>
                    <a:pt x="133" y="741"/>
                  </a:lnTo>
                  <a:lnTo>
                    <a:pt x="144" y="741"/>
                  </a:lnTo>
                  <a:lnTo>
                    <a:pt x="166" y="730"/>
                  </a:lnTo>
                  <a:lnTo>
                    <a:pt x="177" y="707"/>
                  </a:lnTo>
                  <a:lnTo>
                    <a:pt x="188" y="696"/>
                  </a:lnTo>
                  <a:lnTo>
                    <a:pt x="200" y="663"/>
                  </a:lnTo>
                  <a:lnTo>
                    <a:pt x="211" y="606"/>
                  </a:lnTo>
                  <a:lnTo>
                    <a:pt x="222" y="539"/>
                  </a:lnTo>
                  <a:lnTo>
                    <a:pt x="255" y="438"/>
                  </a:lnTo>
                  <a:lnTo>
                    <a:pt x="266" y="371"/>
                  </a:lnTo>
                  <a:lnTo>
                    <a:pt x="288" y="292"/>
                  </a:lnTo>
                  <a:lnTo>
                    <a:pt x="299" y="225"/>
                  </a:lnTo>
                  <a:lnTo>
                    <a:pt x="322" y="180"/>
                  </a:lnTo>
                  <a:lnTo>
                    <a:pt x="366" y="113"/>
                  </a:lnTo>
                  <a:lnTo>
                    <a:pt x="399" y="79"/>
                  </a:lnTo>
                  <a:lnTo>
                    <a:pt x="444" y="56"/>
                  </a:lnTo>
                  <a:lnTo>
                    <a:pt x="477" y="45"/>
                  </a:lnTo>
                  <a:lnTo>
                    <a:pt x="521" y="34"/>
                  </a:lnTo>
                  <a:lnTo>
                    <a:pt x="543" y="45"/>
                  </a:lnTo>
                  <a:lnTo>
                    <a:pt x="566" y="45"/>
                  </a:lnTo>
                  <a:lnTo>
                    <a:pt x="577" y="56"/>
                  </a:lnTo>
                  <a:lnTo>
                    <a:pt x="588" y="56"/>
                  </a:lnTo>
                  <a:lnTo>
                    <a:pt x="554" y="68"/>
                  </a:lnTo>
                  <a:lnTo>
                    <a:pt x="510" y="113"/>
                  </a:lnTo>
                  <a:lnTo>
                    <a:pt x="499" y="146"/>
                  </a:lnTo>
                  <a:lnTo>
                    <a:pt x="510" y="169"/>
                  </a:lnTo>
                  <a:lnTo>
                    <a:pt x="521" y="180"/>
                  </a:lnTo>
                  <a:lnTo>
                    <a:pt x="532" y="202"/>
                  </a:lnTo>
                  <a:lnTo>
                    <a:pt x="588" y="202"/>
                  </a:lnTo>
                  <a:lnTo>
                    <a:pt x="610" y="191"/>
                  </a:lnTo>
                  <a:lnTo>
                    <a:pt x="632" y="169"/>
                  </a:lnTo>
                  <a:lnTo>
                    <a:pt x="643" y="146"/>
                  </a:lnTo>
                  <a:lnTo>
                    <a:pt x="654" y="113"/>
                  </a:lnTo>
                  <a:lnTo>
                    <a:pt x="632" y="45"/>
                  </a:lnTo>
                  <a:lnTo>
                    <a:pt x="599" y="23"/>
                  </a:lnTo>
                  <a:lnTo>
                    <a:pt x="566" y="12"/>
                  </a:lnTo>
                  <a:lnTo>
                    <a:pt x="521" y="0"/>
                  </a:lnTo>
                  <a:lnTo>
                    <a:pt x="432" y="23"/>
                  </a:lnTo>
                  <a:lnTo>
                    <a:pt x="355" y="79"/>
                  </a:lnTo>
                  <a:lnTo>
                    <a:pt x="310" y="124"/>
                  </a:lnTo>
                  <a:lnTo>
                    <a:pt x="299" y="90"/>
                  </a:lnTo>
                  <a:lnTo>
                    <a:pt x="255" y="23"/>
                  </a:lnTo>
                  <a:lnTo>
                    <a:pt x="166" y="0"/>
                  </a:lnTo>
                  <a:lnTo>
                    <a:pt x="133" y="12"/>
                  </a:lnTo>
                  <a:lnTo>
                    <a:pt x="89" y="34"/>
                  </a:lnTo>
                  <a:lnTo>
                    <a:pt x="78" y="56"/>
                  </a:lnTo>
                  <a:lnTo>
                    <a:pt x="55" y="79"/>
                  </a:lnTo>
                  <a:lnTo>
                    <a:pt x="55" y="90"/>
                  </a:lnTo>
                  <a:lnTo>
                    <a:pt x="44" y="124"/>
                  </a:lnTo>
                  <a:lnTo>
                    <a:pt x="22" y="158"/>
                  </a:lnTo>
                  <a:lnTo>
                    <a:pt x="11" y="191"/>
                  </a:lnTo>
                  <a:lnTo>
                    <a:pt x="11" y="225"/>
                  </a:lnTo>
                  <a:lnTo>
                    <a:pt x="0" y="247"/>
                  </a:lnTo>
                  <a:lnTo>
                    <a:pt x="0" y="259"/>
                  </a:lnTo>
                  <a:lnTo>
                    <a:pt x="11" y="270"/>
                  </a:lnTo>
                  <a:lnTo>
                    <a:pt x="33" y="270"/>
                  </a:lnTo>
                  <a:lnTo>
                    <a:pt x="33" y="259"/>
                  </a:lnTo>
                  <a:lnTo>
                    <a:pt x="44" y="247"/>
                  </a:lnTo>
                  <a:lnTo>
                    <a:pt x="44" y="236"/>
                  </a:lnTo>
                  <a:lnTo>
                    <a:pt x="78" y="135"/>
                  </a:lnTo>
                  <a:lnTo>
                    <a:pt x="111" y="68"/>
                  </a:lnTo>
                  <a:lnTo>
                    <a:pt x="166" y="34"/>
                  </a:lnTo>
                  <a:lnTo>
                    <a:pt x="177" y="34"/>
                  </a:lnTo>
                  <a:lnTo>
                    <a:pt x="200" y="45"/>
                  </a:lnTo>
                  <a:lnTo>
                    <a:pt x="200" y="56"/>
                  </a:lnTo>
                  <a:lnTo>
                    <a:pt x="211" y="79"/>
                  </a:lnTo>
                  <a:lnTo>
                    <a:pt x="211" y="180"/>
                  </a:lnTo>
                  <a:lnTo>
                    <a:pt x="200" y="202"/>
                  </a:lnTo>
                  <a:lnTo>
                    <a:pt x="188" y="247"/>
                  </a:lnTo>
                  <a:lnTo>
                    <a:pt x="100" y="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2" name="Freeform 22"/>
            <p:cNvSpPr>
              <a:spLocks noEditPoints="1"/>
            </p:cNvSpPr>
            <p:nvPr/>
          </p:nvSpPr>
          <p:spPr bwMode="auto">
            <a:xfrm>
              <a:off x="18009" y="2114"/>
              <a:ext cx="1065" cy="381"/>
            </a:xfrm>
            <a:custGeom>
              <a:avLst/>
              <a:gdLst/>
              <a:ahLst/>
              <a:cxnLst>
                <a:cxn ang="0">
                  <a:pos x="1010" y="67"/>
                </a:cxn>
                <a:cxn ang="0">
                  <a:pos x="1043" y="67"/>
                </a:cxn>
                <a:cxn ang="0">
                  <a:pos x="1065" y="45"/>
                </a:cxn>
                <a:cxn ang="0">
                  <a:pos x="1065" y="22"/>
                </a:cxn>
                <a:cxn ang="0">
                  <a:pos x="1043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45"/>
                </a:cxn>
                <a:cxn ang="0">
                  <a:pos x="22" y="67"/>
                </a:cxn>
                <a:cxn ang="0">
                  <a:pos x="56" y="67"/>
                </a:cxn>
                <a:cxn ang="0">
                  <a:pos x="1010" y="67"/>
                </a:cxn>
                <a:cxn ang="0">
                  <a:pos x="1010" y="381"/>
                </a:cxn>
                <a:cxn ang="0">
                  <a:pos x="1043" y="381"/>
                </a:cxn>
                <a:cxn ang="0">
                  <a:pos x="1065" y="359"/>
                </a:cxn>
                <a:cxn ang="0">
                  <a:pos x="1065" y="337"/>
                </a:cxn>
                <a:cxn ang="0">
                  <a:pos x="1043" y="314"/>
                </a:cxn>
                <a:cxn ang="0">
                  <a:pos x="22" y="314"/>
                </a:cxn>
                <a:cxn ang="0">
                  <a:pos x="0" y="337"/>
                </a:cxn>
                <a:cxn ang="0">
                  <a:pos x="0" y="359"/>
                </a:cxn>
                <a:cxn ang="0">
                  <a:pos x="22" y="381"/>
                </a:cxn>
                <a:cxn ang="0">
                  <a:pos x="56" y="381"/>
                </a:cxn>
                <a:cxn ang="0">
                  <a:pos x="1010" y="381"/>
                </a:cxn>
              </a:cxnLst>
              <a:rect l="0" t="0" r="r" b="b"/>
              <a:pathLst>
                <a:path w="1065" h="381">
                  <a:moveTo>
                    <a:pt x="1010" y="67"/>
                  </a:moveTo>
                  <a:lnTo>
                    <a:pt x="1043" y="67"/>
                  </a:lnTo>
                  <a:lnTo>
                    <a:pt x="1065" y="45"/>
                  </a:lnTo>
                  <a:lnTo>
                    <a:pt x="1065" y="22"/>
                  </a:lnTo>
                  <a:lnTo>
                    <a:pt x="1043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56" y="67"/>
                  </a:lnTo>
                  <a:lnTo>
                    <a:pt x="1010" y="67"/>
                  </a:lnTo>
                  <a:close/>
                  <a:moveTo>
                    <a:pt x="1010" y="381"/>
                  </a:moveTo>
                  <a:lnTo>
                    <a:pt x="1043" y="381"/>
                  </a:lnTo>
                  <a:lnTo>
                    <a:pt x="1065" y="359"/>
                  </a:lnTo>
                  <a:lnTo>
                    <a:pt x="1065" y="337"/>
                  </a:lnTo>
                  <a:lnTo>
                    <a:pt x="1043" y="314"/>
                  </a:lnTo>
                  <a:lnTo>
                    <a:pt x="22" y="314"/>
                  </a:lnTo>
                  <a:lnTo>
                    <a:pt x="0" y="337"/>
                  </a:lnTo>
                  <a:lnTo>
                    <a:pt x="0" y="359"/>
                  </a:lnTo>
                  <a:lnTo>
                    <a:pt x="22" y="381"/>
                  </a:lnTo>
                  <a:lnTo>
                    <a:pt x="56" y="381"/>
                  </a:lnTo>
                  <a:lnTo>
                    <a:pt x="1010" y="3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3" name="Freeform 23"/>
            <p:cNvSpPr>
              <a:spLocks/>
            </p:cNvSpPr>
            <p:nvPr/>
          </p:nvSpPr>
          <p:spPr bwMode="auto">
            <a:xfrm>
              <a:off x="19684" y="1564"/>
              <a:ext cx="1143" cy="1178"/>
            </a:xfrm>
            <a:custGeom>
              <a:avLst/>
              <a:gdLst/>
              <a:ahLst/>
              <a:cxnLst>
                <a:cxn ang="0">
                  <a:pos x="1143" y="22"/>
                </a:cxn>
                <a:cxn ang="0">
                  <a:pos x="1143" y="11"/>
                </a:cxn>
                <a:cxn ang="0">
                  <a:pos x="1132" y="11"/>
                </a:cxn>
                <a:cxn ang="0">
                  <a:pos x="1121" y="0"/>
                </a:cxn>
                <a:cxn ang="0">
                  <a:pos x="1098" y="22"/>
                </a:cxn>
                <a:cxn ang="0">
                  <a:pos x="987" y="146"/>
                </a:cxn>
                <a:cxn ang="0">
                  <a:pos x="965" y="112"/>
                </a:cxn>
                <a:cxn ang="0">
                  <a:pos x="910" y="67"/>
                </a:cxn>
                <a:cxn ang="0">
                  <a:pos x="832" y="22"/>
                </a:cxn>
                <a:cxn ang="0">
                  <a:pos x="721" y="0"/>
                </a:cxn>
                <a:cxn ang="0">
                  <a:pos x="544" y="34"/>
                </a:cxn>
                <a:cxn ang="0">
                  <a:pos x="377" y="112"/>
                </a:cxn>
                <a:cxn ang="0">
                  <a:pos x="222" y="224"/>
                </a:cxn>
                <a:cxn ang="0">
                  <a:pos x="111" y="381"/>
                </a:cxn>
                <a:cxn ang="0">
                  <a:pos x="33" y="550"/>
                </a:cxn>
                <a:cxn ang="0">
                  <a:pos x="0" y="741"/>
                </a:cxn>
                <a:cxn ang="0">
                  <a:pos x="22" y="887"/>
                </a:cxn>
                <a:cxn ang="0">
                  <a:pos x="89" y="1010"/>
                </a:cxn>
                <a:cxn ang="0">
                  <a:pos x="178" y="1100"/>
                </a:cxn>
                <a:cxn ang="0">
                  <a:pos x="300" y="1156"/>
                </a:cxn>
                <a:cxn ang="0">
                  <a:pos x="433" y="1178"/>
                </a:cxn>
                <a:cxn ang="0">
                  <a:pos x="566" y="1156"/>
                </a:cxn>
                <a:cxn ang="0">
                  <a:pos x="688" y="1111"/>
                </a:cxn>
                <a:cxn ang="0">
                  <a:pos x="777" y="1044"/>
                </a:cxn>
                <a:cxn ang="0">
                  <a:pos x="865" y="943"/>
                </a:cxn>
                <a:cxn ang="0">
                  <a:pos x="921" y="853"/>
                </a:cxn>
                <a:cxn ang="0">
                  <a:pos x="954" y="786"/>
                </a:cxn>
                <a:cxn ang="0">
                  <a:pos x="954" y="741"/>
                </a:cxn>
                <a:cxn ang="0">
                  <a:pos x="921" y="741"/>
                </a:cxn>
                <a:cxn ang="0">
                  <a:pos x="921" y="752"/>
                </a:cxn>
                <a:cxn ang="0">
                  <a:pos x="899" y="819"/>
                </a:cxn>
                <a:cxn ang="0">
                  <a:pos x="843" y="909"/>
                </a:cxn>
                <a:cxn ang="0">
                  <a:pos x="754" y="1010"/>
                </a:cxn>
                <a:cxn ang="0">
                  <a:pos x="644" y="1077"/>
                </a:cxn>
                <a:cxn ang="0">
                  <a:pos x="555" y="1122"/>
                </a:cxn>
                <a:cxn ang="0">
                  <a:pos x="466" y="1133"/>
                </a:cxn>
                <a:cxn ang="0">
                  <a:pos x="377" y="1122"/>
                </a:cxn>
                <a:cxn ang="0">
                  <a:pos x="289" y="1089"/>
                </a:cxn>
                <a:cxn ang="0">
                  <a:pos x="222" y="1021"/>
                </a:cxn>
                <a:cxn ang="0">
                  <a:pos x="167" y="920"/>
                </a:cxn>
                <a:cxn ang="0">
                  <a:pos x="144" y="797"/>
                </a:cxn>
                <a:cxn ang="0">
                  <a:pos x="155" y="696"/>
                </a:cxn>
                <a:cxn ang="0">
                  <a:pos x="189" y="561"/>
                </a:cxn>
                <a:cxn ang="0">
                  <a:pos x="244" y="404"/>
                </a:cxn>
                <a:cxn ang="0">
                  <a:pos x="344" y="247"/>
                </a:cxn>
                <a:cxn ang="0">
                  <a:pos x="455" y="146"/>
                </a:cxn>
                <a:cxn ang="0">
                  <a:pos x="588" y="78"/>
                </a:cxn>
                <a:cxn ang="0">
                  <a:pos x="732" y="56"/>
                </a:cxn>
                <a:cxn ang="0">
                  <a:pos x="843" y="78"/>
                </a:cxn>
                <a:cxn ang="0">
                  <a:pos x="921" y="135"/>
                </a:cxn>
                <a:cxn ang="0">
                  <a:pos x="976" y="236"/>
                </a:cxn>
                <a:cxn ang="0">
                  <a:pos x="987" y="370"/>
                </a:cxn>
                <a:cxn ang="0">
                  <a:pos x="987" y="460"/>
                </a:cxn>
                <a:cxn ang="0">
                  <a:pos x="1032" y="460"/>
                </a:cxn>
                <a:cxn ang="0">
                  <a:pos x="1032" y="449"/>
                </a:cxn>
                <a:cxn ang="0">
                  <a:pos x="1043" y="438"/>
                </a:cxn>
                <a:cxn ang="0">
                  <a:pos x="1143" y="22"/>
                </a:cxn>
              </a:cxnLst>
              <a:rect l="0" t="0" r="r" b="b"/>
              <a:pathLst>
                <a:path w="1143" h="1178">
                  <a:moveTo>
                    <a:pt x="1143" y="22"/>
                  </a:moveTo>
                  <a:lnTo>
                    <a:pt x="1143" y="11"/>
                  </a:lnTo>
                  <a:lnTo>
                    <a:pt x="1132" y="11"/>
                  </a:lnTo>
                  <a:lnTo>
                    <a:pt x="1121" y="0"/>
                  </a:lnTo>
                  <a:lnTo>
                    <a:pt x="1098" y="22"/>
                  </a:lnTo>
                  <a:lnTo>
                    <a:pt x="987" y="146"/>
                  </a:lnTo>
                  <a:lnTo>
                    <a:pt x="965" y="112"/>
                  </a:lnTo>
                  <a:lnTo>
                    <a:pt x="910" y="67"/>
                  </a:lnTo>
                  <a:lnTo>
                    <a:pt x="832" y="22"/>
                  </a:lnTo>
                  <a:lnTo>
                    <a:pt x="721" y="0"/>
                  </a:lnTo>
                  <a:lnTo>
                    <a:pt x="544" y="34"/>
                  </a:lnTo>
                  <a:lnTo>
                    <a:pt x="377" y="112"/>
                  </a:lnTo>
                  <a:lnTo>
                    <a:pt x="222" y="224"/>
                  </a:lnTo>
                  <a:lnTo>
                    <a:pt x="111" y="381"/>
                  </a:lnTo>
                  <a:lnTo>
                    <a:pt x="33" y="550"/>
                  </a:lnTo>
                  <a:lnTo>
                    <a:pt x="0" y="741"/>
                  </a:lnTo>
                  <a:lnTo>
                    <a:pt x="22" y="887"/>
                  </a:lnTo>
                  <a:lnTo>
                    <a:pt x="89" y="1010"/>
                  </a:lnTo>
                  <a:lnTo>
                    <a:pt x="178" y="1100"/>
                  </a:lnTo>
                  <a:lnTo>
                    <a:pt x="300" y="1156"/>
                  </a:lnTo>
                  <a:lnTo>
                    <a:pt x="433" y="1178"/>
                  </a:lnTo>
                  <a:lnTo>
                    <a:pt x="566" y="1156"/>
                  </a:lnTo>
                  <a:lnTo>
                    <a:pt x="688" y="1111"/>
                  </a:lnTo>
                  <a:lnTo>
                    <a:pt x="777" y="1044"/>
                  </a:lnTo>
                  <a:lnTo>
                    <a:pt x="865" y="943"/>
                  </a:lnTo>
                  <a:lnTo>
                    <a:pt x="921" y="853"/>
                  </a:lnTo>
                  <a:lnTo>
                    <a:pt x="954" y="786"/>
                  </a:lnTo>
                  <a:lnTo>
                    <a:pt x="954" y="741"/>
                  </a:lnTo>
                  <a:lnTo>
                    <a:pt x="921" y="741"/>
                  </a:lnTo>
                  <a:lnTo>
                    <a:pt x="921" y="752"/>
                  </a:lnTo>
                  <a:lnTo>
                    <a:pt x="899" y="819"/>
                  </a:lnTo>
                  <a:lnTo>
                    <a:pt x="843" y="909"/>
                  </a:lnTo>
                  <a:lnTo>
                    <a:pt x="754" y="1010"/>
                  </a:lnTo>
                  <a:lnTo>
                    <a:pt x="644" y="1077"/>
                  </a:lnTo>
                  <a:lnTo>
                    <a:pt x="555" y="1122"/>
                  </a:lnTo>
                  <a:lnTo>
                    <a:pt x="466" y="1133"/>
                  </a:lnTo>
                  <a:lnTo>
                    <a:pt x="377" y="1122"/>
                  </a:lnTo>
                  <a:lnTo>
                    <a:pt x="289" y="1089"/>
                  </a:lnTo>
                  <a:lnTo>
                    <a:pt x="222" y="1021"/>
                  </a:lnTo>
                  <a:lnTo>
                    <a:pt x="167" y="920"/>
                  </a:lnTo>
                  <a:lnTo>
                    <a:pt x="144" y="797"/>
                  </a:lnTo>
                  <a:lnTo>
                    <a:pt x="155" y="696"/>
                  </a:lnTo>
                  <a:lnTo>
                    <a:pt x="189" y="561"/>
                  </a:lnTo>
                  <a:lnTo>
                    <a:pt x="244" y="404"/>
                  </a:lnTo>
                  <a:lnTo>
                    <a:pt x="344" y="247"/>
                  </a:lnTo>
                  <a:lnTo>
                    <a:pt x="455" y="146"/>
                  </a:lnTo>
                  <a:lnTo>
                    <a:pt x="588" y="78"/>
                  </a:lnTo>
                  <a:lnTo>
                    <a:pt x="732" y="56"/>
                  </a:lnTo>
                  <a:lnTo>
                    <a:pt x="843" y="78"/>
                  </a:lnTo>
                  <a:lnTo>
                    <a:pt x="921" y="135"/>
                  </a:lnTo>
                  <a:lnTo>
                    <a:pt x="976" y="236"/>
                  </a:lnTo>
                  <a:lnTo>
                    <a:pt x="987" y="370"/>
                  </a:lnTo>
                  <a:lnTo>
                    <a:pt x="987" y="460"/>
                  </a:lnTo>
                  <a:lnTo>
                    <a:pt x="1032" y="460"/>
                  </a:lnTo>
                  <a:lnTo>
                    <a:pt x="1032" y="449"/>
                  </a:lnTo>
                  <a:lnTo>
                    <a:pt x="1043" y="438"/>
                  </a:lnTo>
                  <a:lnTo>
                    <a:pt x="1143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4" name="Freeform 24"/>
            <p:cNvSpPr>
              <a:spLocks/>
            </p:cNvSpPr>
            <p:nvPr/>
          </p:nvSpPr>
          <p:spPr bwMode="auto">
            <a:xfrm>
              <a:off x="20904" y="1990"/>
              <a:ext cx="655" cy="741"/>
            </a:xfrm>
            <a:custGeom>
              <a:avLst/>
              <a:gdLst/>
              <a:ahLst/>
              <a:cxnLst>
                <a:cxn ang="0">
                  <a:pos x="89" y="640"/>
                </a:cxn>
                <a:cxn ang="0">
                  <a:pos x="78" y="696"/>
                </a:cxn>
                <a:cxn ang="0">
                  <a:pos x="133" y="741"/>
                </a:cxn>
                <a:cxn ang="0">
                  <a:pos x="167" y="730"/>
                </a:cxn>
                <a:cxn ang="0">
                  <a:pos x="189" y="696"/>
                </a:cxn>
                <a:cxn ang="0">
                  <a:pos x="211" y="606"/>
                </a:cxn>
                <a:cxn ang="0">
                  <a:pos x="255" y="438"/>
                </a:cxn>
                <a:cxn ang="0">
                  <a:pos x="289" y="292"/>
                </a:cxn>
                <a:cxn ang="0">
                  <a:pos x="322" y="180"/>
                </a:cxn>
                <a:cxn ang="0">
                  <a:pos x="400" y="79"/>
                </a:cxn>
                <a:cxn ang="0">
                  <a:pos x="477" y="45"/>
                </a:cxn>
                <a:cxn ang="0">
                  <a:pos x="544" y="45"/>
                </a:cxn>
                <a:cxn ang="0">
                  <a:pos x="577" y="56"/>
                </a:cxn>
                <a:cxn ang="0">
                  <a:pos x="555" y="68"/>
                </a:cxn>
                <a:cxn ang="0">
                  <a:pos x="500" y="146"/>
                </a:cxn>
                <a:cxn ang="0">
                  <a:pos x="522" y="180"/>
                </a:cxn>
                <a:cxn ang="0">
                  <a:pos x="588" y="202"/>
                </a:cxn>
                <a:cxn ang="0">
                  <a:pos x="633" y="169"/>
                </a:cxn>
                <a:cxn ang="0">
                  <a:pos x="655" y="113"/>
                </a:cxn>
                <a:cxn ang="0">
                  <a:pos x="599" y="23"/>
                </a:cxn>
                <a:cxn ang="0">
                  <a:pos x="522" y="0"/>
                </a:cxn>
                <a:cxn ang="0">
                  <a:pos x="355" y="79"/>
                </a:cxn>
                <a:cxn ang="0">
                  <a:pos x="300" y="90"/>
                </a:cxn>
                <a:cxn ang="0">
                  <a:pos x="167" y="0"/>
                </a:cxn>
                <a:cxn ang="0">
                  <a:pos x="89" y="34"/>
                </a:cxn>
                <a:cxn ang="0">
                  <a:pos x="56" y="79"/>
                </a:cxn>
                <a:cxn ang="0">
                  <a:pos x="45" y="124"/>
                </a:cxn>
                <a:cxn ang="0">
                  <a:pos x="11" y="191"/>
                </a:cxn>
                <a:cxn ang="0">
                  <a:pos x="0" y="247"/>
                </a:cxn>
                <a:cxn ang="0">
                  <a:pos x="11" y="270"/>
                </a:cxn>
                <a:cxn ang="0">
                  <a:pos x="34" y="259"/>
                </a:cxn>
                <a:cxn ang="0">
                  <a:pos x="45" y="236"/>
                </a:cxn>
                <a:cxn ang="0">
                  <a:pos x="111" y="68"/>
                </a:cxn>
                <a:cxn ang="0">
                  <a:pos x="178" y="34"/>
                </a:cxn>
                <a:cxn ang="0">
                  <a:pos x="200" y="56"/>
                </a:cxn>
                <a:cxn ang="0">
                  <a:pos x="211" y="180"/>
                </a:cxn>
                <a:cxn ang="0">
                  <a:pos x="189" y="247"/>
                </a:cxn>
              </a:cxnLst>
              <a:rect l="0" t="0" r="r" b="b"/>
              <a:pathLst>
                <a:path w="655" h="741">
                  <a:moveTo>
                    <a:pt x="100" y="618"/>
                  </a:moveTo>
                  <a:lnTo>
                    <a:pt x="89" y="640"/>
                  </a:lnTo>
                  <a:lnTo>
                    <a:pt x="89" y="685"/>
                  </a:lnTo>
                  <a:lnTo>
                    <a:pt x="78" y="696"/>
                  </a:lnTo>
                  <a:lnTo>
                    <a:pt x="89" y="719"/>
                  </a:lnTo>
                  <a:lnTo>
                    <a:pt x="133" y="741"/>
                  </a:lnTo>
                  <a:lnTo>
                    <a:pt x="145" y="741"/>
                  </a:lnTo>
                  <a:lnTo>
                    <a:pt x="167" y="730"/>
                  </a:lnTo>
                  <a:lnTo>
                    <a:pt x="178" y="707"/>
                  </a:lnTo>
                  <a:lnTo>
                    <a:pt x="189" y="696"/>
                  </a:lnTo>
                  <a:lnTo>
                    <a:pt x="200" y="663"/>
                  </a:lnTo>
                  <a:lnTo>
                    <a:pt x="211" y="606"/>
                  </a:lnTo>
                  <a:lnTo>
                    <a:pt x="222" y="539"/>
                  </a:lnTo>
                  <a:lnTo>
                    <a:pt x="255" y="438"/>
                  </a:lnTo>
                  <a:lnTo>
                    <a:pt x="267" y="371"/>
                  </a:lnTo>
                  <a:lnTo>
                    <a:pt x="289" y="292"/>
                  </a:lnTo>
                  <a:lnTo>
                    <a:pt x="300" y="225"/>
                  </a:lnTo>
                  <a:lnTo>
                    <a:pt x="322" y="180"/>
                  </a:lnTo>
                  <a:lnTo>
                    <a:pt x="366" y="113"/>
                  </a:lnTo>
                  <a:lnTo>
                    <a:pt x="400" y="79"/>
                  </a:lnTo>
                  <a:lnTo>
                    <a:pt x="444" y="56"/>
                  </a:lnTo>
                  <a:lnTo>
                    <a:pt x="477" y="45"/>
                  </a:lnTo>
                  <a:lnTo>
                    <a:pt x="522" y="34"/>
                  </a:lnTo>
                  <a:lnTo>
                    <a:pt x="544" y="45"/>
                  </a:lnTo>
                  <a:lnTo>
                    <a:pt x="566" y="45"/>
                  </a:lnTo>
                  <a:lnTo>
                    <a:pt x="577" y="56"/>
                  </a:lnTo>
                  <a:lnTo>
                    <a:pt x="588" y="56"/>
                  </a:lnTo>
                  <a:lnTo>
                    <a:pt x="555" y="68"/>
                  </a:lnTo>
                  <a:lnTo>
                    <a:pt x="511" y="113"/>
                  </a:lnTo>
                  <a:lnTo>
                    <a:pt x="500" y="146"/>
                  </a:lnTo>
                  <a:lnTo>
                    <a:pt x="511" y="169"/>
                  </a:lnTo>
                  <a:lnTo>
                    <a:pt x="522" y="180"/>
                  </a:lnTo>
                  <a:lnTo>
                    <a:pt x="533" y="202"/>
                  </a:lnTo>
                  <a:lnTo>
                    <a:pt x="588" y="202"/>
                  </a:lnTo>
                  <a:lnTo>
                    <a:pt x="610" y="191"/>
                  </a:lnTo>
                  <a:lnTo>
                    <a:pt x="633" y="169"/>
                  </a:lnTo>
                  <a:lnTo>
                    <a:pt x="644" y="146"/>
                  </a:lnTo>
                  <a:lnTo>
                    <a:pt x="655" y="113"/>
                  </a:lnTo>
                  <a:lnTo>
                    <a:pt x="633" y="45"/>
                  </a:lnTo>
                  <a:lnTo>
                    <a:pt x="599" y="23"/>
                  </a:lnTo>
                  <a:lnTo>
                    <a:pt x="566" y="12"/>
                  </a:lnTo>
                  <a:lnTo>
                    <a:pt x="522" y="0"/>
                  </a:lnTo>
                  <a:lnTo>
                    <a:pt x="433" y="23"/>
                  </a:lnTo>
                  <a:lnTo>
                    <a:pt x="355" y="79"/>
                  </a:lnTo>
                  <a:lnTo>
                    <a:pt x="311" y="124"/>
                  </a:lnTo>
                  <a:lnTo>
                    <a:pt x="300" y="90"/>
                  </a:lnTo>
                  <a:lnTo>
                    <a:pt x="255" y="23"/>
                  </a:lnTo>
                  <a:lnTo>
                    <a:pt x="167" y="0"/>
                  </a:lnTo>
                  <a:lnTo>
                    <a:pt x="133" y="12"/>
                  </a:lnTo>
                  <a:lnTo>
                    <a:pt x="89" y="34"/>
                  </a:lnTo>
                  <a:lnTo>
                    <a:pt x="78" y="56"/>
                  </a:lnTo>
                  <a:lnTo>
                    <a:pt x="56" y="79"/>
                  </a:lnTo>
                  <a:lnTo>
                    <a:pt x="56" y="90"/>
                  </a:lnTo>
                  <a:lnTo>
                    <a:pt x="45" y="124"/>
                  </a:lnTo>
                  <a:lnTo>
                    <a:pt x="23" y="158"/>
                  </a:lnTo>
                  <a:lnTo>
                    <a:pt x="11" y="191"/>
                  </a:lnTo>
                  <a:lnTo>
                    <a:pt x="11" y="225"/>
                  </a:lnTo>
                  <a:lnTo>
                    <a:pt x="0" y="247"/>
                  </a:lnTo>
                  <a:lnTo>
                    <a:pt x="0" y="259"/>
                  </a:lnTo>
                  <a:lnTo>
                    <a:pt x="11" y="270"/>
                  </a:lnTo>
                  <a:lnTo>
                    <a:pt x="34" y="270"/>
                  </a:lnTo>
                  <a:lnTo>
                    <a:pt x="34" y="259"/>
                  </a:lnTo>
                  <a:lnTo>
                    <a:pt x="45" y="247"/>
                  </a:lnTo>
                  <a:lnTo>
                    <a:pt x="45" y="236"/>
                  </a:lnTo>
                  <a:lnTo>
                    <a:pt x="78" y="135"/>
                  </a:lnTo>
                  <a:lnTo>
                    <a:pt x="111" y="68"/>
                  </a:lnTo>
                  <a:lnTo>
                    <a:pt x="167" y="34"/>
                  </a:lnTo>
                  <a:lnTo>
                    <a:pt x="178" y="34"/>
                  </a:lnTo>
                  <a:lnTo>
                    <a:pt x="200" y="45"/>
                  </a:lnTo>
                  <a:lnTo>
                    <a:pt x="200" y="56"/>
                  </a:lnTo>
                  <a:lnTo>
                    <a:pt x="211" y="79"/>
                  </a:lnTo>
                  <a:lnTo>
                    <a:pt x="211" y="180"/>
                  </a:lnTo>
                  <a:lnTo>
                    <a:pt x="200" y="202"/>
                  </a:lnTo>
                  <a:lnTo>
                    <a:pt x="189" y="247"/>
                  </a:lnTo>
                  <a:lnTo>
                    <a:pt x="100" y="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5" name="Freeform 25"/>
            <p:cNvSpPr>
              <a:spLocks/>
            </p:cNvSpPr>
            <p:nvPr/>
          </p:nvSpPr>
          <p:spPr bwMode="auto">
            <a:xfrm>
              <a:off x="22258" y="1497"/>
              <a:ext cx="66" cy="1616"/>
            </a:xfrm>
            <a:custGeom>
              <a:avLst/>
              <a:gdLst/>
              <a:ahLst/>
              <a:cxnLst>
                <a:cxn ang="0">
                  <a:pos x="66" y="56"/>
                </a:cxn>
                <a:cxn ang="0">
                  <a:pos x="66" y="22"/>
                </a:cxn>
                <a:cxn ang="0">
                  <a:pos x="44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1593"/>
                </a:cxn>
                <a:cxn ang="0">
                  <a:pos x="22" y="1616"/>
                </a:cxn>
                <a:cxn ang="0">
                  <a:pos x="44" y="1616"/>
                </a:cxn>
                <a:cxn ang="0">
                  <a:pos x="66" y="1593"/>
                </a:cxn>
                <a:cxn ang="0">
                  <a:pos x="66" y="1560"/>
                </a:cxn>
                <a:cxn ang="0">
                  <a:pos x="66" y="56"/>
                </a:cxn>
              </a:cxnLst>
              <a:rect l="0" t="0" r="r" b="b"/>
              <a:pathLst>
                <a:path w="66" h="1616">
                  <a:moveTo>
                    <a:pt x="66" y="56"/>
                  </a:moveTo>
                  <a:lnTo>
                    <a:pt x="66" y="22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593"/>
                  </a:lnTo>
                  <a:lnTo>
                    <a:pt x="22" y="1616"/>
                  </a:lnTo>
                  <a:lnTo>
                    <a:pt x="44" y="1616"/>
                  </a:lnTo>
                  <a:lnTo>
                    <a:pt x="66" y="1593"/>
                  </a:lnTo>
                  <a:lnTo>
                    <a:pt x="66" y="1560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6" name="Freeform 26"/>
            <p:cNvSpPr>
              <a:spLocks noEditPoints="1"/>
            </p:cNvSpPr>
            <p:nvPr/>
          </p:nvSpPr>
          <p:spPr bwMode="auto">
            <a:xfrm>
              <a:off x="23012" y="1553"/>
              <a:ext cx="1098" cy="1156"/>
            </a:xfrm>
            <a:custGeom>
              <a:avLst/>
              <a:gdLst/>
              <a:ahLst/>
              <a:cxnLst>
                <a:cxn ang="0">
                  <a:pos x="233" y="965"/>
                </a:cxn>
                <a:cxn ang="0">
                  <a:pos x="166" y="1055"/>
                </a:cxn>
                <a:cxn ang="0">
                  <a:pos x="100" y="1088"/>
                </a:cxn>
                <a:cxn ang="0">
                  <a:pos x="33" y="1111"/>
                </a:cxn>
                <a:cxn ang="0">
                  <a:pos x="11" y="1111"/>
                </a:cxn>
                <a:cxn ang="0">
                  <a:pos x="0" y="1122"/>
                </a:cxn>
                <a:cxn ang="0">
                  <a:pos x="0" y="1133"/>
                </a:cxn>
                <a:cxn ang="0">
                  <a:pos x="22" y="1156"/>
                </a:cxn>
                <a:cxn ang="0">
                  <a:pos x="333" y="1156"/>
                </a:cxn>
                <a:cxn ang="0">
                  <a:pos x="344" y="1144"/>
                </a:cxn>
                <a:cxn ang="0">
                  <a:pos x="344" y="1111"/>
                </a:cxn>
                <a:cxn ang="0">
                  <a:pos x="322" y="1111"/>
                </a:cxn>
                <a:cxn ang="0">
                  <a:pos x="299" y="1100"/>
                </a:cxn>
                <a:cxn ang="0">
                  <a:pos x="277" y="1100"/>
                </a:cxn>
                <a:cxn ang="0">
                  <a:pos x="266" y="1088"/>
                </a:cxn>
                <a:cxn ang="0">
                  <a:pos x="244" y="1043"/>
                </a:cxn>
                <a:cxn ang="0">
                  <a:pos x="255" y="1021"/>
                </a:cxn>
                <a:cxn ang="0">
                  <a:pos x="266" y="987"/>
                </a:cxn>
                <a:cxn ang="0">
                  <a:pos x="288" y="965"/>
                </a:cxn>
                <a:cxn ang="0">
                  <a:pos x="311" y="931"/>
                </a:cxn>
                <a:cxn ang="0">
                  <a:pos x="344" y="875"/>
                </a:cxn>
                <a:cxn ang="0">
                  <a:pos x="388" y="785"/>
                </a:cxn>
                <a:cxn ang="0">
                  <a:pos x="799" y="785"/>
                </a:cxn>
                <a:cxn ang="0">
                  <a:pos x="799" y="841"/>
                </a:cxn>
                <a:cxn ang="0">
                  <a:pos x="810" y="920"/>
                </a:cxn>
                <a:cxn ang="0">
                  <a:pos x="821" y="1010"/>
                </a:cxn>
                <a:cxn ang="0">
                  <a:pos x="821" y="1055"/>
                </a:cxn>
                <a:cxn ang="0">
                  <a:pos x="810" y="1077"/>
                </a:cxn>
                <a:cxn ang="0">
                  <a:pos x="799" y="1088"/>
                </a:cxn>
                <a:cxn ang="0">
                  <a:pos x="776" y="1100"/>
                </a:cxn>
                <a:cxn ang="0">
                  <a:pos x="721" y="1100"/>
                </a:cxn>
                <a:cxn ang="0">
                  <a:pos x="699" y="1111"/>
                </a:cxn>
                <a:cxn ang="0">
                  <a:pos x="677" y="1111"/>
                </a:cxn>
                <a:cxn ang="0">
                  <a:pos x="665" y="1122"/>
                </a:cxn>
                <a:cxn ang="0">
                  <a:pos x="665" y="1144"/>
                </a:cxn>
                <a:cxn ang="0">
                  <a:pos x="677" y="1156"/>
                </a:cxn>
                <a:cxn ang="0">
                  <a:pos x="1087" y="1156"/>
                </a:cxn>
                <a:cxn ang="0">
                  <a:pos x="1098" y="1144"/>
                </a:cxn>
                <a:cxn ang="0">
                  <a:pos x="1098" y="1111"/>
                </a:cxn>
                <a:cxn ang="0">
                  <a:pos x="1020" y="1111"/>
                </a:cxn>
                <a:cxn ang="0">
                  <a:pos x="987" y="1100"/>
                </a:cxn>
                <a:cxn ang="0">
                  <a:pos x="976" y="1100"/>
                </a:cxn>
                <a:cxn ang="0">
                  <a:pos x="965" y="1088"/>
                </a:cxn>
                <a:cxn ang="0">
                  <a:pos x="965" y="1066"/>
                </a:cxn>
                <a:cxn ang="0">
                  <a:pos x="954" y="1043"/>
                </a:cxn>
                <a:cxn ang="0">
                  <a:pos x="854" y="33"/>
                </a:cxn>
                <a:cxn ang="0">
                  <a:pos x="854" y="0"/>
                </a:cxn>
                <a:cxn ang="0">
                  <a:pos x="799" y="0"/>
                </a:cxn>
                <a:cxn ang="0">
                  <a:pos x="799" y="11"/>
                </a:cxn>
                <a:cxn ang="0">
                  <a:pos x="787" y="22"/>
                </a:cxn>
                <a:cxn ang="0">
                  <a:pos x="233" y="965"/>
                </a:cxn>
                <a:cxn ang="0">
                  <a:pos x="421" y="729"/>
                </a:cxn>
                <a:cxn ang="0">
                  <a:pos x="743" y="202"/>
                </a:cxn>
                <a:cxn ang="0">
                  <a:pos x="787" y="729"/>
                </a:cxn>
                <a:cxn ang="0">
                  <a:pos x="421" y="729"/>
                </a:cxn>
              </a:cxnLst>
              <a:rect l="0" t="0" r="r" b="b"/>
              <a:pathLst>
                <a:path w="1098" h="1156">
                  <a:moveTo>
                    <a:pt x="233" y="965"/>
                  </a:moveTo>
                  <a:lnTo>
                    <a:pt x="166" y="1055"/>
                  </a:lnTo>
                  <a:lnTo>
                    <a:pt x="100" y="1088"/>
                  </a:lnTo>
                  <a:lnTo>
                    <a:pt x="33" y="1111"/>
                  </a:lnTo>
                  <a:lnTo>
                    <a:pt x="11" y="1111"/>
                  </a:lnTo>
                  <a:lnTo>
                    <a:pt x="0" y="1122"/>
                  </a:lnTo>
                  <a:lnTo>
                    <a:pt x="0" y="1133"/>
                  </a:lnTo>
                  <a:lnTo>
                    <a:pt x="22" y="1156"/>
                  </a:lnTo>
                  <a:lnTo>
                    <a:pt x="333" y="1156"/>
                  </a:lnTo>
                  <a:lnTo>
                    <a:pt x="344" y="1144"/>
                  </a:lnTo>
                  <a:lnTo>
                    <a:pt x="344" y="1111"/>
                  </a:lnTo>
                  <a:lnTo>
                    <a:pt x="322" y="1111"/>
                  </a:lnTo>
                  <a:lnTo>
                    <a:pt x="299" y="1100"/>
                  </a:lnTo>
                  <a:lnTo>
                    <a:pt x="277" y="1100"/>
                  </a:lnTo>
                  <a:lnTo>
                    <a:pt x="266" y="1088"/>
                  </a:lnTo>
                  <a:lnTo>
                    <a:pt x="244" y="1043"/>
                  </a:lnTo>
                  <a:lnTo>
                    <a:pt x="255" y="1021"/>
                  </a:lnTo>
                  <a:lnTo>
                    <a:pt x="266" y="987"/>
                  </a:lnTo>
                  <a:lnTo>
                    <a:pt x="288" y="965"/>
                  </a:lnTo>
                  <a:lnTo>
                    <a:pt x="311" y="931"/>
                  </a:lnTo>
                  <a:lnTo>
                    <a:pt x="344" y="875"/>
                  </a:lnTo>
                  <a:lnTo>
                    <a:pt x="388" y="785"/>
                  </a:lnTo>
                  <a:lnTo>
                    <a:pt x="799" y="785"/>
                  </a:lnTo>
                  <a:lnTo>
                    <a:pt x="799" y="841"/>
                  </a:lnTo>
                  <a:lnTo>
                    <a:pt x="810" y="920"/>
                  </a:lnTo>
                  <a:lnTo>
                    <a:pt x="821" y="1010"/>
                  </a:lnTo>
                  <a:lnTo>
                    <a:pt x="821" y="1055"/>
                  </a:lnTo>
                  <a:lnTo>
                    <a:pt x="810" y="1077"/>
                  </a:lnTo>
                  <a:lnTo>
                    <a:pt x="799" y="1088"/>
                  </a:lnTo>
                  <a:lnTo>
                    <a:pt x="776" y="1100"/>
                  </a:lnTo>
                  <a:lnTo>
                    <a:pt x="721" y="1100"/>
                  </a:lnTo>
                  <a:lnTo>
                    <a:pt x="699" y="1111"/>
                  </a:lnTo>
                  <a:lnTo>
                    <a:pt x="677" y="1111"/>
                  </a:lnTo>
                  <a:lnTo>
                    <a:pt x="665" y="1122"/>
                  </a:lnTo>
                  <a:lnTo>
                    <a:pt x="665" y="1144"/>
                  </a:lnTo>
                  <a:lnTo>
                    <a:pt x="677" y="1156"/>
                  </a:lnTo>
                  <a:lnTo>
                    <a:pt x="1087" y="1156"/>
                  </a:lnTo>
                  <a:lnTo>
                    <a:pt x="1098" y="1144"/>
                  </a:lnTo>
                  <a:lnTo>
                    <a:pt x="1098" y="1111"/>
                  </a:lnTo>
                  <a:lnTo>
                    <a:pt x="1020" y="1111"/>
                  </a:lnTo>
                  <a:lnTo>
                    <a:pt x="987" y="1100"/>
                  </a:lnTo>
                  <a:lnTo>
                    <a:pt x="976" y="1100"/>
                  </a:lnTo>
                  <a:lnTo>
                    <a:pt x="965" y="1088"/>
                  </a:lnTo>
                  <a:lnTo>
                    <a:pt x="965" y="1066"/>
                  </a:lnTo>
                  <a:lnTo>
                    <a:pt x="954" y="1043"/>
                  </a:lnTo>
                  <a:lnTo>
                    <a:pt x="854" y="33"/>
                  </a:lnTo>
                  <a:lnTo>
                    <a:pt x="854" y="0"/>
                  </a:lnTo>
                  <a:lnTo>
                    <a:pt x="799" y="0"/>
                  </a:lnTo>
                  <a:lnTo>
                    <a:pt x="799" y="11"/>
                  </a:lnTo>
                  <a:lnTo>
                    <a:pt x="787" y="22"/>
                  </a:lnTo>
                  <a:lnTo>
                    <a:pt x="233" y="965"/>
                  </a:lnTo>
                  <a:close/>
                  <a:moveTo>
                    <a:pt x="421" y="729"/>
                  </a:moveTo>
                  <a:lnTo>
                    <a:pt x="743" y="202"/>
                  </a:lnTo>
                  <a:lnTo>
                    <a:pt x="787" y="729"/>
                  </a:lnTo>
                  <a:lnTo>
                    <a:pt x="421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7" name="Freeform 27"/>
            <p:cNvSpPr>
              <a:spLocks noEditPoints="1"/>
            </p:cNvSpPr>
            <p:nvPr/>
          </p:nvSpPr>
          <p:spPr bwMode="auto">
            <a:xfrm>
              <a:off x="24221" y="1609"/>
              <a:ext cx="1143" cy="1100"/>
            </a:xfrm>
            <a:custGeom>
              <a:avLst/>
              <a:gdLst/>
              <a:ahLst/>
              <a:cxnLst>
                <a:cxn ang="0">
                  <a:pos x="177" y="999"/>
                </a:cxn>
                <a:cxn ang="0">
                  <a:pos x="155" y="1044"/>
                </a:cxn>
                <a:cxn ang="0">
                  <a:pos x="44" y="1055"/>
                </a:cxn>
                <a:cxn ang="0">
                  <a:pos x="0" y="1066"/>
                </a:cxn>
                <a:cxn ang="0">
                  <a:pos x="11" y="1100"/>
                </a:cxn>
                <a:cxn ang="0">
                  <a:pos x="765" y="1077"/>
                </a:cxn>
                <a:cxn ang="0">
                  <a:pos x="976" y="943"/>
                </a:cxn>
                <a:cxn ang="0">
                  <a:pos x="1054" y="752"/>
                </a:cxn>
                <a:cxn ang="0">
                  <a:pos x="987" y="595"/>
                </a:cxn>
                <a:cxn ang="0">
                  <a:pos x="810" y="527"/>
                </a:cxn>
                <a:cxn ang="0">
                  <a:pos x="1043" y="415"/>
                </a:cxn>
                <a:cxn ang="0">
                  <a:pos x="1143" y="213"/>
                </a:cxn>
                <a:cxn ang="0">
                  <a:pos x="1065" y="56"/>
                </a:cxn>
                <a:cxn ang="0">
                  <a:pos x="843" y="0"/>
                </a:cxn>
                <a:cxn ang="0">
                  <a:pos x="266" y="11"/>
                </a:cxn>
                <a:cxn ang="0">
                  <a:pos x="277" y="45"/>
                </a:cxn>
                <a:cxn ang="0">
                  <a:pos x="399" y="56"/>
                </a:cxn>
                <a:cxn ang="0">
                  <a:pos x="410" y="101"/>
                </a:cxn>
                <a:cxn ang="0">
                  <a:pos x="433" y="505"/>
                </a:cxn>
                <a:cxn ang="0">
                  <a:pos x="544" y="78"/>
                </a:cxn>
                <a:cxn ang="0">
                  <a:pos x="566" y="45"/>
                </a:cxn>
                <a:cxn ang="0">
                  <a:pos x="910" y="56"/>
                </a:cxn>
                <a:cxn ang="0">
                  <a:pos x="987" y="157"/>
                </a:cxn>
                <a:cxn ang="0">
                  <a:pos x="976" y="314"/>
                </a:cxn>
                <a:cxn ang="0">
                  <a:pos x="799" y="482"/>
                </a:cxn>
                <a:cxn ang="0">
                  <a:pos x="433" y="505"/>
                </a:cxn>
                <a:cxn ang="0">
                  <a:pos x="333" y="1055"/>
                </a:cxn>
                <a:cxn ang="0">
                  <a:pos x="311" y="1044"/>
                </a:cxn>
                <a:cxn ang="0">
                  <a:pos x="299" y="1021"/>
                </a:cxn>
                <a:cxn ang="0">
                  <a:pos x="311" y="999"/>
                </a:cxn>
                <a:cxn ang="0">
                  <a:pos x="721" y="539"/>
                </a:cxn>
                <a:cxn ang="0">
                  <a:pos x="854" y="583"/>
                </a:cxn>
                <a:cxn ang="0">
                  <a:pos x="910" y="684"/>
                </a:cxn>
                <a:cxn ang="0">
                  <a:pos x="887" y="853"/>
                </a:cxn>
                <a:cxn ang="0">
                  <a:pos x="710" y="1021"/>
                </a:cxn>
                <a:cxn ang="0">
                  <a:pos x="366" y="1055"/>
                </a:cxn>
              </a:cxnLst>
              <a:rect l="0" t="0" r="r" b="b"/>
              <a:pathLst>
                <a:path w="1143" h="1100">
                  <a:moveTo>
                    <a:pt x="189" y="976"/>
                  </a:moveTo>
                  <a:lnTo>
                    <a:pt x="177" y="999"/>
                  </a:lnTo>
                  <a:lnTo>
                    <a:pt x="177" y="1021"/>
                  </a:lnTo>
                  <a:lnTo>
                    <a:pt x="155" y="1044"/>
                  </a:lnTo>
                  <a:lnTo>
                    <a:pt x="89" y="1044"/>
                  </a:lnTo>
                  <a:lnTo>
                    <a:pt x="44" y="1055"/>
                  </a:lnTo>
                  <a:lnTo>
                    <a:pt x="11" y="1055"/>
                  </a:lnTo>
                  <a:lnTo>
                    <a:pt x="0" y="1066"/>
                  </a:lnTo>
                  <a:lnTo>
                    <a:pt x="0" y="1088"/>
                  </a:lnTo>
                  <a:lnTo>
                    <a:pt x="11" y="1100"/>
                  </a:lnTo>
                  <a:lnTo>
                    <a:pt x="621" y="1100"/>
                  </a:lnTo>
                  <a:lnTo>
                    <a:pt x="765" y="1077"/>
                  </a:lnTo>
                  <a:lnTo>
                    <a:pt x="887" y="1021"/>
                  </a:lnTo>
                  <a:lnTo>
                    <a:pt x="976" y="943"/>
                  </a:lnTo>
                  <a:lnTo>
                    <a:pt x="1032" y="853"/>
                  </a:lnTo>
                  <a:lnTo>
                    <a:pt x="1054" y="752"/>
                  </a:lnTo>
                  <a:lnTo>
                    <a:pt x="1043" y="673"/>
                  </a:lnTo>
                  <a:lnTo>
                    <a:pt x="987" y="595"/>
                  </a:lnTo>
                  <a:lnTo>
                    <a:pt x="910" y="550"/>
                  </a:lnTo>
                  <a:lnTo>
                    <a:pt x="810" y="527"/>
                  </a:lnTo>
                  <a:lnTo>
                    <a:pt x="932" y="482"/>
                  </a:lnTo>
                  <a:lnTo>
                    <a:pt x="1043" y="415"/>
                  </a:lnTo>
                  <a:lnTo>
                    <a:pt x="1120" y="325"/>
                  </a:lnTo>
                  <a:lnTo>
                    <a:pt x="1143" y="213"/>
                  </a:lnTo>
                  <a:lnTo>
                    <a:pt x="1120" y="134"/>
                  </a:lnTo>
                  <a:lnTo>
                    <a:pt x="1065" y="56"/>
                  </a:lnTo>
                  <a:lnTo>
                    <a:pt x="976" y="11"/>
                  </a:lnTo>
                  <a:lnTo>
                    <a:pt x="843" y="0"/>
                  </a:lnTo>
                  <a:lnTo>
                    <a:pt x="277" y="0"/>
                  </a:lnTo>
                  <a:lnTo>
                    <a:pt x="266" y="11"/>
                  </a:lnTo>
                  <a:lnTo>
                    <a:pt x="266" y="33"/>
                  </a:lnTo>
                  <a:lnTo>
                    <a:pt x="277" y="45"/>
                  </a:lnTo>
                  <a:lnTo>
                    <a:pt x="388" y="45"/>
                  </a:lnTo>
                  <a:lnTo>
                    <a:pt x="399" y="56"/>
                  </a:lnTo>
                  <a:lnTo>
                    <a:pt x="410" y="56"/>
                  </a:lnTo>
                  <a:lnTo>
                    <a:pt x="410" y="101"/>
                  </a:lnTo>
                  <a:lnTo>
                    <a:pt x="189" y="976"/>
                  </a:lnTo>
                  <a:close/>
                  <a:moveTo>
                    <a:pt x="433" y="505"/>
                  </a:moveTo>
                  <a:lnTo>
                    <a:pt x="532" y="101"/>
                  </a:lnTo>
                  <a:lnTo>
                    <a:pt x="544" y="78"/>
                  </a:lnTo>
                  <a:lnTo>
                    <a:pt x="544" y="56"/>
                  </a:lnTo>
                  <a:lnTo>
                    <a:pt x="566" y="45"/>
                  </a:lnTo>
                  <a:lnTo>
                    <a:pt x="821" y="45"/>
                  </a:lnTo>
                  <a:lnTo>
                    <a:pt x="910" y="56"/>
                  </a:lnTo>
                  <a:lnTo>
                    <a:pt x="965" y="101"/>
                  </a:lnTo>
                  <a:lnTo>
                    <a:pt x="987" y="157"/>
                  </a:lnTo>
                  <a:lnTo>
                    <a:pt x="998" y="213"/>
                  </a:lnTo>
                  <a:lnTo>
                    <a:pt x="976" y="314"/>
                  </a:lnTo>
                  <a:lnTo>
                    <a:pt x="910" y="415"/>
                  </a:lnTo>
                  <a:lnTo>
                    <a:pt x="799" y="482"/>
                  </a:lnTo>
                  <a:lnTo>
                    <a:pt x="666" y="505"/>
                  </a:lnTo>
                  <a:lnTo>
                    <a:pt x="433" y="505"/>
                  </a:lnTo>
                  <a:close/>
                  <a:moveTo>
                    <a:pt x="366" y="1055"/>
                  </a:moveTo>
                  <a:lnTo>
                    <a:pt x="333" y="1055"/>
                  </a:lnTo>
                  <a:lnTo>
                    <a:pt x="322" y="1044"/>
                  </a:lnTo>
                  <a:lnTo>
                    <a:pt x="311" y="1044"/>
                  </a:lnTo>
                  <a:lnTo>
                    <a:pt x="299" y="1032"/>
                  </a:lnTo>
                  <a:lnTo>
                    <a:pt x="299" y="1021"/>
                  </a:lnTo>
                  <a:lnTo>
                    <a:pt x="311" y="1010"/>
                  </a:lnTo>
                  <a:lnTo>
                    <a:pt x="311" y="999"/>
                  </a:lnTo>
                  <a:lnTo>
                    <a:pt x="422" y="539"/>
                  </a:lnTo>
                  <a:lnTo>
                    <a:pt x="721" y="539"/>
                  </a:lnTo>
                  <a:lnTo>
                    <a:pt x="799" y="550"/>
                  </a:lnTo>
                  <a:lnTo>
                    <a:pt x="854" y="583"/>
                  </a:lnTo>
                  <a:lnTo>
                    <a:pt x="887" y="640"/>
                  </a:lnTo>
                  <a:lnTo>
                    <a:pt x="910" y="684"/>
                  </a:lnTo>
                  <a:lnTo>
                    <a:pt x="910" y="729"/>
                  </a:lnTo>
                  <a:lnTo>
                    <a:pt x="887" y="853"/>
                  </a:lnTo>
                  <a:lnTo>
                    <a:pt x="810" y="954"/>
                  </a:lnTo>
                  <a:lnTo>
                    <a:pt x="710" y="1021"/>
                  </a:lnTo>
                  <a:lnTo>
                    <a:pt x="577" y="1055"/>
                  </a:lnTo>
                  <a:lnTo>
                    <a:pt x="366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8" name="Freeform 28"/>
            <p:cNvSpPr>
              <a:spLocks noEditPoints="1"/>
            </p:cNvSpPr>
            <p:nvPr/>
          </p:nvSpPr>
          <p:spPr bwMode="auto">
            <a:xfrm>
              <a:off x="25985" y="2114"/>
              <a:ext cx="1065" cy="381"/>
            </a:xfrm>
            <a:custGeom>
              <a:avLst/>
              <a:gdLst/>
              <a:ahLst/>
              <a:cxnLst>
                <a:cxn ang="0">
                  <a:pos x="1009" y="67"/>
                </a:cxn>
                <a:cxn ang="0">
                  <a:pos x="1042" y="67"/>
                </a:cxn>
                <a:cxn ang="0">
                  <a:pos x="1065" y="45"/>
                </a:cxn>
                <a:cxn ang="0">
                  <a:pos x="1065" y="22"/>
                </a:cxn>
                <a:cxn ang="0">
                  <a:pos x="1042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45"/>
                </a:cxn>
                <a:cxn ang="0">
                  <a:pos x="22" y="67"/>
                </a:cxn>
                <a:cxn ang="0">
                  <a:pos x="55" y="67"/>
                </a:cxn>
                <a:cxn ang="0">
                  <a:pos x="1009" y="67"/>
                </a:cxn>
                <a:cxn ang="0">
                  <a:pos x="1009" y="381"/>
                </a:cxn>
                <a:cxn ang="0">
                  <a:pos x="1042" y="381"/>
                </a:cxn>
                <a:cxn ang="0">
                  <a:pos x="1065" y="359"/>
                </a:cxn>
                <a:cxn ang="0">
                  <a:pos x="1065" y="337"/>
                </a:cxn>
                <a:cxn ang="0">
                  <a:pos x="1042" y="314"/>
                </a:cxn>
                <a:cxn ang="0">
                  <a:pos x="22" y="314"/>
                </a:cxn>
                <a:cxn ang="0">
                  <a:pos x="0" y="337"/>
                </a:cxn>
                <a:cxn ang="0">
                  <a:pos x="0" y="359"/>
                </a:cxn>
                <a:cxn ang="0">
                  <a:pos x="22" y="381"/>
                </a:cxn>
                <a:cxn ang="0">
                  <a:pos x="55" y="381"/>
                </a:cxn>
                <a:cxn ang="0">
                  <a:pos x="1009" y="381"/>
                </a:cxn>
              </a:cxnLst>
              <a:rect l="0" t="0" r="r" b="b"/>
              <a:pathLst>
                <a:path w="1065" h="381">
                  <a:moveTo>
                    <a:pt x="1009" y="67"/>
                  </a:moveTo>
                  <a:lnTo>
                    <a:pt x="1042" y="67"/>
                  </a:lnTo>
                  <a:lnTo>
                    <a:pt x="1065" y="45"/>
                  </a:lnTo>
                  <a:lnTo>
                    <a:pt x="1065" y="22"/>
                  </a:lnTo>
                  <a:lnTo>
                    <a:pt x="1042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55" y="67"/>
                  </a:lnTo>
                  <a:lnTo>
                    <a:pt x="1009" y="67"/>
                  </a:lnTo>
                  <a:close/>
                  <a:moveTo>
                    <a:pt x="1009" y="381"/>
                  </a:moveTo>
                  <a:lnTo>
                    <a:pt x="1042" y="381"/>
                  </a:lnTo>
                  <a:lnTo>
                    <a:pt x="1065" y="359"/>
                  </a:lnTo>
                  <a:lnTo>
                    <a:pt x="1065" y="337"/>
                  </a:lnTo>
                  <a:lnTo>
                    <a:pt x="1042" y="314"/>
                  </a:lnTo>
                  <a:lnTo>
                    <a:pt x="22" y="314"/>
                  </a:lnTo>
                  <a:lnTo>
                    <a:pt x="0" y="337"/>
                  </a:lnTo>
                  <a:lnTo>
                    <a:pt x="0" y="359"/>
                  </a:lnTo>
                  <a:lnTo>
                    <a:pt x="22" y="381"/>
                  </a:lnTo>
                  <a:lnTo>
                    <a:pt x="55" y="381"/>
                  </a:lnTo>
                  <a:lnTo>
                    <a:pt x="1009" y="3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69" name="Freeform 29"/>
            <p:cNvSpPr>
              <a:spLocks/>
            </p:cNvSpPr>
            <p:nvPr/>
          </p:nvSpPr>
          <p:spPr bwMode="auto">
            <a:xfrm>
              <a:off x="27660" y="1564"/>
              <a:ext cx="1142" cy="1178"/>
            </a:xfrm>
            <a:custGeom>
              <a:avLst/>
              <a:gdLst/>
              <a:ahLst/>
              <a:cxnLst>
                <a:cxn ang="0">
                  <a:pos x="1142" y="22"/>
                </a:cxn>
                <a:cxn ang="0">
                  <a:pos x="1142" y="11"/>
                </a:cxn>
                <a:cxn ang="0">
                  <a:pos x="1131" y="11"/>
                </a:cxn>
                <a:cxn ang="0">
                  <a:pos x="1120" y="0"/>
                </a:cxn>
                <a:cxn ang="0">
                  <a:pos x="1098" y="22"/>
                </a:cxn>
                <a:cxn ang="0">
                  <a:pos x="987" y="146"/>
                </a:cxn>
                <a:cxn ang="0">
                  <a:pos x="965" y="112"/>
                </a:cxn>
                <a:cxn ang="0">
                  <a:pos x="909" y="67"/>
                </a:cxn>
                <a:cxn ang="0">
                  <a:pos x="832" y="22"/>
                </a:cxn>
                <a:cxn ang="0">
                  <a:pos x="721" y="0"/>
                </a:cxn>
                <a:cxn ang="0">
                  <a:pos x="543" y="34"/>
                </a:cxn>
                <a:cxn ang="0">
                  <a:pos x="377" y="112"/>
                </a:cxn>
                <a:cxn ang="0">
                  <a:pos x="221" y="224"/>
                </a:cxn>
                <a:cxn ang="0">
                  <a:pos x="111" y="381"/>
                </a:cxn>
                <a:cxn ang="0">
                  <a:pos x="33" y="550"/>
                </a:cxn>
                <a:cxn ang="0">
                  <a:pos x="0" y="741"/>
                </a:cxn>
                <a:cxn ang="0">
                  <a:pos x="22" y="887"/>
                </a:cxn>
                <a:cxn ang="0">
                  <a:pos x="88" y="1010"/>
                </a:cxn>
                <a:cxn ang="0">
                  <a:pos x="177" y="1100"/>
                </a:cxn>
                <a:cxn ang="0">
                  <a:pos x="299" y="1156"/>
                </a:cxn>
                <a:cxn ang="0">
                  <a:pos x="432" y="1178"/>
                </a:cxn>
                <a:cxn ang="0">
                  <a:pos x="565" y="1156"/>
                </a:cxn>
                <a:cxn ang="0">
                  <a:pos x="687" y="1111"/>
                </a:cxn>
                <a:cxn ang="0">
                  <a:pos x="776" y="1044"/>
                </a:cxn>
                <a:cxn ang="0">
                  <a:pos x="865" y="943"/>
                </a:cxn>
                <a:cxn ang="0">
                  <a:pos x="920" y="853"/>
                </a:cxn>
                <a:cxn ang="0">
                  <a:pos x="954" y="786"/>
                </a:cxn>
                <a:cxn ang="0">
                  <a:pos x="954" y="741"/>
                </a:cxn>
                <a:cxn ang="0">
                  <a:pos x="920" y="741"/>
                </a:cxn>
                <a:cxn ang="0">
                  <a:pos x="920" y="752"/>
                </a:cxn>
                <a:cxn ang="0">
                  <a:pos x="898" y="819"/>
                </a:cxn>
                <a:cxn ang="0">
                  <a:pos x="843" y="909"/>
                </a:cxn>
                <a:cxn ang="0">
                  <a:pos x="754" y="1010"/>
                </a:cxn>
                <a:cxn ang="0">
                  <a:pos x="643" y="1077"/>
                </a:cxn>
                <a:cxn ang="0">
                  <a:pos x="554" y="1122"/>
                </a:cxn>
                <a:cxn ang="0">
                  <a:pos x="466" y="1133"/>
                </a:cxn>
                <a:cxn ang="0">
                  <a:pos x="377" y="1122"/>
                </a:cxn>
                <a:cxn ang="0">
                  <a:pos x="288" y="1089"/>
                </a:cxn>
                <a:cxn ang="0">
                  <a:pos x="221" y="1021"/>
                </a:cxn>
                <a:cxn ang="0">
                  <a:pos x="166" y="920"/>
                </a:cxn>
                <a:cxn ang="0">
                  <a:pos x="144" y="797"/>
                </a:cxn>
                <a:cxn ang="0">
                  <a:pos x="155" y="696"/>
                </a:cxn>
                <a:cxn ang="0">
                  <a:pos x="188" y="561"/>
                </a:cxn>
                <a:cxn ang="0">
                  <a:pos x="244" y="404"/>
                </a:cxn>
                <a:cxn ang="0">
                  <a:pos x="343" y="247"/>
                </a:cxn>
                <a:cxn ang="0">
                  <a:pos x="454" y="146"/>
                </a:cxn>
                <a:cxn ang="0">
                  <a:pos x="588" y="78"/>
                </a:cxn>
                <a:cxn ang="0">
                  <a:pos x="732" y="56"/>
                </a:cxn>
                <a:cxn ang="0">
                  <a:pos x="843" y="78"/>
                </a:cxn>
                <a:cxn ang="0">
                  <a:pos x="920" y="135"/>
                </a:cxn>
                <a:cxn ang="0">
                  <a:pos x="976" y="236"/>
                </a:cxn>
                <a:cxn ang="0">
                  <a:pos x="987" y="370"/>
                </a:cxn>
                <a:cxn ang="0">
                  <a:pos x="987" y="460"/>
                </a:cxn>
                <a:cxn ang="0">
                  <a:pos x="1031" y="460"/>
                </a:cxn>
                <a:cxn ang="0">
                  <a:pos x="1031" y="449"/>
                </a:cxn>
                <a:cxn ang="0">
                  <a:pos x="1042" y="438"/>
                </a:cxn>
                <a:cxn ang="0">
                  <a:pos x="1142" y="22"/>
                </a:cxn>
              </a:cxnLst>
              <a:rect l="0" t="0" r="r" b="b"/>
              <a:pathLst>
                <a:path w="1142" h="1178">
                  <a:moveTo>
                    <a:pt x="1142" y="22"/>
                  </a:moveTo>
                  <a:lnTo>
                    <a:pt x="1142" y="11"/>
                  </a:lnTo>
                  <a:lnTo>
                    <a:pt x="1131" y="11"/>
                  </a:lnTo>
                  <a:lnTo>
                    <a:pt x="1120" y="0"/>
                  </a:lnTo>
                  <a:lnTo>
                    <a:pt x="1098" y="22"/>
                  </a:lnTo>
                  <a:lnTo>
                    <a:pt x="987" y="146"/>
                  </a:lnTo>
                  <a:lnTo>
                    <a:pt x="965" y="112"/>
                  </a:lnTo>
                  <a:lnTo>
                    <a:pt x="909" y="67"/>
                  </a:lnTo>
                  <a:lnTo>
                    <a:pt x="832" y="22"/>
                  </a:lnTo>
                  <a:lnTo>
                    <a:pt x="721" y="0"/>
                  </a:lnTo>
                  <a:lnTo>
                    <a:pt x="543" y="34"/>
                  </a:lnTo>
                  <a:lnTo>
                    <a:pt x="377" y="112"/>
                  </a:lnTo>
                  <a:lnTo>
                    <a:pt x="221" y="224"/>
                  </a:lnTo>
                  <a:lnTo>
                    <a:pt x="111" y="381"/>
                  </a:lnTo>
                  <a:lnTo>
                    <a:pt x="33" y="550"/>
                  </a:lnTo>
                  <a:lnTo>
                    <a:pt x="0" y="741"/>
                  </a:lnTo>
                  <a:lnTo>
                    <a:pt x="22" y="887"/>
                  </a:lnTo>
                  <a:lnTo>
                    <a:pt x="88" y="1010"/>
                  </a:lnTo>
                  <a:lnTo>
                    <a:pt x="177" y="1100"/>
                  </a:lnTo>
                  <a:lnTo>
                    <a:pt x="299" y="1156"/>
                  </a:lnTo>
                  <a:lnTo>
                    <a:pt x="432" y="1178"/>
                  </a:lnTo>
                  <a:lnTo>
                    <a:pt x="565" y="1156"/>
                  </a:lnTo>
                  <a:lnTo>
                    <a:pt x="687" y="1111"/>
                  </a:lnTo>
                  <a:lnTo>
                    <a:pt x="776" y="1044"/>
                  </a:lnTo>
                  <a:lnTo>
                    <a:pt x="865" y="943"/>
                  </a:lnTo>
                  <a:lnTo>
                    <a:pt x="920" y="853"/>
                  </a:lnTo>
                  <a:lnTo>
                    <a:pt x="954" y="786"/>
                  </a:lnTo>
                  <a:lnTo>
                    <a:pt x="954" y="741"/>
                  </a:lnTo>
                  <a:lnTo>
                    <a:pt x="920" y="741"/>
                  </a:lnTo>
                  <a:lnTo>
                    <a:pt x="920" y="752"/>
                  </a:lnTo>
                  <a:lnTo>
                    <a:pt x="898" y="819"/>
                  </a:lnTo>
                  <a:lnTo>
                    <a:pt x="843" y="909"/>
                  </a:lnTo>
                  <a:lnTo>
                    <a:pt x="754" y="1010"/>
                  </a:lnTo>
                  <a:lnTo>
                    <a:pt x="643" y="1077"/>
                  </a:lnTo>
                  <a:lnTo>
                    <a:pt x="554" y="1122"/>
                  </a:lnTo>
                  <a:lnTo>
                    <a:pt x="466" y="1133"/>
                  </a:lnTo>
                  <a:lnTo>
                    <a:pt x="377" y="1122"/>
                  </a:lnTo>
                  <a:lnTo>
                    <a:pt x="288" y="1089"/>
                  </a:lnTo>
                  <a:lnTo>
                    <a:pt x="221" y="1021"/>
                  </a:lnTo>
                  <a:lnTo>
                    <a:pt x="166" y="920"/>
                  </a:lnTo>
                  <a:lnTo>
                    <a:pt x="144" y="797"/>
                  </a:lnTo>
                  <a:lnTo>
                    <a:pt x="155" y="696"/>
                  </a:lnTo>
                  <a:lnTo>
                    <a:pt x="188" y="561"/>
                  </a:lnTo>
                  <a:lnTo>
                    <a:pt x="244" y="404"/>
                  </a:lnTo>
                  <a:lnTo>
                    <a:pt x="343" y="247"/>
                  </a:lnTo>
                  <a:lnTo>
                    <a:pt x="454" y="146"/>
                  </a:lnTo>
                  <a:lnTo>
                    <a:pt x="588" y="78"/>
                  </a:lnTo>
                  <a:lnTo>
                    <a:pt x="732" y="56"/>
                  </a:lnTo>
                  <a:lnTo>
                    <a:pt x="843" y="78"/>
                  </a:lnTo>
                  <a:lnTo>
                    <a:pt x="920" y="135"/>
                  </a:lnTo>
                  <a:lnTo>
                    <a:pt x="976" y="236"/>
                  </a:lnTo>
                  <a:lnTo>
                    <a:pt x="987" y="370"/>
                  </a:lnTo>
                  <a:lnTo>
                    <a:pt x="987" y="460"/>
                  </a:lnTo>
                  <a:lnTo>
                    <a:pt x="1031" y="460"/>
                  </a:lnTo>
                  <a:lnTo>
                    <a:pt x="1031" y="449"/>
                  </a:lnTo>
                  <a:lnTo>
                    <a:pt x="1042" y="438"/>
                  </a:lnTo>
                  <a:lnTo>
                    <a:pt x="114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0" name="Freeform 30"/>
            <p:cNvSpPr>
              <a:spLocks/>
            </p:cNvSpPr>
            <p:nvPr/>
          </p:nvSpPr>
          <p:spPr bwMode="auto">
            <a:xfrm>
              <a:off x="28869" y="1497"/>
              <a:ext cx="222" cy="1616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0" y="0"/>
                </a:cxn>
                <a:cxn ang="0">
                  <a:pos x="0" y="67"/>
                </a:cxn>
                <a:cxn ang="0">
                  <a:pos x="155" y="67"/>
                </a:cxn>
                <a:cxn ang="0">
                  <a:pos x="155" y="1548"/>
                </a:cxn>
                <a:cxn ang="0">
                  <a:pos x="0" y="1548"/>
                </a:cxn>
                <a:cxn ang="0">
                  <a:pos x="0" y="1616"/>
                </a:cxn>
                <a:cxn ang="0">
                  <a:pos x="222" y="1616"/>
                </a:cxn>
                <a:cxn ang="0">
                  <a:pos x="222" y="0"/>
                </a:cxn>
              </a:cxnLst>
              <a:rect l="0" t="0" r="r" b="b"/>
              <a:pathLst>
                <a:path w="222" h="1616">
                  <a:moveTo>
                    <a:pt x="22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55" y="67"/>
                  </a:lnTo>
                  <a:lnTo>
                    <a:pt x="155" y="1548"/>
                  </a:lnTo>
                  <a:lnTo>
                    <a:pt x="0" y="1548"/>
                  </a:lnTo>
                  <a:lnTo>
                    <a:pt x="0" y="1616"/>
                  </a:lnTo>
                  <a:lnTo>
                    <a:pt x="222" y="161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1" name="Freeform 31"/>
            <p:cNvSpPr>
              <a:spLocks noEditPoints="1"/>
            </p:cNvSpPr>
            <p:nvPr/>
          </p:nvSpPr>
          <p:spPr bwMode="auto">
            <a:xfrm>
              <a:off x="29812" y="2114"/>
              <a:ext cx="1064" cy="381"/>
            </a:xfrm>
            <a:custGeom>
              <a:avLst/>
              <a:gdLst/>
              <a:ahLst/>
              <a:cxnLst>
                <a:cxn ang="0">
                  <a:pos x="1009" y="67"/>
                </a:cxn>
                <a:cxn ang="0">
                  <a:pos x="1042" y="67"/>
                </a:cxn>
                <a:cxn ang="0">
                  <a:pos x="1064" y="45"/>
                </a:cxn>
                <a:cxn ang="0">
                  <a:pos x="1064" y="22"/>
                </a:cxn>
                <a:cxn ang="0">
                  <a:pos x="1042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45"/>
                </a:cxn>
                <a:cxn ang="0">
                  <a:pos x="22" y="67"/>
                </a:cxn>
                <a:cxn ang="0">
                  <a:pos x="55" y="67"/>
                </a:cxn>
                <a:cxn ang="0">
                  <a:pos x="1009" y="67"/>
                </a:cxn>
                <a:cxn ang="0">
                  <a:pos x="1009" y="381"/>
                </a:cxn>
                <a:cxn ang="0">
                  <a:pos x="1042" y="381"/>
                </a:cxn>
                <a:cxn ang="0">
                  <a:pos x="1064" y="359"/>
                </a:cxn>
                <a:cxn ang="0">
                  <a:pos x="1064" y="337"/>
                </a:cxn>
                <a:cxn ang="0">
                  <a:pos x="1042" y="314"/>
                </a:cxn>
                <a:cxn ang="0">
                  <a:pos x="22" y="314"/>
                </a:cxn>
                <a:cxn ang="0">
                  <a:pos x="0" y="337"/>
                </a:cxn>
                <a:cxn ang="0">
                  <a:pos x="0" y="359"/>
                </a:cxn>
                <a:cxn ang="0">
                  <a:pos x="22" y="381"/>
                </a:cxn>
                <a:cxn ang="0">
                  <a:pos x="55" y="381"/>
                </a:cxn>
                <a:cxn ang="0">
                  <a:pos x="1009" y="381"/>
                </a:cxn>
              </a:cxnLst>
              <a:rect l="0" t="0" r="r" b="b"/>
              <a:pathLst>
                <a:path w="1064" h="381">
                  <a:moveTo>
                    <a:pt x="1009" y="67"/>
                  </a:moveTo>
                  <a:lnTo>
                    <a:pt x="1042" y="67"/>
                  </a:lnTo>
                  <a:lnTo>
                    <a:pt x="1064" y="45"/>
                  </a:lnTo>
                  <a:lnTo>
                    <a:pt x="1064" y="22"/>
                  </a:lnTo>
                  <a:lnTo>
                    <a:pt x="1042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55" y="67"/>
                  </a:lnTo>
                  <a:lnTo>
                    <a:pt x="1009" y="67"/>
                  </a:lnTo>
                  <a:close/>
                  <a:moveTo>
                    <a:pt x="1009" y="381"/>
                  </a:moveTo>
                  <a:lnTo>
                    <a:pt x="1042" y="381"/>
                  </a:lnTo>
                  <a:lnTo>
                    <a:pt x="1064" y="359"/>
                  </a:lnTo>
                  <a:lnTo>
                    <a:pt x="1064" y="337"/>
                  </a:lnTo>
                  <a:lnTo>
                    <a:pt x="1042" y="314"/>
                  </a:lnTo>
                  <a:lnTo>
                    <a:pt x="22" y="314"/>
                  </a:lnTo>
                  <a:lnTo>
                    <a:pt x="0" y="337"/>
                  </a:lnTo>
                  <a:lnTo>
                    <a:pt x="0" y="359"/>
                  </a:lnTo>
                  <a:lnTo>
                    <a:pt x="22" y="381"/>
                  </a:lnTo>
                  <a:lnTo>
                    <a:pt x="55" y="381"/>
                  </a:lnTo>
                  <a:lnTo>
                    <a:pt x="1009" y="3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2" name="Freeform 32"/>
            <p:cNvSpPr>
              <a:spLocks/>
            </p:cNvSpPr>
            <p:nvPr/>
          </p:nvSpPr>
          <p:spPr bwMode="auto">
            <a:xfrm>
              <a:off x="31553" y="1631"/>
              <a:ext cx="521" cy="1078"/>
            </a:xfrm>
            <a:custGeom>
              <a:avLst/>
              <a:gdLst/>
              <a:ahLst/>
              <a:cxnLst>
                <a:cxn ang="0">
                  <a:pos x="322" y="45"/>
                </a:cxn>
                <a:cxn ang="0">
                  <a:pos x="322" y="11"/>
                </a:cxn>
                <a:cxn ang="0">
                  <a:pos x="311" y="0"/>
                </a:cxn>
                <a:cxn ang="0">
                  <a:pos x="288" y="0"/>
                </a:cxn>
                <a:cxn ang="0">
                  <a:pos x="211" y="56"/>
                </a:cxn>
                <a:cxn ang="0">
                  <a:pos x="122" y="90"/>
                </a:cxn>
                <a:cxn ang="0">
                  <a:pos x="56" y="101"/>
                </a:cxn>
                <a:cxn ang="0">
                  <a:pos x="0" y="101"/>
                </a:cxn>
                <a:cxn ang="0">
                  <a:pos x="0" y="157"/>
                </a:cxn>
                <a:cxn ang="0">
                  <a:pos x="44" y="157"/>
                </a:cxn>
                <a:cxn ang="0">
                  <a:pos x="122" y="146"/>
                </a:cxn>
                <a:cxn ang="0">
                  <a:pos x="211" y="112"/>
                </a:cxn>
                <a:cxn ang="0">
                  <a:pos x="211" y="977"/>
                </a:cxn>
                <a:cxn ang="0">
                  <a:pos x="200" y="988"/>
                </a:cxn>
                <a:cxn ang="0">
                  <a:pos x="200" y="1010"/>
                </a:cxn>
                <a:cxn ang="0">
                  <a:pos x="178" y="1010"/>
                </a:cxn>
                <a:cxn ang="0">
                  <a:pos x="155" y="1022"/>
                </a:cxn>
                <a:cxn ang="0">
                  <a:pos x="111" y="1022"/>
                </a:cxn>
                <a:cxn ang="0">
                  <a:pos x="56" y="1033"/>
                </a:cxn>
                <a:cxn ang="0">
                  <a:pos x="11" y="1033"/>
                </a:cxn>
                <a:cxn ang="0">
                  <a:pos x="11" y="1078"/>
                </a:cxn>
                <a:cxn ang="0">
                  <a:pos x="521" y="1078"/>
                </a:cxn>
                <a:cxn ang="0">
                  <a:pos x="521" y="1033"/>
                </a:cxn>
                <a:cxn ang="0">
                  <a:pos x="422" y="1033"/>
                </a:cxn>
                <a:cxn ang="0">
                  <a:pos x="388" y="1022"/>
                </a:cxn>
                <a:cxn ang="0">
                  <a:pos x="355" y="1022"/>
                </a:cxn>
                <a:cxn ang="0">
                  <a:pos x="344" y="1010"/>
                </a:cxn>
                <a:cxn ang="0">
                  <a:pos x="333" y="988"/>
                </a:cxn>
                <a:cxn ang="0">
                  <a:pos x="322" y="977"/>
                </a:cxn>
                <a:cxn ang="0">
                  <a:pos x="322" y="954"/>
                </a:cxn>
                <a:cxn ang="0">
                  <a:pos x="322" y="45"/>
                </a:cxn>
              </a:cxnLst>
              <a:rect l="0" t="0" r="r" b="b"/>
              <a:pathLst>
                <a:path w="521" h="1078">
                  <a:moveTo>
                    <a:pt x="322" y="45"/>
                  </a:moveTo>
                  <a:lnTo>
                    <a:pt x="322" y="11"/>
                  </a:lnTo>
                  <a:lnTo>
                    <a:pt x="311" y="0"/>
                  </a:lnTo>
                  <a:lnTo>
                    <a:pt x="288" y="0"/>
                  </a:lnTo>
                  <a:lnTo>
                    <a:pt x="211" y="56"/>
                  </a:lnTo>
                  <a:lnTo>
                    <a:pt x="122" y="90"/>
                  </a:lnTo>
                  <a:lnTo>
                    <a:pt x="56" y="101"/>
                  </a:lnTo>
                  <a:lnTo>
                    <a:pt x="0" y="101"/>
                  </a:lnTo>
                  <a:lnTo>
                    <a:pt x="0" y="157"/>
                  </a:lnTo>
                  <a:lnTo>
                    <a:pt x="44" y="157"/>
                  </a:lnTo>
                  <a:lnTo>
                    <a:pt x="122" y="146"/>
                  </a:lnTo>
                  <a:lnTo>
                    <a:pt x="211" y="112"/>
                  </a:lnTo>
                  <a:lnTo>
                    <a:pt x="211" y="977"/>
                  </a:lnTo>
                  <a:lnTo>
                    <a:pt x="200" y="988"/>
                  </a:lnTo>
                  <a:lnTo>
                    <a:pt x="200" y="1010"/>
                  </a:lnTo>
                  <a:lnTo>
                    <a:pt x="178" y="1010"/>
                  </a:lnTo>
                  <a:lnTo>
                    <a:pt x="155" y="1022"/>
                  </a:lnTo>
                  <a:lnTo>
                    <a:pt x="111" y="1022"/>
                  </a:lnTo>
                  <a:lnTo>
                    <a:pt x="56" y="1033"/>
                  </a:lnTo>
                  <a:lnTo>
                    <a:pt x="11" y="1033"/>
                  </a:lnTo>
                  <a:lnTo>
                    <a:pt x="11" y="1078"/>
                  </a:lnTo>
                  <a:lnTo>
                    <a:pt x="521" y="1078"/>
                  </a:lnTo>
                  <a:lnTo>
                    <a:pt x="521" y="1033"/>
                  </a:lnTo>
                  <a:lnTo>
                    <a:pt x="422" y="1033"/>
                  </a:lnTo>
                  <a:lnTo>
                    <a:pt x="388" y="1022"/>
                  </a:lnTo>
                  <a:lnTo>
                    <a:pt x="355" y="1022"/>
                  </a:lnTo>
                  <a:lnTo>
                    <a:pt x="344" y="1010"/>
                  </a:lnTo>
                  <a:lnTo>
                    <a:pt x="333" y="988"/>
                  </a:lnTo>
                  <a:lnTo>
                    <a:pt x="322" y="977"/>
                  </a:lnTo>
                  <a:lnTo>
                    <a:pt x="322" y="954"/>
                  </a:lnTo>
                  <a:lnTo>
                    <a:pt x="322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3" name="Freeform 33"/>
            <p:cNvSpPr>
              <a:spLocks/>
            </p:cNvSpPr>
            <p:nvPr/>
          </p:nvSpPr>
          <p:spPr bwMode="auto">
            <a:xfrm>
              <a:off x="32341" y="2540"/>
              <a:ext cx="177" cy="169"/>
            </a:xfrm>
            <a:custGeom>
              <a:avLst/>
              <a:gdLst/>
              <a:ahLst/>
              <a:cxnLst>
                <a:cxn ang="0">
                  <a:pos x="177" y="79"/>
                </a:cxn>
                <a:cxn ang="0">
                  <a:pos x="166" y="45"/>
                </a:cxn>
                <a:cxn ang="0">
                  <a:pos x="155" y="23"/>
                </a:cxn>
                <a:cxn ang="0">
                  <a:pos x="122" y="0"/>
                </a:cxn>
                <a:cxn ang="0">
                  <a:pos x="55" y="0"/>
                </a:cxn>
                <a:cxn ang="0">
                  <a:pos x="11" y="45"/>
                </a:cxn>
                <a:cxn ang="0">
                  <a:pos x="0" y="79"/>
                </a:cxn>
                <a:cxn ang="0">
                  <a:pos x="11" y="113"/>
                </a:cxn>
                <a:cxn ang="0">
                  <a:pos x="33" y="146"/>
                </a:cxn>
                <a:cxn ang="0">
                  <a:pos x="55" y="157"/>
                </a:cxn>
                <a:cxn ang="0">
                  <a:pos x="88" y="169"/>
                </a:cxn>
                <a:cxn ang="0">
                  <a:pos x="155" y="146"/>
                </a:cxn>
                <a:cxn ang="0">
                  <a:pos x="177" y="79"/>
                </a:cxn>
              </a:cxnLst>
              <a:rect l="0" t="0" r="r" b="b"/>
              <a:pathLst>
                <a:path w="177" h="169">
                  <a:moveTo>
                    <a:pt x="177" y="79"/>
                  </a:moveTo>
                  <a:lnTo>
                    <a:pt x="166" y="45"/>
                  </a:lnTo>
                  <a:lnTo>
                    <a:pt x="155" y="23"/>
                  </a:lnTo>
                  <a:lnTo>
                    <a:pt x="122" y="0"/>
                  </a:lnTo>
                  <a:lnTo>
                    <a:pt x="55" y="0"/>
                  </a:lnTo>
                  <a:lnTo>
                    <a:pt x="11" y="45"/>
                  </a:lnTo>
                  <a:lnTo>
                    <a:pt x="0" y="79"/>
                  </a:lnTo>
                  <a:lnTo>
                    <a:pt x="11" y="113"/>
                  </a:lnTo>
                  <a:lnTo>
                    <a:pt x="33" y="146"/>
                  </a:lnTo>
                  <a:lnTo>
                    <a:pt x="55" y="157"/>
                  </a:lnTo>
                  <a:lnTo>
                    <a:pt x="88" y="169"/>
                  </a:lnTo>
                  <a:lnTo>
                    <a:pt x="155" y="146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4" name="Line 34"/>
            <p:cNvSpPr>
              <a:spLocks noChangeShapeType="1"/>
            </p:cNvSpPr>
            <p:nvPr/>
          </p:nvSpPr>
          <p:spPr bwMode="auto">
            <a:xfrm>
              <a:off x="794" y="4123"/>
              <a:ext cx="36405" cy="1"/>
            </a:xfrm>
            <a:prstGeom prst="line">
              <a:avLst/>
            </a:prstGeom>
            <a:noFill/>
            <a:ln w="67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5" name="Freeform 35"/>
            <p:cNvSpPr>
              <a:spLocks/>
            </p:cNvSpPr>
            <p:nvPr/>
          </p:nvSpPr>
          <p:spPr bwMode="auto">
            <a:xfrm>
              <a:off x="894" y="5200"/>
              <a:ext cx="1120" cy="1156"/>
            </a:xfrm>
            <a:custGeom>
              <a:avLst/>
              <a:gdLst/>
              <a:ahLst/>
              <a:cxnLst>
                <a:cxn ang="0">
                  <a:pos x="1120" y="56"/>
                </a:cxn>
                <a:cxn ang="0">
                  <a:pos x="1120" y="23"/>
                </a:cxn>
                <a:cxn ang="0">
                  <a:pos x="1098" y="0"/>
                </a:cxn>
                <a:cxn ang="0">
                  <a:pos x="1087" y="0"/>
                </a:cxn>
                <a:cxn ang="0">
                  <a:pos x="1065" y="23"/>
                </a:cxn>
                <a:cxn ang="0">
                  <a:pos x="965" y="113"/>
                </a:cxn>
                <a:cxn ang="0">
                  <a:pos x="809" y="34"/>
                </a:cxn>
                <a:cxn ang="0">
                  <a:pos x="643" y="0"/>
                </a:cxn>
                <a:cxn ang="0">
                  <a:pos x="455" y="23"/>
                </a:cxn>
                <a:cxn ang="0">
                  <a:pos x="299" y="79"/>
                </a:cxn>
                <a:cxn ang="0">
                  <a:pos x="177" y="169"/>
                </a:cxn>
                <a:cxn ang="0">
                  <a:pos x="77" y="281"/>
                </a:cxn>
                <a:cxn ang="0">
                  <a:pos x="22" y="416"/>
                </a:cxn>
                <a:cxn ang="0">
                  <a:pos x="0" y="584"/>
                </a:cxn>
                <a:cxn ang="0">
                  <a:pos x="22" y="741"/>
                </a:cxn>
                <a:cxn ang="0">
                  <a:pos x="77" y="876"/>
                </a:cxn>
                <a:cxn ang="0">
                  <a:pos x="177" y="988"/>
                </a:cxn>
                <a:cxn ang="0">
                  <a:pos x="299" y="1078"/>
                </a:cxn>
                <a:cxn ang="0">
                  <a:pos x="455" y="1134"/>
                </a:cxn>
                <a:cxn ang="0">
                  <a:pos x="643" y="1156"/>
                </a:cxn>
                <a:cxn ang="0">
                  <a:pos x="809" y="1134"/>
                </a:cxn>
                <a:cxn ang="0">
                  <a:pos x="943" y="1067"/>
                </a:cxn>
                <a:cxn ang="0">
                  <a:pos x="1042" y="988"/>
                </a:cxn>
                <a:cxn ang="0">
                  <a:pos x="1109" y="876"/>
                </a:cxn>
                <a:cxn ang="0">
                  <a:pos x="1120" y="764"/>
                </a:cxn>
                <a:cxn ang="0">
                  <a:pos x="1120" y="741"/>
                </a:cxn>
                <a:cxn ang="0">
                  <a:pos x="1109" y="730"/>
                </a:cxn>
                <a:cxn ang="0">
                  <a:pos x="1076" y="730"/>
                </a:cxn>
                <a:cxn ang="0">
                  <a:pos x="1065" y="741"/>
                </a:cxn>
                <a:cxn ang="0">
                  <a:pos x="1054" y="741"/>
                </a:cxn>
                <a:cxn ang="0">
                  <a:pos x="1054" y="764"/>
                </a:cxn>
                <a:cxn ang="0">
                  <a:pos x="1020" y="876"/>
                </a:cxn>
                <a:cxn ang="0">
                  <a:pos x="965" y="966"/>
                </a:cxn>
                <a:cxn ang="0">
                  <a:pos x="876" y="1022"/>
                </a:cxn>
                <a:cxn ang="0">
                  <a:pos x="787" y="1067"/>
                </a:cxn>
                <a:cxn ang="0">
                  <a:pos x="687" y="1078"/>
                </a:cxn>
                <a:cxn ang="0">
                  <a:pos x="554" y="1067"/>
                </a:cxn>
                <a:cxn ang="0">
                  <a:pos x="443" y="1022"/>
                </a:cxn>
                <a:cxn ang="0">
                  <a:pos x="344" y="943"/>
                </a:cxn>
                <a:cxn ang="0">
                  <a:pos x="288" y="842"/>
                </a:cxn>
                <a:cxn ang="0">
                  <a:pos x="255" y="719"/>
                </a:cxn>
                <a:cxn ang="0">
                  <a:pos x="244" y="584"/>
                </a:cxn>
                <a:cxn ang="0">
                  <a:pos x="244" y="494"/>
                </a:cxn>
                <a:cxn ang="0">
                  <a:pos x="266" y="404"/>
                </a:cxn>
                <a:cxn ang="0">
                  <a:pos x="288" y="292"/>
                </a:cxn>
                <a:cxn ang="0">
                  <a:pos x="355" y="202"/>
                </a:cxn>
                <a:cxn ang="0">
                  <a:pos x="466" y="124"/>
                </a:cxn>
                <a:cxn ang="0">
                  <a:pos x="577" y="90"/>
                </a:cxn>
                <a:cxn ang="0">
                  <a:pos x="676" y="79"/>
                </a:cxn>
                <a:cxn ang="0">
                  <a:pos x="798" y="101"/>
                </a:cxn>
                <a:cxn ang="0">
                  <a:pos x="909" y="169"/>
                </a:cxn>
                <a:cxn ang="0">
                  <a:pos x="987" y="270"/>
                </a:cxn>
                <a:cxn ang="0">
                  <a:pos x="1042" y="416"/>
                </a:cxn>
                <a:cxn ang="0">
                  <a:pos x="1042" y="427"/>
                </a:cxn>
                <a:cxn ang="0">
                  <a:pos x="1054" y="438"/>
                </a:cxn>
                <a:cxn ang="0">
                  <a:pos x="1065" y="438"/>
                </a:cxn>
                <a:cxn ang="0">
                  <a:pos x="1087" y="449"/>
                </a:cxn>
                <a:cxn ang="0">
                  <a:pos x="1109" y="449"/>
                </a:cxn>
                <a:cxn ang="0">
                  <a:pos x="1120" y="438"/>
                </a:cxn>
                <a:cxn ang="0">
                  <a:pos x="1120" y="404"/>
                </a:cxn>
                <a:cxn ang="0">
                  <a:pos x="1120" y="56"/>
                </a:cxn>
              </a:cxnLst>
              <a:rect l="0" t="0" r="r" b="b"/>
              <a:pathLst>
                <a:path w="1120" h="1156">
                  <a:moveTo>
                    <a:pt x="1120" y="56"/>
                  </a:moveTo>
                  <a:lnTo>
                    <a:pt x="1120" y="23"/>
                  </a:lnTo>
                  <a:lnTo>
                    <a:pt x="1098" y="0"/>
                  </a:lnTo>
                  <a:lnTo>
                    <a:pt x="1087" y="0"/>
                  </a:lnTo>
                  <a:lnTo>
                    <a:pt x="1065" y="23"/>
                  </a:lnTo>
                  <a:lnTo>
                    <a:pt x="965" y="113"/>
                  </a:lnTo>
                  <a:lnTo>
                    <a:pt x="809" y="34"/>
                  </a:lnTo>
                  <a:lnTo>
                    <a:pt x="643" y="0"/>
                  </a:lnTo>
                  <a:lnTo>
                    <a:pt x="455" y="23"/>
                  </a:lnTo>
                  <a:lnTo>
                    <a:pt x="299" y="79"/>
                  </a:lnTo>
                  <a:lnTo>
                    <a:pt x="177" y="169"/>
                  </a:lnTo>
                  <a:lnTo>
                    <a:pt x="77" y="281"/>
                  </a:lnTo>
                  <a:lnTo>
                    <a:pt x="22" y="416"/>
                  </a:lnTo>
                  <a:lnTo>
                    <a:pt x="0" y="584"/>
                  </a:lnTo>
                  <a:lnTo>
                    <a:pt x="22" y="741"/>
                  </a:lnTo>
                  <a:lnTo>
                    <a:pt x="77" y="876"/>
                  </a:lnTo>
                  <a:lnTo>
                    <a:pt x="177" y="988"/>
                  </a:lnTo>
                  <a:lnTo>
                    <a:pt x="299" y="1078"/>
                  </a:lnTo>
                  <a:lnTo>
                    <a:pt x="455" y="1134"/>
                  </a:lnTo>
                  <a:lnTo>
                    <a:pt x="643" y="1156"/>
                  </a:lnTo>
                  <a:lnTo>
                    <a:pt x="809" y="1134"/>
                  </a:lnTo>
                  <a:lnTo>
                    <a:pt x="943" y="1067"/>
                  </a:lnTo>
                  <a:lnTo>
                    <a:pt x="1042" y="988"/>
                  </a:lnTo>
                  <a:lnTo>
                    <a:pt x="1109" y="876"/>
                  </a:lnTo>
                  <a:lnTo>
                    <a:pt x="1120" y="764"/>
                  </a:lnTo>
                  <a:lnTo>
                    <a:pt x="1120" y="741"/>
                  </a:lnTo>
                  <a:lnTo>
                    <a:pt x="1109" y="730"/>
                  </a:lnTo>
                  <a:lnTo>
                    <a:pt x="1076" y="730"/>
                  </a:lnTo>
                  <a:lnTo>
                    <a:pt x="1065" y="741"/>
                  </a:lnTo>
                  <a:lnTo>
                    <a:pt x="1054" y="741"/>
                  </a:lnTo>
                  <a:lnTo>
                    <a:pt x="1054" y="764"/>
                  </a:lnTo>
                  <a:lnTo>
                    <a:pt x="1020" y="876"/>
                  </a:lnTo>
                  <a:lnTo>
                    <a:pt x="965" y="966"/>
                  </a:lnTo>
                  <a:lnTo>
                    <a:pt x="876" y="1022"/>
                  </a:lnTo>
                  <a:lnTo>
                    <a:pt x="787" y="1067"/>
                  </a:lnTo>
                  <a:lnTo>
                    <a:pt x="687" y="1078"/>
                  </a:lnTo>
                  <a:lnTo>
                    <a:pt x="554" y="1067"/>
                  </a:lnTo>
                  <a:lnTo>
                    <a:pt x="443" y="1022"/>
                  </a:lnTo>
                  <a:lnTo>
                    <a:pt x="344" y="943"/>
                  </a:lnTo>
                  <a:lnTo>
                    <a:pt x="288" y="842"/>
                  </a:lnTo>
                  <a:lnTo>
                    <a:pt x="255" y="719"/>
                  </a:lnTo>
                  <a:lnTo>
                    <a:pt x="244" y="584"/>
                  </a:lnTo>
                  <a:lnTo>
                    <a:pt x="244" y="494"/>
                  </a:lnTo>
                  <a:lnTo>
                    <a:pt x="266" y="404"/>
                  </a:lnTo>
                  <a:lnTo>
                    <a:pt x="288" y="292"/>
                  </a:lnTo>
                  <a:lnTo>
                    <a:pt x="355" y="202"/>
                  </a:lnTo>
                  <a:lnTo>
                    <a:pt x="466" y="124"/>
                  </a:lnTo>
                  <a:lnTo>
                    <a:pt x="577" y="90"/>
                  </a:lnTo>
                  <a:lnTo>
                    <a:pt x="676" y="79"/>
                  </a:lnTo>
                  <a:lnTo>
                    <a:pt x="798" y="101"/>
                  </a:lnTo>
                  <a:lnTo>
                    <a:pt x="909" y="169"/>
                  </a:lnTo>
                  <a:lnTo>
                    <a:pt x="987" y="270"/>
                  </a:lnTo>
                  <a:lnTo>
                    <a:pt x="1042" y="416"/>
                  </a:lnTo>
                  <a:lnTo>
                    <a:pt x="1042" y="427"/>
                  </a:lnTo>
                  <a:lnTo>
                    <a:pt x="1054" y="438"/>
                  </a:lnTo>
                  <a:lnTo>
                    <a:pt x="1065" y="438"/>
                  </a:lnTo>
                  <a:lnTo>
                    <a:pt x="1087" y="449"/>
                  </a:lnTo>
                  <a:lnTo>
                    <a:pt x="1109" y="449"/>
                  </a:lnTo>
                  <a:lnTo>
                    <a:pt x="1120" y="438"/>
                  </a:lnTo>
                  <a:lnTo>
                    <a:pt x="1120" y="404"/>
                  </a:lnTo>
                  <a:lnTo>
                    <a:pt x="112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6" name="Freeform 36"/>
            <p:cNvSpPr>
              <a:spLocks noEditPoints="1"/>
            </p:cNvSpPr>
            <p:nvPr/>
          </p:nvSpPr>
          <p:spPr bwMode="auto">
            <a:xfrm>
              <a:off x="2169" y="5604"/>
              <a:ext cx="821" cy="741"/>
            </a:xfrm>
            <a:custGeom>
              <a:avLst/>
              <a:gdLst/>
              <a:ahLst/>
              <a:cxnLst>
                <a:cxn ang="0">
                  <a:pos x="821" y="382"/>
                </a:cxn>
                <a:cxn ang="0">
                  <a:pos x="799" y="259"/>
                </a:cxn>
                <a:cxn ang="0">
                  <a:pos x="755" y="146"/>
                </a:cxn>
                <a:cxn ang="0">
                  <a:pos x="666" y="68"/>
                </a:cxn>
                <a:cxn ang="0">
                  <a:pos x="555" y="12"/>
                </a:cxn>
                <a:cxn ang="0">
                  <a:pos x="411" y="0"/>
                </a:cxn>
                <a:cxn ang="0">
                  <a:pos x="267" y="23"/>
                </a:cxn>
                <a:cxn ang="0">
                  <a:pos x="156" y="68"/>
                </a:cxn>
                <a:cxn ang="0">
                  <a:pos x="67" y="146"/>
                </a:cxn>
                <a:cxn ang="0">
                  <a:pos x="23" y="259"/>
                </a:cxn>
                <a:cxn ang="0">
                  <a:pos x="0" y="382"/>
                </a:cxn>
                <a:cxn ang="0">
                  <a:pos x="23" y="494"/>
                </a:cxn>
                <a:cxn ang="0">
                  <a:pos x="67" y="595"/>
                </a:cxn>
                <a:cxn ang="0">
                  <a:pos x="156" y="674"/>
                </a:cxn>
                <a:cxn ang="0">
                  <a:pos x="267" y="719"/>
                </a:cxn>
                <a:cxn ang="0">
                  <a:pos x="411" y="741"/>
                </a:cxn>
                <a:cxn ang="0">
                  <a:pos x="555" y="719"/>
                </a:cxn>
                <a:cxn ang="0">
                  <a:pos x="677" y="674"/>
                </a:cxn>
                <a:cxn ang="0">
                  <a:pos x="755" y="595"/>
                </a:cxn>
                <a:cxn ang="0">
                  <a:pos x="799" y="494"/>
                </a:cxn>
                <a:cxn ang="0">
                  <a:pos x="821" y="382"/>
                </a:cxn>
                <a:cxn ang="0">
                  <a:pos x="411" y="674"/>
                </a:cxn>
                <a:cxn ang="0">
                  <a:pos x="322" y="663"/>
                </a:cxn>
                <a:cxn ang="0">
                  <a:pos x="267" y="629"/>
                </a:cxn>
                <a:cxn ang="0">
                  <a:pos x="233" y="573"/>
                </a:cxn>
                <a:cxn ang="0">
                  <a:pos x="222" y="505"/>
                </a:cxn>
                <a:cxn ang="0">
                  <a:pos x="211" y="427"/>
                </a:cxn>
                <a:cxn ang="0">
                  <a:pos x="211" y="247"/>
                </a:cxn>
                <a:cxn ang="0">
                  <a:pos x="233" y="146"/>
                </a:cxn>
                <a:cxn ang="0">
                  <a:pos x="311" y="79"/>
                </a:cxn>
                <a:cxn ang="0">
                  <a:pos x="411" y="57"/>
                </a:cxn>
                <a:cxn ang="0">
                  <a:pos x="455" y="57"/>
                </a:cxn>
                <a:cxn ang="0">
                  <a:pos x="522" y="79"/>
                </a:cxn>
                <a:cxn ang="0">
                  <a:pos x="577" y="135"/>
                </a:cxn>
                <a:cxn ang="0">
                  <a:pos x="599" y="202"/>
                </a:cxn>
                <a:cxn ang="0">
                  <a:pos x="610" y="281"/>
                </a:cxn>
                <a:cxn ang="0">
                  <a:pos x="610" y="505"/>
                </a:cxn>
                <a:cxn ang="0">
                  <a:pos x="588" y="573"/>
                </a:cxn>
                <a:cxn ang="0">
                  <a:pos x="555" y="629"/>
                </a:cxn>
                <a:cxn ang="0">
                  <a:pos x="500" y="663"/>
                </a:cxn>
                <a:cxn ang="0">
                  <a:pos x="411" y="674"/>
                </a:cxn>
              </a:cxnLst>
              <a:rect l="0" t="0" r="r" b="b"/>
              <a:pathLst>
                <a:path w="821" h="741">
                  <a:moveTo>
                    <a:pt x="821" y="382"/>
                  </a:moveTo>
                  <a:lnTo>
                    <a:pt x="799" y="259"/>
                  </a:lnTo>
                  <a:lnTo>
                    <a:pt x="755" y="146"/>
                  </a:lnTo>
                  <a:lnTo>
                    <a:pt x="666" y="68"/>
                  </a:lnTo>
                  <a:lnTo>
                    <a:pt x="555" y="12"/>
                  </a:lnTo>
                  <a:lnTo>
                    <a:pt x="411" y="0"/>
                  </a:lnTo>
                  <a:lnTo>
                    <a:pt x="267" y="23"/>
                  </a:lnTo>
                  <a:lnTo>
                    <a:pt x="156" y="68"/>
                  </a:lnTo>
                  <a:lnTo>
                    <a:pt x="67" y="146"/>
                  </a:lnTo>
                  <a:lnTo>
                    <a:pt x="23" y="259"/>
                  </a:lnTo>
                  <a:lnTo>
                    <a:pt x="0" y="382"/>
                  </a:lnTo>
                  <a:lnTo>
                    <a:pt x="23" y="494"/>
                  </a:lnTo>
                  <a:lnTo>
                    <a:pt x="67" y="595"/>
                  </a:lnTo>
                  <a:lnTo>
                    <a:pt x="156" y="674"/>
                  </a:lnTo>
                  <a:lnTo>
                    <a:pt x="267" y="719"/>
                  </a:lnTo>
                  <a:lnTo>
                    <a:pt x="411" y="741"/>
                  </a:lnTo>
                  <a:lnTo>
                    <a:pt x="555" y="719"/>
                  </a:lnTo>
                  <a:lnTo>
                    <a:pt x="677" y="674"/>
                  </a:lnTo>
                  <a:lnTo>
                    <a:pt x="755" y="595"/>
                  </a:lnTo>
                  <a:lnTo>
                    <a:pt x="799" y="494"/>
                  </a:lnTo>
                  <a:lnTo>
                    <a:pt x="821" y="382"/>
                  </a:lnTo>
                  <a:close/>
                  <a:moveTo>
                    <a:pt x="411" y="674"/>
                  </a:moveTo>
                  <a:lnTo>
                    <a:pt x="322" y="663"/>
                  </a:lnTo>
                  <a:lnTo>
                    <a:pt x="267" y="629"/>
                  </a:lnTo>
                  <a:lnTo>
                    <a:pt x="233" y="573"/>
                  </a:lnTo>
                  <a:lnTo>
                    <a:pt x="222" y="505"/>
                  </a:lnTo>
                  <a:lnTo>
                    <a:pt x="211" y="427"/>
                  </a:lnTo>
                  <a:lnTo>
                    <a:pt x="211" y="247"/>
                  </a:lnTo>
                  <a:lnTo>
                    <a:pt x="233" y="146"/>
                  </a:lnTo>
                  <a:lnTo>
                    <a:pt x="311" y="79"/>
                  </a:lnTo>
                  <a:lnTo>
                    <a:pt x="411" y="57"/>
                  </a:lnTo>
                  <a:lnTo>
                    <a:pt x="455" y="57"/>
                  </a:lnTo>
                  <a:lnTo>
                    <a:pt x="522" y="79"/>
                  </a:lnTo>
                  <a:lnTo>
                    <a:pt x="577" y="135"/>
                  </a:lnTo>
                  <a:lnTo>
                    <a:pt x="599" y="202"/>
                  </a:lnTo>
                  <a:lnTo>
                    <a:pt x="610" y="281"/>
                  </a:lnTo>
                  <a:lnTo>
                    <a:pt x="610" y="505"/>
                  </a:lnTo>
                  <a:lnTo>
                    <a:pt x="588" y="573"/>
                  </a:lnTo>
                  <a:lnTo>
                    <a:pt x="555" y="629"/>
                  </a:lnTo>
                  <a:lnTo>
                    <a:pt x="500" y="663"/>
                  </a:lnTo>
                  <a:lnTo>
                    <a:pt x="411" y="6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7" name="Freeform 37"/>
            <p:cNvSpPr>
              <a:spLocks/>
            </p:cNvSpPr>
            <p:nvPr/>
          </p:nvSpPr>
          <p:spPr bwMode="auto">
            <a:xfrm>
              <a:off x="3101" y="5604"/>
              <a:ext cx="643" cy="730"/>
            </a:xfrm>
            <a:custGeom>
              <a:avLst/>
              <a:gdLst/>
              <a:ahLst/>
              <a:cxnLst>
                <a:cxn ang="0">
                  <a:pos x="422" y="730"/>
                </a:cxn>
                <a:cxn ang="0">
                  <a:pos x="422" y="651"/>
                </a:cxn>
                <a:cxn ang="0">
                  <a:pos x="289" y="651"/>
                </a:cxn>
                <a:cxn ang="0">
                  <a:pos x="289" y="292"/>
                </a:cxn>
                <a:cxn ang="0">
                  <a:pos x="311" y="214"/>
                </a:cxn>
                <a:cxn ang="0">
                  <a:pos x="344" y="135"/>
                </a:cxn>
                <a:cxn ang="0">
                  <a:pos x="399" y="79"/>
                </a:cxn>
                <a:cxn ang="0">
                  <a:pos x="488" y="57"/>
                </a:cxn>
                <a:cxn ang="0">
                  <a:pos x="466" y="79"/>
                </a:cxn>
                <a:cxn ang="0">
                  <a:pos x="455" y="101"/>
                </a:cxn>
                <a:cxn ang="0">
                  <a:pos x="455" y="169"/>
                </a:cxn>
                <a:cxn ang="0">
                  <a:pos x="477" y="202"/>
                </a:cxn>
                <a:cxn ang="0">
                  <a:pos x="521" y="225"/>
                </a:cxn>
                <a:cxn ang="0">
                  <a:pos x="555" y="236"/>
                </a:cxn>
                <a:cxn ang="0">
                  <a:pos x="577" y="236"/>
                </a:cxn>
                <a:cxn ang="0">
                  <a:pos x="610" y="214"/>
                </a:cxn>
                <a:cxn ang="0">
                  <a:pos x="632" y="202"/>
                </a:cxn>
                <a:cxn ang="0">
                  <a:pos x="643" y="169"/>
                </a:cxn>
                <a:cxn ang="0">
                  <a:pos x="643" y="90"/>
                </a:cxn>
                <a:cxn ang="0">
                  <a:pos x="621" y="57"/>
                </a:cxn>
                <a:cxn ang="0">
                  <a:pos x="599" y="34"/>
                </a:cxn>
                <a:cxn ang="0">
                  <a:pos x="555" y="12"/>
                </a:cxn>
                <a:cxn ang="0">
                  <a:pos x="521" y="0"/>
                </a:cxn>
                <a:cxn ang="0">
                  <a:pos x="477" y="0"/>
                </a:cxn>
                <a:cxn ang="0">
                  <a:pos x="377" y="23"/>
                </a:cxn>
                <a:cxn ang="0">
                  <a:pos x="311" y="90"/>
                </a:cxn>
                <a:cxn ang="0">
                  <a:pos x="266" y="180"/>
                </a:cxn>
                <a:cxn ang="0">
                  <a:pos x="266" y="0"/>
                </a:cxn>
                <a:cxn ang="0">
                  <a:pos x="0" y="12"/>
                </a:cxn>
                <a:cxn ang="0">
                  <a:pos x="0" y="90"/>
                </a:cxn>
                <a:cxn ang="0">
                  <a:pos x="78" y="90"/>
                </a:cxn>
                <a:cxn ang="0">
                  <a:pos x="100" y="101"/>
                </a:cxn>
                <a:cxn ang="0">
                  <a:pos x="111" y="124"/>
                </a:cxn>
                <a:cxn ang="0">
                  <a:pos x="111" y="651"/>
                </a:cxn>
                <a:cxn ang="0">
                  <a:pos x="0" y="651"/>
                </a:cxn>
                <a:cxn ang="0">
                  <a:pos x="0" y="730"/>
                </a:cxn>
                <a:cxn ang="0">
                  <a:pos x="422" y="730"/>
                </a:cxn>
              </a:cxnLst>
              <a:rect l="0" t="0" r="r" b="b"/>
              <a:pathLst>
                <a:path w="643" h="730">
                  <a:moveTo>
                    <a:pt x="422" y="730"/>
                  </a:moveTo>
                  <a:lnTo>
                    <a:pt x="422" y="651"/>
                  </a:lnTo>
                  <a:lnTo>
                    <a:pt x="289" y="651"/>
                  </a:lnTo>
                  <a:lnTo>
                    <a:pt x="289" y="292"/>
                  </a:lnTo>
                  <a:lnTo>
                    <a:pt x="311" y="214"/>
                  </a:lnTo>
                  <a:lnTo>
                    <a:pt x="344" y="135"/>
                  </a:lnTo>
                  <a:lnTo>
                    <a:pt x="399" y="79"/>
                  </a:lnTo>
                  <a:lnTo>
                    <a:pt x="488" y="57"/>
                  </a:lnTo>
                  <a:lnTo>
                    <a:pt x="466" y="79"/>
                  </a:lnTo>
                  <a:lnTo>
                    <a:pt x="455" y="101"/>
                  </a:lnTo>
                  <a:lnTo>
                    <a:pt x="455" y="169"/>
                  </a:lnTo>
                  <a:lnTo>
                    <a:pt x="477" y="202"/>
                  </a:lnTo>
                  <a:lnTo>
                    <a:pt x="521" y="225"/>
                  </a:lnTo>
                  <a:lnTo>
                    <a:pt x="555" y="236"/>
                  </a:lnTo>
                  <a:lnTo>
                    <a:pt x="577" y="236"/>
                  </a:lnTo>
                  <a:lnTo>
                    <a:pt x="610" y="214"/>
                  </a:lnTo>
                  <a:lnTo>
                    <a:pt x="632" y="202"/>
                  </a:lnTo>
                  <a:lnTo>
                    <a:pt x="643" y="169"/>
                  </a:lnTo>
                  <a:lnTo>
                    <a:pt x="643" y="90"/>
                  </a:lnTo>
                  <a:lnTo>
                    <a:pt x="621" y="57"/>
                  </a:lnTo>
                  <a:lnTo>
                    <a:pt x="599" y="34"/>
                  </a:lnTo>
                  <a:lnTo>
                    <a:pt x="555" y="12"/>
                  </a:lnTo>
                  <a:lnTo>
                    <a:pt x="521" y="0"/>
                  </a:lnTo>
                  <a:lnTo>
                    <a:pt x="477" y="0"/>
                  </a:lnTo>
                  <a:lnTo>
                    <a:pt x="377" y="23"/>
                  </a:lnTo>
                  <a:lnTo>
                    <a:pt x="311" y="90"/>
                  </a:lnTo>
                  <a:lnTo>
                    <a:pt x="266" y="180"/>
                  </a:lnTo>
                  <a:lnTo>
                    <a:pt x="266" y="0"/>
                  </a:lnTo>
                  <a:lnTo>
                    <a:pt x="0" y="12"/>
                  </a:lnTo>
                  <a:lnTo>
                    <a:pt x="0" y="90"/>
                  </a:lnTo>
                  <a:lnTo>
                    <a:pt x="78" y="90"/>
                  </a:lnTo>
                  <a:lnTo>
                    <a:pt x="100" y="101"/>
                  </a:lnTo>
                  <a:lnTo>
                    <a:pt x="111" y="124"/>
                  </a:lnTo>
                  <a:lnTo>
                    <a:pt x="111" y="651"/>
                  </a:lnTo>
                  <a:lnTo>
                    <a:pt x="0" y="651"/>
                  </a:lnTo>
                  <a:lnTo>
                    <a:pt x="0" y="730"/>
                  </a:lnTo>
                  <a:lnTo>
                    <a:pt x="422" y="7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8" name="Freeform 38"/>
            <p:cNvSpPr>
              <a:spLocks noEditPoints="1"/>
            </p:cNvSpPr>
            <p:nvPr/>
          </p:nvSpPr>
          <p:spPr bwMode="auto">
            <a:xfrm>
              <a:off x="3855" y="5604"/>
              <a:ext cx="810" cy="741"/>
            </a:xfrm>
            <a:custGeom>
              <a:avLst/>
              <a:gdLst/>
              <a:ahLst/>
              <a:cxnLst>
                <a:cxn ang="0">
                  <a:pos x="810" y="382"/>
                </a:cxn>
                <a:cxn ang="0">
                  <a:pos x="788" y="259"/>
                </a:cxn>
                <a:cxn ang="0">
                  <a:pos x="744" y="146"/>
                </a:cxn>
                <a:cxn ang="0">
                  <a:pos x="655" y="68"/>
                </a:cxn>
                <a:cxn ang="0">
                  <a:pos x="544" y="12"/>
                </a:cxn>
                <a:cxn ang="0">
                  <a:pos x="400" y="0"/>
                </a:cxn>
                <a:cxn ang="0">
                  <a:pos x="256" y="23"/>
                </a:cxn>
                <a:cxn ang="0">
                  <a:pos x="145" y="68"/>
                </a:cxn>
                <a:cxn ang="0">
                  <a:pos x="67" y="146"/>
                </a:cxn>
                <a:cxn ang="0">
                  <a:pos x="11" y="259"/>
                </a:cxn>
                <a:cxn ang="0">
                  <a:pos x="0" y="382"/>
                </a:cxn>
                <a:cxn ang="0">
                  <a:pos x="11" y="494"/>
                </a:cxn>
                <a:cxn ang="0">
                  <a:pos x="67" y="595"/>
                </a:cxn>
                <a:cxn ang="0">
                  <a:pos x="145" y="674"/>
                </a:cxn>
                <a:cxn ang="0">
                  <a:pos x="256" y="719"/>
                </a:cxn>
                <a:cxn ang="0">
                  <a:pos x="400" y="741"/>
                </a:cxn>
                <a:cxn ang="0">
                  <a:pos x="544" y="719"/>
                </a:cxn>
                <a:cxn ang="0">
                  <a:pos x="666" y="674"/>
                </a:cxn>
                <a:cxn ang="0">
                  <a:pos x="744" y="595"/>
                </a:cxn>
                <a:cxn ang="0">
                  <a:pos x="799" y="494"/>
                </a:cxn>
                <a:cxn ang="0">
                  <a:pos x="810" y="382"/>
                </a:cxn>
                <a:cxn ang="0">
                  <a:pos x="400" y="674"/>
                </a:cxn>
                <a:cxn ang="0">
                  <a:pos x="311" y="663"/>
                </a:cxn>
                <a:cxn ang="0">
                  <a:pos x="256" y="629"/>
                </a:cxn>
                <a:cxn ang="0">
                  <a:pos x="222" y="573"/>
                </a:cxn>
                <a:cxn ang="0">
                  <a:pos x="211" y="505"/>
                </a:cxn>
                <a:cxn ang="0">
                  <a:pos x="200" y="427"/>
                </a:cxn>
                <a:cxn ang="0">
                  <a:pos x="200" y="247"/>
                </a:cxn>
                <a:cxn ang="0">
                  <a:pos x="222" y="146"/>
                </a:cxn>
                <a:cxn ang="0">
                  <a:pos x="300" y="79"/>
                </a:cxn>
                <a:cxn ang="0">
                  <a:pos x="400" y="57"/>
                </a:cxn>
                <a:cxn ang="0">
                  <a:pos x="444" y="57"/>
                </a:cxn>
                <a:cxn ang="0">
                  <a:pos x="477" y="68"/>
                </a:cxn>
                <a:cxn ang="0">
                  <a:pos x="522" y="79"/>
                </a:cxn>
                <a:cxn ang="0">
                  <a:pos x="544" y="113"/>
                </a:cxn>
                <a:cxn ang="0">
                  <a:pos x="577" y="135"/>
                </a:cxn>
                <a:cxn ang="0">
                  <a:pos x="599" y="202"/>
                </a:cxn>
                <a:cxn ang="0">
                  <a:pos x="610" y="281"/>
                </a:cxn>
                <a:cxn ang="0">
                  <a:pos x="610" y="427"/>
                </a:cxn>
                <a:cxn ang="0">
                  <a:pos x="599" y="505"/>
                </a:cxn>
                <a:cxn ang="0">
                  <a:pos x="577" y="573"/>
                </a:cxn>
                <a:cxn ang="0">
                  <a:pos x="544" y="629"/>
                </a:cxn>
                <a:cxn ang="0">
                  <a:pos x="488" y="663"/>
                </a:cxn>
                <a:cxn ang="0">
                  <a:pos x="400" y="674"/>
                </a:cxn>
              </a:cxnLst>
              <a:rect l="0" t="0" r="r" b="b"/>
              <a:pathLst>
                <a:path w="810" h="741">
                  <a:moveTo>
                    <a:pt x="810" y="382"/>
                  </a:moveTo>
                  <a:lnTo>
                    <a:pt x="788" y="259"/>
                  </a:lnTo>
                  <a:lnTo>
                    <a:pt x="744" y="146"/>
                  </a:lnTo>
                  <a:lnTo>
                    <a:pt x="655" y="68"/>
                  </a:lnTo>
                  <a:lnTo>
                    <a:pt x="544" y="12"/>
                  </a:lnTo>
                  <a:lnTo>
                    <a:pt x="400" y="0"/>
                  </a:lnTo>
                  <a:lnTo>
                    <a:pt x="256" y="23"/>
                  </a:lnTo>
                  <a:lnTo>
                    <a:pt x="145" y="68"/>
                  </a:lnTo>
                  <a:lnTo>
                    <a:pt x="67" y="146"/>
                  </a:lnTo>
                  <a:lnTo>
                    <a:pt x="11" y="259"/>
                  </a:lnTo>
                  <a:lnTo>
                    <a:pt x="0" y="382"/>
                  </a:lnTo>
                  <a:lnTo>
                    <a:pt x="11" y="494"/>
                  </a:lnTo>
                  <a:lnTo>
                    <a:pt x="67" y="595"/>
                  </a:lnTo>
                  <a:lnTo>
                    <a:pt x="145" y="674"/>
                  </a:lnTo>
                  <a:lnTo>
                    <a:pt x="256" y="719"/>
                  </a:lnTo>
                  <a:lnTo>
                    <a:pt x="400" y="741"/>
                  </a:lnTo>
                  <a:lnTo>
                    <a:pt x="544" y="719"/>
                  </a:lnTo>
                  <a:lnTo>
                    <a:pt x="666" y="674"/>
                  </a:lnTo>
                  <a:lnTo>
                    <a:pt x="744" y="595"/>
                  </a:lnTo>
                  <a:lnTo>
                    <a:pt x="799" y="494"/>
                  </a:lnTo>
                  <a:lnTo>
                    <a:pt x="810" y="382"/>
                  </a:lnTo>
                  <a:close/>
                  <a:moveTo>
                    <a:pt x="400" y="674"/>
                  </a:moveTo>
                  <a:lnTo>
                    <a:pt x="311" y="663"/>
                  </a:lnTo>
                  <a:lnTo>
                    <a:pt x="256" y="629"/>
                  </a:lnTo>
                  <a:lnTo>
                    <a:pt x="222" y="573"/>
                  </a:lnTo>
                  <a:lnTo>
                    <a:pt x="211" y="505"/>
                  </a:lnTo>
                  <a:lnTo>
                    <a:pt x="200" y="427"/>
                  </a:lnTo>
                  <a:lnTo>
                    <a:pt x="200" y="247"/>
                  </a:lnTo>
                  <a:lnTo>
                    <a:pt x="222" y="146"/>
                  </a:lnTo>
                  <a:lnTo>
                    <a:pt x="300" y="79"/>
                  </a:lnTo>
                  <a:lnTo>
                    <a:pt x="400" y="57"/>
                  </a:lnTo>
                  <a:lnTo>
                    <a:pt x="444" y="57"/>
                  </a:lnTo>
                  <a:lnTo>
                    <a:pt x="477" y="68"/>
                  </a:lnTo>
                  <a:lnTo>
                    <a:pt x="522" y="79"/>
                  </a:lnTo>
                  <a:lnTo>
                    <a:pt x="544" y="113"/>
                  </a:lnTo>
                  <a:lnTo>
                    <a:pt x="577" y="135"/>
                  </a:lnTo>
                  <a:lnTo>
                    <a:pt x="599" y="202"/>
                  </a:lnTo>
                  <a:lnTo>
                    <a:pt x="610" y="281"/>
                  </a:lnTo>
                  <a:lnTo>
                    <a:pt x="610" y="427"/>
                  </a:lnTo>
                  <a:lnTo>
                    <a:pt x="599" y="505"/>
                  </a:lnTo>
                  <a:lnTo>
                    <a:pt x="577" y="573"/>
                  </a:lnTo>
                  <a:lnTo>
                    <a:pt x="544" y="629"/>
                  </a:lnTo>
                  <a:lnTo>
                    <a:pt x="488" y="663"/>
                  </a:lnTo>
                  <a:lnTo>
                    <a:pt x="400" y="6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79" name="Freeform 39"/>
            <p:cNvSpPr>
              <a:spLocks/>
            </p:cNvSpPr>
            <p:nvPr/>
          </p:nvSpPr>
          <p:spPr bwMode="auto">
            <a:xfrm>
              <a:off x="4798" y="5212"/>
              <a:ext cx="388" cy="1122"/>
            </a:xfrm>
            <a:custGeom>
              <a:avLst/>
              <a:gdLst/>
              <a:ahLst/>
              <a:cxnLst>
                <a:cxn ang="0">
                  <a:pos x="278" y="0"/>
                </a:cxn>
                <a:cxn ang="0">
                  <a:pos x="0" y="11"/>
                </a:cxn>
                <a:cxn ang="0">
                  <a:pos x="0" y="89"/>
                </a:cxn>
                <a:cxn ang="0">
                  <a:pos x="78" y="89"/>
                </a:cxn>
                <a:cxn ang="0">
                  <a:pos x="100" y="101"/>
                </a:cxn>
                <a:cxn ang="0">
                  <a:pos x="100" y="123"/>
                </a:cxn>
                <a:cxn ang="0">
                  <a:pos x="111" y="145"/>
                </a:cxn>
                <a:cxn ang="0">
                  <a:pos x="111" y="1043"/>
                </a:cxn>
                <a:cxn ang="0">
                  <a:pos x="0" y="1043"/>
                </a:cxn>
                <a:cxn ang="0">
                  <a:pos x="0" y="1122"/>
                </a:cxn>
                <a:cxn ang="0">
                  <a:pos x="388" y="1122"/>
                </a:cxn>
                <a:cxn ang="0">
                  <a:pos x="388" y="1043"/>
                </a:cxn>
                <a:cxn ang="0">
                  <a:pos x="278" y="1043"/>
                </a:cxn>
                <a:cxn ang="0">
                  <a:pos x="278" y="0"/>
                </a:cxn>
              </a:cxnLst>
              <a:rect l="0" t="0" r="r" b="b"/>
              <a:pathLst>
                <a:path w="388" h="1122">
                  <a:moveTo>
                    <a:pt x="278" y="0"/>
                  </a:moveTo>
                  <a:lnTo>
                    <a:pt x="0" y="11"/>
                  </a:lnTo>
                  <a:lnTo>
                    <a:pt x="0" y="89"/>
                  </a:lnTo>
                  <a:lnTo>
                    <a:pt x="78" y="89"/>
                  </a:lnTo>
                  <a:lnTo>
                    <a:pt x="100" y="101"/>
                  </a:lnTo>
                  <a:lnTo>
                    <a:pt x="100" y="123"/>
                  </a:lnTo>
                  <a:lnTo>
                    <a:pt x="111" y="145"/>
                  </a:lnTo>
                  <a:lnTo>
                    <a:pt x="111" y="1043"/>
                  </a:lnTo>
                  <a:lnTo>
                    <a:pt x="0" y="1043"/>
                  </a:lnTo>
                  <a:lnTo>
                    <a:pt x="0" y="1122"/>
                  </a:lnTo>
                  <a:lnTo>
                    <a:pt x="388" y="1122"/>
                  </a:lnTo>
                  <a:lnTo>
                    <a:pt x="388" y="1043"/>
                  </a:lnTo>
                  <a:lnTo>
                    <a:pt x="278" y="1043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0" name="Freeform 40"/>
            <p:cNvSpPr>
              <a:spLocks/>
            </p:cNvSpPr>
            <p:nvPr/>
          </p:nvSpPr>
          <p:spPr bwMode="auto">
            <a:xfrm>
              <a:off x="5309" y="5212"/>
              <a:ext cx="388" cy="1122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0" y="11"/>
                </a:cxn>
                <a:cxn ang="0">
                  <a:pos x="0" y="89"/>
                </a:cxn>
                <a:cxn ang="0">
                  <a:pos x="77" y="89"/>
                </a:cxn>
                <a:cxn ang="0">
                  <a:pos x="99" y="101"/>
                </a:cxn>
                <a:cxn ang="0">
                  <a:pos x="99" y="123"/>
                </a:cxn>
                <a:cxn ang="0">
                  <a:pos x="110" y="145"/>
                </a:cxn>
                <a:cxn ang="0">
                  <a:pos x="110" y="1043"/>
                </a:cxn>
                <a:cxn ang="0">
                  <a:pos x="0" y="1043"/>
                </a:cxn>
                <a:cxn ang="0">
                  <a:pos x="0" y="1122"/>
                </a:cxn>
                <a:cxn ang="0">
                  <a:pos x="388" y="1122"/>
                </a:cxn>
                <a:cxn ang="0">
                  <a:pos x="388" y="1043"/>
                </a:cxn>
                <a:cxn ang="0">
                  <a:pos x="277" y="1043"/>
                </a:cxn>
                <a:cxn ang="0">
                  <a:pos x="277" y="0"/>
                </a:cxn>
              </a:cxnLst>
              <a:rect l="0" t="0" r="r" b="b"/>
              <a:pathLst>
                <a:path w="388" h="1122">
                  <a:moveTo>
                    <a:pt x="277" y="0"/>
                  </a:moveTo>
                  <a:lnTo>
                    <a:pt x="0" y="11"/>
                  </a:lnTo>
                  <a:lnTo>
                    <a:pt x="0" y="89"/>
                  </a:lnTo>
                  <a:lnTo>
                    <a:pt x="77" y="89"/>
                  </a:lnTo>
                  <a:lnTo>
                    <a:pt x="99" y="101"/>
                  </a:lnTo>
                  <a:lnTo>
                    <a:pt x="99" y="123"/>
                  </a:lnTo>
                  <a:lnTo>
                    <a:pt x="110" y="145"/>
                  </a:lnTo>
                  <a:lnTo>
                    <a:pt x="110" y="1043"/>
                  </a:lnTo>
                  <a:lnTo>
                    <a:pt x="0" y="1043"/>
                  </a:lnTo>
                  <a:lnTo>
                    <a:pt x="0" y="1122"/>
                  </a:lnTo>
                  <a:lnTo>
                    <a:pt x="388" y="1122"/>
                  </a:lnTo>
                  <a:lnTo>
                    <a:pt x="388" y="1043"/>
                  </a:lnTo>
                  <a:lnTo>
                    <a:pt x="277" y="104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1" name="Freeform 41"/>
            <p:cNvSpPr>
              <a:spLocks noEditPoints="1"/>
            </p:cNvSpPr>
            <p:nvPr/>
          </p:nvSpPr>
          <p:spPr bwMode="auto">
            <a:xfrm>
              <a:off x="5797" y="5604"/>
              <a:ext cx="831" cy="741"/>
            </a:xfrm>
            <a:custGeom>
              <a:avLst/>
              <a:gdLst/>
              <a:ahLst/>
              <a:cxnLst>
                <a:cxn ang="0">
                  <a:pos x="543" y="640"/>
                </a:cxn>
                <a:cxn ang="0">
                  <a:pos x="554" y="674"/>
                </a:cxn>
                <a:cxn ang="0">
                  <a:pos x="654" y="730"/>
                </a:cxn>
                <a:cxn ang="0">
                  <a:pos x="831" y="719"/>
                </a:cxn>
                <a:cxn ang="0">
                  <a:pos x="820" y="651"/>
                </a:cxn>
                <a:cxn ang="0">
                  <a:pos x="732" y="640"/>
                </a:cxn>
                <a:cxn ang="0">
                  <a:pos x="698" y="629"/>
                </a:cxn>
                <a:cxn ang="0">
                  <a:pos x="676" y="146"/>
                </a:cxn>
                <a:cxn ang="0">
                  <a:pos x="499" y="12"/>
                </a:cxn>
                <a:cxn ang="0">
                  <a:pos x="277" y="0"/>
                </a:cxn>
                <a:cxn ang="0">
                  <a:pos x="133" y="34"/>
                </a:cxn>
                <a:cxn ang="0">
                  <a:pos x="55" y="146"/>
                </a:cxn>
                <a:cxn ang="0">
                  <a:pos x="99" y="236"/>
                </a:cxn>
                <a:cxn ang="0">
                  <a:pos x="188" y="247"/>
                </a:cxn>
                <a:cxn ang="0">
                  <a:pos x="233" y="214"/>
                </a:cxn>
                <a:cxn ang="0">
                  <a:pos x="255" y="113"/>
                </a:cxn>
                <a:cxn ang="0">
                  <a:pos x="221" y="68"/>
                </a:cxn>
                <a:cxn ang="0">
                  <a:pos x="343" y="57"/>
                </a:cxn>
                <a:cxn ang="0">
                  <a:pos x="499" y="146"/>
                </a:cxn>
                <a:cxn ang="0">
                  <a:pos x="510" y="303"/>
                </a:cxn>
                <a:cxn ang="0">
                  <a:pos x="366" y="315"/>
                </a:cxn>
                <a:cxn ang="0">
                  <a:pos x="166" y="360"/>
                </a:cxn>
                <a:cxn ang="0">
                  <a:pos x="22" y="472"/>
                </a:cxn>
                <a:cxn ang="0">
                  <a:pos x="22" y="629"/>
                </a:cxn>
                <a:cxn ang="0">
                  <a:pos x="144" y="719"/>
                </a:cxn>
                <a:cxn ang="0">
                  <a:pos x="299" y="741"/>
                </a:cxn>
                <a:cxn ang="0">
                  <a:pos x="499" y="674"/>
                </a:cxn>
                <a:cxn ang="0">
                  <a:pos x="510" y="348"/>
                </a:cxn>
                <a:cxn ang="0">
                  <a:pos x="499" y="584"/>
                </a:cxn>
                <a:cxn ang="0">
                  <a:pos x="410" y="663"/>
                </a:cxn>
                <a:cxn ang="0">
                  <a:pos x="332" y="685"/>
                </a:cxn>
                <a:cxn ang="0">
                  <a:pos x="210" y="629"/>
                </a:cxn>
                <a:cxn ang="0">
                  <a:pos x="177" y="550"/>
                </a:cxn>
                <a:cxn ang="0">
                  <a:pos x="255" y="427"/>
                </a:cxn>
                <a:cxn ang="0">
                  <a:pos x="388" y="371"/>
                </a:cxn>
                <a:cxn ang="0">
                  <a:pos x="510" y="348"/>
                </a:cxn>
              </a:cxnLst>
              <a:rect l="0" t="0" r="r" b="b"/>
              <a:pathLst>
                <a:path w="831" h="741">
                  <a:moveTo>
                    <a:pt x="543" y="606"/>
                  </a:moveTo>
                  <a:lnTo>
                    <a:pt x="543" y="640"/>
                  </a:lnTo>
                  <a:lnTo>
                    <a:pt x="554" y="663"/>
                  </a:lnTo>
                  <a:lnTo>
                    <a:pt x="554" y="674"/>
                  </a:lnTo>
                  <a:lnTo>
                    <a:pt x="587" y="707"/>
                  </a:lnTo>
                  <a:lnTo>
                    <a:pt x="654" y="730"/>
                  </a:lnTo>
                  <a:lnTo>
                    <a:pt x="820" y="730"/>
                  </a:lnTo>
                  <a:lnTo>
                    <a:pt x="831" y="719"/>
                  </a:lnTo>
                  <a:lnTo>
                    <a:pt x="831" y="663"/>
                  </a:lnTo>
                  <a:lnTo>
                    <a:pt x="820" y="651"/>
                  </a:lnTo>
                  <a:lnTo>
                    <a:pt x="754" y="651"/>
                  </a:lnTo>
                  <a:lnTo>
                    <a:pt x="732" y="640"/>
                  </a:lnTo>
                  <a:lnTo>
                    <a:pt x="709" y="640"/>
                  </a:lnTo>
                  <a:lnTo>
                    <a:pt x="698" y="629"/>
                  </a:lnTo>
                  <a:lnTo>
                    <a:pt x="698" y="247"/>
                  </a:lnTo>
                  <a:lnTo>
                    <a:pt x="676" y="146"/>
                  </a:lnTo>
                  <a:lnTo>
                    <a:pt x="610" y="68"/>
                  </a:lnTo>
                  <a:lnTo>
                    <a:pt x="499" y="12"/>
                  </a:lnTo>
                  <a:lnTo>
                    <a:pt x="343" y="0"/>
                  </a:lnTo>
                  <a:lnTo>
                    <a:pt x="277" y="0"/>
                  </a:lnTo>
                  <a:lnTo>
                    <a:pt x="210" y="12"/>
                  </a:lnTo>
                  <a:lnTo>
                    <a:pt x="133" y="34"/>
                  </a:lnTo>
                  <a:lnTo>
                    <a:pt x="77" y="79"/>
                  </a:lnTo>
                  <a:lnTo>
                    <a:pt x="55" y="146"/>
                  </a:lnTo>
                  <a:lnTo>
                    <a:pt x="77" y="214"/>
                  </a:lnTo>
                  <a:lnTo>
                    <a:pt x="99" y="236"/>
                  </a:lnTo>
                  <a:lnTo>
                    <a:pt x="133" y="247"/>
                  </a:lnTo>
                  <a:lnTo>
                    <a:pt x="188" y="247"/>
                  </a:lnTo>
                  <a:lnTo>
                    <a:pt x="210" y="236"/>
                  </a:lnTo>
                  <a:lnTo>
                    <a:pt x="233" y="214"/>
                  </a:lnTo>
                  <a:lnTo>
                    <a:pt x="255" y="180"/>
                  </a:lnTo>
                  <a:lnTo>
                    <a:pt x="255" y="113"/>
                  </a:lnTo>
                  <a:lnTo>
                    <a:pt x="233" y="68"/>
                  </a:lnTo>
                  <a:lnTo>
                    <a:pt x="221" y="68"/>
                  </a:lnTo>
                  <a:lnTo>
                    <a:pt x="255" y="57"/>
                  </a:lnTo>
                  <a:lnTo>
                    <a:pt x="343" y="57"/>
                  </a:lnTo>
                  <a:lnTo>
                    <a:pt x="443" y="79"/>
                  </a:lnTo>
                  <a:lnTo>
                    <a:pt x="499" y="146"/>
                  </a:lnTo>
                  <a:lnTo>
                    <a:pt x="510" y="247"/>
                  </a:lnTo>
                  <a:lnTo>
                    <a:pt x="510" y="303"/>
                  </a:lnTo>
                  <a:lnTo>
                    <a:pt x="443" y="303"/>
                  </a:lnTo>
                  <a:lnTo>
                    <a:pt x="366" y="315"/>
                  </a:lnTo>
                  <a:lnTo>
                    <a:pt x="266" y="326"/>
                  </a:lnTo>
                  <a:lnTo>
                    <a:pt x="166" y="360"/>
                  </a:lnTo>
                  <a:lnTo>
                    <a:pt x="77" y="404"/>
                  </a:lnTo>
                  <a:lnTo>
                    <a:pt x="22" y="472"/>
                  </a:lnTo>
                  <a:lnTo>
                    <a:pt x="0" y="550"/>
                  </a:lnTo>
                  <a:lnTo>
                    <a:pt x="22" y="629"/>
                  </a:lnTo>
                  <a:lnTo>
                    <a:pt x="77" y="685"/>
                  </a:lnTo>
                  <a:lnTo>
                    <a:pt x="144" y="719"/>
                  </a:lnTo>
                  <a:lnTo>
                    <a:pt x="233" y="730"/>
                  </a:lnTo>
                  <a:lnTo>
                    <a:pt x="299" y="741"/>
                  </a:lnTo>
                  <a:lnTo>
                    <a:pt x="410" y="719"/>
                  </a:lnTo>
                  <a:lnTo>
                    <a:pt x="499" y="674"/>
                  </a:lnTo>
                  <a:lnTo>
                    <a:pt x="543" y="606"/>
                  </a:lnTo>
                  <a:close/>
                  <a:moveTo>
                    <a:pt x="510" y="348"/>
                  </a:moveTo>
                  <a:lnTo>
                    <a:pt x="510" y="505"/>
                  </a:lnTo>
                  <a:lnTo>
                    <a:pt x="499" y="584"/>
                  </a:lnTo>
                  <a:lnTo>
                    <a:pt x="454" y="629"/>
                  </a:lnTo>
                  <a:lnTo>
                    <a:pt x="410" y="663"/>
                  </a:lnTo>
                  <a:lnTo>
                    <a:pt x="366" y="674"/>
                  </a:lnTo>
                  <a:lnTo>
                    <a:pt x="332" y="685"/>
                  </a:lnTo>
                  <a:lnTo>
                    <a:pt x="244" y="663"/>
                  </a:lnTo>
                  <a:lnTo>
                    <a:pt x="210" y="629"/>
                  </a:lnTo>
                  <a:lnTo>
                    <a:pt x="188" y="595"/>
                  </a:lnTo>
                  <a:lnTo>
                    <a:pt x="177" y="550"/>
                  </a:lnTo>
                  <a:lnTo>
                    <a:pt x="199" y="472"/>
                  </a:lnTo>
                  <a:lnTo>
                    <a:pt x="255" y="427"/>
                  </a:lnTo>
                  <a:lnTo>
                    <a:pt x="321" y="382"/>
                  </a:lnTo>
                  <a:lnTo>
                    <a:pt x="388" y="371"/>
                  </a:lnTo>
                  <a:lnTo>
                    <a:pt x="465" y="360"/>
                  </a:lnTo>
                  <a:lnTo>
                    <a:pt x="510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2" name="Freeform 42"/>
            <p:cNvSpPr>
              <a:spLocks/>
            </p:cNvSpPr>
            <p:nvPr/>
          </p:nvSpPr>
          <p:spPr bwMode="auto">
            <a:xfrm>
              <a:off x="6695" y="5604"/>
              <a:ext cx="643" cy="730"/>
            </a:xfrm>
            <a:custGeom>
              <a:avLst/>
              <a:gdLst/>
              <a:ahLst/>
              <a:cxnLst>
                <a:cxn ang="0">
                  <a:pos x="422" y="730"/>
                </a:cxn>
                <a:cxn ang="0">
                  <a:pos x="422" y="651"/>
                </a:cxn>
                <a:cxn ang="0">
                  <a:pos x="277" y="651"/>
                </a:cxn>
                <a:cxn ang="0">
                  <a:pos x="277" y="371"/>
                </a:cxn>
                <a:cxn ang="0">
                  <a:pos x="288" y="292"/>
                </a:cxn>
                <a:cxn ang="0">
                  <a:pos x="311" y="214"/>
                </a:cxn>
                <a:cxn ang="0">
                  <a:pos x="344" y="135"/>
                </a:cxn>
                <a:cxn ang="0">
                  <a:pos x="399" y="79"/>
                </a:cxn>
                <a:cxn ang="0">
                  <a:pos x="477" y="57"/>
                </a:cxn>
                <a:cxn ang="0">
                  <a:pos x="477" y="68"/>
                </a:cxn>
                <a:cxn ang="0">
                  <a:pos x="466" y="79"/>
                </a:cxn>
                <a:cxn ang="0">
                  <a:pos x="455" y="101"/>
                </a:cxn>
                <a:cxn ang="0">
                  <a:pos x="455" y="169"/>
                </a:cxn>
                <a:cxn ang="0">
                  <a:pos x="477" y="202"/>
                </a:cxn>
                <a:cxn ang="0">
                  <a:pos x="521" y="225"/>
                </a:cxn>
                <a:cxn ang="0">
                  <a:pos x="555" y="236"/>
                </a:cxn>
                <a:cxn ang="0">
                  <a:pos x="577" y="236"/>
                </a:cxn>
                <a:cxn ang="0">
                  <a:pos x="610" y="214"/>
                </a:cxn>
                <a:cxn ang="0">
                  <a:pos x="621" y="202"/>
                </a:cxn>
                <a:cxn ang="0">
                  <a:pos x="643" y="169"/>
                </a:cxn>
                <a:cxn ang="0">
                  <a:pos x="643" y="90"/>
                </a:cxn>
                <a:cxn ang="0">
                  <a:pos x="621" y="57"/>
                </a:cxn>
                <a:cxn ang="0">
                  <a:pos x="555" y="12"/>
                </a:cxn>
                <a:cxn ang="0">
                  <a:pos x="521" y="0"/>
                </a:cxn>
                <a:cxn ang="0">
                  <a:pos x="477" y="0"/>
                </a:cxn>
                <a:cxn ang="0">
                  <a:pos x="377" y="23"/>
                </a:cxn>
                <a:cxn ang="0">
                  <a:pos x="311" y="90"/>
                </a:cxn>
                <a:cxn ang="0">
                  <a:pos x="266" y="180"/>
                </a:cxn>
                <a:cxn ang="0">
                  <a:pos x="266" y="0"/>
                </a:cxn>
                <a:cxn ang="0">
                  <a:pos x="0" y="12"/>
                </a:cxn>
                <a:cxn ang="0">
                  <a:pos x="0" y="90"/>
                </a:cxn>
                <a:cxn ang="0">
                  <a:pos x="78" y="90"/>
                </a:cxn>
                <a:cxn ang="0">
                  <a:pos x="100" y="101"/>
                </a:cxn>
                <a:cxn ang="0">
                  <a:pos x="111" y="124"/>
                </a:cxn>
                <a:cxn ang="0">
                  <a:pos x="111" y="651"/>
                </a:cxn>
                <a:cxn ang="0">
                  <a:pos x="0" y="651"/>
                </a:cxn>
                <a:cxn ang="0">
                  <a:pos x="0" y="730"/>
                </a:cxn>
                <a:cxn ang="0">
                  <a:pos x="422" y="730"/>
                </a:cxn>
              </a:cxnLst>
              <a:rect l="0" t="0" r="r" b="b"/>
              <a:pathLst>
                <a:path w="643" h="730">
                  <a:moveTo>
                    <a:pt x="422" y="730"/>
                  </a:moveTo>
                  <a:lnTo>
                    <a:pt x="422" y="651"/>
                  </a:lnTo>
                  <a:lnTo>
                    <a:pt x="277" y="651"/>
                  </a:lnTo>
                  <a:lnTo>
                    <a:pt x="277" y="371"/>
                  </a:lnTo>
                  <a:lnTo>
                    <a:pt x="288" y="292"/>
                  </a:lnTo>
                  <a:lnTo>
                    <a:pt x="311" y="214"/>
                  </a:lnTo>
                  <a:lnTo>
                    <a:pt x="344" y="135"/>
                  </a:lnTo>
                  <a:lnTo>
                    <a:pt x="399" y="79"/>
                  </a:lnTo>
                  <a:lnTo>
                    <a:pt x="477" y="57"/>
                  </a:lnTo>
                  <a:lnTo>
                    <a:pt x="477" y="68"/>
                  </a:lnTo>
                  <a:lnTo>
                    <a:pt x="466" y="79"/>
                  </a:lnTo>
                  <a:lnTo>
                    <a:pt x="455" y="101"/>
                  </a:lnTo>
                  <a:lnTo>
                    <a:pt x="455" y="169"/>
                  </a:lnTo>
                  <a:lnTo>
                    <a:pt x="477" y="202"/>
                  </a:lnTo>
                  <a:lnTo>
                    <a:pt x="521" y="225"/>
                  </a:lnTo>
                  <a:lnTo>
                    <a:pt x="555" y="236"/>
                  </a:lnTo>
                  <a:lnTo>
                    <a:pt x="577" y="236"/>
                  </a:lnTo>
                  <a:lnTo>
                    <a:pt x="610" y="214"/>
                  </a:lnTo>
                  <a:lnTo>
                    <a:pt x="621" y="202"/>
                  </a:lnTo>
                  <a:lnTo>
                    <a:pt x="643" y="169"/>
                  </a:lnTo>
                  <a:lnTo>
                    <a:pt x="643" y="90"/>
                  </a:lnTo>
                  <a:lnTo>
                    <a:pt x="621" y="57"/>
                  </a:lnTo>
                  <a:lnTo>
                    <a:pt x="555" y="12"/>
                  </a:lnTo>
                  <a:lnTo>
                    <a:pt x="521" y="0"/>
                  </a:lnTo>
                  <a:lnTo>
                    <a:pt x="477" y="0"/>
                  </a:lnTo>
                  <a:lnTo>
                    <a:pt x="377" y="23"/>
                  </a:lnTo>
                  <a:lnTo>
                    <a:pt x="311" y="90"/>
                  </a:lnTo>
                  <a:lnTo>
                    <a:pt x="266" y="180"/>
                  </a:lnTo>
                  <a:lnTo>
                    <a:pt x="266" y="0"/>
                  </a:lnTo>
                  <a:lnTo>
                    <a:pt x="0" y="12"/>
                  </a:lnTo>
                  <a:lnTo>
                    <a:pt x="0" y="90"/>
                  </a:lnTo>
                  <a:lnTo>
                    <a:pt x="78" y="90"/>
                  </a:lnTo>
                  <a:lnTo>
                    <a:pt x="100" y="101"/>
                  </a:lnTo>
                  <a:lnTo>
                    <a:pt x="111" y="124"/>
                  </a:lnTo>
                  <a:lnTo>
                    <a:pt x="111" y="651"/>
                  </a:lnTo>
                  <a:lnTo>
                    <a:pt x="0" y="651"/>
                  </a:lnTo>
                  <a:lnTo>
                    <a:pt x="0" y="730"/>
                  </a:lnTo>
                  <a:lnTo>
                    <a:pt x="422" y="7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3" name="Freeform 43"/>
            <p:cNvSpPr>
              <a:spLocks/>
            </p:cNvSpPr>
            <p:nvPr/>
          </p:nvSpPr>
          <p:spPr bwMode="auto">
            <a:xfrm>
              <a:off x="7427" y="5616"/>
              <a:ext cx="899" cy="1043"/>
            </a:xfrm>
            <a:custGeom>
              <a:avLst/>
              <a:gdLst/>
              <a:ahLst/>
              <a:cxnLst>
                <a:cxn ang="0">
                  <a:pos x="777" y="112"/>
                </a:cxn>
                <a:cxn ang="0">
                  <a:pos x="777" y="101"/>
                </a:cxn>
                <a:cxn ang="0">
                  <a:pos x="788" y="89"/>
                </a:cxn>
                <a:cxn ang="0">
                  <a:pos x="799" y="89"/>
                </a:cxn>
                <a:cxn ang="0">
                  <a:pos x="821" y="78"/>
                </a:cxn>
                <a:cxn ang="0">
                  <a:pos x="899" y="78"/>
                </a:cxn>
                <a:cxn ang="0">
                  <a:pos x="899" y="0"/>
                </a:cxn>
                <a:cxn ang="0">
                  <a:pos x="621" y="0"/>
                </a:cxn>
                <a:cxn ang="0">
                  <a:pos x="621" y="78"/>
                </a:cxn>
                <a:cxn ang="0">
                  <a:pos x="666" y="78"/>
                </a:cxn>
                <a:cxn ang="0">
                  <a:pos x="688" y="89"/>
                </a:cxn>
                <a:cxn ang="0">
                  <a:pos x="699" y="89"/>
                </a:cxn>
                <a:cxn ang="0">
                  <a:pos x="699" y="101"/>
                </a:cxn>
                <a:cxn ang="0">
                  <a:pos x="688" y="112"/>
                </a:cxn>
                <a:cxn ang="0">
                  <a:pos x="510" y="516"/>
                </a:cxn>
                <a:cxn ang="0">
                  <a:pos x="300" y="78"/>
                </a:cxn>
                <a:cxn ang="0">
                  <a:pos x="388" y="78"/>
                </a:cxn>
                <a:cxn ang="0">
                  <a:pos x="388" y="0"/>
                </a:cxn>
                <a:cxn ang="0">
                  <a:pos x="11" y="0"/>
                </a:cxn>
                <a:cxn ang="0">
                  <a:pos x="11" y="78"/>
                </a:cxn>
                <a:cxn ang="0">
                  <a:pos x="111" y="78"/>
                </a:cxn>
                <a:cxn ang="0">
                  <a:pos x="411" y="718"/>
                </a:cxn>
                <a:cxn ang="0">
                  <a:pos x="377" y="796"/>
                </a:cxn>
                <a:cxn ang="0">
                  <a:pos x="344" y="853"/>
                </a:cxn>
                <a:cxn ang="0">
                  <a:pos x="300" y="920"/>
                </a:cxn>
                <a:cxn ang="0">
                  <a:pos x="244" y="965"/>
                </a:cxn>
                <a:cxn ang="0">
                  <a:pos x="178" y="987"/>
                </a:cxn>
                <a:cxn ang="0">
                  <a:pos x="155" y="987"/>
                </a:cxn>
                <a:cxn ang="0">
                  <a:pos x="144" y="976"/>
                </a:cxn>
                <a:cxn ang="0">
                  <a:pos x="133" y="976"/>
                </a:cxn>
                <a:cxn ang="0">
                  <a:pos x="144" y="976"/>
                </a:cxn>
                <a:cxn ang="0">
                  <a:pos x="155" y="965"/>
                </a:cxn>
                <a:cxn ang="0">
                  <a:pos x="178" y="920"/>
                </a:cxn>
                <a:cxn ang="0">
                  <a:pos x="189" y="886"/>
                </a:cxn>
                <a:cxn ang="0">
                  <a:pos x="178" y="853"/>
                </a:cxn>
                <a:cxn ang="0">
                  <a:pos x="155" y="819"/>
                </a:cxn>
                <a:cxn ang="0">
                  <a:pos x="133" y="808"/>
                </a:cxn>
                <a:cxn ang="0">
                  <a:pos x="89" y="796"/>
                </a:cxn>
                <a:cxn ang="0">
                  <a:pos x="67" y="796"/>
                </a:cxn>
                <a:cxn ang="0">
                  <a:pos x="45" y="808"/>
                </a:cxn>
                <a:cxn ang="0">
                  <a:pos x="22" y="830"/>
                </a:cxn>
                <a:cxn ang="0">
                  <a:pos x="0" y="897"/>
                </a:cxn>
                <a:cxn ang="0">
                  <a:pos x="11" y="942"/>
                </a:cxn>
                <a:cxn ang="0">
                  <a:pos x="33" y="987"/>
                </a:cxn>
                <a:cxn ang="0">
                  <a:pos x="67" y="1010"/>
                </a:cxn>
                <a:cxn ang="0">
                  <a:pos x="122" y="1032"/>
                </a:cxn>
                <a:cxn ang="0">
                  <a:pos x="178" y="1043"/>
                </a:cxn>
                <a:cxn ang="0">
                  <a:pos x="289" y="1010"/>
                </a:cxn>
                <a:cxn ang="0">
                  <a:pos x="377" y="942"/>
                </a:cxn>
                <a:cxn ang="0">
                  <a:pos x="433" y="853"/>
                </a:cxn>
                <a:cxn ang="0">
                  <a:pos x="777" y="112"/>
                </a:cxn>
              </a:cxnLst>
              <a:rect l="0" t="0" r="r" b="b"/>
              <a:pathLst>
                <a:path w="899" h="1043">
                  <a:moveTo>
                    <a:pt x="777" y="112"/>
                  </a:moveTo>
                  <a:lnTo>
                    <a:pt x="777" y="101"/>
                  </a:lnTo>
                  <a:lnTo>
                    <a:pt x="788" y="89"/>
                  </a:lnTo>
                  <a:lnTo>
                    <a:pt x="799" y="89"/>
                  </a:lnTo>
                  <a:lnTo>
                    <a:pt x="821" y="78"/>
                  </a:lnTo>
                  <a:lnTo>
                    <a:pt x="899" y="78"/>
                  </a:lnTo>
                  <a:lnTo>
                    <a:pt x="899" y="0"/>
                  </a:lnTo>
                  <a:lnTo>
                    <a:pt x="621" y="0"/>
                  </a:lnTo>
                  <a:lnTo>
                    <a:pt x="621" y="78"/>
                  </a:lnTo>
                  <a:lnTo>
                    <a:pt x="666" y="78"/>
                  </a:lnTo>
                  <a:lnTo>
                    <a:pt x="688" y="89"/>
                  </a:lnTo>
                  <a:lnTo>
                    <a:pt x="699" y="89"/>
                  </a:lnTo>
                  <a:lnTo>
                    <a:pt x="699" y="101"/>
                  </a:lnTo>
                  <a:lnTo>
                    <a:pt x="688" y="112"/>
                  </a:lnTo>
                  <a:lnTo>
                    <a:pt x="510" y="516"/>
                  </a:lnTo>
                  <a:lnTo>
                    <a:pt x="300" y="78"/>
                  </a:lnTo>
                  <a:lnTo>
                    <a:pt x="388" y="78"/>
                  </a:lnTo>
                  <a:lnTo>
                    <a:pt x="388" y="0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111" y="78"/>
                  </a:lnTo>
                  <a:lnTo>
                    <a:pt x="411" y="718"/>
                  </a:lnTo>
                  <a:lnTo>
                    <a:pt x="377" y="796"/>
                  </a:lnTo>
                  <a:lnTo>
                    <a:pt x="344" y="853"/>
                  </a:lnTo>
                  <a:lnTo>
                    <a:pt x="300" y="920"/>
                  </a:lnTo>
                  <a:lnTo>
                    <a:pt x="244" y="965"/>
                  </a:lnTo>
                  <a:lnTo>
                    <a:pt x="178" y="987"/>
                  </a:lnTo>
                  <a:lnTo>
                    <a:pt x="155" y="987"/>
                  </a:lnTo>
                  <a:lnTo>
                    <a:pt x="144" y="976"/>
                  </a:lnTo>
                  <a:lnTo>
                    <a:pt x="133" y="976"/>
                  </a:lnTo>
                  <a:lnTo>
                    <a:pt x="144" y="976"/>
                  </a:lnTo>
                  <a:lnTo>
                    <a:pt x="155" y="965"/>
                  </a:lnTo>
                  <a:lnTo>
                    <a:pt x="178" y="920"/>
                  </a:lnTo>
                  <a:lnTo>
                    <a:pt x="189" y="886"/>
                  </a:lnTo>
                  <a:lnTo>
                    <a:pt x="178" y="853"/>
                  </a:lnTo>
                  <a:lnTo>
                    <a:pt x="155" y="819"/>
                  </a:lnTo>
                  <a:lnTo>
                    <a:pt x="133" y="808"/>
                  </a:lnTo>
                  <a:lnTo>
                    <a:pt x="89" y="796"/>
                  </a:lnTo>
                  <a:lnTo>
                    <a:pt x="67" y="796"/>
                  </a:lnTo>
                  <a:lnTo>
                    <a:pt x="45" y="808"/>
                  </a:lnTo>
                  <a:lnTo>
                    <a:pt x="22" y="830"/>
                  </a:lnTo>
                  <a:lnTo>
                    <a:pt x="0" y="897"/>
                  </a:lnTo>
                  <a:lnTo>
                    <a:pt x="11" y="942"/>
                  </a:lnTo>
                  <a:lnTo>
                    <a:pt x="33" y="987"/>
                  </a:lnTo>
                  <a:lnTo>
                    <a:pt x="67" y="1010"/>
                  </a:lnTo>
                  <a:lnTo>
                    <a:pt x="122" y="1032"/>
                  </a:lnTo>
                  <a:lnTo>
                    <a:pt x="178" y="1043"/>
                  </a:lnTo>
                  <a:lnTo>
                    <a:pt x="289" y="1010"/>
                  </a:lnTo>
                  <a:lnTo>
                    <a:pt x="377" y="942"/>
                  </a:lnTo>
                  <a:lnTo>
                    <a:pt x="433" y="853"/>
                  </a:lnTo>
                  <a:lnTo>
                    <a:pt x="777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4" name="Freeform 44"/>
            <p:cNvSpPr>
              <a:spLocks noEditPoints="1"/>
            </p:cNvSpPr>
            <p:nvPr/>
          </p:nvSpPr>
          <p:spPr bwMode="auto">
            <a:xfrm>
              <a:off x="10012" y="5234"/>
              <a:ext cx="943" cy="1100"/>
            </a:xfrm>
            <a:custGeom>
              <a:avLst/>
              <a:gdLst/>
              <a:ahLst/>
              <a:cxnLst>
                <a:cxn ang="0">
                  <a:pos x="310" y="584"/>
                </a:cxn>
                <a:cxn ang="0">
                  <a:pos x="576" y="584"/>
                </a:cxn>
                <a:cxn ang="0">
                  <a:pos x="710" y="561"/>
                </a:cxn>
                <a:cxn ang="0">
                  <a:pos x="832" y="505"/>
                </a:cxn>
                <a:cxn ang="0">
                  <a:pos x="909" y="404"/>
                </a:cxn>
                <a:cxn ang="0">
                  <a:pos x="943" y="292"/>
                </a:cxn>
                <a:cxn ang="0">
                  <a:pos x="909" y="180"/>
                </a:cxn>
                <a:cxn ang="0">
                  <a:pos x="832" y="90"/>
                </a:cxn>
                <a:cxn ang="0">
                  <a:pos x="721" y="22"/>
                </a:cxn>
                <a:cxn ang="0">
                  <a:pos x="565" y="0"/>
                </a:cxn>
                <a:cxn ang="0">
                  <a:pos x="0" y="0"/>
                </a:cxn>
                <a:cxn ang="0">
                  <a:pos x="0" y="45"/>
                </a:cxn>
                <a:cxn ang="0">
                  <a:pos x="88" y="45"/>
                </a:cxn>
                <a:cxn ang="0">
                  <a:pos x="133" y="56"/>
                </a:cxn>
                <a:cxn ang="0">
                  <a:pos x="144" y="56"/>
                </a:cxn>
                <a:cxn ang="0">
                  <a:pos x="155" y="79"/>
                </a:cxn>
                <a:cxn ang="0">
                  <a:pos x="166" y="90"/>
                </a:cxn>
                <a:cxn ang="0">
                  <a:pos x="166" y="1010"/>
                </a:cxn>
                <a:cxn ang="0">
                  <a:pos x="155" y="1033"/>
                </a:cxn>
                <a:cxn ang="0">
                  <a:pos x="144" y="1044"/>
                </a:cxn>
                <a:cxn ang="0">
                  <a:pos x="88" y="1044"/>
                </a:cxn>
                <a:cxn ang="0">
                  <a:pos x="44" y="1055"/>
                </a:cxn>
                <a:cxn ang="0">
                  <a:pos x="0" y="1055"/>
                </a:cxn>
                <a:cxn ang="0">
                  <a:pos x="0" y="1100"/>
                </a:cxn>
                <a:cxn ang="0">
                  <a:pos x="477" y="1100"/>
                </a:cxn>
                <a:cxn ang="0">
                  <a:pos x="477" y="1055"/>
                </a:cxn>
                <a:cxn ang="0">
                  <a:pos x="377" y="1055"/>
                </a:cxn>
                <a:cxn ang="0">
                  <a:pos x="344" y="1044"/>
                </a:cxn>
                <a:cxn ang="0">
                  <a:pos x="321" y="1033"/>
                </a:cxn>
                <a:cxn ang="0">
                  <a:pos x="310" y="1021"/>
                </a:cxn>
                <a:cxn ang="0">
                  <a:pos x="310" y="976"/>
                </a:cxn>
                <a:cxn ang="0">
                  <a:pos x="310" y="584"/>
                </a:cxn>
                <a:cxn ang="0">
                  <a:pos x="299" y="550"/>
                </a:cxn>
                <a:cxn ang="0">
                  <a:pos x="299" y="79"/>
                </a:cxn>
                <a:cxn ang="0">
                  <a:pos x="321" y="56"/>
                </a:cxn>
                <a:cxn ang="0">
                  <a:pos x="344" y="45"/>
                </a:cxn>
                <a:cxn ang="0">
                  <a:pos x="521" y="45"/>
                </a:cxn>
                <a:cxn ang="0">
                  <a:pos x="632" y="56"/>
                </a:cxn>
                <a:cxn ang="0">
                  <a:pos x="699" y="90"/>
                </a:cxn>
                <a:cxn ang="0">
                  <a:pos x="743" y="146"/>
                </a:cxn>
                <a:cxn ang="0">
                  <a:pos x="765" y="191"/>
                </a:cxn>
                <a:cxn ang="0">
                  <a:pos x="776" y="247"/>
                </a:cxn>
                <a:cxn ang="0">
                  <a:pos x="776" y="337"/>
                </a:cxn>
                <a:cxn ang="0">
                  <a:pos x="765" y="393"/>
                </a:cxn>
                <a:cxn ang="0">
                  <a:pos x="743" y="449"/>
                </a:cxn>
                <a:cxn ang="0">
                  <a:pos x="699" y="494"/>
                </a:cxn>
                <a:cxn ang="0">
                  <a:pos x="632" y="528"/>
                </a:cxn>
                <a:cxn ang="0">
                  <a:pos x="521" y="550"/>
                </a:cxn>
                <a:cxn ang="0">
                  <a:pos x="299" y="550"/>
                </a:cxn>
              </a:cxnLst>
              <a:rect l="0" t="0" r="r" b="b"/>
              <a:pathLst>
                <a:path w="943" h="1100">
                  <a:moveTo>
                    <a:pt x="310" y="584"/>
                  </a:moveTo>
                  <a:lnTo>
                    <a:pt x="576" y="584"/>
                  </a:lnTo>
                  <a:lnTo>
                    <a:pt x="710" y="561"/>
                  </a:lnTo>
                  <a:lnTo>
                    <a:pt x="832" y="505"/>
                  </a:lnTo>
                  <a:lnTo>
                    <a:pt x="909" y="404"/>
                  </a:lnTo>
                  <a:lnTo>
                    <a:pt x="943" y="292"/>
                  </a:lnTo>
                  <a:lnTo>
                    <a:pt x="909" y="180"/>
                  </a:lnTo>
                  <a:lnTo>
                    <a:pt x="832" y="90"/>
                  </a:lnTo>
                  <a:lnTo>
                    <a:pt x="721" y="22"/>
                  </a:lnTo>
                  <a:lnTo>
                    <a:pt x="565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88" y="45"/>
                  </a:lnTo>
                  <a:lnTo>
                    <a:pt x="133" y="56"/>
                  </a:lnTo>
                  <a:lnTo>
                    <a:pt x="144" y="56"/>
                  </a:lnTo>
                  <a:lnTo>
                    <a:pt x="155" y="79"/>
                  </a:lnTo>
                  <a:lnTo>
                    <a:pt x="166" y="90"/>
                  </a:lnTo>
                  <a:lnTo>
                    <a:pt x="166" y="1010"/>
                  </a:lnTo>
                  <a:lnTo>
                    <a:pt x="155" y="1033"/>
                  </a:lnTo>
                  <a:lnTo>
                    <a:pt x="144" y="1044"/>
                  </a:lnTo>
                  <a:lnTo>
                    <a:pt x="88" y="1044"/>
                  </a:lnTo>
                  <a:lnTo>
                    <a:pt x="44" y="1055"/>
                  </a:lnTo>
                  <a:lnTo>
                    <a:pt x="0" y="1055"/>
                  </a:lnTo>
                  <a:lnTo>
                    <a:pt x="0" y="1100"/>
                  </a:lnTo>
                  <a:lnTo>
                    <a:pt x="477" y="1100"/>
                  </a:lnTo>
                  <a:lnTo>
                    <a:pt x="477" y="1055"/>
                  </a:lnTo>
                  <a:lnTo>
                    <a:pt x="377" y="1055"/>
                  </a:lnTo>
                  <a:lnTo>
                    <a:pt x="344" y="1044"/>
                  </a:lnTo>
                  <a:lnTo>
                    <a:pt x="321" y="1033"/>
                  </a:lnTo>
                  <a:lnTo>
                    <a:pt x="310" y="1021"/>
                  </a:lnTo>
                  <a:lnTo>
                    <a:pt x="310" y="976"/>
                  </a:lnTo>
                  <a:lnTo>
                    <a:pt x="310" y="584"/>
                  </a:lnTo>
                  <a:close/>
                  <a:moveTo>
                    <a:pt x="299" y="550"/>
                  </a:moveTo>
                  <a:lnTo>
                    <a:pt x="299" y="79"/>
                  </a:lnTo>
                  <a:lnTo>
                    <a:pt x="321" y="56"/>
                  </a:lnTo>
                  <a:lnTo>
                    <a:pt x="344" y="45"/>
                  </a:lnTo>
                  <a:lnTo>
                    <a:pt x="521" y="45"/>
                  </a:lnTo>
                  <a:lnTo>
                    <a:pt x="632" y="56"/>
                  </a:lnTo>
                  <a:lnTo>
                    <a:pt x="699" y="90"/>
                  </a:lnTo>
                  <a:lnTo>
                    <a:pt x="743" y="146"/>
                  </a:lnTo>
                  <a:lnTo>
                    <a:pt x="765" y="191"/>
                  </a:lnTo>
                  <a:lnTo>
                    <a:pt x="776" y="247"/>
                  </a:lnTo>
                  <a:lnTo>
                    <a:pt x="776" y="337"/>
                  </a:lnTo>
                  <a:lnTo>
                    <a:pt x="765" y="393"/>
                  </a:lnTo>
                  <a:lnTo>
                    <a:pt x="743" y="449"/>
                  </a:lnTo>
                  <a:lnTo>
                    <a:pt x="699" y="494"/>
                  </a:lnTo>
                  <a:lnTo>
                    <a:pt x="632" y="528"/>
                  </a:lnTo>
                  <a:lnTo>
                    <a:pt x="521" y="550"/>
                  </a:lnTo>
                  <a:lnTo>
                    <a:pt x="299" y="5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5" name="Freeform 45"/>
            <p:cNvSpPr>
              <a:spLocks/>
            </p:cNvSpPr>
            <p:nvPr/>
          </p:nvSpPr>
          <p:spPr bwMode="auto">
            <a:xfrm>
              <a:off x="11088" y="5616"/>
              <a:ext cx="543" cy="718"/>
            </a:xfrm>
            <a:custGeom>
              <a:avLst/>
              <a:gdLst/>
              <a:ahLst/>
              <a:cxnLst>
                <a:cxn ang="0">
                  <a:pos x="233" y="594"/>
                </a:cxn>
                <a:cxn ang="0">
                  <a:pos x="233" y="348"/>
                </a:cxn>
                <a:cxn ang="0">
                  <a:pos x="244" y="224"/>
                </a:cxn>
                <a:cxn ang="0">
                  <a:pos x="277" y="134"/>
                </a:cxn>
                <a:cxn ang="0">
                  <a:pos x="344" y="67"/>
                </a:cxn>
                <a:cxn ang="0">
                  <a:pos x="421" y="33"/>
                </a:cxn>
                <a:cxn ang="0">
                  <a:pos x="432" y="33"/>
                </a:cxn>
                <a:cxn ang="0">
                  <a:pos x="443" y="45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4"/>
                </a:cxn>
                <a:cxn ang="0">
                  <a:pos x="421" y="157"/>
                </a:cxn>
                <a:cxn ang="0">
                  <a:pos x="443" y="168"/>
                </a:cxn>
                <a:cxn ang="0">
                  <a:pos x="488" y="168"/>
                </a:cxn>
                <a:cxn ang="0">
                  <a:pos x="510" y="157"/>
                </a:cxn>
                <a:cxn ang="0">
                  <a:pos x="521" y="146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88" y="22"/>
                </a:cxn>
                <a:cxn ang="0">
                  <a:pos x="421" y="0"/>
                </a:cxn>
                <a:cxn ang="0">
                  <a:pos x="344" y="22"/>
                </a:cxn>
                <a:cxn ang="0">
                  <a:pos x="288" y="67"/>
                </a:cxn>
                <a:cxn ang="0">
                  <a:pos x="244" y="123"/>
                </a:cxn>
                <a:cxn ang="0">
                  <a:pos x="221" y="179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88" y="78"/>
                </a:cxn>
                <a:cxn ang="0">
                  <a:pos x="111" y="89"/>
                </a:cxn>
                <a:cxn ang="0">
                  <a:pos x="122" y="101"/>
                </a:cxn>
                <a:cxn ang="0">
                  <a:pos x="122" y="651"/>
                </a:cxn>
                <a:cxn ang="0">
                  <a:pos x="99" y="662"/>
                </a:cxn>
                <a:cxn ang="0">
                  <a:pos x="44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8" y="718"/>
                </a:cxn>
                <a:cxn ang="0">
                  <a:pos x="388" y="673"/>
                </a:cxn>
                <a:cxn ang="0">
                  <a:pos x="299" y="673"/>
                </a:cxn>
                <a:cxn ang="0">
                  <a:pos x="266" y="662"/>
                </a:cxn>
                <a:cxn ang="0">
                  <a:pos x="244" y="651"/>
                </a:cxn>
                <a:cxn ang="0">
                  <a:pos x="233" y="639"/>
                </a:cxn>
                <a:cxn ang="0">
                  <a:pos x="233" y="594"/>
                </a:cxn>
              </a:cxnLst>
              <a:rect l="0" t="0" r="r" b="b"/>
              <a:pathLst>
                <a:path w="543" h="718">
                  <a:moveTo>
                    <a:pt x="233" y="594"/>
                  </a:moveTo>
                  <a:lnTo>
                    <a:pt x="233" y="348"/>
                  </a:lnTo>
                  <a:lnTo>
                    <a:pt x="244" y="224"/>
                  </a:lnTo>
                  <a:lnTo>
                    <a:pt x="277" y="134"/>
                  </a:lnTo>
                  <a:lnTo>
                    <a:pt x="344" y="67"/>
                  </a:lnTo>
                  <a:lnTo>
                    <a:pt x="421" y="33"/>
                  </a:lnTo>
                  <a:lnTo>
                    <a:pt x="432" y="33"/>
                  </a:lnTo>
                  <a:lnTo>
                    <a:pt x="443" y="45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4"/>
                  </a:lnTo>
                  <a:lnTo>
                    <a:pt x="421" y="157"/>
                  </a:lnTo>
                  <a:lnTo>
                    <a:pt x="443" y="168"/>
                  </a:lnTo>
                  <a:lnTo>
                    <a:pt x="488" y="168"/>
                  </a:lnTo>
                  <a:lnTo>
                    <a:pt x="510" y="157"/>
                  </a:lnTo>
                  <a:lnTo>
                    <a:pt x="521" y="146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88" y="22"/>
                  </a:lnTo>
                  <a:lnTo>
                    <a:pt x="421" y="0"/>
                  </a:lnTo>
                  <a:lnTo>
                    <a:pt x="344" y="22"/>
                  </a:lnTo>
                  <a:lnTo>
                    <a:pt x="288" y="67"/>
                  </a:lnTo>
                  <a:lnTo>
                    <a:pt x="244" y="123"/>
                  </a:lnTo>
                  <a:lnTo>
                    <a:pt x="221" y="179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88" y="78"/>
                  </a:lnTo>
                  <a:lnTo>
                    <a:pt x="111" y="89"/>
                  </a:lnTo>
                  <a:lnTo>
                    <a:pt x="122" y="101"/>
                  </a:lnTo>
                  <a:lnTo>
                    <a:pt x="122" y="651"/>
                  </a:lnTo>
                  <a:lnTo>
                    <a:pt x="99" y="662"/>
                  </a:lnTo>
                  <a:lnTo>
                    <a:pt x="44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8" y="718"/>
                  </a:lnTo>
                  <a:lnTo>
                    <a:pt x="388" y="673"/>
                  </a:lnTo>
                  <a:lnTo>
                    <a:pt x="299" y="673"/>
                  </a:lnTo>
                  <a:lnTo>
                    <a:pt x="266" y="662"/>
                  </a:lnTo>
                  <a:lnTo>
                    <a:pt x="244" y="651"/>
                  </a:lnTo>
                  <a:lnTo>
                    <a:pt x="233" y="639"/>
                  </a:lnTo>
                  <a:lnTo>
                    <a:pt x="233" y="5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6" name="Freeform 46"/>
            <p:cNvSpPr>
              <a:spLocks/>
            </p:cNvSpPr>
            <p:nvPr/>
          </p:nvSpPr>
          <p:spPr bwMode="auto">
            <a:xfrm>
              <a:off x="11864" y="5122"/>
              <a:ext cx="211" cy="1616"/>
            </a:xfrm>
            <a:custGeom>
              <a:avLst/>
              <a:gdLst/>
              <a:ahLst/>
              <a:cxnLst>
                <a:cxn ang="0">
                  <a:pos x="211" y="1616"/>
                </a:cxn>
                <a:cxn ang="0">
                  <a:pos x="211" y="1549"/>
                </a:cxn>
                <a:cxn ang="0">
                  <a:pos x="56" y="1549"/>
                </a:cxn>
                <a:cxn ang="0">
                  <a:pos x="56" y="67"/>
                </a:cxn>
                <a:cxn ang="0">
                  <a:pos x="211" y="67"/>
                </a:cxn>
                <a:cxn ang="0">
                  <a:pos x="211" y="0"/>
                </a:cxn>
                <a:cxn ang="0">
                  <a:pos x="0" y="0"/>
                </a:cxn>
                <a:cxn ang="0">
                  <a:pos x="0" y="1616"/>
                </a:cxn>
                <a:cxn ang="0">
                  <a:pos x="211" y="1616"/>
                </a:cxn>
              </a:cxnLst>
              <a:rect l="0" t="0" r="r" b="b"/>
              <a:pathLst>
                <a:path w="211" h="1616">
                  <a:moveTo>
                    <a:pt x="211" y="1616"/>
                  </a:moveTo>
                  <a:lnTo>
                    <a:pt x="211" y="1549"/>
                  </a:lnTo>
                  <a:lnTo>
                    <a:pt x="56" y="1549"/>
                  </a:lnTo>
                  <a:lnTo>
                    <a:pt x="56" y="67"/>
                  </a:lnTo>
                  <a:lnTo>
                    <a:pt x="211" y="67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616"/>
                  </a:lnTo>
                  <a:lnTo>
                    <a:pt x="211" y="16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7" name="Freeform 47"/>
            <p:cNvSpPr>
              <a:spLocks noEditPoints="1"/>
            </p:cNvSpPr>
            <p:nvPr/>
          </p:nvSpPr>
          <p:spPr bwMode="auto">
            <a:xfrm>
              <a:off x="12175" y="5178"/>
              <a:ext cx="1098" cy="1156"/>
            </a:xfrm>
            <a:custGeom>
              <a:avLst/>
              <a:gdLst/>
              <a:ahLst/>
              <a:cxnLst>
                <a:cxn ang="0">
                  <a:pos x="233" y="965"/>
                </a:cxn>
                <a:cxn ang="0">
                  <a:pos x="166" y="1055"/>
                </a:cxn>
                <a:cxn ang="0">
                  <a:pos x="100" y="1089"/>
                </a:cxn>
                <a:cxn ang="0">
                  <a:pos x="33" y="1111"/>
                </a:cxn>
                <a:cxn ang="0">
                  <a:pos x="11" y="1111"/>
                </a:cxn>
                <a:cxn ang="0">
                  <a:pos x="0" y="1122"/>
                </a:cxn>
                <a:cxn ang="0">
                  <a:pos x="0" y="1133"/>
                </a:cxn>
                <a:cxn ang="0">
                  <a:pos x="22" y="1156"/>
                </a:cxn>
                <a:cxn ang="0">
                  <a:pos x="332" y="1156"/>
                </a:cxn>
                <a:cxn ang="0">
                  <a:pos x="344" y="1145"/>
                </a:cxn>
                <a:cxn ang="0">
                  <a:pos x="344" y="1111"/>
                </a:cxn>
                <a:cxn ang="0">
                  <a:pos x="321" y="1111"/>
                </a:cxn>
                <a:cxn ang="0">
                  <a:pos x="299" y="1100"/>
                </a:cxn>
                <a:cxn ang="0">
                  <a:pos x="277" y="1100"/>
                </a:cxn>
                <a:cxn ang="0">
                  <a:pos x="266" y="1089"/>
                </a:cxn>
                <a:cxn ang="0">
                  <a:pos x="244" y="1044"/>
                </a:cxn>
                <a:cxn ang="0">
                  <a:pos x="255" y="1021"/>
                </a:cxn>
                <a:cxn ang="0">
                  <a:pos x="266" y="988"/>
                </a:cxn>
                <a:cxn ang="0">
                  <a:pos x="288" y="965"/>
                </a:cxn>
                <a:cxn ang="0">
                  <a:pos x="310" y="931"/>
                </a:cxn>
                <a:cxn ang="0">
                  <a:pos x="344" y="875"/>
                </a:cxn>
                <a:cxn ang="0">
                  <a:pos x="388" y="786"/>
                </a:cxn>
                <a:cxn ang="0">
                  <a:pos x="798" y="786"/>
                </a:cxn>
                <a:cxn ang="0">
                  <a:pos x="798" y="842"/>
                </a:cxn>
                <a:cxn ang="0">
                  <a:pos x="809" y="920"/>
                </a:cxn>
                <a:cxn ang="0">
                  <a:pos x="821" y="1010"/>
                </a:cxn>
                <a:cxn ang="0">
                  <a:pos x="821" y="1055"/>
                </a:cxn>
                <a:cxn ang="0">
                  <a:pos x="809" y="1077"/>
                </a:cxn>
                <a:cxn ang="0">
                  <a:pos x="798" y="1089"/>
                </a:cxn>
                <a:cxn ang="0">
                  <a:pos x="776" y="1100"/>
                </a:cxn>
                <a:cxn ang="0">
                  <a:pos x="721" y="1100"/>
                </a:cxn>
                <a:cxn ang="0">
                  <a:pos x="699" y="1111"/>
                </a:cxn>
                <a:cxn ang="0">
                  <a:pos x="676" y="1111"/>
                </a:cxn>
                <a:cxn ang="0">
                  <a:pos x="665" y="1122"/>
                </a:cxn>
                <a:cxn ang="0">
                  <a:pos x="665" y="1145"/>
                </a:cxn>
                <a:cxn ang="0">
                  <a:pos x="676" y="1156"/>
                </a:cxn>
                <a:cxn ang="0">
                  <a:pos x="1087" y="1156"/>
                </a:cxn>
                <a:cxn ang="0">
                  <a:pos x="1098" y="1145"/>
                </a:cxn>
                <a:cxn ang="0">
                  <a:pos x="1098" y="1111"/>
                </a:cxn>
                <a:cxn ang="0">
                  <a:pos x="1020" y="1111"/>
                </a:cxn>
                <a:cxn ang="0">
                  <a:pos x="987" y="1100"/>
                </a:cxn>
                <a:cxn ang="0">
                  <a:pos x="976" y="1100"/>
                </a:cxn>
                <a:cxn ang="0">
                  <a:pos x="965" y="1089"/>
                </a:cxn>
                <a:cxn ang="0">
                  <a:pos x="965" y="1066"/>
                </a:cxn>
                <a:cxn ang="0">
                  <a:pos x="954" y="1044"/>
                </a:cxn>
                <a:cxn ang="0">
                  <a:pos x="854" y="34"/>
                </a:cxn>
                <a:cxn ang="0">
                  <a:pos x="854" y="0"/>
                </a:cxn>
                <a:cxn ang="0">
                  <a:pos x="798" y="0"/>
                </a:cxn>
                <a:cxn ang="0">
                  <a:pos x="798" y="11"/>
                </a:cxn>
                <a:cxn ang="0">
                  <a:pos x="787" y="22"/>
                </a:cxn>
                <a:cxn ang="0">
                  <a:pos x="233" y="965"/>
                </a:cxn>
                <a:cxn ang="0">
                  <a:pos x="421" y="729"/>
                </a:cxn>
                <a:cxn ang="0">
                  <a:pos x="743" y="202"/>
                </a:cxn>
                <a:cxn ang="0">
                  <a:pos x="787" y="729"/>
                </a:cxn>
                <a:cxn ang="0">
                  <a:pos x="421" y="729"/>
                </a:cxn>
              </a:cxnLst>
              <a:rect l="0" t="0" r="r" b="b"/>
              <a:pathLst>
                <a:path w="1098" h="1156">
                  <a:moveTo>
                    <a:pt x="233" y="965"/>
                  </a:moveTo>
                  <a:lnTo>
                    <a:pt x="166" y="1055"/>
                  </a:lnTo>
                  <a:lnTo>
                    <a:pt x="100" y="1089"/>
                  </a:lnTo>
                  <a:lnTo>
                    <a:pt x="33" y="1111"/>
                  </a:lnTo>
                  <a:lnTo>
                    <a:pt x="11" y="1111"/>
                  </a:lnTo>
                  <a:lnTo>
                    <a:pt x="0" y="1122"/>
                  </a:lnTo>
                  <a:lnTo>
                    <a:pt x="0" y="1133"/>
                  </a:lnTo>
                  <a:lnTo>
                    <a:pt x="22" y="1156"/>
                  </a:lnTo>
                  <a:lnTo>
                    <a:pt x="332" y="1156"/>
                  </a:lnTo>
                  <a:lnTo>
                    <a:pt x="344" y="1145"/>
                  </a:lnTo>
                  <a:lnTo>
                    <a:pt x="344" y="1111"/>
                  </a:lnTo>
                  <a:lnTo>
                    <a:pt x="321" y="1111"/>
                  </a:lnTo>
                  <a:lnTo>
                    <a:pt x="299" y="1100"/>
                  </a:lnTo>
                  <a:lnTo>
                    <a:pt x="277" y="1100"/>
                  </a:lnTo>
                  <a:lnTo>
                    <a:pt x="266" y="1089"/>
                  </a:lnTo>
                  <a:lnTo>
                    <a:pt x="244" y="1044"/>
                  </a:lnTo>
                  <a:lnTo>
                    <a:pt x="255" y="1021"/>
                  </a:lnTo>
                  <a:lnTo>
                    <a:pt x="266" y="988"/>
                  </a:lnTo>
                  <a:lnTo>
                    <a:pt x="288" y="965"/>
                  </a:lnTo>
                  <a:lnTo>
                    <a:pt x="310" y="931"/>
                  </a:lnTo>
                  <a:lnTo>
                    <a:pt x="344" y="875"/>
                  </a:lnTo>
                  <a:lnTo>
                    <a:pt x="388" y="786"/>
                  </a:lnTo>
                  <a:lnTo>
                    <a:pt x="798" y="786"/>
                  </a:lnTo>
                  <a:lnTo>
                    <a:pt x="798" y="842"/>
                  </a:lnTo>
                  <a:lnTo>
                    <a:pt x="809" y="920"/>
                  </a:lnTo>
                  <a:lnTo>
                    <a:pt x="821" y="1010"/>
                  </a:lnTo>
                  <a:lnTo>
                    <a:pt x="821" y="1055"/>
                  </a:lnTo>
                  <a:lnTo>
                    <a:pt x="809" y="1077"/>
                  </a:lnTo>
                  <a:lnTo>
                    <a:pt x="798" y="1089"/>
                  </a:lnTo>
                  <a:lnTo>
                    <a:pt x="776" y="1100"/>
                  </a:lnTo>
                  <a:lnTo>
                    <a:pt x="721" y="1100"/>
                  </a:lnTo>
                  <a:lnTo>
                    <a:pt x="699" y="1111"/>
                  </a:lnTo>
                  <a:lnTo>
                    <a:pt x="676" y="1111"/>
                  </a:lnTo>
                  <a:lnTo>
                    <a:pt x="665" y="1122"/>
                  </a:lnTo>
                  <a:lnTo>
                    <a:pt x="665" y="1145"/>
                  </a:lnTo>
                  <a:lnTo>
                    <a:pt x="676" y="1156"/>
                  </a:lnTo>
                  <a:lnTo>
                    <a:pt x="1087" y="1156"/>
                  </a:lnTo>
                  <a:lnTo>
                    <a:pt x="1098" y="1145"/>
                  </a:lnTo>
                  <a:lnTo>
                    <a:pt x="1098" y="1111"/>
                  </a:lnTo>
                  <a:lnTo>
                    <a:pt x="1020" y="1111"/>
                  </a:lnTo>
                  <a:lnTo>
                    <a:pt x="987" y="1100"/>
                  </a:lnTo>
                  <a:lnTo>
                    <a:pt x="976" y="1100"/>
                  </a:lnTo>
                  <a:lnTo>
                    <a:pt x="965" y="1089"/>
                  </a:lnTo>
                  <a:lnTo>
                    <a:pt x="965" y="1066"/>
                  </a:lnTo>
                  <a:lnTo>
                    <a:pt x="954" y="1044"/>
                  </a:lnTo>
                  <a:lnTo>
                    <a:pt x="854" y="34"/>
                  </a:lnTo>
                  <a:lnTo>
                    <a:pt x="854" y="0"/>
                  </a:lnTo>
                  <a:lnTo>
                    <a:pt x="798" y="0"/>
                  </a:lnTo>
                  <a:lnTo>
                    <a:pt x="798" y="11"/>
                  </a:lnTo>
                  <a:lnTo>
                    <a:pt x="787" y="22"/>
                  </a:lnTo>
                  <a:lnTo>
                    <a:pt x="233" y="965"/>
                  </a:lnTo>
                  <a:close/>
                  <a:moveTo>
                    <a:pt x="421" y="729"/>
                  </a:moveTo>
                  <a:lnTo>
                    <a:pt x="743" y="202"/>
                  </a:lnTo>
                  <a:lnTo>
                    <a:pt x="787" y="729"/>
                  </a:lnTo>
                  <a:lnTo>
                    <a:pt x="421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8" name="Freeform 48"/>
            <p:cNvSpPr>
              <a:spLocks noEditPoints="1"/>
            </p:cNvSpPr>
            <p:nvPr/>
          </p:nvSpPr>
          <p:spPr bwMode="auto">
            <a:xfrm>
              <a:off x="13384" y="5234"/>
              <a:ext cx="1142" cy="1100"/>
            </a:xfrm>
            <a:custGeom>
              <a:avLst/>
              <a:gdLst/>
              <a:ahLst/>
              <a:cxnLst>
                <a:cxn ang="0">
                  <a:pos x="177" y="999"/>
                </a:cxn>
                <a:cxn ang="0">
                  <a:pos x="155" y="1044"/>
                </a:cxn>
                <a:cxn ang="0">
                  <a:pos x="44" y="1055"/>
                </a:cxn>
                <a:cxn ang="0">
                  <a:pos x="0" y="1066"/>
                </a:cxn>
                <a:cxn ang="0">
                  <a:pos x="11" y="1100"/>
                </a:cxn>
                <a:cxn ang="0">
                  <a:pos x="765" y="1077"/>
                </a:cxn>
                <a:cxn ang="0">
                  <a:pos x="976" y="943"/>
                </a:cxn>
                <a:cxn ang="0">
                  <a:pos x="1054" y="752"/>
                </a:cxn>
                <a:cxn ang="0">
                  <a:pos x="987" y="595"/>
                </a:cxn>
                <a:cxn ang="0">
                  <a:pos x="810" y="528"/>
                </a:cxn>
                <a:cxn ang="0">
                  <a:pos x="1042" y="415"/>
                </a:cxn>
                <a:cxn ang="0">
                  <a:pos x="1142" y="213"/>
                </a:cxn>
                <a:cxn ang="0">
                  <a:pos x="1065" y="56"/>
                </a:cxn>
                <a:cxn ang="0">
                  <a:pos x="843" y="0"/>
                </a:cxn>
                <a:cxn ang="0">
                  <a:pos x="266" y="11"/>
                </a:cxn>
                <a:cxn ang="0">
                  <a:pos x="277" y="45"/>
                </a:cxn>
                <a:cxn ang="0">
                  <a:pos x="399" y="56"/>
                </a:cxn>
                <a:cxn ang="0">
                  <a:pos x="410" y="101"/>
                </a:cxn>
                <a:cxn ang="0">
                  <a:pos x="432" y="505"/>
                </a:cxn>
                <a:cxn ang="0">
                  <a:pos x="543" y="79"/>
                </a:cxn>
                <a:cxn ang="0">
                  <a:pos x="565" y="45"/>
                </a:cxn>
                <a:cxn ang="0">
                  <a:pos x="909" y="56"/>
                </a:cxn>
                <a:cxn ang="0">
                  <a:pos x="987" y="157"/>
                </a:cxn>
                <a:cxn ang="0">
                  <a:pos x="976" y="314"/>
                </a:cxn>
                <a:cxn ang="0">
                  <a:pos x="798" y="483"/>
                </a:cxn>
                <a:cxn ang="0">
                  <a:pos x="432" y="505"/>
                </a:cxn>
                <a:cxn ang="0">
                  <a:pos x="333" y="1055"/>
                </a:cxn>
                <a:cxn ang="0">
                  <a:pos x="310" y="1044"/>
                </a:cxn>
                <a:cxn ang="0">
                  <a:pos x="299" y="1021"/>
                </a:cxn>
                <a:cxn ang="0">
                  <a:pos x="310" y="999"/>
                </a:cxn>
                <a:cxn ang="0">
                  <a:pos x="721" y="539"/>
                </a:cxn>
                <a:cxn ang="0">
                  <a:pos x="854" y="584"/>
                </a:cxn>
                <a:cxn ang="0">
                  <a:pos x="909" y="685"/>
                </a:cxn>
                <a:cxn ang="0">
                  <a:pos x="887" y="853"/>
                </a:cxn>
                <a:cxn ang="0">
                  <a:pos x="710" y="1021"/>
                </a:cxn>
                <a:cxn ang="0">
                  <a:pos x="366" y="1055"/>
                </a:cxn>
              </a:cxnLst>
              <a:rect l="0" t="0" r="r" b="b"/>
              <a:pathLst>
                <a:path w="1142" h="1100">
                  <a:moveTo>
                    <a:pt x="188" y="976"/>
                  </a:moveTo>
                  <a:lnTo>
                    <a:pt x="177" y="999"/>
                  </a:lnTo>
                  <a:lnTo>
                    <a:pt x="177" y="1021"/>
                  </a:lnTo>
                  <a:lnTo>
                    <a:pt x="155" y="1044"/>
                  </a:lnTo>
                  <a:lnTo>
                    <a:pt x="89" y="1044"/>
                  </a:lnTo>
                  <a:lnTo>
                    <a:pt x="44" y="1055"/>
                  </a:lnTo>
                  <a:lnTo>
                    <a:pt x="11" y="1055"/>
                  </a:lnTo>
                  <a:lnTo>
                    <a:pt x="0" y="1066"/>
                  </a:lnTo>
                  <a:lnTo>
                    <a:pt x="0" y="1089"/>
                  </a:lnTo>
                  <a:lnTo>
                    <a:pt x="11" y="1100"/>
                  </a:lnTo>
                  <a:lnTo>
                    <a:pt x="621" y="1100"/>
                  </a:lnTo>
                  <a:lnTo>
                    <a:pt x="765" y="1077"/>
                  </a:lnTo>
                  <a:lnTo>
                    <a:pt x="887" y="1021"/>
                  </a:lnTo>
                  <a:lnTo>
                    <a:pt x="976" y="943"/>
                  </a:lnTo>
                  <a:lnTo>
                    <a:pt x="1031" y="853"/>
                  </a:lnTo>
                  <a:lnTo>
                    <a:pt x="1054" y="752"/>
                  </a:lnTo>
                  <a:lnTo>
                    <a:pt x="1042" y="673"/>
                  </a:lnTo>
                  <a:lnTo>
                    <a:pt x="987" y="595"/>
                  </a:lnTo>
                  <a:lnTo>
                    <a:pt x="909" y="550"/>
                  </a:lnTo>
                  <a:lnTo>
                    <a:pt x="810" y="528"/>
                  </a:lnTo>
                  <a:lnTo>
                    <a:pt x="932" y="483"/>
                  </a:lnTo>
                  <a:lnTo>
                    <a:pt x="1042" y="415"/>
                  </a:lnTo>
                  <a:lnTo>
                    <a:pt x="1120" y="326"/>
                  </a:lnTo>
                  <a:lnTo>
                    <a:pt x="1142" y="213"/>
                  </a:lnTo>
                  <a:lnTo>
                    <a:pt x="1120" y="135"/>
                  </a:lnTo>
                  <a:lnTo>
                    <a:pt x="1065" y="56"/>
                  </a:lnTo>
                  <a:lnTo>
                    <a:pt x="976" y="11"/>
                  </a:lnTo>
                  <a:lnTo>
                    <a:pt x="843" y="0"/>
                  </a:lnTo>
                  <a:lnTo>
                    <a:pt x="277" y="0"/>
                  </a:lnTo>
                  <a:lnTo>
                    <a:pt x="266" y="11"/>
                  </a:lnTo>
                  <a:lnTo>
                    <a:pt x="266" y="34"/>
                  </a:lnTo>
                  <a:lnTo>
                    <a:pt x="277" y="45"/>
                  </a:lnTo>
                  <a:lnTo>
                    <a:pt x="388" y="45"/>
                  </a:lnTo>
                  <a:lnTo>
                    <a:pt x="399" y="56"/>
                  </a:lnTo>
                  <a:lnTo>
                    <a:pt x="410" y="56"/>
                  </a:lnTo>
                  <a:lnTo>
                    <a:pt x="410" y="101"/>
                  </a:lnTo>
                  <a:lnTo>
                    <a:pt x="188" y="976"/>
                  </a:lnTo>
                  <a:close/>
                  <a:moveTo>
                    <a:pt x="432" y="505"/>
                  </a:moveTo>
                  <a:lnTo>
                    <a:pt x="532" y="101"/>
                  </a:lnTo>
                  <a:lnTo>
                    <a:pt x="543" y="79"/>
                  </a:lnTo>
                  <a:lnTo>
                    <a:pt x="543" y="56"/>
                  </a:lnTo>
                  <a:lnTo>
                    <a:pt x="565" y="45"/>
                  </a:lnTo>
                  <a:lnTo>
                    <a:pt x="821" y="45"/>
                  </a:lnTo>
                  <a:lnTo>
                    <a:pt x="909" y="56"/>
                  </a:lnTo>
                  <a:lnTo>
                    <a:pt x="965" y="101"/>
                  </a:lnTo>
                  <a:lnTo>
                    <a:pt x="987" y="157"/>
                  </a:lnTo>
                  <a:lnTo>
                    <a:pt x="998" y="213"/>
                  </a:lnTo>
                  <a:lnTo>
                    <a:pt x="976" y="314"/>
                  </a:lnTo>
                  <a:lnTo>
                    <a:pt x="909" y="415"/>
                  </a:lnTo>
                  <a:lnTo>
                    <a:pt x="798" y="483"/>
                  </a:lnTo>
                  <a:lnTo>
                    <a:pt x="665" y="505"/>
                  </a:lnTo>
                  <a:lnTo>
                    <a:pt x="432" y="505"/>
                  </a:lnTo>
                  <a:close/>
                  <a:moveTo>
                    <a:pt x="366" y="1055"/>
                  </a:moveTo>
                  <a:lnTo>
                    <a:pt x="333" y="1055"/>
                  </a:lnTo>
                  <a:lnTo>
                    <a:pt x="321" y="1044"/>
                  </a:lnTo>
                  <a:lnTo>
                    <a:pt x="310" y="1044"/>
                  </a:lnTo>
                  <a:lnTo>
                    <a:pt x="299" y="1033"/>
                  </a:lnTo>
                  <a:lnTo>
                    <a:pt x="299" y="1021"/>
                  </a:lnTo>
                  <a:lnTo>
                    <a:pt x="310" y="1010"/>
                  </a:lnTo>
                  <a:lnTo>
                    <a:pt x="310" y="999"/>
                  </a:lnTo>
                  <a:lnTo>
                    <a:pt x="421" y="539"/>
                  </a:lnTo>
                  <a:lnTo>
                    <a:pt x="721" y="539"/>
                  </a:lnTo>
                  <a:lnTo>
                    <a:pt x="798" y="550"/>
                  </a:lnTo>
                  <a:lnTo>
                    <a:pt x="854" y="584"/>
                  </a:lnTo>
                  <a:lnTo>
                    <a:pt x="887" y="640"/>
                  </a:lnTo>
                  <a:lnTo>
                    <a:pt x="909" y="685"/>
                  </a:lnTo>
                  <a:lnTo>
                    <a:pt x="909" y="730"/>
                  </a:lnTo>
                  <a:lnTo>
                    <a:pt x="887" y="853"/>
                  </a:lnTo>
                  <a:lnTo>
                    <a:pt x="810" y="954"/>
                  </a:lnTo>
                  <a:lnTo>
                    <a:pt x="710" y="1021"/>
                  </a:lnTo>
                  <a:lnTo>
                    <a:pt x="577" y="1055"/>
                  </a:lnTo>
                  <a:lnTo>
                    <a:pt x="366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89" name="Freeform 49"/>
            <p:cNvSpPr>
              <a:spLocks/>
            </p:cNvSpPr>
            <p:nvPr/>
          </p:nvSpPr>
          <p:spPr bwMode="auto">
            <a:xfrm>
              <a:off x="14659" y="5616"/>
              <a:ext cx="655" cy="740"/>
            </a:xfrm>
            <a:custGeom>
              <a:avLst/>
              <a:gdLst/>
              <a:ahLst/>
              <a:cxnLst>
                <a:cxn ang="0">
                  <a:pos x="89" y="639"/>
                </a:cxn>
                <a:cxn ang="0">
                  <a:pos x="78" y="695"/>
                </a:cxn>
                <a:cxn ang="0">
                  <a:pos x="134" y="740"/>
                </a:cxn>
                <a:cxn ang="0">
                  <a:pos x="167" y="729"/>
                </a:cxn>
                <a:cxn ang="0">
                  <a:pos x="189" y="695"/>
                </a:cxn>
                <a:cxn ang="0">
                  <a:pos x="211" y="606"/>
                </a:cxn>
                <a:cxn ang="0">
                  <a:pos x="256" y="437"/>
                </a:cxn>
                <a:cxn ang="0">
                  <a:pos x="289" y="291"/>
                </a:cxn>
                <a:cxn ang="0">
                  <a:pos x="322" y="179"/>
                </a:cxn>
                <a:cxn ang="0">
                  <a:pos x="400" y="78"/>
                </a:cxn>
                <a:cxn ang="0">
                  <a:pos x="477" y="45"/>
                </a:cxn>
                <a:cxn ang="0">
                  <a:pos x="544" y="45"/>
                </a:cxn>
                <a:cxn ang="0">
                  <a:pos x="577" y="56"/>
                </a:cxn>
                <a:cxn ang="0">
                  <a:pos x="555" y="67"/>
                </a:cxn>
                <a:cxn ang="0">
                  <a:pos x="500" y="146"/>
                </a:cxn>
                <a:cxn ang="0">
                  <a:pos x="522" y="179"/>
                </a:cxn>
                <a:cxn ang="0">
                  <a:pos x="588" y="202"/>
                </a:cxn>
                <a:cxn ang="0">
                  <a:pos x="633" y="168"/>
                </a:cxn>
                <a:cxn ang="0">
                  <a:pos x="655" y="112"/>
                </a:cxn>
                <a:cxn ang="0">
                  <a:pos x="599" y="22"/>
                </a:cxn>
                <a:cxn ang="0">
                  <a:pos x="522" y="0"/>
                </a:cxn>
                <a:cxn ang="0">
                  <a:pos x="355" y="78"/>
                </a:cxn>
                <a:cxn ang="0">
                  <a:pos x="300" y="89"/>
                </a:cxn>
                <a:cxn ang="0">
                  <a:pos x="167" y="0"/>
                </a:cxn>
                <a:cxn ang="0">
                  <a:pos x="89" y="33"/>
                </a:cxn>
                <a:cxn ang="0">
                  <a:pos x="56" y="78"/>
                </a:cxn>
                <a:cxn ang="0">
                  <a:pos x="45" y="123"/>
                </a:cxn>
                <a:cxn ang="0">
                  <a:pos x="11" y="190"/>
                </a:cxn>
                <a:cxn ang="0">
                  <a:pos x="0" y="247"/>
                </a:cxn>
                <a:cxn ang="0">
                  <a:pos x="11" y="269"/>
                </a:cxn>
                <a:cxn ang="0">
                  <a:pos x="34" y="258"/>
                </a:cxn>
                <a:cxn ang="0">
                  <a:pos x="45" y="235"/>
                </a:cxn>
                <a:cxn ang="0">
                  <a:pos x="111" y="67"/>
                </a:cxn>
                <a:cxn ang="0">
                  <a:pos x="178" y="33"/>
                </a:cxn>
                <a:cxn ang="0">
                  <a:pos x="200" y="56"/>
                </a:cxn>
                <a:cxn ang="0">
                  <a:pos x="211" y="179"/>
                </a:cxn>
                <a:cxn ang="0">
                  <a:pos x="189" y="247"/>
                </a:cxn>
              </a:cxnLst>
              <a:rect l="0" t="0" r="r" b="b"/>
              <a:pathLst>
                <a:path w="655" h="740">
                  <a:moveTo>
                    <a:pt x="100" y="617"/>
                  </a:moveTo>
                  <a:lnTo>
                    <a:pt x="89" y="639"/>
                  </a:lnTo>
                  <a:lnTo>
                    <a:pt x="89" y="684"/>
                  </a:lnTo>
                  <a:lnTo>
                    <a:pt x="78" y="695"/>
                  </a:lnTo>
                  <a:lnTo>
                    <a:pt x="89" y="718"/>
                  </a:lnTo>
                  <a:lnTo>
                    <a:pt x="134" y="740"/>
                  </a:lnTo>
                  <a:lnTo>
                    <a:pt x="145" y="740"/>
                  </a:lnTo>
                  <a:lnTo>
                    <a:pt x="167" y="729"/>
                  </a:lnTo>
                  <a:lnTo>
                    <a:pt x="178" y="707"/>
                  </a:lnTo>
                  <a:lnTo>
                    <a:pt x="189" y="695"/>
                  </a:lnTo>
                  <a:lnTo>
                    <a:pt x="200" y="662"/>
                  </a:lnTo>
                  <a:lnTo>
                    <a:pt x="211" y="606"/>
                  </a:lnTo>
                  <a:lnTo>
                    <a:pt x="222" y="538"/>
                  </a:lnTo>
                  <a:lnTo>
                    <a:pt x="256" y="437"/>
                  </a:lnTo>
                  <a:lnTo>
                    <a:pt x="267" y="370"/>
                  </a:lnTo>
                  <a:lnTo>
                    <a:pt x="289" y="291"/>
                  </a:lnTo>
                  <a:lnTo>
                    <a:pt x="300" y="224"/>
                  </a:lnTo>
                  <a:lnTo>
                    <a:pt x="322" y="179"/>
                  </a:lnTo>
                  <a:lnTo>
                    <a:pt x="366" y="112"/>
                  </a:lnTo>
                  <a:lnTo>
                    <a:pt x="400" y="78"/>
                  </a:lnTo>
                  <a:lnTo>
                    <a:pt x="444" y="56"/>
                  </a:lnTo>
                  <a:lnTo>
                    <a:pt x="477" y="45"/>
                  </a:lnTo>
                  <a:lnTo>
                    <a:pt x="522" y="33"/>
                  </a:lnTo>
                  <a:lnTo>
                    <a:pt x="544" y="45"/>
                  </a:lnTo>
                  <a:lnTo>
                    <a:pt x="566" y="45"/>
                  </a:lnTo>
                  <a:lnTo>
                    <a:pt x="577" y="56"/>
                  </a:lnTo>
                  <a:lnTo>
                    <a:pt x="588" y="56"/>
                  </a:lnTo>
                  <a:lnTo>
                    <a:pt x="555" y="67"/>
                  </a:lnTo>
                  <a:lnTo>
                    <a:pt x="511" y="112"/>
                  </a:lnTo>
                  <a:lnTo>
                    <a:pt x="500" y="146"/>
                  </a:lnTo>
                  <a:lnTo>
                    <a:pt x="511" y="168"/>
                  </a:lnTo>
                  <a:lnTo>
                    <a:pt x="522" y="179"/>
                  </a:lnTo>
                  <a:lnTo>
                    <a:pt x="533" y="202"/>
                  </a:lnTo>
                  <a:lnTo>
                    <a:pt x="588" y="202"/>
                  </a:lnTo>
                  <a:lnTo>
                    <a:pt x="610" y="190"/>
                  </a:lnTo>
                  <a:lnTo>
                    <a:pt x="633" y="168"/>
                  </a:lnTo>
                  <a:lnTo>
                    <a:pt x="644" y="146"/>
                  </a:lnTo>
                  <a:lnTo>
                    <a:pt x="655" y="112"/>
                  </a:lnTo>
                  <a:lnTo>
                    <a:pt x="633" y="45"/>
                  </a:lnTo>
                  <a:lnTo>
                    <a:pt x="599" y="22"/>
                  </a:lnTo>
                  <a:lnTo>
                    <a:pt x="566" y="11"/>
                  </a:lnTo>
                  <a:lnTo>
                    <a:pt x="522" y="0"/>
                  </a:lnTo>
                  <a:lnTo>
                    <a:pt x="433" y="22"/>
                  </a:lnTo>
                  <a:lnTo>
                    <a:pt x="355" y="78"/>
                  </a:lnTo>
                  <a:lnTo>
                    <a:pt x="311" y="123"/>
                  </a:lnTo>
                  <a:lnTo>
                    <a:pt x="300" y="89"/>
                  </a:lnTo>
                  <a:lnTo>
                    <a:pt x="256" y="22"/>
                  </a:lnTo>
                  <a:lnTo>
                    <a:pt x="167" y="0"/>
                  </a:lnTo>
                  <a:lnTo>
                    <a:pt x="134" y="11"/>
                  </a:lnTo>
                  <a:lnTo>
                    <a:pt x="89" y="33"/>
                  </a:lnTo>
                  <a:lnTo>
                    <a:pt x="78" y="56"/>
                  </a:lnTo>
                  <a:lnTo>
                    <a:pt x="56" y="78"/>
                  </a:lnTo>
                  <a:lnTo>
                    <a:pt x="56" y="89"/>
                  </a:lnTo>
                  <a:lnTo>
                    <a:pt x="45" y="123"/>
                  </a:lnTo>
                  <a:lnTo>
                    <a:pt x="23" y="157"/>
                  </a:lnTo>
                  <a:lnTo>
                    <a:pt x="11" y="190"/>
                  </a:lnTo>
                  <a:lnTo>
                    <a:pt x="11" y="224"/>
                  </a:lnTo>
                  <a:lnTo>
                    <a:pt x="0" y="247"/>
                  </a:lnTo>
                  <a:lnTo>
                    <a:pt x="0" y="258"/>
                  </a:lnTo>
                  <a:lnTo>
                    <a:pt x="11" y="269"/>
                  </a:lnTo>
                  <a:lnTo>
                    <a:pt x="34" y="269"/>
                  </a:lnTo>
                  <a:lnTo>
                    <a:pt x="34" y="258"/>
                  </a:lnTo>
                  <a:lnTo>
                    <a:pt x="45" y="247"/>
                  </a:lnTo>
                  <a:lnTo>
                    <a:pt x="45" y="235"/>
                  </a:lnTo>
                  <a:lnTo>
                    <a:pt x="78" y="134"/>
                  </a:lnTo>
                  <a:lnTo>
                    <a:pt x="111" y="67"/>
                  </a:lnTo>
                  <a:lnTo>
                    <a:pt x="167" y="33"/>
                  </a:lnTo>
                  <a:lnTo>
                    <a:pt x="178" y="33"/>
                  </a:lnTo>
                  <a:lnTo>
                    <a:pt x="200" y="45"/>
                  </a:lnTo>
                  <a:lnTo>
                    <a:pt x="200" y="56"/>
                  </a:lnTo>
                  <a:lnTo>
                    <a:pt x="211" y="78"/>
                  </a:lnTo>
                  <a:lnTo>
                    <a:pt x="211" y="179"/>
                  </a:lnTo>
                  <a:lnTo>
                    <a:pt x="200" y="202"/>
                  </a:lnTo>
                  <a:lnTo>
                    <a:pt x="189" y="247"/>
                  </a:lnTo>
                  <a:lnTo>
                    <a:pt x="100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0" name="Freeform 50"/>
            <p:cNvSpPr>
              <a:spLocks noEditPoints="1"/>
            </p:cNvSpPr>
            <p:nvPr/>
          </p:nvSpPr>
          <p:spPr bwMode="auto">
            <a:xfrm>
              <a:off x="15913" y="5739"/>
              <a:ext cx="1065" cy="382"/>
            </a:xfrm>
            <a:custGeom>
              <a:avLst/>
              <a:gdLst/>
              <a:ahLst/>
              <a:cxnLst>
                <a:cxn ang="0">
                  <a:pos x="1009" y="67"/>
                </a:cxn>
                <a:cxn ang="0">
                  <a:pos x="1043" y="67"/>
                </a:cxn>
                <a:cxn ang="0">
                  <a:pos x="1065" y="45"/>
                </a:cxn>
                <a:cxn ang="0">
                  <a:pos x="1065" y="23"/>
                </a:cxn>
                <a:cxn ang="0">
                  <a:pos x="1043" y="0"/>
                </a:cxn>
                <a:cxn ang="0">
                  <a:pos x="22" y="0"/>
                </a:cxn>
                <a:cxn ang="0">
                  <a:pos x="0" y="23"/>
                </a:cxn>
                <a:cxn ang="0">
                  <a:pos x="0" y="45"/>
                </a:cxn>
                <a:cxn ang="0">
                  <a:pos x="22" y="67"/>
                </a:cxn>
                <a:cxn ang="0">
                  <a:pos x="55" y="67"/>
                </a:cxn>
                <a:cxn ang="0">
                  <a:pos x="1009" y="67"/>
                </a:cxn>
                <a:cxn ang="0">
                  <a:pos x="1009" y="382"/>
                </a:cxn>
                <a:cxn ang="0">
                  <a:pos x="1043" y="382"/>
                </a:cxn>
                <a:cxn ang="0">
                  <a:pos x="1065" y="359"/>
                </a:cxn>
                <a:cxn ang="0">
                  <a:pos x="1065" y="337"/>
                </a:cxn>
                <a:cxn ang="0">
                  <a:pos x="1043" y="314"/>
                </a:cxn>
                <a:cxn ang="0">
                  <a:pos x="22" y="314"/>
                </a:cxn>
                <a:cxn ang="0">
                  <a:pos x="0" y="337"/>
                </a:cxn>
                <a:cxn ang="0">
                  <a:pos x="0" y="359"/>
                </a:cxn>
                <a:cxn ang="0">
                  <a:pos x="22" y="382"/>
                </a:cxn>
                <a:cxn ang="0">
                  <a:pos x="55" y="382"/>
                </a:cxn>
                <a:cxn ang="0">
                  <a:pos x="1009" y="382"/>
                </a:cxn>
              </a:cxnLst>
              <a:rect l="0" t="0" r="r" b="b"/>
              <a:pathLst>
                <a:path w="1065" h="382">
                  <a:moveTo>
                    <a:pt x="1009" y="67"/>
                  </a:moveTo>
                  <a:lnTo>
                    <a:pt x="1043" y="67"/>
                  </a:lnTo>
                  <a:lnTo>
                    <a:pt x="1065" y="45"/>
                  </a:lnTo>
                  <a:lnTo>
                    <a:pt x="1065" y="23"/>
                  </a:lnTo>
                  <a:lnTo>
                    <a:pt x="1043" y="0"/>
                  </a:lnTo>
                  <a:lnTo>
                    <a:pt x="22" y="0"/>
                  </a:ln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55" y="67"/>
                  </a:lnTo>
                  <a:lnTo>
                    <a:pt x="1009" y="67"/>
                  </a:lnTo>
                  <a:close/>
                  <a:moveTo>
                    <a:pt x="1009" y="382"/>
                  </a:moveTo>
                  <a:lnTo>
                    <a:pt x="1043" y="382"/>
                  </a:lnTo>
                  <a:lnTo>
                    <a:pt x="1065" y="359"/>
                  </a:lnTo>
                  <a:lnTo>
                    <a:pt x="1065" y="337"/>
                  </a:lnTo>
                  <a:lnTo>
                    <a:pt x="1043" y="314"/>
                  </a:lnTo>
                  <a:lnTo>
                    <a:pt x="22" y="314"/>
                  </a:lnTo>
                  <a:lnTo>
                    <a:pt x="0" y="337"/>
                  </a:lnTo>
                  <a:lnTo>
                    <a:pt x="0" y="359"/>
                  </a:lnTo>
                  <a:lnTo>
                    <a:pt x="22" y="382"/>
                  </a:lnTo>
                  <a:lnTo>
                    <a:pt x="55" y="382"/>
                  </a:lnTo>
                  <a:lnTo>
                    <a:pt x="1009" y="3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1" name="Freeform 51"/>
            <p:cNvSpPr>
              <a:spLocks/>
            </p:cNvSpPr>
            <p:nvPr/>
          </p:nvSpPr>
          <p:spPr bwMode="auto">
            <a:xfrm>
              <a:off x="17588" y="5189"/>
              <a:ext cx="1142" cy="1179"/>
            </a:xfrm>
            <a:custGeom>
              <a:avLst/>
              <a:gdLst/>
              <a:ahLst/>
              <a:cxnLst>
                <a:cxn ang="0">
                  <a:pos x="1142" y="23"/>
                </a:cxn>
                <a:cxn ang="0">
                  <a:pos x="1142" y="11"/>
                </a:cxn>
                <a:cxn ang="0">
                  <a:pos x="1131" y="11"/>
                </a:cxn>
                <a:cxn ang="0">
                  <a:pos x="1120" y="0"/>
                </a:cxn>
                <a:cxn ang="0">
                  <a:pos x="1098" y="23"/>
                </a:cxn>
                <a:cxn ang="0">
                  <a:pos x="987" y="146"/>
                </a:cxn>
                <a:cxn ang="0">
                  <a:pos x="965" y="112"/>
                </a:cxn>
                <a:cxn ang="0">
                  <a:pos x="909" y="67"/>
                </a:cxn>
                <a:cxn ang="0">
                  <a:pos x="832" y="23"/>
                </a:cxn>
                <a:cxn ang="0">
                  <a:pos x="721" y="0"/>
                </a:cxn>
                <a:cxn ang="0">
                  <a:pos x="543" y="34"/>
                </a:cxn>
                <a:cxn ang="0">
                  <a:pos x="377" y="112"/>
                </a:cxn>
                <a:cxn ang="0">
                  <a:pos x="222" y="225"/>
                </a:cxn>
                <a:cxn ang="0">
                  <a:pos x="111" y="382"/>
                </a:cxn>
                <a:cxn ang="0">
                  <a:pos x="33" y="550"/>
                </a:cxn>
                <a:cxn ang="0">
                  <a:pos x="0" y="741"/>
                </a:cxn>
                <a:cxn ang="0">
                  <a:pos x="22" y="887"/>
                </a:cxn>
                <a:cxn ang="0">
                  <a:pos x="89" y="1010"/>
                </a:cxn>
                <a:cxn ang="0">
                  <a:pos x="177" y="1100"/>
                </a:cxn>
                <a:cxn ang="0">
                  <a:pos x="299" y="1156"/>
                </a:cxn>
                <a:cxn ang="0">
                  <a:pos x="432" y="1179"/>
                </a:cxn>
                <a:cxn ang="0">
                  <a:pos x="566" y="1156"/>
                </a:cxn>
                <a:cxn ang="0">
                  <a:pos x="688" y="1111"/>
                </a:cxn>
                <a:cxn ang="0">
                  <a:pos x="776" y="1044"/>
                </a:cxn>
                <a:cxn ang="0">
                  <a:pos x="865" y="943"/>
                </a:cxn>
                <a:cxn ang="0">
                  <a:pos x="920" y="853"/>
                </a:cxn>
                <a:cxn ang="0">
                  <a:pos x="954" y="786"/>
                </a:cxn>
                <a:cxn ang="0">
                  <a:pos x="954" y="741"/>
                </a:cxn>
                <a:cxn ang="0">
                  <a:pos x="920" y="741"/>
                </a:cxn>
                <a:cxn ang="0">
                  <a:pos x="920" y="752"/>
                </a:cxn>
                <a:cxn ang="0">
                  <a:pos x="898" y="819"/>
                </a:cxn>
                <a:cxn ang="0">
                  <a:pos x="843" y="909"/>
                </a:cxn>
                <a:cxn ang="0">
                  <a:pos x="754" y="1010"/>
                </a:cxn>
                <a:cxn ang="0">
                  <a:pos x="643" y="1078"/>
                </a:cxn>
                <a:cxn ang="0">
                  <a:pos x="554" y="1122"/>
                </a:cxn>
                <a:cxn ang="0">
                  <a:pos x="466" y="1134"/>
                </a:cxn>
                <a:cxn ang="0">
                  <a:pos x="377" y="1122"/>
                </a:cxn>
                <a:cxn ang="0">
                  <a:pos x="288" y="1089"/>
                </a:cxn>
                <a:cxn ang="0">
                  <a:pos x="222" y="1021"/>
                </a:cxn>
                <a:cxn ang="0">
                  <a:pos x="166" y="920"/>
                </a:cxn>
                <a:cxn ang="0">
                  <a:pos x="144" y="797"/>
                </a:cxn>
                <a:cxn ang="0">
                  <a:pos x="155" y="696"/>
                </a:cxn>
                <a:cxn ang="0">
                  <a:pos x="188" y="561"/>
                </a:cxn>
                <a:cxn ang="0">
                  <a:pos x="244" y="404"/>
                </a:cxn>
                <a:cxn ang="0">
                  <a:pos x="344" y="247"/>
                </a:cxn>
                <a:cxn ang="0">
                  <a:pos x="455" y="146"/>
                </a:cxn>
                <a:cxn ang="0">
                  <a:pos x="588" y="79"/>
                </a:cxn>
                <a:cxn ang="0">
                  <a:pos x="732" y="56"/>
                </a:cxn>
                <a:cxn ang="0">
                  <a:pos x="843" y="79"/>
                </a:cxn>
                <a:cxn ang="0">
                  <a:pos x="920" y="135"/>
                </a:cxn>
                <a:cxn ang="0">
                  <a:pos x="976" y="236"/>
                </a:cxn>
                <a:cxn ang="0">
                  <a:pos x="987" y="371"/>
                </a:cxn>
                <a:cxn ang="0">
                  <a:pos x="987" y="460"/>
                </a:cxn>
                <a:cxn ang="0">
                  <a:pos x="1031" y="460"/>
                </a:cxn>
                <a:cxn ang="0">
                  <a:pos x="1031" y="449"/>
                </a:cxn>
                <a:cxn ang="0">
                  <a:pos x="1042" y="438"/>
                </a:cxn>
                <a:cxn ang="0">
                  <a:pos x="1142" y="23"/>
                </a:cxn>
              </a:cxnLst>
              <a:rect l="0" t="0" r="r" b="b"/>
              <a:pathLst>
                <a:path w="1142" h="1179">
                  <a:moveTo>
                    <a:pt x="1142" y="23"/>
                  </a:moveTo>
                  <a:lnTo>
                    <a:pt x="1142" y="11"/>
                  </a:lnTo>
                  <a:lnTo>
                    <a:pt x="1131" y="11"/>
                  </a:lnTo>
                  <a:lnTo>
                    <a:pt x="1120" y="0"/>
                  </a:lnTo>
                  <a:lnTo>
                    <a:pt x="1098" y="23"/>
                  </a:lnTo>
                  <a:lnTo>
                    <a:pt x="987" y="146"/>
                  </a:lnTo>
                  <a:lnTo>
                    <a:pt x="965" y="112"/>
                  </a:lnTo>
                  <a:lnTo>
                    <a:pt x="909" y="67"/>
                  </a:lnTo>
                  <a:lnTo>
                    <a:pt x="832" y="23"/>
                  </a:lnTo>
                  <a:lnTo>
                    <a:pt x="721" y="0"/>
                  </a:lnTo>
                  <a:lnTo>
                    <a:pt x="543" y="34"/>
                  </a:lnTo>
                  <a:lnTo>
                    <a:pt x="377" y="112"/>
                  </a:lnTo>
                  <a:lnTo>
                    <a:pt x="222" y="225"/>
                  </a:lnTo>
                  <a:lnTo>
                    <a:pt x="111" y="382"/>
                  </a:lnTo>
                  <a:lnTo>
                    <a:pt x="33" y="550"/>
                  </a:lnTo>
                  <a:lnTo>
                    <a:pt x="0" y="741"/>
                  </a:lnTo>
                  <a:lnTo>
                    <a:pt x="22" y="887"/>
                  </a:lnTo>
                  <a:lnTo>
                    <a:pt x="89" y="1010"/>
                  </a:lnTo>
                  <a:lnTo>
                    <a:pt x="177" y="1100"/>
                  </a:lnTo>
                  <a:lnTo>
                    <a:pt x="299" y="1156"/>
                  </a:lnTo>
                  <a:lnTo>
                    <a:pt x="432" y="1179"/>
                  </a:lnTo>
                  <a:lnTo>
                    <a:pt x="566" y="1156"/>
                  </a:lnTo>
                  <a:lnTo>
                    <a:pt x="688" y="1111"/>
                  </a:lnTo>
                  <a:lnTo>
                    <a:pt x="776" y="1044"/>
                  </a:lnTo>
                  <a:lnTo>
                    <a:pt x="865" y="943"/>
                  </a:lnTo>
                  <a:lnTo>
                    <a:pt x="920" y="853"/>
                  </a:lnTo>
                  <a:lnTo>
                    <a:pt x="954" y="786"/>
                  </a:lnTo>
                  <a:lnTo>
                    <a:pt x="954" y="741"/>
                  </a:lnTo>
                  <a:lnTo>
                    <a:pt x="920" y="741"/>
                  </a:lnTo>
                  <a:lnTo>
                    <a:pt x="920" y="752"/>
                  </a:lnTo>
                  <a:lnTo>
                    <a:pt x="898" y="819"/>
                  </a:lnTo>
                  <a:lnTo>
                    <a:pt x="843" y="909"/>
                  </a:lnTo>
                  <a:lnTo>
                    <a:pt x="754" y="1010"/>
                  </a:lnTo>
                  <a:lnTo>
                    <a:pt x="643" y="1078"/>
                  </a:lnTo>
                  <a:lnTo>
                    <a:pt x="554" y="1122"/>
                  </a:lnTo>
                  <a:lnTo>
                    <a:pt x="466" y="1134"/>
                  </a:lnTo>
                  <a:lnTo>
                    <a:pt x="377" y="1122"/>
                  </a:lnTo>
                  <a:lnTo>
                    <a:pt x="288" y="1089"/>
                  </a:lnTo>
                  <a:lnTo>
                    <a:pt x="222" y="1021"/>
                  </a:lnTo>
                  <a:lnTo>
                    <a:pt x="166" y="920"/>
                  </a:lnTo>
                  <a:lnTo>
                    <a:pt x="144" y="797"/>
                  </a:lnTo>
                  <a:lnTo>
                    <a:pt x="155" y="696"/>
                  </a:lnTo>
                  <a:lnTo>
                    <a:pt x="188" y="561"/>
                  </a:lnTo>
                  <a:lnTo>
                    <a:pt x="244" y="404"/>
                  </a:lnTo>
                  <a:lnTo>
                    <a:pt x="344" y="247"/>
                  </a:lnTo>
                  <a:lnTo>
                    <a:pt x="455" y="146"/>
                  </a:lnTo>
                  <a:lnTo>
                    <a:pt x="588" y="79"/>
                  </a:lnTo>
                  <a:lnTo>
                    <a:pt x="732" y="56"/>
                  </a:lnTo>
                  <a:lnTo>
                    <a:pt x="843" y="79"/>
                  </a:lnTo>
                  <a:lnTo>
                    <a:pt x="920" y="135"/>
                  </a:lnTo>
                  <a:lnTo>
                    <a:pt x="976" y="236"/>
                  </a:lnTo>
                  <a:lnTo>
                    <a:pt x="987" y="371"/>
                  </a:lnTo>
                  <a:lnTo>
                    <a:pt x="987" y="460"/>
                  </a:lnTo>
                  <a:lnTo>
                    <a:pt x="1031" y="460"/>
                  </a:lnTo>
                  <a:lnTo>
                    <a:pt x="1031" y="449"/>
                  </a:lnTo>
                  <a:lnTo>
                    <a:pt x="1042" y="438"/>
                  </a:lnTo>
                  <a:lnTo>
                    <a:pt x="1142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2" name="Freeform 52"/>
            <p:cNvSpPr>
              <a:spLocks/>
            </p:cNvSpPr>
            <p:nvPr/>
          </p:nvSpPr>
          <p:spPr bwMode="auto">
            <a:xfrm>
              <a:off x="18808" y="5616"/>
              <a:ext cx="654" cy="740"/>
            </a:xfrm>
            <a:custGeom>
              <a:avLst/>
              <a:gdLst/>
              <a:ahLst/>
              <a:cxnLst>
                <a:cxn ang="0">
                  <a:pos x="89" y="639"/>
                </a:cxn>
                <a:cxn ang="0">
                  <a:pos x="78" y="695"/>
                </a:cxn>
                <a:cxn ang="0">
                  <a:pos x="133" y="740"/>
                </a:cxn>
                <a:cxn ang="0">
                  <a:pos x="166" y="729"/>
                </a:cxn>
                <a:cxn ang="0">
                  <a:pos x="188" y="695"/>
                </a:cxn>
                <a:cxn ang="0">
                  <a:pos x="211" y="606"/>
                </a:cxn>
                <a:cxn ang="0">
                  <a:pos x="255" y="437"/>
                </a:cxn>
                <a:cxn ang="0">
                  <a:pos x="288" y="291"/>
                </a:cxn>
                <a:cxn ang="0">
                  <a:pos x="322" y="179"/>
                </a:cxn>
                <a:cxn ang="0">
                  <a:pos x="399" y="78"/>
                </a:cxn>
                <a:cxn ang="0">
                  <a:pos x="477" y="45"/>
                </a:cxn>
                <a:cxn ang="0">
                  <a:pos x="543" y="45"/>
                </a:cxn>
                <a:cxn ang="0">
                  <a:pos x="577" y="56"/>
                </a:cxn>
                <a:cxn ang="0">
                  <a:pos x="555" y="67"/>
                </a:cxn>
                <a:cxn ang="0">
                  <a:pos x="499" y="146"/>
                </a:cxn>
                <a:cxn ang="0">
                  <a:pos x="521" y="179"/>
                </a:cxn>
                <a:cxn ang="0">
                  <a:pos x="588" y="202"/>
                </a:cxn>
                <a:cxn ang="0">
                  <a:pos x="632" y="168"/>
                </a:cxn>
                <a:cxn ang="0">
                  <a:pos x="654" y="112"/>
                </a:cxn>
                <a:cxn ang="0">
                  <a:pos x="599" y="22"/>
                </a:cxn>
                <a:cxn ang="0">
                  <a:pos x="521" y="0"/>
                </a:cxn>
                <a:cxn ang="0">
                  <a:pos x="355" y="78"/>
                </a:cxn>
                <a:cxn ang="0">
                  <a:pos x="299" y="89"/>
                </a:cxn>
                <a:cxn ang="0">
                  <a:pos x="166" y="0"/>
                </a:cxn>
                <a:cxn ang="0">
                  <a:pos x="89" y="33"/>
                </a:cxn>
                <a:cxn ang="0">
                  <a:pos x="55" y="78"/>
                </a:cxn>
                <a:cxn ang="0">
                  <a:pos x="44" y="123"/>
                </a:cxn>
                <a:cxn ang="0">
                  <a:pos x="11" y="190"/>
                </a:cxn>
                <a:cxn ang="0">
                  <a:pos x="0" y="247"/>
                </a:cxn>
                <a:cxn ang="0">
                  <a:pos x="11" y="269"/>
                </a:cxn>
                <a:cxn ang="0">
                  <a:pos x="33" y="258"/>
                </a:cxn>
                <a:cxn ang="0">
                  <a:pos x="44" y="235"/>
                </a:cxn>
                <a:cxn ang="0">
                  <a:pos x="111" y="67"/>
                </a:cxn>
                <a:cxn ang="0">
                  <a:pos x="177" y="33"/>
                </a:cxn>
                <a:cxn ang="0">
                  <a:pos x="200" y="56"/>
                </a:cxn>
                <a:cxn ang="0">
                  <a:pos x="211" y="179"/>
                </a:cxn>
                <a:cxn ang="0">
                  <a:pos x="188" y="247"/>
                </a:cxn>
              </a:cxnLst>
              <a:rect l="0" t="0" r="r" b="b"/>
              <a:pathLst>
                <a:path w="654" h="740">
                  <a:moveTo>
                    <a:pt x="100" y="617"/>
                  </a:moveTo>
                  <a:lnTo>
                    <a:pt x="89" y="639"/>
                  </a:lnTo>
                  <a:lnTo>
                    <a:pt x="89" y="684"/>
                  </a:lnTo>
                  <a:lnTo>
                    <a:pt x="78" y="695"/>
                  </a:lnTo>
                  <a:lnTo>
                    <a:pt x="89" y="718"/>
                  </a:lnTo>
                  <a:lnTo>
                    <a:pt x="133" y="740"/>
                  </a:lnTo>
                  <a:lnTo>
                    <a:pt x="144" y="740"/>
                  </a:lnTo>
                  <a:lnTo>
                    <a:pt x="166" y="729"/>
                  </a:lnTo>
                  <a:lnTo>
                    <a:pt x="166" y="707"/>
                  </a:lnTo>
                  <a:lnTo>
                    <a:pt x="188" y="695"/>
                  </a:lnTo>
                  <a:lnTo>
                    <a:pt x="200" y="662"/>
                  </a:lnTo>
                  <a:lnTo>
                    <a:pt x="211" y="606"/>
                  </a:lnTo>
                  <a:lnTo>
                    <a:pt x="222" y="538"/>
                  </a:lnTo>
                  <a:lnTo>
                    <a:pt x="255" y="437"/>
                  </a:lnTo>
                  <a:lnTo>
                    <a:pt x="266" y="370"/>
                  </a:lnTo>
                  <a:lnTo>
                    <a:pt x="288" y="291"/>
                  </a:lnTo>
                  <a:lnTo>
                    <a:pt x="299" y="224"/>
                  </a:lnTo>
                  <a:lnTo>
                    <a:pt x="322" y="179"/>
                  </a:lnTo>
                  <a:lnTo>
                    <a:pt x="366" y="112"/>
                  </a:lnTo>
                  <a:lnTo>
                    <a:pt x="399" y="78"/>
                  </a:lnTo>
                  <a:lnTo>
                    <a:pt x="444" y="56"/>
                  </a:lnTo>
                  <a:lnTo>
                    <a:pt x="477" y="45"/>
                  </a:lnTo>
                  <a:lnTo>
                    <a:pt x="521" y="33"/>
                  </a:lnTo>
                  <a:lnTo>
                    <a:pt x="543" y="45"/>
                  </a:lnTo>
                  <a:lnTo>
                    <a:pt x="566" y="45"/>
                  </a:lnTo>
                  <a:lnTo>
                    <a:pt x="577" y="56"/>
                  </a:lnTo>
                  <a:lnTo>
                    <a:pt x="588" y="56"/>
                  </a:lnTo>
                  <a:lnTo>
                    <a:pt x="555" y="67"/>
                  </a:lnTo>
                  <a:lnTo>
                    <a:pt x="510" y="112"/>
                  </a:lnTo>
                  <a:lnTo>
                    <a:pt x="499" y="146"/>
                  </a:lnTo>
                  <a:lnTo>
                    <a:pt x="510" y="168"/>
                  </a:lnTo>
                  <a:lnTo>
                    <a:pt x="521" y="179"/>
                  </a:lnTo>
                  <a:lnTo>
                    <a:pt x="532" y="202"/>
                  </a:lnTo>
                  <a:lnTo>
                    <a:pt x="588" y="202"/>
                  </a:lnTo>
                  <a:lnTo>
                    <a:pt x="610" y="190"/>
                  </a:lnTo>
                  <a:lnTo>
                    <a:pt x="632" y="168"/>
                  </a:lnTo>
                  <a:lnTo>
                    <a:pt x="643" y="146"/>
                  </a:lnTo>
                  <a:lnTo>
                    <a:pt x="654" y="112"/>
                  </a:lnTo>
                  <a:lnTo>
                    <a:pt x="632" y="45"/>
                  </a:lnTo>
                  <a:lnTo>
                    <a:pt x="599" y="22"/>
                  </a:lnTo>
                  <a:lnTo>
                    <a:pt x="566" y="11"/>
                  </a:lnTo>
                  <a:lnTo>
                    <a:pt x="521" y="0"/>
                  </a:lnTo>
                  <a:lnTo>
                    <a:pt x="433" y="22"/>
                  </a:lnTo>
                  <a:lnTo>
                    <a:pt x="355" y="78"/>
                  </a:lnTo>
                  <a:lnTo>
                    <a:pt x="310" y="123"/>
                  </a:lnTo>
                  <a:lnTo>
                    <a:pt x="299" y="89"/>
                  </a:lnTo>
                  <a:lnTo>
                    <a:pt x="255" y="22"/>
                  </a:lnTo>
                  <a:lnTo>
                    <a:pt x="166" y="0"/>
                  </a:lnTo>
                  <a:lnTo>
                    <a:pt x="133" y="11"/>
                  </a:lnTo>
                  <a:lnTo>
                    <a:pt x="89" y="33"/>
                  </a:lnTo>
                  <a:lnTo>
                    <a:pt x="78" y="56"/>
                  </a:lnTo>
                  <a:lnTo>
                    <a:pt x="55" y="78"/>
                  </a:lnTo>
                  <a:lnTo>
                    <a:pt x="55" y="89"/>
                  </a:lnTo>
                  <a:lnTo>
                    <a:pt x="44" y="123"/>
                  </a:lnTo>
                  <a:lnTo>
                    <a:pt x="22" y="157"/>
                  </a:lnTo>
                  <a:lnTo>
                    <a:pt x="11" y="190"/>
                  </a:lnTo>
                  <a:lnTo>
                    <a:pt x="11" y="224"/>
                  </a:lnTo>
                  <a:lnTo>
                    <a:pt x="0" y="247"/>
                  </a:lnTo>
                  <a:lnTo>
                    <a:pt x="0" y="258"/>
                  </a:lnTo>
                  <a:lnTo>
                    <a:pt x="11" y="269"/>
                  </a:lnTo>
                  <a:lnTo>
                    <a:pt x="33" y="269"/>
                  </a:lnTo>
                  <a:lnTo>
                    <a:pt x="33" y="258"/>
                  </a:lnTo>
                  <a:lnTo>
                    <a:pt x="44" y="247"/>
                  </a:lnTo>
                  <a:lnTo>
                    <a:pt x="44" y="235"/>
                  </a:lnTo>
                  <a:lnTo>
                    <a:pt x="78" y="134"/>
                  </a:lnTo>
                  <a:lnTo>
                    <a:pt x="111" y="67"/>
                  </a:lnTo>
                  <a:lnTo>
                    <a:pt x="166" y="33"/>
                  </a:lnTo>
                  <a:lnTo>
                    <a:pt x="177" y="33"/>
                  </a:lnTo>
                  <a:lnTo>
                    <a:pt x="200" y="45"/>
                  </a:lnTo>
                  <a:lnTo>
                    <a:pt x="200" y="56"/>
                  </a:lnTo>
                  <a:lnTo>
                    <a:pt x="211" y="78"/>
                  </a:lnTo>
                  <a:lnTo>
                    <a:pt x="211" y="179"/>
                  </a:lnTo>
                  <a:lnTo>
                    <a:pt x="200" y="202"/>
                  </a:lnTo>
                  <a:lnTo>
                    <a:pt x="188" y="247"/>
                  </a:lnTo>
                  <a:lnTo>
                    <a:pt x="100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3" name="Freeform 53"/>
            <p:cNvSpPr>
              <a:spLocks/>
            </p:cNvSpPr>
            <p:nvPr/>
          </p:nvSpPr>
          <p:spPr bwMode="auto">
            <a:xfrm>
              <a:off x="20161" y="5122"/>
              <a:ext cx="67" cy="1616"/>
            </a:xfrm>
            <a:custGeom>
              <a:avLst/>
              <a:gdLst/>
              <a:ahLst/>
              <a:cxnLst>
                <a:cxn ang="0">
                  <a:pos x="67" y="56"/>
                </a:cxn>
                <a:cxn ang="0">
                  <a:pos x="67" y="22"/>
                </a:cxn>
                <a:cxn ang="0">
                  <a:pos x="45" y="0"/>
                </a:cxn>
                <a:cxn ang="0">
                  <a:pos x="22" y="0"/>
                </a:cxn>
                <a:cxn ang="0">
                  <a:pos x="0" y="22"/>
                </a:cxn>
                <a:cxn ang="0">
                  <a:pos x="0" y="1594"/>
                </a:cxn>
                <a:cxn ang="0">
                  <a:pos x="22" y="1616"/>
                </a:cxn>
                <a:cxn ang="0">
                  <a:pos x="45" y="1616"/>
                </a:cxn>
                <a:cxn ang="0">
                  <a:pos x="67" y="1594"/>
                </a:cxn>
                <a:cxn ang="0">
                  <a:pos x="67" y="1560"/>
                </a:cxn>
                <a:cxn ang="0">
                  <a:pos x="67" y="56"/>
                </a:cxn>
              </a:cxnLst>
              <a:rect l="0" t="0" r="r" b="b"/>
              <a:pathLst>
                <a:path w="67" h="1616">
                  <a:moveTo>
                    <a:pt x="67" y="56"/>
                  </a:moveTo>
                  <a:lnTo>
                    <a:pt x="67" y="22"/>
                  </a:lnTo>
                  <a:lnTo>
                    <a:pt x="45" y="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594"/>
                  </a:lnTo>
                  <a:lnTo>
                    <a:pt x="22" y="1616"/>
                  </a:lnTo>
                  <a:lnTo>
                    <a:pt x="45" y="1616"/>
                  </a:lnTo>
                  <a:lnTo>
                    <a:pt x="67" y="1594"/>
                  </a:lnTo>
                  <a:lnTo>
                    <a:pt x="67" y="1560"/>
                  </a:lnTo>
                  <a:lnTo>
                    <a:pt x="6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4" name="Freeform 54"/>
            <p:cNvSpPr>
              <a:spLocks noEditPoints="1"/>
            </p:cNvSpPr>
            <p:nvPr/>
          </p:nvSpPr>
          <p:spPr bwMode="auto">
            <a:xfrm>
              <a:off x="20915" y="5178"/>
              <a:ext cx="1099" cy="1156"/>
            </a:xfrm>
            <a:custGeom>
              <a:avLst/>
              <a:gdLst/>
              <a:ahLst/>
              <a:cxnLst>
                <a:cxn ang="0">
                  <a:pos x="233" y="965"/>
                </a:cxn>
                <a:cxn ang="0">
                  <a:pos x="167" y="1055"/>
                </a:cxn>
                <a:cxn ang="0">
                  <a:pos x="100" y="1089"/>
                </a:cxn>
                <a:cxn ang="0">
                  <a:pos x="34" y="1111"/>
                </a:cxn>
                <a:cxn ang="0">
                  <a:pos x="12" y="1111"/>
                </a:cxn>
                <a:cxn ang="0">
                  <a:pos x="0" y="1122"/>
                </a:cxn>
                <a:cxn ang="0">
                  <a:pos x="0" y="1133"/>
                </a:cxn>
                <a:cxn ang="0">
                  <a:pos x="23" y="1156"/>
                </a:cxn>
                <a:cxn ang="0">
                  <a:pos x="333" y="1156"/>
                </a:cxn>
                <a:cxn ang="0">
                  <a:pos x="344" y="1145"/>
                </a:cxn>
                <a:cxn ang="0">
                  <a:pos x="344" y="1111"/>
                </a:cxn>
                <a:cxn ang="0">
                  <a:pos x="322" y="1111"/>
                </a:cxn>
                <a:cxn ang="0">
                  <a:pos x="300" y="1100"/>
                </a:cxn>
                <a:cxn ang="0">
                  <a:pos x="278" y="1100"/>
                </a:cxn>
                <a:cxn ang="0">
                  <a:pos x="267" y="1089"/>
                </a:cxn>
                <a:cxn ang="0">
                  <a:pos x="244" y="1044"/>
                </a:cxn>
                <a:cxn ang="0">
                  <a:pos x="256" y="1021"/>
                </a:cxn>
                <a:cxn ang="0">
                  <a:pos x="267" y="988"/>
                </a:cxn>
                <a:cxn ang="0">
                  <a:pos x="289" y="965"/>
                </a:cxn>
                <a:cxn ang="0">
                  <a:pos x="311" y="931"/>
                </a:cxn>
                <a:cxn ang="0">
                  <a:pos x="344" y="875"/>
                </a:cxn>
                <a:cxn ang="0">
                  <a:pos x="389" y="786"/>
                </a:cxn>
                <a:cxn ang="0">
                  <a:pos x="799" y="786"/>
                </a:cxn>
                <a:cxn ang="0">
                  <a:pos x="799" y="842"/>
                </a:cxn>
                <a:cxn ang="0">
                  <a:pos x="810" y="920"/>
                </a:cxn>
                <a:cxn ang="0">
                  <a:pos x="821" y="1010"/>
                </a:cxn>
                <a:cxn ang="0">
                  <a:pos x="821" y="1055"/>
                </a:cxn>
                <a:cxn ang="0">
                  <a:pos x="810" y="1077"/>
                </a:cxn>
                <a:cxn ang="0">
                  <a:pos x="799" y="1089"/>
                </a:cxn>
                <a:cxn ang="0">
                  <a:pos x="777" y="1100"/>
                </a:cxn>
                <a:cxn ang="0">
                  <a:pos x="721" y="1100"/>
                </a:cxn>
                <a:cxn ang="0">
                  <a:pos x="699" y="1111"/>
                </a:cxn>
                <a:cxn ang="0">
                  <a:pos x="677" y="1111"/>
                </a:cxn>
                <a:cxn ang="0">
                  <a:pos x="666" y="1122"/>
                </a:cxn>
                <a:cxn ang="0">
                  <a:pos x="666" y="1145"/>
                </a:cxn>
                <a:cxn ang="0">
                  <a:pos x="677" y="1156"/>
                </a:cxn>
                <a:cxn ang="0">
                  <a:pos x="1088" y="1156"/>
                </a:cxn>
                <a:cxn ang="0">
                  <a:pos x="1099" y="1145"/>
                </a:cxn>
                <a:cxn ang="0">
                  <a:pos x="1099" y="1111"/>
                </a:cxn>
                <a:cxn ang="0">
                  <a:pos x="1021" y="1111"/>
                </a:cxn>
                <a:cxn ang="0">
                  <a:pos x="988" y="1100"/>
                </a:cxn>
                <a:cxn ang="0">
                  <a:pos x="977" y="1100"/>
                </a:cxn>
                <a:cxn ang="0">
                  <a:pos x="965" y="1089"/>
                </a:cxn>
                <a:cxn ang="0">
                  <a:pos x="965" y="1066"/>
                </a:cxn>
                <a:cxn ang="0">
                  <a:pos x="954" y="1044"/>
                </a:cxn>
                <a:cxn ang="0">
                  <a:pos x="855" y="34"/>
                </a:cxn>
                <a:cxn ang="0">
                  <a:pos x="855" y="0"/>
                </a:cxn>
                <a:cxn ang="0">
                  <a:pos x="799" y="0"/>
                </a:cxn>
                <a:cxn ang="0">
                  <a:pos x="799" y="11"/>
                </a:cxn>
                <a:cxn ang="0">
                  <a:pos x="788" y="22"/>
                </a:cxn>
                <a:cxn ang="0">
                  <a:pos x="233" y="965"/>
                </a:cxn>
                <a:cxn ang="0">
                  <a:pos x="422" y="729"/>
                </a:cxn>
                <a:cxn ang="0">
                  <a:pos x="744" y="202"/>
                </a:cxn>
                <a:cxn ang="0">
                  <a:pos x="788" y="729"/>
                </a:cxn>
                <a:cxn ang="0">
                  <a:pos x="422" y="729"/>
                </a:cxn>
              </a:cxnLst>
              <a:rect l="0" t="0" r="r" b="b"/>
              <a:pathLst>
                <a:path w="1099" h="1156">
                  <a:moveTo>
                    <a:pt x="233" y="965"/>
                  </a:moveTo>
                  <a:lnTo>
                    <a:pt x="167" y="1055"/>
                  </a:lnTo>
                  <a:lnTo>
                    <a:pt x="100" y="1089"/>
                  </a:lnTo>
                  <a:lnTo>
                    <a:pt x="34" y="1111"/>
                  </a:lnTo>
                  <a:lnTo>
                    <a:pt x="12" y="1111"/>
                  </a:lnTo>
                  <a:lnTo>
                    <a:pt x="0" y="1122"/>
                  </a:lnTo>
                  <a:lnTo>
                    <a:pt x="0" y="1133"/>
                  </a:lnTo>
                  <a:lnTo>
                    <a:pt x="23" y="1156"/>
                  </a:lnTo>
                  <a:lnTo>
                    <a:pt x="333" y="1156"/>
                  </a:lnTo>
                  <a:lnTo>
                    <a:pt x="344" y="1145"/>
                  </a:lnTo>
                  <a:lnTo>
                    <a:pt x="344" y="1111"/>
                  </a:lnTo>
                  <a:lnTo>
                    <a:pt x="322" y="1111"/>
                  </a:lnTo>
                  <a:lnTo>
                    <a:pt x="300" y="1100"/>
                  </a:lnTo>
                  <a:lnTo>
                    <a:pt x="278" y="1100"/>
                  </a:lnTo>
                  <a:lnTo>
                    <a:pt x="267" y="1089"/>
                  </a:lnTo>
                  <a:lnTo>
                    <a:pt x="244" y="1044"/>
                  </a:lnTo>
                  <a:lnTo>
                    <a:pt x="256" y="1021"/>
                  </a:lnTo>
                  <a:lnTo>
                    <a:pt x="267" y="988"/>
                  </a:lnTo>
                  <a:lnTo>
                    <a:pt x="289" y="965"/>
                  </a:lnTo>
                  <a:lnTo>
                    <a:pt x="311" y="931"/>
                  </a:lnTo>
                  <a:lnTo>
                    <a:pt x="344" y="875"/>
                  </a:lnTo>
                  <a:lnTo>
                    <a:pt x="389" y="786"/>
                  </a:lnTo>
                  <a:lnTo>
                    <a:pt x="799" y="786"/>
                  </a:lnTo>
                  <a:lnTo>
                    <a:pt x="799" y="842"/>
                  </a:lnTo>
                  <a:lnTo>
                    <a:pt x="810" y="920"/>
                  </a:lnTo>
                  <a:lnTo>
                    <a:pt x="821" y="1010"/>
                  </a:lnTo>
                  <a:lnTo>
                    <a:pt x="821" y="1055"/>
                  </a:lnTo>
                  <a:lnTo>
                    <a:pt x="810" y="1077"/>
                  </a:lnTo>
                  <a:lnTo>
                    <a:pt x="799" y="1089"/>
                  </a:lnTo>
                  <a:lnTo>
                    <a:pt x="777" y="1100"/>
                  </a:lnTo>
                  <a:lnTo>
                    <a:pt x="721" y="1100"/>
                  </a:lnTo>
                  <a:lnTo>
                    <a:pt x="699" y="1111"/>
                  </a:lnTo>
                  <a:lnTo>
                    <a:pt x="677" y="1111"/>
                  </a:lnTo>
                  <a:lnTo>
                    <a:pt x="666" y="1122"/>
                  </a:lnTo>
                  <a:lnTo>
                    <a:pt x="666" y="1145"/>
                  </a:lnTo>
                  <a:lnTo>
                    <a:pt x="677" y="1156"/>
                  </a:lnTo>
                  <a:lnTo>
                    <a:pt x="1088" y="1156"/>
                  </a:lnTo>
                  <a:lnTo>
                    <a:pt x="1099" y="1145"/>
                  </a:lnTo>
                  <a:lnTo>
                    <a:pt x="1099" y="1111"/>
                  </a:lnTo>
                  <a:lnTo>
                    <a:pt x="1021" y="1111"/>
                  </a:lnTo>
                  <a:lnTo>
                    <a:pt x="988" y="1100"/>
                  </a:lnTo>
                  <a:lnTo>
                    <a:pt x="977" y="1100"/>
                  </a:lnTo>
                  <a:lnTo>
                    <a:pt x="965" y="1089"/>
                  </a:lnTo>
                  <a:lnTo>
                    <a:pt x="965" y="1066"/>
                  </a:lnTo>
                  <a:lnTo>
                    <a:pt x="954" y="1044"/>
                  </a:lnTo>
                  <a:lnTo>
                    <a:pt x="855" y="34"/>
                  </a:lnTo>
                  <a:lnTo>
                    <a:pt x="855" y="0"/>
                  </a:lnTo>
                  <a:lnTo>
                    <a:pt x="799" y="0"/>
                  </a:lnTo>
                  <a:lnTo>
                    <a:pt x="799" y="11"/>
                  </a:lnTo>
                  <a:lnTo>
                    <a:pt x="788" y="22"/>
                  </a:lnTo>
                  <a:lnTo>
                    <a:pt x="233" y="965"/>
                  </a:lnTo>
                  <a:close/>
                  <a:moveTo>
                    <a:pt x="422" y="729"/>
                  </a:moveTo>
                  <a:lnTo>
                    <a:pt x="744" y="202"/>
                  </a:lnTo>
                  <a:lnTo>
                    <a:pt x="788" y="729"/>
                  </a:lnTo>
                  <a:lnTo>
                    <a:pt x="422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5" name="Freeform 55"/>
            <p:cNvSpPr>
              <a:spLocks noEditPoints="1"/>
            </p:cNvSpPr>
            <p:nvPr/>
          </p:nvSpPr>
          <p:spPr bwMode="auto">
            <a:xfrm>
              <a:off x="22125" y="5234"/>
              <a:ext cx="1142" cy="1100"/>
            </a:xfrm>
            <a:custGeom>
              <a:avLst/>
              <a:gdLst/>
              <a:ahLst/>
              <a:cxnLst>
                <a:cxn ang="0">
                  <a:pos x="177" y="999"/>
                </a:cxn>
                <a:cxn ang="0">
                  <a:pos x="155" y="1044"/>
                </a:cxn>
                <a:cxn ang="0">
                  <a:pos x="44" y="1055"/>
                </a:cxn>
                <a:cxn ang="0">
                  <a:pos x="0" y="1066"/>
                </a:cxn>
                <a:cxn ang="0">
                  <a:pos x="11" y="1100"/>
                </a:cxn>
                <a:cxn ang="0">
                  <a:pos x="765" y="1077"/>
                </a:cxn>
                <a:cxn ang="0">
                  <a:pos x="976" y="943"/>
                </a:cxn>
                <a:cxn ang="0">
                  <a:pos x="1053" y="752"/>
                </a:cxn>
                <a:cxn ang="0">
                  <a:pos x="987" y="595"/>
                </a:cxn>
                <a:cxn ang="0">
                  <a:pos x="809" y="528"/>
                </a:cxn>
                <a:cxn ang="0">
                  <a:pos x="1042" y="415"/>
                </a:cxn>
                <a:cxn ang="0">
                  <a:pos x="1142" y="213"/>
                </a:cxn>
                <a:cxn ang="0">
                  <a:pos x="1064" y="56"/>
                </a:cxn>
                <a:cxn ang="0">
                  <a:pos x="843" y="0"/>
                </a:cxn>
                <a:cxn ang="0">
                  <a:pos x="266" y="11"/>
                </a:cxn>
                <a:cxn ang="0">
                  <a:pos x="277" y="45"/>
                </a:cxn>
                <a:cxn ang="0">
                  <a:pos x="399" y="56"/>
                </a:cxn>
                <a:cxn ang="0">
                  <a:pos x="410" y="101"/>
                </a:cxn>
                <a:cxn ang="0">
                  <a:pos x="432" y="505"/>
                </a:cxn>
                <a:cxn ang="0">
                  <a:pos x="543" y="79"/>
                </a:cxn>
                <a:cxn ang="0">
                  <a:pos x="565" y="45"/>
                </a:cxn>
                <a:cxn ang="0">
                  <a:pos x="909" y="56"/>
                </a:cxn>
                <a:cxn ang="0">
                  <a:pos x="987" y="157"/>
                </a:cxn>
                <a:cxn ang="0">
                  <a:pos x="976" y="314"/>
                </a:cxn>
                <a:cxn ang="0">
                  <a:pos x="798" y="483"/>
                </a:cxn>
                <a:cxn ang="0">
                  <a:pos x="432" y="505"/>
                </a:cxn>
                <a:cxn ang="0">
                  <a:pos x="332" y="1055"/>
                </a:cxn>
                <a:cxn ang="0">
                  <a:pos x="310" y="1044"/>
                </a:cxn>
                <a:cxn ang="0">
                  <a:pos x="299" y="1021"/>
                </a:cxn>
                <a:cxn ang="0">
                  <a:pos x="310" y="999"/>
                </a:cxn>
                <a:cxn ang="0">
                  <a:pos x="721" y="539"/>
                </a:cxn>
                <a:cxn ang="0">
                  <a:pos x="854" y="584"/>
                </a:cxn>
                <a:cxn ang="0">
                  <a:pos x="909" y="685"/>
                </a:cxn>
                <a:cxn ang="0">
                  <a:pos x="887" y="853"/>
                </a:cxn>
                <a:cxn ang="0">
                  <a:pos x="709" y="1021"/>
                </a:cxn>
                <a:cxn ang="0">
                  <a:pos x="366" y="1055"/>
                </a:cxn>
              </a:cxnLst>
              <a:rect l="0" t="0" r="r" b="b"/>
              <a:pathLst>
                <a:path w="1142" h="1100">
                  <a:moveTo>
                    <a:pt x="188" y="976"/>
                  </a:moveTo>
                  <a:lnTo>
                    <a:pt x="177" y="999"/>
                  </a:lnTo>
                  <a:lnTo>
                    <a:pt x="177" y="1021"/>
                  </a:lnTo>
                  <a:lnTo>
                    <a:pt x="155" y="1044"/>
                  </a:lnTo>
                  <a:lnTo>
                    <a:pt x="88" y="1044"/>
                  </a:lnTo>
                  <a:lnTo>
                    <a:pt x="44" y="1055"/>
                  </a:lnTo>
                  <a:lnTo>
                    <a:pt x="11" y="1055"/>
                  </a:lnTo>
                  <a:lnTo>
                    <a:pt x="0" y="1066"/>
                  </a:lnTo>
                  <a:lnTo>
                    <a:pt x="0" y="1089"/>
                  </a:lnTo>
                  <a:lnTo>
                    <a:pt x="11" y="1100"/>
                  </a:lnTo>
                  <a:lnTo>
                    <a:pt x="621" y="1100"/>
                  </a:lnTo>
                  <a:lnTo>
                    <a:pt x="765" y="1077"/>
                  </a:lnTo>
                  <a:lnTo>
                    <a:pt x="887" y="1021"/>
                  </a:lnTo>
                  <a:lnTo>
                    <a:pt x="976" y="943"/>
                  </a:lnTo>
                  <a:lnTo>
                    <a:pt x="1031" y="853"/>
                  </a:lnTo>
                  <a:lnTo>
                    <a:pt x="1053" y="752"/>
                  </a:lnTo>
                  <a:lnTo>
                    <a:pt x="1042" y="673"/>
                  </a:lnTo>
                  <a:lnTo>
                    <a:pt x="987" y="595"/>
                  </a:lnTo>
                  <a:lnTo>
                    <a:pt x="909" y="550"/>
                  </a:lnTo>
                  <a:lnTo>
                    <a:pt x="809" y="528"/>
                  </a:lnTo>
                  <a:lnTo>
                    <a:pt x="931" y="483"/>
                  </a:lnTo>
                  <a:lnTo>
                    <a:pt x="1042" y="415"/>
                  </a:lnTo>
                  <a:lnTo>
                    <a:pt x="1120" y="326"/>
                  </a:lnTo>
                  <a:lnTo>
                    <a:pt x="1142" y="213"/>
                  </a:lnTo>
                  <a:lnTo>
                    <a:pt x="1120" y="135"/>
                  </a:lnTo>
                  <a:lnTo>
                    <a:pt x="1064" y="56"/>
                  </a:lnTo>
                  <a:lnTo>
                    <a:pt x="976" y="11"/>
                  </a:lnTo>
                  <a:lnTo>
                    <a:pt x="843" y="0"/>
                  </a:lnTo>
                  <a:lnTo>
                    <a:pt x="277" y="0"/>
                  </a:lnTo>
                  <a:lnTo>
                    <a:pt x="266" y="11"/>
                  </a:lnTo>
                  <a:lnTo>
                    <a:pt x="266" y="34"/>
                  </a:lnTo>
                  <a:lnTo>
                    <a:pt x="277" y="45"/>
                  </a:lnTo>
                  <a:lnTo>
                    <a:pt x="388" y="45"/>
                  </a:lnTo>
                  <a:lnTo>
                    <a:pt x="399" y="56"/>
                  </a:lnTo>
                  <a:lnTo>
                    <a:pt x="410" y="56"/>
                  </a:lnTo>
                  <a:lnTo>
                    <a:pt x="410" y="101"/>
                  </a:lnTo>
                  <a:lnTo>
                    <a:pt x="188" y="976"/>
                  </a:lnTo>
                  <a:close/>
                  <a:moveTo>
                    <a:pt x="432" y="505"/>
                  </a:moveTo>
                  <a:lnTo>
                    <a:pt x="532" y="101"/>
                  </a:lnTo>
                  <a:lnTo>
                    <a:pt x="543" y="79"/>
                  </a:lnTo>
                  <a:lnTo>
                    <a:pt x="543" y="56"/>
                  </a:lnTo>
                  <a:lnTo>
                    <a:pt x="565" y="45"/>
                  </a:lnTo>
                  <a:lnTo>
                    <a:pt x="820" y="45"/>
                  </a:lnTo>
                  <a:lnTo>
                    <a:pt x="909" y="56"/>
                  </a:lnTo>
                  <a:lnTo>
                    <a:pt x="965" y="101"/>
                  </a:lnTo>
                  <a:lnTo>
                    <a:pt x="987" y="157"/>
                  </a:lnTo>
                  <a:lnTo>
                    <a:pt x="998" y="213"/>
                  </a:lnTo>
                  <a:lnTo>
                    <a:pt x="976" y="314"/>
                  </a:lnTo>
                  <a:lnTo>
                    <a:pt x="909" y="415"/>
                  </a:lnTo>
                  <a:lnTo>
                    <a:pt x="798" y="483"/>
                  </a:lnTo>
                  <a:lnTo>
                    <a:pt x="665" y="505"/>
                  </a:lnTo>
                  <a:lnTo>
                    <a:pt x="432" y="505"/>
                  </a:lnTo>
                  <a:close/>
                  <a:moveTo>
                    <a:pt x="366" y="1055"/>
                  </a:moveTo>
                  <a:lnTo>
                    <a:pt x="332" y="1055"/>
                  </a:lnTo>
                  <a:lnTo>
                    <a:pt x="321" y="1044"/>
                  </a:lnTo>
                  <a:lnTo>
                    <a:pt x="310" y="1044"/>
                  </a:lnTo>
                  <a:lnTo>
                    <a:pt x="299" y="1033"/>
                  </a:lnTo>
                  <a:lnTo>
                    <a:pt x="299" y="1021"/>
                  </a:lnTo>
                  <a:lnTo>
                    <a:pt x="310" y="1010"/>
                  </a:lnTo>
                  <a:lnTo>
                    <a:pt x="310" y="999"/>
                  </a:lnTo>
                  <a:lnTo>
                    <a:pt x="421" y="539"/>
                  </a:lnTo>
                  <a:lnTo>
                    <a:pt x="721" y="539"/>
                  </a:lnTo>
                  <a:lnTo>
                    <a:pt x="798" y="550"/>
                  </a:lnTo>
                  <a:lnTo>
                    <a:pt x="854" y="584"/>
                  </a:lnTo>
                  <a:lnTo>
                    <a:pt x="887" y="640"/>
                  </a:lnTo>
                  <a:lnTo>
                    <a:pt x="909" y="685"/>
                  </a:lnTo>
                  <a:lnTo>
                    <a:pt x="909" y="730"/>
                  </a:lnTo>
                  <a:lnTo>
                    <a:pt x="887" y="853"/>
                  </a:lnTo>
                  <a:lnTo>
                    <a:pt x="809" y="954"/>
                  </a:lnTo>
                  <a:lnTo>
                    <a:pt x="709" y="1021"/>
                  </a:lnTo>
                  <a:lnTo>
                    <a:pt x="576" y="1055"/>
                  </a:lnTo>
                  <a:lnTo>
                    <a:pt x="366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6" name="Freeform 56"/>
            <p:cNvSpPr>
              <a:spLocks/>
            </p:cNvSpPr>
            <p:nvPr/>
          </p:nvSpPr>
          <p:spPr bwMode="auto">
            <a:xfrm>
              <a:off x="24021" y="5178"/>
              <a:ext cx="799" cy="1504"/>
            </a:xfrm>
            <a:custGeom>
              <a:avLst/>
              <a:gdLst/>
              <a:ahLst/>
              <a:cxnLst>
                <a:cxn ang="0">
                  <a:pos x="788" y="56"/>
                </a:cxn>
                <a:cxn ang="0">
                  <a:pos x="799" y="45"/>
                </a:cxn>
                <a:cxn ang="0">
                  <a:pos x="799" y="22"/>
                </a:cxn>
                <a:cxn ang="0">
                  <a:pos x="777" y="0"/>
                </a:cxn>
                <a:cxn ang="0">
                  <a:pos x="755" y="0"/>
                </a:cxn>
                <a:cxn ang="0">
                  <a:pos x="732" y="22"/>
                </a:cxn>
                <a:cxn ang="0">
                  <a:pos x="11" y="1448"/>
                </a:cxn>
                <a:cxn ang="0">
                  <a:pos x="0" y="1459"/>
                </a:cxn>
                <a:cxn ang="0">
                  <a:pos x="0" y="1481"/>
                </a:cxn>
                <a:cxn ang="0">
                  <a:pos x="23" y="1504"/>
                </a:cxn>
                <a:cxn ang="0">
                  <a:pos x="45" y="1504"/>
                </a:cxn>
                <a:cxn ang="0">
                  <a:pos x="67" y="1481"/>
                </a:cxn>
                <a:cxn ang="0">
                  <a:pos x="788" y="56"/>
                </a:cxn>
              </a:cxnLst>
              <a:rect l="0" t="0" r="r" b="b"/>
              <a:pathLst>
                <a:path w="799" h="1504">
                  <a:moveTo>
                    <a:pt x="788" y="56"/>
                  </a:moveTo>
                  <a:lnTo>
                    <a:pt x="799" y="45"/>
                  </a:lnTo>
                  <a:lnTo>
                    <a:pt x="799" y="22"/>
                  </a:lnTo>
                  <a:lnTo>
                    <a:pt x="777" y="0"/>
                  </a:lnTo>
                  <a:lnTo>
                    <a:pt x="755" y="0"/>
                  </a:lnTo>
                  <a:lnTo>
                    <a:pt x="732" y="22"/>
                  </a:lnTo>
                  <a:lnTo>
                    <a:pt x="11" y="1448"/>
                  </a:lnTo>
                  <a:lnTo>
                    <a:pt x="0" y="1459"/>
                  </a:lnTo>
                  <a:lnTo>
                    <a:pt x="0" y="1481"/>
                  </a:lnTo>
                  <a:lnTo>
                    <a:pt x="23" y="1504"/>
                  </a:lnTo>
                  <a:lnTo>
                    <a:pt x="45" y="1504"/>
                  </a:lnTo>
                  <a:lnTo>
                    <a:pt x="67" y="1481"/>
                  </a:lnTo>
                  <a:lnTo>
                    <a:pt x="788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7" name="Freeform 57"/>
            <p:cNvSpPr>
              <a:spLocks noEditPoints="1"/>
            </p:cNvSpPr>
            <p:nvPr/>
          </p:nvSpPr>
          <p:spPr bwMode="auto">
            <a:xfrm>
              <a:off x="23888" y="5739"/>
              <a:ext cx="1065" cy="382"/>
            </a:xfrm>
            <a:custGeom>
              <a:avLst/>
              <a:gdLst/>
              <a:ahLst/>
              <a:cxnLst>
                <a:cxn ang="0">
                  <a:pos x="1010" y="67"/>
                </a:cxn>
                <a:cxn ang="0">
                  <a:pos x="1043" y="67"/>
                </a:cxn>
                <a:cxn ang="0">
                  <a:pos x="1065" y="45"/>
                </a:cxn>
                <a:cxn ang="0">
                  <a:pos x="1065" y="23"/>
                </a:cxn>
                <a:cxn ang="0">
                  <a:pos x="1043" y="0"/>
                </a:cxn>
                <a:cxn ang="0">
                  <a:pos x="22" y="0"/>
                </a:cxn>
                <a:cxn ang="0">
                  <a:pos x="0" y="23"/>
                </a:cxn>
                <a:cxn ang="0">
                  <a:pos x="0" y="45"/>
                </a:cxn>
                <a:cxn ang="0">
                  <a:pos x="22" y="67"/>
                </a:cxn>
                <a:cxn ang="0">
                  <a:pos x="56" y="67"/>
                </a:cxn>
                <a:cxn ang="0">
                  <a:pos x="1010" y="67"/>
                </a:cxn>
                <a:cxn ang="0">
                  <a:pos x="1010" y="382"/>
                </a:cxn>
                <a:cxn ang="0">
                  <a:pos x="1043" y="382"/>
                </a:cxn>
                <a:cxn ang="0">
                  <a:pos x="1065" y="359"/>
                </a:cxn>
                <a:cxn ang="0">
                  <a:pos x="1065" y="337"/>
                </a:cxn>
                <a:cxn ang="0">
                  <a:pos x="1043" y="314"/>
                </a:cxn>
                <a:cxn ang="0">
                  <a:pos x="22" y="314"/>
                </a:cxn>
                <a:cxn ang="0">
                  <a:pos x="0" y="337"/>
                </a:cxn>
                <a:cxn ang="0">
                  <a:pos x="0" y="359"/>
                </a:cxn>
                <a:cxn ang="0">
                  <a:pos x="22" y="382"/>
                </a:cxn>
                <a:cxn ang="0">
                  <a:pos x="56" y="382"/>
                </a:cxn>
                <a:cxn ang="0">
                  <a:pos x="1010" y="382"/>
                </a:cxn>
              </a:cxnLst>
              <a:rect l="0" t="0" r="r" b="b"/>
              <a:pathLst>
                <a:path w="1065" h="382">
                  <a:moveTo>
                    <a:pt x="1010" y="67"/>
                  </a:moveTo>
                  <a:lnTo>
                    <a:pt x="1043" y="67"/>
                  </a:lnTo>
                  <a:lnTo>
                    <a:pt x="1065" y="45"/>
                  </a:lnTo>
                  <a:lnTo>
                    <a:pt x="1065" y="23"/>
                  </a:lnTo>
                  <a:lnTo>
                    <a:pt x="1043" y="0"/>
                  </a:lnTo>
                  <a:lnTo>
                    <a:pt x="22" y="0"/>
                  </a:ln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56" y="67"/>
                  </a:lnTo>
                  <a:lnTo>
                    <a:pt x="1010" y="67"/>
                  </a:lnTo>
                  <a:close/>
                  <a:moveTo>
                    <a:pt x="1010" y="382"/>
                  </a:moveTo>
                  <a:lnTo>
                    <a:pt x="1043" y="382"/>
                  </a:lnTo>
                  <a:lnTo>
                    <a:pt x="1065" y="359"/>
                  </a:lnTo>
                  <a:lnTo>
                    <a:pt x="1065" y="337"/>
                  </a:lnTo>
                  <a:lnTo>
                    <a:pt x="1043" y="314"/>
                  </a:lnTo>
                  <a:lnTo>
                    <a:pt x="22" y="314"/>
                  </a:lnTo>
                  <a:lnTo>
                    <a:pt x="0" y="337"/>
                  </a:lnTo>
                  <a:lnTo>
                    <a:pt x="0" y="359"/>
                  </a:lnTo>
                  <a:lnTo>
                    <a:pt x="22" y="382"/>
                  </a:lnTo>
                  <a:lnTo>
                    <a:pt x="56" y="382"/>
                  </a:lnTo>
                  <a:lnTo>
                    <a:pt x="1010" y="3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8" name="Freeform 58"/>
            <p:cNvSpPr>
              <a:spLocks/>
            </p:cNvSpPr>
            <p:nvPr/>
          </p:nvSpPr>
          <p:spPr bwMode="auto">
            <a:xfrm>
              <a:off x="25563" y="5189"/>
              <a:ext cx="1143" cy="1179"/>
            </a:xfrm>
            <a:custGeom>
              <a:avLst/>
              <a:gdLst/>
              <a:ahLst/>
              <a:cxnLst>
                <a:cxn ang="0">
                  <a:pos x="1143" y="23"/>
                </a:cxn>
                <a:cxn ang="0">
                  <a:pos x="1143" y="11"/>
                </a:cxn>
                <a:cxn ang="0">
                  <a:pos x="1132" y="11"/>
                </a:cxn>
                <a:cxn ang="0">
                  <a:pos x="1121" y="0"/>
                </a:cxn>
                <a:cxn ang="0">
                  <a:pos x="1098" y="23"/>
                </a:cxn>
                <a:cxn ang="0">
                  <a:pos x="987" y="146"/>
                </a:cxn>
                <a:cxn ang="0">
                  <a:pos x="965" y="112"/>
                </a:cxn>
                <a:cxn ang="0">
                  <a:pos x="910" y="67"/>
                </a:cxn>
                <a:cxn ang="0">
                  <a:pos x="832" y="23"/>
                </a:cxn>
                <a:cxn ang="0">
                  <a:pos x="721" y="0"/>
                </a:cxn>
                <a:cxn ang="0">
                  <a:pos x="544" y="34"/>
                </a:cxn>
                <a:cxn ang="0">
                  <a:pos x="377" y="112"/>
                </a:cxn>
                <a:cxn ang="0">
                  <a:pos x="222" y="225"/>
                </a:cxn>
                <a:cxn ang="0">
                  <a:pos x="111" y="382"/>
                </a:cxn>
                <a:cxn ang="0">
                  <a:pos x="33" y="550"/>
                </a:cxn>
                <a:cxn ang="0">
                  <a:pos x="0" y="741"/>
                </a:cxn>
                <a:cxn ang="0">
                  <a:pos x="22" y="887"/>
                </a:cxn>
                <a:cxn ang="0">
                  <a:pos x="89" y="1010"/>
                </a:cxn>
                <a:cxn ang="0">
                  <a:pos x="178" y="1100"/>
                </a:cxn>
                <a:cxn ang="0">
                  <a:pos x="300" y="1156"/>
                </a:cxn>
                <a:cxn ang="0">
                  <a:pos x="433" y="1179"/>
                </a:cxn>
                <a:cxn ang="0">
                  <a:pos x="566" y="1156"/>
                </a:cxn>
                <a:cxn ang="0">
                  <a:pos x="688" y="1111"/>
                </a:cxn>
                <a:cxn ang="0">
                  <a:pos x="777" y="1044"/>
                </a:cxn>
                <a:cxn ang="0">
                  <a:pos x="865" y="943"/>
                </a:cxn>
                <a:cxn ang="0">
                  <a:pos x="921" y="853"/>
                </a:cxn>
                <a:cxn ang="0">
                  <a:pos x="954" y="786"/>
                </a:cxn>
                <a:cxn ang="0">
                  <a:pos x="954" y="741"/>
                </a:cxn>
                <a:cxn ang="0">
                  <a:pos x="921" y="741"/>
                </a:cxn>
                <a:cxn ang="0">
                  <a:pos x="921" y="752"/>
                </a:cxn>
                <a:cxn ang="0">
                  <a:pos x="899" y="819"/>
                </a:cxn>
                <a:cxn ang="0">
                  <a:pos x="843" y="909"/>
                </a:cxn>
                <a:cxn ang="0">
                  <a:pos x="754" y="1010"/>
                </a:cxn>
                <a:cxn ang="0">
                  <a:pos x="644" y="1078"/>
                </a:cxn>
                <a:cxn ang="0">
                  <a:pos x="555" y="1122"/>
                </a:cxn>
                <a:cxn ang="0">
                  <a:pos x="466" y="1134"/>
                </a:cxn>
                <a:cxn ang="0">
                  <a:pos x="377" y="1122"/>
                </a:cxn>
                <a:cxn ang="0">
                  <a:pos x="289" y="1089"/>
                </a:cxn>
                <a:cxn ang="0">
                  <a:pos x="222" y="1021"/>
                </a:cxn>
                <a:cxn ang="0">
                  <a:pos x="167" y="920"/>
                </a:cxn>
                <a:cxn ang="0">
                  <a:pos x="144" y="797"/>
                </a:cxn>
                <a:cxn ang="0">
                  <a:pos x="155" y="696"/>
                </a:cxn>
                <a:cxn ang="0">
                  <a:pos x="189" y="561"/>
                </a:cxn>
                <a:cxn ang="0">
                  <a:pos x="244" y="404"/>
                </a:cxn>
                <a:cxn ang="0">
                  <a:pos x="344" y="247"/>
                </a:cxn>
                <a:cxn ang="0">
                  <a:pos x="455" y="146"/>
                </a:cxn>
                <a:cxn ang="0">
                  <a:pos x="588" y="79"/>
                </a:cxn>
                <a:cxn ang="0">
                  <a:pos x="732" y="56"/>
                </a:cxn>
                <a:cxn ang="0">
                  <a:pos x="843" y="79"/>
                </a:cxn>
                <a:cxn ang="0">
                  <a:pos x="921" y="135"/>
                </a:cxn>
                <a:cxn ang="0">
                  <a:pos x="976" y="236"/>
                </a:cxn>
                <a:cxn ang="0">
                  <a:pos x="987" y="371"/>
                </a:cxn>
                <a:cxn ang="0">
                  <a:pos x="987" y="460"/>
                </a:cxn>
                <a:cxn ang="0">
                  <a:pos x="1032" y="460"/>
                </a:cxn>
                <a:cxn ang="0">
                  <a:pos x="1032" y="449"/>
                </a:cxn>
                <a:cxn ang="0">
                  <a:pos x="1043" y="438"/>
                </a:cxn>
                <a:cxn ang="0">
                  <a:pos x="1143" y="23"/>
                </a:cxn>
              </a:cxnLst>
              <a:rect l="0" t="0" r="r" b="b"/>
              <a:pathLst>
                <a:path w="1143" h="1179">
                  <a:moveTo>
                    <a:pt x="1143" y="23"/>
                  </a:moveTo>
                  <a:lnTo>
                    <a:pt x="1143" y="11"/>
                  </a:lnTo>
                  <a:lnTo>
                    <a:pt x="1132" y="11"/>
                  </a:lnTo>
                  <a:lnTo>
                    <a:pt x="1121" y="0"/>
                  </a:lnTo>
                  <a:lnTo>
                    <a:pt x="1098" y="23"/>
                  </a:lnTo>
                  <a:lnTo>
                    <a:pt x="987" y="146"/>
                  </a:lnTo>
                  <a:lnTo>
                    <a:pt x="965" y="112"/>
                  </a:lnTo>
                  <a:lnTo>
                    <a:pt x="910" y="67"/>
                  </a:lnTo>
                  <a:lnTo>
                    <a:pt x="832" y="23"/>
                  </a:lnTo>
                  <a:lnTo>
                    <a:pt x="721" y="0"/>
                  </a:lnTo>
                  <a:lnTo>
                    <a:pt x="544" y="34"/>
                  </a:lnTo>
                  <a:lnTo>
                    <a:pt x="377" y="112"/>
                  </a:lnTo>
                  <a:lnTo>
                    <a:pt x="222" y="225"/>
                  </a:lnTo>
                  <a:lnTo>
                    <a:pt x="111" y="382"/>
                  </a:lnTo>
                  <a:lnTo>
                    <a:pt x="33" y="550"/>
                  </a:lnTo>
                  <a:lnTo>
                    <a:pt x="0" y="741"/>
                  </a:lnTo>
                  <a:lnTo>
                    <a:pt x="22" y="887"/>
                  </a:lnTo>
                  <a:lnTo>
                    <a:pt x="89" y="1010"/>
                  </a:lnTo>
                  <a:lnTo>
                    <a:pt x="178" y="1100"/>
                  </a:lnTo>
                  <a:lnTo>
                    <a:pt x="300" y="1156"/>
                  </a:lnTo>
                  <a:lnTo>
                    <a:pt x="433" y="1179"/>
                  </a:lnTo>
                  <a:lnTo>
                    <a:pt x="566" y="1156"/>
                  </a:lnTo>
                  <a:lnTo>
                    <a:pt x="688" y="1111"/>
                  </a:lnTo>
                  <a:lnTo>
                    <a:pt x="777" y="1044"/>
                  </a:lnTo>
                  <a:lnTo>
                    <a:pt x="865" y="943"/>
                  </a:lnTo>
                  <a:lnTo>
                    <a:pt x="921" y="853"/>
                  </a:lnTo>
                  <a:lnTo>
                    <a:pt x="954" y="786"/>
                  </a:lnTo>
                  <a:lnTo>
                    <a:pt x="954" y="741"/>
                  </a:lnTo>
                  <a:lnTo>
                    <a:pt x="921" y="741"/>
                  </a:lnTo>
                  <a:lnTo>
                    <a:pt x="921" y="752"/>
                  </a:lnTo>
                  <a:lnTo>
                    <a:pt x="899" y="819"/>
                  </a:lnTo>
                  <a:lnTo>
                    <a:pt x="843" y="909"/>
                  </a:lnTo>
                  <a:lnTo>
                    <a:pt x="754" y="1010"/>
                  </a:lnTo>
                  <a:lnTo>
                    <a:pt x="644" y="1078"/>
                  </a:lnTo>
                  <a:lnTo>
                    <a:pt x="555" y="1122"/>
                  </a:lnTo>
                  <a:lnTo>
                    <a:pt x="466" y="1134"/>
                  </a:lnTo>
                  <a:lnTo>
                    <a:pt x="377" y="1122"/>
                  </a:lnTo>
                  <a:lnTo>
                    <a:pt x="289" y="1089"/>
                  </a:lnTo>
                  <a:lnTo>
                    <a:pt x="222" y="1021"/>
                  </a:lnTo>
                  <a:lnTo>
                    <a:pt x="167" y="920"/>
                  </a:lnTo>
                  <a:lnTo>
                    <a:pt x="144" y="797"/>
                  </a:lnTo>
                  <a:lnTo>
                    <a:pt x="155" y="696"/>
                  </a:lnTo>
                  <a:lnTo>
                    <a:pt x="189" y="561"/>
                  </a:lnTo>
                  <a:lnTo>
                    <a:pt x="244" y="404"/>
                  </a:lnTo>
                  <a:lnTo>
                    <a:pt x="344" y="247"/>
                  </a:lnTo>
                  <a:lnTo>
                    <a:pt x="455" y="146"/>
                  </a:lnTo>
                  <a:lnTo>
                    <a:pt x="588" y="79"/>
                  </a:lnTo>
                  <a:lnTo>
                    <a:pt x="732" y="56"/>
                  </a:lnTo>
                  <a:lnTo>
                    <a:pt x="843" y="79"/>
                  </a:lnTo>
                  <a:lnTo>
                    <a:pt x="921" y="135"/>
                  </a:lnTo>
                  <a:lnTo>
                    <a:pt x="976" y="236"/>
                  </a:lnTo>
                  <a:lnTo>
                    <a:pt x="987" y="371"/>
                  </a:lnTo>
                  <a:lnTo>
                    <a:pt x="987" y="460"/>
                  </a:lnTo>
                  <a:lnTo>
                    <a:pt x="1032" y="460"/>
                  </a:lnTo>
                  <a:lnTo>
                    <a:pt x="1032" y="449"/>
                  </a:lnTo>
                  <a:lnTo>
                    <a:pt x="1043" y="438"/>
                  </a:lnTo>
                  <a:lnTo>
                    <a:pt x="1143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699" name="Freeform 59"/>
            <p:cNvSpPr>
              <a:spLocks/>
            </p:cNvSpPr>
            <p:nvPr/>
          </p:nvSpPr>
          <p:spPr bwMode="auto">
            <a:xfrm>
              <a:off x="26772" y="5122"/>
              <a:ext cx="222" cy="1616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0" y="0"/>
                </a:cxn>
                <a:cxn ang="0">
                  <a:pos x="0" y="67"/>
                </a:cxn>
                <a:cxn ang="0">
                  <a:pos x="156" y="67"/>
                </a:cxn>
                <a:cxn ang="0">
                  <a:pos x="156" y="1549"/>
                </a:cxn>
                <a:cxn ang="0">
                  <a:pos x="0" y="1549"/>
                </a:cxn>
                <a:cxn ang="0">
                  <a:pos x="0" y="1616"/>
                </a:cxn>
                <a:cxn ang="0">
                  <a:pos x="222" y="1616"/>
                </a:cxn>
                <a:cxn ang="0">
                  <a:pos x="222" y="0"/>
                </a:cxn>
              </a:cxnLst>
              <a:rect l="0" t="0" r="r" b="b"/>
              <a:pathLst>
                <a:path w="222" h="1616">
                  <a:moveTo>
                    <a:pt x="22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56" y="67"/>
                  </a:lnTo>
                  <a:lnTo>
                    <a:pt x="156" y="1549"/>
                  </a:lnTo>
                  <a:lnTo>
                    <a:pt x="0" y="1549"/>
                  </a:lnTo>
                  <a:lnTo>
                    <a:pt x="0" y="1616"/>
                  </a:lnTo>
                  <a:lnTo>
                    <a:pt x="222" y="161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0" name="Freeform 60"/>
            <p:cNvSpPr>
              <a:spLocks noEditPoints="1"/>
            </p:cNvSpPr>
            <p:nvPr/>
          </p:nvSpPr>
          <p:spPr bwMode="auto">
            <a:xfrm>
              <a:off x="27759" y="5301"/>
              <a:ext cx="977" cy="1257"/>
            </a:xfrm>
            <a:custGeom>
              <a:avLst/>
              <a:gdLst/>
              <a:ahLst/>
              <a:cxnLst>
                <a:cxn ang="0">
                  <a:pos x="943" y="68"/>
                </a:cxn>
                <a:cxn ang="0">
                  <a:pos x="966" y="68"/>
                </a:cxn>
                <a:cxn ang="0">
                  <a:pos x="977" y="56"/>
                </a:cxn>
                <a:cxn ang="0">
                  <a:pos x="977" y="23"/>
                </a:cxn>
                <a:cxn ang="0">
                  <a:pos x="966" y="12"/>
                </a:cxn>
                <a:cxn ang="0">
                  <a:pos x="943" y="0"/>
                </a:cxn>
                <a:cxn ang="0">
                  <a:pos x="932" y="12"/>
                </a:cxn>
                <a:cxn ang="0">
                  <a:pos x="921" y="12"/>
                </a:cxn>
                <a:cxn ang="0">
                  <a:pos x="34" y="438"/>
                </a:cxn>
                <a:cxn ang="0">
                  <a:pos x="12" y="449"/>
                </a:cxn>
                <a:cxn ang="0">
                  <a:pos x="0" y="461"/>
                </a:cxn>
                <a:cxn ang="0">
                  <a:pos x="0" y="494"/>
                </a:cxn>
                <a:cxn ang="0">
                  <a:pos x="12" y="494"/>
                </a:cxn>
                <a:cxn ang="0">
                  <a:pos x="34" y="505"/>
                </a:cxn>
                <a:cxn ang="0">
                  <a:pos x="921" y="932"/>
                </a:cxn>
                <a:cxn ang="0">
                  <a:pos x="932" y="943"/>
                </a:cxn>
                <a:cxn ang="0">
                  <a:pos x="943" y="943"/>
                </a:cxn>
                <a:cxn ang="0">
                  <a:pos x="966" y="932"/>
                </a:cxn>
                <a:cxn ang="0">
                  <a:pos x="977" y="921"/>
                </a:cxn>
                <a:cxn ang="0">
                  <a:pos x="977" y="898"/>
                </a:cxn>
                <a:cxn ang="0">
                  <a:pos x="966" y="887"/>
                </a:cxn>
                <a:cxn ang="0">
                  <a:pos x="943" y="876"/>
                </a:cxn>
                <a:cxn ang="0">
                  <a:pos x="111" y="472"/>
                </a:cxn>
                <a:cxn ang="0">
                  <a:pos x="943" y="68"/>
                </a:cxn>
                <a:cxn ang="0">
                  <a:pos x="921" y="1257"/>
                </a:cxn>
                <a:cxn ang="0">
                  <a:pos x="954" y="1257"/>
                </a:cxn>
                <a:cxn ang="0">
                  <a:pos x="977" y="1235"/>
                </a:cxn>
                <a:cxn ang="0">
                  <a:pos x="977" y="1212"/>
                </a:cxn>
                <a:cxn ang="0">
                  <a:pos x="954" y="1190"/>
                </a:cxn>
                <a:cxn ang="0">
                  <a:pos x="23" y="1190"/>
                </a:cxn>
                <a:cxn ang="0">
                  <a:pos x="12" y="1201"/>
                </a:cxn>
                <a:cxn ang="0">
                  <a:pos x="0" y="1201"/>
                </a:cxn>
                <a:cxn ang="0">
                  <a:pos x="0" y="1235"/>
                </a:cxn>
                <a:cxn ang="0">
                  <a:pos x="23" y="1257"/>
                </a:cxn>
                <a:cxn ang="0">
                  <a:pos x="56" y="1257"/>
                </a:cxn>
                <a:cxn ang="0">
                  <a:pos x="921" y="1257"/>
                </a:cxn>
              </a:cxnLst>
              <a:rect l="0" t="0" r="r" b="b"/>
              <a:pathLst>
                <a:path w="977" h="1257">
                  <a:moveTo>
                    <a:pt x="943" y="68"/>
                  </a:moveTo>
                  <a:lnTo>
                    <a:pt x="966" y="68"/>
                  </a:lnTo>
                  <a:lnTo>
                    <a:pt x="977" y="56"/>
                  </a:lnTo>
                  <a:lnTo>
                    <a:pt x="977" y="23"/>
                  </a:lnTo>
                  <a:lnTo>
                    <a:pt x="966" y="12"/>
                  </a:lnTo>
                  <a:lnTo>
                    <a:pt x="943" y="0"/>
                  </a:lnTo>
                  <a:lnTo>
                    <a:pt x="932" y="12"/>
                  </a:lnTo>
                  <a:lnTo>
                    <a:pt x="921" y="12"/>
                  </a:lnTo>
                  <a:lnTo>
                    <a:pt x="34" y="438"/>
                  </a:lnTo>
                  <a:lnTo>
                    <a:pt x="12" y="449"/>
                  </a:lnTo>
                  <a:lnTo>
                    <a:pt x="0" y="461"/>
                  </a:lnTo>
                  <a:lnTo>
                    <a:pt x="0" y="494"/>
                  </a:lnTo>
                  <a:lnTo>
                    <a:pt x="12" y="494"/>
                  </a:lnTo>
                  <a:lnTo>
                    <a:pt x="34" y="505"/>
                  </a:lnTo>
                  <a:lnTo>
                    <a:pt x="921" y="932"/>
                  </a:lnTo>
                  <a:lnTo>
                    <a:pt x="932" y="943"/>
                  </a:lnTo>
                  <a:lnTo>
                    <a:pt x="943" y="943"/>
                  </a:lnTo>
                  <a:lnTo>
                    <a:pt x="966" y="932"/>
                  </a:lnTo>
                  <a:lnTo>
                    <a:pt x="977" y="921"/>
                  </a:lnTo>
                  <a:lnTo>
                    <a:pt x="977" y="898"/>
                  </a:lnTo>
                  <a:lnTo>
                    <a:pt x="966" y="887"/>
                  </a:lnTo>
                  <a:lnTo>
                    <a:pt x="943" y="876"/>
                  </a:lnTo>
                  <a:lnTo>
                    <a:pt x="111" y="472"/>
                  </a:lnTo>
                  <a:lnTo>
                    <a:pt x="943" y="68"/>
                  </a:lnTo>
                  <a:close/>
                  <a:moveTo>
                    <a:pt x="921" y="1257"/>
                  </a:moveTo>
                  <a:lnTo>
                    <a:pt x="954" y="1257"/>
                  </a:lnTo>
                  <a:lnTo>
                    <a:pt x="977" y="1235"/>
                  </a:lnTo>
                  <a:lnTo>
                    <a:pt x="977" y="1212"/>
                  </a:lnTo>
                  <a:lnTo>
                    <a:pt x="954" y="1190"/>
                  </a:lnTo>
                  <a:lnTo>
                    <a:pt x="23" y="1190"/>
                  </a:lnTo>
                  <a:lnTo>
                    <a:pt x="12" y="1201"/>
                  </a:lnTo>
                  <a:lnTo>
                    <a:pt x="0" y="1201"/>
                  </a:lnTo>
                  <a:lnTo>
                    <a:pt x="0" y="1235"/>
                  </a:lnTo>
                  <a:lnTo>
                    <a:pt x="23" y="1257"/>
                  </a:lnTo>
                  <a:lnTo>
                    <a:pt x="56" y="1257"/>
                  </a:lnTo>
                  <a:lnTo>
                    <a:pt x="921" y="12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1" name="Freeform 61"/>
            <p:cNvSpPr>
              <a:spLocks noEditPoints="1"/>
            </p:cNvSpPr>
            <p:nvPr/>
          </p:nvSpPr>
          <p:spPr bwMode="auto">
            <a:xfrm>
              <a:off x="29379" y="5256"/>
              <a:ext cx="666" cy="1112"/>
            </a:xfrm>
            <a:custGeom>
              <a:avLst/>
              <a:gdLst/>
              <a:ahLst/>
              <a:cxnLst>
                <a:cxn ang="0">
                  <a:pos x="666" y="562"/>
                </a:cxn>
                <a:cxn ang="0">
                  <a:pos x="654" y="371"/>
                </a:cxn>
                <a:cxn ang="0">
                  <a:pos x="610" y="180"/>
                </a:cxn>
                <a:cxn ang="0">
                  <a:pos x="543" y="90"/>
                </a:cxn>
                <a:cxn ang="0">
                  <a:pos x="466" y="34"/>
                </a:cxn>
                <a:cxn ang="0">
                  <a:pos x="399" y="12"/>
                </a:cxn>
                <a:cxn ang="0">
                  <a:pos x="333" y="0"/>
                </a:cxn>
                <a:cxn ang="0">
                  <a:pos x="255" y="12"/>
                </a:cxn>
                <a:cxn ang="0">
                  <a:pos x="177" y="45"/>
                </a:cxn>
                <a:cxn ang="0">
                  <a:pos x="111" y="101"/>
                </a:cxn>
                <a:cxn ang="0">
                  <a:pos x="55" y="191"/>
                </a:cxn>
                <a:cxn ang="0">
                  <a:pos x="11" y="371"/>
                </a:cxn>
                <a:cxn ang="0">
                  <a:pos x="0" y="562"/>
                </a:cxn>
                <a:cxn ang="0">
                  <a:pos x="0" y="685"/>
                </a:cxn>
                <a:cxn ang="0">
                  <a:pos x="22" y="820"/>
                </a:cxn>
                <a:cxn ang="0">
                  <a:pos x="67" y="954"/>
                </a:cxn>
                <a:cxn ang="0">
                  <a:pos x="122" y="1033"/>
                </a:cxn>
                <a:cxn ang="0">
                  <a:pos x="200" y="1078"/>
                </a:cxn>
                <a:cxn ang="0">
                  <a:pos x="266" y="1112"/>
                </a:cxn>
                <a:cxn ang="0">
                  <a:pos x="333" y="1112"/>
                </a:cxn>
                <a:cxn ang="0">
                  <a:pos x="399" y="1100"/>
                </a:cxn>
                <a:cxn ang="0">
                  <a:pos x="477" y="1078"/>
                </a:cxn>
                <a:cxn ang="0">
                  <a:pos x="543" y="1022"/>
                </a:cxn>
                <a:cxn ang="0">
                  <a:pos x="610" y="921"/>
                </a:cxn>
                <a:cxn ang="0">
                  <a:pos x="643" y="809"/>
                </a:cxn>
                <a:cxn ang="0">
                  <a:pos x="666" y="685"/>
                </a:cxn>
                <a:cxn ang="0">
                  <a:pos x="666" y="562"/>
                </a:cxn>
                <a:cxn ang="0">
                  <a:pos x="333" y="1078"/>
                </a:cxn>
                <a:cxn ang="0">
                  <a:pos x="277" y="1067"/>
                </a:cxn>
                <a:cxn ang="0">
                  <a:pos x="222" y="1033"/>
                </a:cxn>
                <a:cxn ang="0">
                  <a:pos x="177" y="977"/>
                </a:cxn>
                <a:cxn ang="0">
                  <a:pos x="144" y="887"/>
                </a:cxn>
                <a:cxn ang="0">
                  <a:pos x="133" y="775"/>
                </a:cxn>
                <a:cxn ang="0">
                  <a:pos x="133" y="382"/>
                </a:cxn>
                <a:cxn ang="0">
                  <a:pos x="144" y="247"/>
                </a:cxn>
                <a:cxn ang="0">
                  <a:pos x="166" y="146"/>
                </a:cxn>
                <a:cxn ang="0">
                  <a:pos x="211" y="90"/>
                </a:cxn>
                <a:cxn ang="0">
                  <a:pos x="255" y="57"/>
                </a:cxn>
                <a:cxn ang="0">
                  <a:pos x="299" y="34"/>
                </a:cxn>
                <a:cxn ang="0">
                  <a:pos x="333" y="34"/>
                </a:cxn>
                <a:cxn ang="0">
                  <a:pos x="377" y="45"/>
                </a:cxn>
                <a:cxn ang="0">
                  <a:pos x="433" y="68"/>
                </a:cxn>
                <a:cxn ang="0">
                  <a:pos x="488" y="124"/>
                </a:cxn>
                <a:cxn ang="0">
                  <a:pos x="521" y="225"/>
                </a:cxn>
                <a:cxn ang="0">
                  <a:pos x="532" y="382"/>
                </a:cxn>
                <a:cxn ang="0">
                  <a:pos x="532" y="719"/>
                </a:cxn>
                <a:cxn ang="0">
                  <a:pos x="521" y="876"/>
                </a:cxn>
                <a:cxn ang="0">
                  <a:pos x="488" y="977"/>
                </a:cxn>
                <a:cxn ang="0">
                  <a:pos x="444" y="1033"/>
                </a:cxn>
                <a:cxn ang="0">
                  <a:pos x="388" y="1067"/>
                </a:cxn>
                <a:cxn ang="0">
                  <a:pos x="333" y="1078"/>
                </a:cxn>
              </a:cxnLst>
              <a:rect l="0" t="0" r="r" b="b"/>
              <a:pathLst>
                <a:path w="666" h="1112">
                  <a:moveTo>
                    <a:pt x="666" y="562"/>
                  </a:moveTo>
                  <a:lnTo>
                    <a:pt x="654" y="371"/>
                  </a:lnTo>
                  <a:lnTo>
                    <a:pt x="610" y="180"/>
                  </a:lnTo>
                  <a:lnTo>
                    <a:pt x="543" y="90"/>
                  </a:lnTo>
                  <a:lnTo>
                    <a:pt x="466" y="34"/>
                  </a:lnTo>
                  <a:lnTo>
                    <a:pt x="399" y="12"/>
                  </a:lnTo>
                  <a:lnTo>
                    <a:pt x="333" y="0"/>
                  </a:lnTo>
                  <a:lnTo>
                    <a:pt x="255" y="12"/>
                  </a:lnTo>
                  <a:lnTo>
                    <a:pt x="177" y="45"/>
                  </a:lnTo>
                  <a:lnTo>
                    <a:pt x="111" y="101"/>
                  </a:lnTo>
                  <a:lnTo>
                    <a:pt x="55" y="191"/>
                  </a:lnTo>
                  <a:lnTo>
                    <a:pt x="11" y="371"/>
                  </a:lnTo>
                  <a:lnTo>
                    <a:pt x="0" y="562"/>
                  </a:lnTo>
                  <a:lnTo>
                    <a:pt x="0" y="685"/>
                  </a:lnTo>
                  <a:lnTo>
                    <a:pt x="22" y="820"/>
                  </a:lnTo>
                  <a:lnTo>
                    <a:pt x="67" y="954"/>
                  </a:lnTo>
                  <a:lnTo>
                    <a:pt x="122" y="1033"/>
                  </a:lnTo>
                  <a:lnTo>
                    <a:pt x="200" y="1078"/>
                  </a:lnTo>
                  <a:lnTo>
                    <a:pt x="266" y="1112"/>
                  </a:lnTo>
                  <a:lnTo>
                    <a:pt x="333" y="1112"/>
                  </a:lnTo>
                  <a:lnTo>
                    <a:pt x="399" y="1100"/>
                  </a:lnTo>
                  <a:lnTo>
                    <a:pt x="477" y="1078"/>
                  </a:lnTo>
                  <a:lnTo>
                    <a:pt x="543" y="1022"/>
                  </a:lnTo>
                  <a:lnTo>
                    <a:pt x="610" y="921"/>
                  </a:lnTo>
                  <a:lnTo>
                    <a:pt x="643" y="809"/>
                  </a:lnTo>
                  <a:lnTo>
                    <a:pt x="666" y="685"/>
                  </a:lnTo>
                  <a:lnTo>
                    <a:pt x="666" y="562"/>
                  </a:lnTo>
                  <a:close/>
                  <a:moveTo>
                    <a:pt x="333" y="1078"/>
                  </a:moveTo>
                  <a:lnTo>
                    <a:pt x="277" y="1067"/>
                  </a:lnTo>
                  <a:lnTo>
                    <a:pt x="222" y="1033"/>
                  </a:lnTo>
                  <a:lnTo>
                    <a:pt x="177" y="977"/>
                  </a:lnTo>
                  <a:lnTo>
                    <a:pt x="144" y="887"/>
                  </a:lnTo>
                  <a:lnTo>
                    <a:pt x="133" y="775"/>
                  </a:lnTo>
                  <a:lnTo>
                    <a:pt x="133" y="382"/>
                  </a:lnTo>
                  <a:lnTo>
                    <a:pt x="144" y="247"/>
                  </a:lnTo>
                  <a:lnTo>
                    <a:pt x="166" y="146"/>
                  </a:lnTo>
                  <a:lnTo>
                    <a:pt x="211" y="90"/>
                  </a:lnTo>
                  <a:lnTo>
                    <a:pt x="255" y="57"/>
                  </a:lnTo>
                  <a:lnTo>
                    <a:pt x="299" y="34"/>
                  </a:lnTo>
                  <a:lnTo>
                    <a:pt x="333" y="34"/>
                  </a:lnTo>
                  <a:lnTo>
                    <a:pt x="377" y="45"/>
                  </a:lnTo>
                  <a:lnTo>
                    <a:pt x="433" y="68"/>
                  </a:lnTo>
                  <a:lnTo>
                    <a:pt x="488" y="124"/>
                  </a:lnTo>
                  <a:lnTo>
                    <a:pt x="521" y="225"/>
                  </a:lnTo>
                  <a:lnTo>
                    <a:pt x="532" y="382"/>
                  </a:lnTo>
                  <a:lnTo>
                    <a:pt x="532" y="719"/>
                  </a:lnTo>
                  <a:lnTo>
                    <a:pt x="521" y="876"/>
                  </a:lnTo>
                  <a:lnTo>
                    <a:pt x="488" y="977"/>
                  </a:lnTo>
                  <a:lnTo>
                    <a:pt x="444" y="1033"/>
                  </a:lnTo>
                  <a:lnTo>
                    <a:pt x="388" y="1067"/>
                  </a:lnTo>
                  <a:lnTo>
                    <a:pt x="333" y="10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2" name="Freeform 62"/>
            <p:cNvSpPr>
              <a:spLocks/>
            </p:cNvSpPr>
            <p:nvPr/>
          </p:nvSpPr>
          <p:spPr bwMode="auto">
            <a:xfrm>
              <a:off x="30244" y="6166"/>
              <a:ext cx="178" cy="168"/>
            </a:xfrm>
            <a:custGeom>
              <a:avLst/>
              <a:gdLst/>
              <a:ahLst/>
              <a:cxnLst>
                <a:cxn ang="0">
                  <a:pos x="178" y="78"/>
                </a:cxn>
                <a:cxn ang="0">
                  <a:pos x="167" y="44"/>
                </a:cxn>
                <a:cxn ang="0">
                  <a:pos x="122" y="0"/>
                </a:cxn>
                <a:cxn ang="0">
                  <a:pos x="56" y="0"/>
                </a:cxn>
                <a:cxn ang="0">
                  <a:pos x="11" y="44"/>
                </a:cxn>
                <a:cxn ang="0">
                  <a:pos x="0" y="78"/>
                </a:cxn>
                <a:cxn ang="0">
                  <a:pos x="11" y="112"/>
                </a:cxn>
                <a:cxn ang="0">
                  <a:pos x="33" y="145"/>
                </a:cxn>
                <a:cxn ang="0">
                  <a:pos x="56" y="157"/>
                </a:cxn>
                <a:cxn ang="0">
                  <a:pos x="89" y="168"/>
                </a:cxn>
                <a:cxn ang="0">
                  <a:pos x="122" y="157"/>
                </a:cxn>
                <a:cxn ang="0">
                  <a:pos x="144" y="145"/>
                </a:cxn>
                <a:cxn ang="0">
                  <a:pos x="167" y="112"/>
                </a:cxn>
                <a:cxn ang="0">
                  <a:pos x="178" y="78"/>
                </a:cxn>
              </a:cxnLst>
              <a:rect l="0" t="0" r="r" b="b"/>
              <a:pathLst>
                <a:path w="178" h="168">
                  <a:moveTo>
                    <a:pt x="178" y="78"/>
                  </a:moveTo>
                  <a:lnTo>
                    <a:pt x="167" y="44"/>
                  </a:lnTo>
                  <a:lnTo>
                    <a:pt x="122" y="0"/>
                  </a:lnTo>
                  <a:lnTo>
                    <a:pt x="56" y="0"/>
                  </a:lnTo>
                  <a:lnTo>
                    <a:pt x="11" y="44"/>
                  </a:lnTo>
                  <a:lnTo>
                    <a:pt x="0" y="78"/>
                  </a:lnTo>
                  <a:lnTo>
                    <a:pt x="11" y="112"/>
                  </a:lnTo>
                  <a:lnTo>
                    <a:pt x="33" y="145"/>
                  </a:lnTo>
                  <a:lnTo>
                    <a:pt x="56" y="157"/>
                  </a:lnTo>
                  <a:lnTo>
                    <a:pt x="89" y="168"/>
                  </a:lnTo>
                  <a:lnTo>
                    <a:pt x="122" y="157"/>
                  </a:lnTo>
                  <a:lnTo>
                    <a:pt x="144" y="145"/>
                  </a:lnTo>
                  <a:lnTo>
                    <a:pt x="167" y="112"/>
                  </a:lnTo>
                  <a:lnTo>
                    <a:pt x="178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3" name="Freeform 63"/>
            <p:cNvSpPr>
              <a:spLocks/>
            </p:cNvSpPr>
            <p:nvPr/>
          </p:nvSpPr>
          <p:spPr bwMode="auto">
            <a:xfrm>
              <a:off x="30632" y="5256"/>
              <a:ext cx="644" cy="1112"/>
            </a:xfrm>
            <a:custGeom>
              <a:avLst/>
              <a:gdLst/>
              <a:ahLst/>
              <a:cxnLst>
                <a:cxn ang="0">
                  <a:pos x="622" y="618"/>
                </a:cxn>
                <a:cxn ang="0">
                  <a:pos x="455" y="427"/>
                </a:cxn>
                <a:cxn ang="0">
                  <a:pos x="222" y="416"/>
                </a:cxn>
                <a:cxn ang="0">
                  <a:pos x="134" y="169"/>
                </a:cxn>
                <a:cxn ang="0">
                  <a:pos x="222" y="180"/>
                </a:cxn>
                <a:cxn ang="0">
                  <a:pos x="378" y="169"/>
                </a:cxn>
                <a:cxn ang="0">
                  <a:pos x="522" y="90"/>
                </a:cxn>
                <a:cxn ang="0">
                  <a:pos x="577" y="23"/>
                </a:cxn>
                <a:cxn ang="0">
                  <a:pos x="555" y="0"/>
                </a:cxn>
                <a:cxn ang="0">
                  <a:pos x="433" y="45"/>
                </a:cxn>
                <a:cxn ang="0">
                  <a:pos x="233" y="45"/>
                </a:cxn>
                <a:cxn ang="0">
                  <a:pos x="111" y="0"/>
                </a:cxn>
                <a:cxn ang="0">
                  <a:pos x="89" y="562"/>
                </a:cxn>
                <a:cxn ang="0">
                  <a:pos x="122" y="550"/>
                </a:cxn>
                <a:cxn ang="0">
                  <a:pos x="189" y="483"/>
                </a:cxn>
                <a:cxn ang="0">
                  <a:pos x="333" y="438"/>
                </a:cxn>
                <a:cxn ang="0">
                  <a:pos x="400" y="461"/>
                </a:cxn>
                <a:cxn ang="0">
                  <a:pos x="444" y="494"/>
                </a:cxn>
                <a:cxn ang="0">
                  <a:pos x="466" y="539"/>
                </a:cxn>
                <a:cxn ang="0">
                  <a:pos x="500" y="741"/>
                </a:cxn>
                <a:cxn ang="0">
                  <a:pos x="488" y="887"/>
                </a:cxn>
                <a:cxn ang="0">
                  <a:pos x="422" y="1011"/>
                </a:cxn>
                <a:cxn ang="0">
                  <a:pos x="344" y="1055"/>
                </a:cxn>
                <a:cxn ang="0">
                  <a:pos x="178" y="1044"/>
                </a:cxn>
                <a:cxn ang="0">
                  <a:pos x="56" y="887"/>
                </a:cxn>
                <a:cxn ang="0">
                  <a:pos x="134" y="876"/>
                </a:cxn>
                <a:cxn ang="0">
                  <a:pos x="156" y="786"/>
                </a:cxn>
                <a:cxn ang="0">
                  <a:pos x="111" y="730"/>
                </a:cxn>
                <a:cxn ang="0">
                  <a:pos x="34" y="741"/>
                </a:cxn>
                <a:cxn ang="0">
                  <a:pos x="0" y="820"/>
                </a:cxn>
                <a:cxn ang="0">
                  <a:pos x="78" y="1022"/>
                </a:cxn>
                <a:cxn ang="0">
                  <a:pos x="289" y="1112"/>
                </a:cxn>
                <a:cxn ang="0">
                  <a:pos x="533" y="1011"/>
                </a:cxn>
                <a:cxn ang="0">
                  <a:pos x="644" y="752"/>
                </a:cxn>
              </a:cxnLst>
              <a:rect l="0" t="0" r="r" b="b"/>
              <a:pathLst>
                <a:path w="644" h="1112">
                  <a:moveTo>
                    <a:pt x="644" y="752"/>
                  </a:moveTo>
                  <a:lnTo>
                    <a:pt x="622" y="618"/>
                  </a:lnTo>
                  <a:lnTo>
                    <a:pt x="555" y="506"/>
                  </a:lnTo>
                  <a:lnTo>
                    <a:pt x="455" y="427"/>
                  </a:lnTo>
                  <a:lnTo>
                    <a:pt x="333" y="393"/>
                  </a:lnTo>
                  <a:lnTo>
                    <a:pt x="222" y="416"/>
                  </a:lnTo>
                  <a:lnTo>
                    <a:pt x="134" y="483"/>
                  </a:lnTo>
                  <a:lnTo>
                    <a:pt x="134" y="169"/>
                  </a:lnTo>
                  <a:lnTo>
                    <a:pt x="167" y="180"/>
                  </a:lnTo>
                  <a:lnTo>
                    <a:pt x="222" y="180"/>
                  </a:lnTo>
                  <a:lnTo>
                    <a:pt x="267" y="191"/>
                  </a:lnTo>
                  <a:lnTo>
                    <a:pt x="378" y="169"/>
                  </a:lnTo>
                  <a:lnTo>
                    <a:pt x="466" y="135"/>
                  </a:lnTo>
                  <a:lnTo>
                    <a:pt x="522" y="90"/>
                  </a:lnTo>
                  <a:lnTo>
                    <a:pt x="566" y="45"/>
                  </a:lnTo>
                  <a:lnTo>
                    <a:pt x="577" y="23"/>
                  </a:lnTo>
                  <a:lnTo>
                    <a:pt x="577" y="0"/>
                  </a:lnTo>
                  <a:lnTo>
                    <a:pt x="555" y="0"/>
                  </a:lnTo>
                  <a:lnTo>
                    <a:pt x="500" y="23"/>
                  </a:lnTo>
                  <a:lnTo>
                    <a:pt x="433" y="45"/>
                  </a:lnTo>
                  <a:lnTo>
                    <a:pt x="333" y="57"/>
                  </a:lnTo>
                  <a:lnTo>
                    <a:pt x="233" y="45"/>
                  </a:lnTo>
                  <a:lnTo>
                    <a:pt x="122" y="12"/>
                  </a:lnTo>
                  <a:lnTo>
                    <a:pt x="111" y="0"/>
                  </a:lnTo>
                  <a:lnTo>
                    <a:pt x="89" y="0"/>
                  </a:lnTo>
                  <a:lnTo>
                    <a:pt x="89" y="562"/>
                  </a:lnTo>
                  <a:lnTo>
                    <a:pt x="122" y="562"/>
                  </a:lnTo>
                  <a:lnTo>
                    <a:pt x="122" y="550"/>
                  </a:lnTo>
                  <a:lnTo>
                    <a:pt x="145" y="517"/>
                  </a:lnTo>
                  <a:lnTo>
                    <a:pt x="189" y="483"/>
                  </a:lnTo>
                  <a:lnTo>
                    <a:pt x="244" y="449"/>
                  </a:lnTo>
                  <a:lnTo>
                    <a:pt x="333" y="438"/>
                  </a:lnTo>
                  <a:lnTo>
                    <a:pt x="366" y="438"/>
                  </a:lnTo>
                  <a:lnTo>
                    <a:pt x="400" y="461"/>
                  </a:lnTo>
                  <a:lnTo>
                    <a:pt x="433" y="472"/>
                  </a:lnTo>
                  <a:lnTo>
                    <a:pt x="444" y="494"/>
                  </a:lnTo>
                  <a:lnTo>
                    <a:pt x="466" y="517"/>
                  </a:lnTo>
                  <a:lnTo>
                    <a:pt x="466" y="539"/>
                  </a:lnTo>
                  <a:lnTo>
                    <a:pt x="488" y="629"/>
                  </a:lnTo>
                  <a:lnTo>
                    <a:pt x="500" y="741"/>
                  </a:lnTo>
                  <a:lnTo>
                    <a:pt x="500" y="809"/>
                  </a:lnTo>
                  <a:lnTo>
                    <a:pt x="488" y="887"/>
                  </a:lnTo>
                  <a:lnTo>
                    <a:pt x="455" y="966"/>
                  </a:lnTo>
                  <a:lnTo>
                    <a:pt x="422" y="1011"/>
                  </a:lnTo>
                  <a:lnTo>
                    <a:pt x="389" y="1044"/>
                  </a:lnTo>
                  <a:lnTo>
                    <a:pt x="344" y="1055"/>
                  </a:lnTo>
                  <a:lnTo>
                    <a:pt x="289" y="1067"/>
                  </a:lnTo>
                  <a:lnTo>
                    <a:pt x="178" y="1044"/>
                  </a:lnTo>
                  <a:lnTo>
                    <a:pt x="100" y="977"/>
                  </a:lnTo>
                  <a:lnTo>
                    <a:pt x="56" y="887"/>
                  </a:lnTo>
                  <a:lnTo>
                    <a:pt x="111" y="887"/>
                  </a:lnTo>
                  <a:lnTo>
                    <a:pt x="134" y="876"/>
                  </a:lnTo>
                  <a:lnTo>
                    <a:pt x="156" y="831"/>
                  </a:lnTo>
                  <a:lnTo>
                    <a:pt x="156" y="786"/>
                  </a:lnTo>
                  <a:lnTo>
                    <a:pt x="145" y="764"/>
                  </a:lnTo>
                  <a:lnTo>
                    <a:pt x="111" y="730"/>
                  </a:lnTo>
                  <a:lnTo>
                    <a:pt x="45" y="730"/>
                  </a:lnTo>
                  <a:lnTo>
                    <a:pt x="34" y="741"/>
                  </a:lnTo>
                  <a:lnTo>
                    <a:pt x="11" y="786"/>
                  </a:lnTo>
                  <a:lnTo>
                    <a:pt x="0" y="820"/>
                  </a:lnTo>
                  <a:lnTo>
                    <a:pt x="23" y="921"/>
                  </a:lnTo>
                  <a:lnTo>
                    <a:pt x="78" y="1022"/>
                  </a:lnTo>
                  <a:lnTo>
                    <a:pt x="167" y="1089"/>
                  </a:lnTo>
                  <a:lnTo>
                    <a:pt x="289" y="1112"/>
                  </a:lnTo>
                  <a:lnTo>
                    <a:pt x="422" y="1089"/>
                  </a:lnTo>
                  <a:lnTo>
                    <a:pt x="533" y="1011"/>
                  </a:lnTo>
                  <a:lnTo>
                    <a:pt x="610" y="898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4" name="Freeform 64"/>
            <p:cNvSpPr>
              <a:spLocks/>
            </p:cNvSpPr>
            <p:nvPr/>
          </p:nvSpPr>
          <p:spPr bwMode="auto">
            <a:xfrm>
              <a:off x="31487" y="6166"/>
              <a:ext cx="177" cy="168"/>
            </a:xfrm>
            <a:custGeom>
              <a:avLst/>
              <a:gdLst/>
              <a:ahLst/>
              <a:cxnLst>
                <a:cxn ang="0">
                  <a:pos x="177" y="78"/>
                </a:cxn>
                <a:cxn ang="0">
                  <a:pos x="166" y="44"/>
                </a:cxn>
                <a:cxn ang="0">
                  <a:pos x="122" y="0"/>
                </a:cxn>
                <a:cxn ang="0">
                  <a:pos x="55" y="0"/>
                </a:cxn>
                <a:cxn ang="0">
                  <a:pos x="11" y="44"/>
                </a:cxn>
                <a:cxn ang="0">
                  <a:pos x="0" y="78"/>
                </a:cxn>
                <a:cxn ang="0">
                  <a:pos x="11" y="112"/>
                </a:cxn>
                <a:cxn ang="0">
                  <a:pos x="33" y="145"/>
                </a:cxn>
                <a:cxn ang="0">
                  <a:pos x="55" y="157"/>
                </a:cxn>
                <a:cxn ang="0">
                  <a:pos x="88" y="168"/>
                </a:cxn>
                <a:cxn ang="0">
                  <a:pos x="122" y="157"/>
                </a:cxn>
                <a:cxn ang="0">
                  <a:pos x="144" y="145"/>
                </a:cxn>
                <a:cxn ang="0">
                  <a:pos x="166" y="112"/>
                </a:cxn>
                <a:cxn ang="0">
                  <a:pos x="177" y="78"/>
                </a:cxn>
              </a:cxnLst>
              <a:rect l="0" t="0" r="r" b="b"/>
              <a:pathLst>
                <a:path w="177" h="168">
                  <a:moveTo>
                    <a:pt x="177" y="78"/>
                  </a:moveTo>
                  <a:lnTo>
                    <a:pt x="166" y="44"/>
                  </a:lnTo>
                  <a:lnTo>
                    <a:pt x="122" y="0"/>
                  </a:lnTo>
                  <a:lnTo>
                    <a:pt x="55" y="0"/>
                  </a:lnTo>
                  <a:lnTo>
                    <a:pt x="11" y="44"/>
                  </a:lnTo>
                  <a:lnTo>
                    <a:pt x="0" y="78"/>
                  </a:lnTo>
                  <a:lnTo>
                    <a:pt x="11" y="112"/>
                  </a:lnTo>
                  <a:lnTo>
                    <a:pt x="33" y="145"/>
                  </a:lnTo>
                  <a:lnTo>
                    <a:pt x="55" y="157"/>
                  </a:lnTo>
                  <a:lnTo>
                    <a:pt x="88" y="168"/>
                  </a:lnTo>
                  <a:lnTo>
                    <a:pt x="122" y="157"/>
                  </a:lnTo>
                  <a:lnTo>
                    <a:pt x="144" y="145"/>
                  </a:lnTo>
                  <a:lnTo>
                    <a:pt x="166" y="112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5" name="Freeform 65"/>
            <p:cNvSpPr>
              <a:spLocks noEditPoints="1"/>
            </p:cNvSpPr>
            <p:nvPr/>
          </p:nvSpPr>
          <p:spPr bwMode="auto">
            <a:xfrm>
              <a:off x="860" y="9106"/>
              <a:ext cx="1088" cy="1111"/>
            </a:xfrm>
            <a:custGeom>
              <a:avLst/>
              <a:gdLst/>
              <a:ahLst/>
              <a:cxnLst>
                <a:cxn ang="0">
                  <a:pos x="400" y="617"/>
                </a:cxn>
                <a:cxn ang="0">
                  <a:pos x="677" y="617"/>
                </a:cxn>
                <a:cxn ang="0">
                  <a:pos x="810" y="606"/>
                </a:cxn>
                <a:cxn ang="0">
                  <a:pos x="921" y="573"/>
                </a:cxn>
                <a:cxn ang="0">
                  <a:pos x="1010" y="505"/>
                </a:cxn>
                <a:cxn ang="0">
                  <a:pos x="1065" y="427"/>
                </a:cxn>
                <a:cxn ang="0">
                  <a:pos x="1088" y="314"/>
                </a:cxn>
                <a:cxn ang="0">
                  <a:pos x="1065" y="213"/>
                </a:cxn>
                <a:cxn ang="0">
                  <a:pos x="1010" y="124"/>
                </a:cxn>
                <a:cxn ang="0">
                  <a:pos x="932" y="56"/>
                </a:cxn>
                <a:cxn ang="0">
                  <a:pos x="810" y="11"/>
                </a:cxn>
                <a:cxn ang="0">
                  <a:pos x="666" y="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67" y="79"/>
                </a:cxn>
                <a:cxn ang="0">
                  <a:pos x="167" y="1033"/>
                </a:cxn>
                <a:cxn ang="0">
                  <a:pos x="0" y="1033"/>
                </a:cxn>
                <a:cxn ang="0">
                  <a:pos x="0" y="1111"/>
                </a:cxn>
                <a:cxn ang="0">
                  <a:pos x="566" y="1111"/>
                </a:cxn>
                <a:cxn ang="0">
                  <a:pos x="566" y="1033"/>
                </a:cxn>
                <a:cxn ang="0">
                  <a:pos x="400" y="1033"/>
                </a:cxn>
                <a:cxn ang="0">
                  <a:pos x="400" y="617"/>
                </a:cxn>
                <a:cxn ang="0">
                  <a:pos x="599" y="561"/>
                </a:cxn>
                <a:cxn ang="0">
                  <a:pos x="389" y="561"/>
                </a:cxn>
                <a:cxn ang="0">
                  <a:pos x="389" y="79"/>
                </a:cxn>
                <a:cxn ang="0">
                  <a:pos x="599" y="79"/>
                </a:cxn>
                <a:cxn ang="0">
                  <a:pos x="721" y="90"/>
                </a:cxn>
                <a:cxn ang="0">
                  <a:pos x="788" y="124"/>
                </a:cxn>
                <a:cxn ang="0">
                  <a:pos x="832" y="180"/>
                </a:cxn>
                <a:cxn ang="0">
                  <a:pos x="843" y="247"/>
                </a:cxn>
                <a:cxn ang="0">
                  <a:pos x="843" y="382"/>
                </a:cxn>
                <a:cxn ang="0">
                  <a:pos x="832" y="449"/>
                </a:cxn>
                <a:cxn ang="0">
                  <a:pos x="788" y="505"/>
                </a:cxn>
                <a:cxn ang="0">
                  <a:pos x="721" y="539"/>
                </a:cxn>
                <a:cxn ang="0">
                  <a:pos x="599" y="561"/>
                </a:cxn>
              </a:cxnLst>
              <a:rect l="0" t="0" r="r" b="b"/>
              <a:pathLst>
                <a:path w="1088" h="1111">
                  <a:moveTo>
                    <a:pt x="400" y="617"/>
                  </a:moveTo>
                  <a:lnTo>
                    <a:pt x="677" y="617"/>
                  </a:lnTo>
                  <a:lnTo>
                    <a:pt x="810" y="606"/>
                  </a:lnTo>
                  <a:lnTo>
                    <a:pt x="921" y="573"/>
                  </a:lnTo>
                  <a:lnTo>
                    <a:pt x="1010" y="505"/>
                  </a:lnTo>
                  <a:lnTo>
                    <a:pt x="1065" y="427"/>
                  </a:lnTo>
                  <a:lnTo>
                    <a:pt x="1088" y="314"/>
                  </a:lnTo>
                  <a:lnTo>
                    <a:pt x="1065" y="213"/>
                  </a:lnTo>
                  <a:lnTo>
                    <a:pt x="1010" y="124"/>
                  </a:lnTo>
                  <a:lnTo>
                    <a:pt x="932" y="56"/>
                  </a:lnTo>
                  <a:lnTo>
                    <a:pt x="810" y="11"/>
                  </a:lnTo>
                  <a:lnTo>
                    <a:pt x="666" y="0"/>
                  </a:lnTo>
                  <a:lnTo>
                    <a:pt x="0" y="0"/>
                  </a:lnTo>
                  <a:lnTo>
                    <a:pt x="0" y="79"/>
                  </a:lnTo>
                  <a:lnTo>
                    <a:pt x="167" y="79"/>
                  </a:lnTo>
                  <a:lnTo>
                    <a:pt x="167" y="1033"/>
                  </a:lnTo>
                  <a:lnTo>
                    <a:pt x="0" y="1033"/>
                  </a:lnTo>
                  <a:lnTo>
                    <a:pt x="0" y="1111"/>
                  </a:lnTo>
                  <a:lnTo>
                    <a:pt x="566" y="1111"/>
                  </a:lnTo>
                  <a:lnTo>
                    <a:pt x="566" y="1033"/>
                  </a:lnTo>
                  <a:lnTo>
                    <a:pt x="400" y="1033"/>
                  </a:lnTo>
                  <a:lnTo>
                    <a:pt x="400" y="617"/>
                  </a:lnTo>
                  <a:close/>
                  <a:moveTo>
                    <a:pt x="599" y="561"/>
                  </a:moveTo>
                  <a:lnTo>
                    <a:pt x="389" y="561"/>
                  </a:lnTo>
                  <a:lnTo>
                    <a:pt x="389" y="79"/>
                  </a:lnTo>
                  <a:lnTo>
                    <a:pt x="599" y="79"/>
                  </a:lnTo>
                  <a:lnTo>
                    <a:pt x="721" y="90"/>
                  </a:lnTo>
                  <a:lnTo>
                    <a:pt x="788" y="124"/>
                  </a:lnTo>
                  <a:lnTo>
                    <a:pt x="832" y="180"/>
                  </a:lnTo>
                  <a:lnTo>
                    <a:pt x="843" y="247"/>
                  </a:lnTo>
                  <a:lnTo>
                    <a:pt x="843" y="382"/>
                  </a:lnTo>
                  <a:lnTo>
                    <a:pt x="832" y="449"/>
                  </a:lnTo>
                  <a:lnTo>
                    <a:pt x="788" y="505"/>
                  </a:lnTo>
                  <a:lnTo>
                    <a:pt x="721" y="539"/>
                  </a:lnTo>
                  <a:lnTo>
                    <a:pt x="599" y="5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6" name="Freeform 66"/>
            <p:cNvSpPr>
              <a:spLocks/>
            </p:cNvSpPr>
            <p:nvPr/>
          </p:nvSpPr>
          <p:spPr bwMode="auto">
            <a:xfrm>
              <a:off x="2114" y="9488"/>
              <a:ext cx="643" cy="729"/>
            </a:xfrm>
            <a:custGeom>
              <a:avLst/>
              <a:gdLst/>
              <a:ahLst/>
              <a:cxnLst>
                <a:cxn ang="0">
                  <a:pos x="421" y="729"/>
                </a:cxn>
                <a:cxn ang="0">
                  <a:pos x="421" y="651"/>
                </a:cxn>
                <a:cxn ang="0">
                  <a:pos x="277" y="651"/>
                </a:cxn>
                <a:cxn ang="0">
                  <a:pos x="277" y="370"/>
                </a:cxn>
                <a:cxn ang="0">
                  <a:pos x="299" y="213"/>
                </a:cxn>
                <a:cxn ang="0">
                  <a:pos x="344" y="134"/>
                </a:cxn>
                <a:cxn ang="0">
                  <a:pos x="399" y="78"/>
                </a:cxn>
                <a:cxn ang="0">
                  <a:pos x="477" y="56"/>
                </a:cxn>
                <a:cxn ang="0">
                  <a:pos x="477" y="67"/>
                </a:cxn>
                <a:cxn ang="0">
                  <a:pos x="466" y="78"/>
                </a:cxn>
                <a:cxn ang="0">
                  <a:pos x="455" y="101"/>
                </a:cxn>
                <a:cxn ang="0">
                  <a:pos x="444" y="134"/>
                </a:cxn>
                <a:cxn ang="0">
                  <a:pos x="466" y="202"/>
                </a:cxn>
                <a:cxn ang="0">
                  <a:pos x="488" y="213"/>
                </a:cxn>
                <a:cxn ang="0">
                  <a:pos x="521" y="224"/>
                </a:cxn>
                <a:cxn ang="0">
                  <a:pos x="543" y="235"/>
                </a:cxn>
                <a:cxn ang="0">
                  <a:pos x="577" y="235"/>
                </a:cxn>
                <a:cxn ang="0">
                  <a:pos x="599" y="213"/>
                </a:cxn>
                <a:cxn ang="0">
                  <a:pos x="621" y="202"/>
                </a:cxn>
                <a:cxn ang="0">
                  <a:pos x="643" y="168"/>
                </a:cxn>
                <a:cxn ang="0">
                  <a:pos x="643" y="134"/>
                </a:cxn>
                <a:cxn ang="0">
                  <a:pos x="632" y="90"/>
                </a:cxn>
                <a:cxn ang="0">
                  <a:pos x="621" y="56"/>
                </a:cxn>
                <a:cxn ang="0">
                  <a:pos x="555" y="11"/>
                </a:cxn>
                <a:cxn ang="0">
                  <a:pos x="521" y="0"/>
                </a:cxn>
                <a:cxn ang="0">
                  <a:pos x="477" y="0"/>
                </a:cxn>
                <a:cxn ang="0">
                  <a:pos x="377" y="22"/>
                </a:cxn>
                <a:cxn ang="0">
                  <a:pos x="310" y="90"/>
                </a:cxn>
                <a:cxn ang="0">
                  <a:pos x="266" y="179"/>
                </a:cxn>
                <a:cxn ang="0">
                  <a:pos x="266" y="0"/>
                </a:cxn>
                <a:cxn ang="0">
                  <a:pos x="0" y="11"/>
                </a:cxn>
                <a:cxn ang="0">
                  <a:pos x="0" y="90"/>
                </a:cxn>
                <a:cxn ang="0">
                  <a:pos x="78" y="90"/>
                </a:cxn>
                <a:cxn ang="0">
                  <a:pos x="100" y="101"/>
                </a:cxn>
                <a:cxn ang="0">
                  <a:pos x="100" y="123"/>
                </a:cxn>
                <a:cxn ang="0">
                  <a:pos x="111" y="157"/>
                </a:cxn>
                <a:cxn ang="0">
                  <a:pos x="111" y="651"/>
                </a:cxn>
                <a:cxn ang="0">
                  <a:pos x="0" y="651"/>
                </a:cxn>
                <a:cxn ang="0">
                  <a:pos x="0" y="729"/>
                </a:cxn>
                <a:cxn ang="0">
                  <a:pos x="421" y="729"/>
                </a:cxn>
              </a:cxnLst>
              <a:rect l="0" t="0" r="r" b="b"/>
              <a:pathLst>
                <a:path w="643" h="729">
                  <a:moveTo>
                    <a:pt x="421" y="729"/>
                  </a:moveTo>
                  <a:lnTo>
                    <a:pt x="421" y="651"/>
                  </a:lnTo>
                  <a:lnTo>
                    <a:pt x="277" y="651"/>
                  </a:lnTo>
                  <a:lnTo>
                    <a:pt x="277" y="370"/>
                  </a:lnTo>
                  <a:lnTo>
                    <a:pt x="299" y="213"/>
                  </a:lnTo>
                  <a:lnTo>
                    <a:pt x="344" y="134"/>
                  </a:lnTo>
                  <a:lnTo>
                    <a:pt x="399" y="78"/>
                  </a:lnTo>
                  <a:lnTo>
                    <a:pt x="477" y="56"/>
                  </a:lnTo>
                  <a:lnTo>
                    <a:pt x="477" y="67"/>
                  </a:lnTo>
                  <a:lnTo>
                    <a:pt x="466" y="78"/>
                  </a:lnTo>
                  <a:lnTo>
                    <a:pt x="455" y="101"/>
                  </a:lnTo>
                  <a:lnTo>
                    <a:pt x="444" y="134"/>
                  </a:lnTo>
                  <a:lnTo>
                    <a:pt x="466" y="202"/>
                  </a:lnTo>
                  <a:lnTo>
                    <a:pt x="488" y="213"/>
                  </a:lnTo>
                  <a:lnTo>
                    <a:pt x="521" y="224"/>
                  </a:lnTo>
                  <a:lnTo>
                    <a:pt x="543" y="235"/>
                  </a:lnTo>
                  <a:lnTo>
                    <a:pt x="577" y="235"/>
                  </a:lnTo>
                  <a:lnTo>
                    <a:pt x="599" y="213"/>
                  </a:lnTo>
                  <a:lnTo>
                    <a:pt x="621" y="202"/>
                  </a:lnTo>
                  <a:lnTo>
                    <a:pt x="643" y="168"/>
                  </a:lnTo>
                  <a:lnTo>
                    <a:pt x="643" y="134"/>
                  </a:lnTo>
                  <a:lnTo>
                    <a:pt x="632" y="90"/>
                  </a:lnTo>
                  <a:lnTo>
                    <a:pt x="621" y="56"/>
                  </a:lnTo>
                  <a:lnTo>
                    <a:pt x="555" y="11"/>
                  </a:lnTo>
                  <a:lnTo>
                    <a:pt x="521" y="0"/>
                  </a:lnTo>
                  <a:lnTo>
                    <a:pt x="477" y="0"/>
                  </a:lnTo>
                  <a:lnTo>
                    <a:pt x="377" y="22"/>
                  </a:lnTo>
                  <a:lnTo>
                    <a:pt x="310" y="90"/>
                  </a:lnTo>
                  <a:lnTo>
                    <a:pt x="266" y="179"/>
                  </a:lnTo>
                  <a:lnTo>
                    <a:pt x="266" y="0"/>
                  </a:lnTo>
                  <a:lnTo>
                    <a:pt x="0" y="11"/>
                  </a:lnTo>
                  <a:lnTo>
                    <a:pt x="0" y="90"/>
                  </a:lnTo>
                  <a:lnTo>
                    <a:pt x="78" y="90"/>
                  </a:lnTo>
                  <a:lnTo>
                    <a:pt x="100" y="101"/>
                  </a:lnTo>
                  <a:lnTo>
                    <a:pt x="100" y="123"/>
                  </a:lnTo>
                  <a:lnTo>
                    <a:pt x="111" y="157"/>
                  </a:lnTo>
                  <a:lnTo>
                    <a:pt x="111" y="651"/>
                  </a:lnTo>
                  <a:lnTo>
                    <a:pt x="0" y="651"/>
                  </a:lnTo>
                  <a:lnTo>
                    <a:pt x="0" y="729"/>
                  </a:lnTo>
                  <a:lnTo>
                    <a:pt x="421" y="7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7" name="Freeform 67"/>
            <p:cNvSpPr>
              <a:spLocks noEditPoints="1"/>
            </p:cNvSpPr>
            <p:nvPr/>
          </p:nvSpPr>
          <p:spPr bwMode="auto">
            <a:xfrm>
              <a:off x="2857" y="9488"/>
              <a:ext cx="821" cy="741"/>
            </a:xfrm>
            <a:custGeom>
              <a:avLst/>
              <a:gdLst/>
              <a:ahLst/>
              <a:cxnLst>
                <a:cxn ang="0">
                  <a:pos x="821" y="381"/>
                </a:cxn>
                <a:cxn ang="0">
                  <a:pos x="799" y="258"/>
                </a:cxn>
                <a:cxn ang="0">
                  <a:pos x="754" y="146"/>
                </a:cxn>
                <a:cxn ang="0">
                  <a:pos x="666" y="67"/>
                </a:cxn>
                <a:cxn ang="0">
                  <a:pos x="555" y="11"/>
                </a:cxn>
                <a:cxn ang="0">
                  <a:pos x="411" y="0"/>
                </a:cxn>
                <a:cxn ang="0">
                  <a:pos x="266" y="22"/>
                </a:cxn>
                <a:cxn ang="0">
                  <a:pos x="155" y="67"/>
                </a:cxn>
                <a:cxn ang="0">
                  <a:pos x="67" y="146"/>
                </a:cxn>
                <a:cxn ang="0">
                  <a:pos x="22" y="258"/>
                </a:cxn>
                <a:cxn ang="0">
                  <a:pos x="0" y="381"/>
                </a:cxn>
                <a:cxn ang="0">
                  <a:pos x="22" y="494"/>
                </a:cxn>
                <a:cxn ang="0">
                  <a:pos x="67" y="595"/>
                </a:cxn>
                <a:cxn ang="0">
                  <a:pos x="155" y="673"/>
                </a:cxn>
                <a:cxn ang="0">
                  <a:pos x="266" y="718"/>
                </a:cxn>
                <a:cxn ang="0">
                  <a:pos x="411" y="741"/>
                </a:cxn>
                <a:cxn ang="0">
                  <a:pos x="555" y="718"/>
                </a:cxn>
                <a:cxn ang="0">
                  <a:pos x="666" y="673"/>
                </a:cxn>
                <a:cxn ang="0">
                  <a:pos x="754" y="595"/>
                </a:cxn>
                <a:cxn ang="0">
                  <a:pos x="799" y="494"/>
                </a:cxn>
                <a:cxn ang="0">
                  <a:pos x="821" y="381"/>
                </a:cxn>
                <a:cxn ang="0">
                  <a:pos x="411" y="673"/>
                </a:cxn>
                <a:cxn ang="0">
                  <a:pos x="322" y="662"/>
                </a:cxn>
                <a:cxn ang="0">
                  <a:pos x="266" y="628"/>
                </a:cxn>
                <a:cxn ang="0">
                  <a:pos x="233" y="572"/>
                </a:cxn>
                <a:cxn ang="0">
                  <a:pos x="211" y="505"/>
                </a:cxn>
                <a:cxn ang="0">
                  <a:pos x="211" y="247"/>
                </a:cxn>
                <a:cxn ang="0">
                  <a:pos x="233" y="146"/>
                </a:cxn>
                <a:cxn ang="0">
                  <a:pos x="300" y="78"/>
                </a:cxn>
                <a:cxn ang="0">
                  <a:pos x="411" y="56"/>
                </a:cxn>
                <a:cxn ang="0">
                  <a:pos x="455" y="56"/>
                </a:cxn>
                <a:cxn ang="0">
                  <a:pos x="521" y="78"/>
                </a:cxn>
                <a:cxn ang="0">
                  <a:pos x="577" y="134"/>
                </a:cxn>
                <a:cxn ang="0">
                  <a:pos x="599" y="202"/>
                </a:cxn>
                <a:cxn ang="0">
                  <a:pos x="610" y="280"/>
                </a:cxn>
                <a:cxn ang="0">
                  <a:pos x="610" y="505"/>
                </a:cxn>
                <a:cxn ang="0">
                  <a:pos x="588" y="572"/>
                </a:cxn>
                <a:cxn ang="0">
                  <a:pos x="555" y="628"/>
                </a:cxn>
                <a:cxn ang="0">
                  <a:pos x="499" y="662"/>
                </a:cxn>
                <a:cxn ang="0">
                  <a:pos x="411" y="673"/>
                </a:cxn>
              </a:cxnLst>
              <a:rect l="0" t="0" r="r" b="b"/>
              <a:pathLst>
                <a:path w="821" h="741">
                  <a:moveTo>
                    <a:pt x="821" y="381"/>
                  </a:moveTo>
                  <a:lnTo>
                    <a:pt x="799" y="258"/>
                  </a:lnTo>
                  <a:lnTo>
                    <a:pt x="754" y="146"/>
                  </a:lnTo>
                  <a:lnTo>
                    <a:pt x="666" y="67"/>
                  </a:lnTo>
                  <a:lnTo>
                    <a:pt x="555" y="11"/>
                  </a:lnTo>
                  <a:lnTo>
                    <a:pt x="411" y="0"/>
                  </a:lnTo>
                  <a:lnTo>
                    <a:pt x="266" y="22"/>
                  </a:lnTo>
                  <a:lnTo>
                    <a:pt x="155" y="67"/>
                  </a:lnTo>
                  <a:lnTo>
                    <a:pt x="67" y="146"/>
                  </a:lnTo>
                  <a:lnTo>
                    <a:pt x="22" y="258"/>
                  </a:lnTo>
                  <a:lnTo>
                    <a:pt x="0" y="381"/>
                  </a:lnTo>
                  <a:lnTo>
                    <a:pt x="22" y="494"/>
                  </a:lnTo>
                  <a:lnTo>
                    <a:pt x="67" y="595"/>
                  </a:lnTo>
                  <a:lnTo>
                    <a:pt x="155" y="673"/>
                  </a:lnTo>
                  <a:lnTo>
                    <a:pt x="266" y="718"/>
                  </a:lnTo>
                  <a:lnTo>
                    <a:pt x="411" y="741"/>
                  </a:lnTo>
                  <a:lnTo>
                    <a:pt x="555" y="718"/>
                  </a:lnTo>
                  <a:lnTo>
                    <a:pt x="666" y="673"/>
                  </a:lnTo>
                  <a:lnTo>
                    <a:pt x="754" y="595"/>
                  </a:lnTo>
                  <a:lnTo>
                    <a:pt x="799" y="494"/>
                  </a:lnTo>
                  <a:lnTo>
                    <a:pt x="821" y="381"/>
                  </a:lnTo>
                  <a:close/>
                  <a:moveTo>
                    <a:pt x="411" y="673"/>
                  </a:moveTo>
                  <a:lnTo>
                    <a:pt x="322" y="662"/>
                  </a:lnTo>
                  <a:lnTo>
                    <a:pt x="266" y="628"/>
                  </a:lnTo>
                  <a:lnTo>
                    <a:pt x="233" y="572"/>
                  </a:lnTo>
                  <a:lnTo>
                    <a:pt x="211" y="505"/>
                  </a:lnTo>
                  <a:lnTo>
                    <a:pt x="211" y="247"/>
                  </a:lnTo>
                  <a:lnTo>
                    <a:pt x="233" y="146"/>
                  </a:lnTo>
                  <a:lnTo>
                    <a:pt x="300" y="78"/>
                  </a:lnTo>
                  <a:lnTo>
                    <a:pt x="411" y="56"/>
                  </a:lnTo>
                  <a:lnTo>
                    <a:pt x="455" y="56"/>
                  </a:lnTo>
                  <a:lnTo>
                    <a:pt x="521" y="78"/>
                  </a:lnTo>
                  <a:lnTo>
                    <a:pt x="577" y="134"/>
                  </a:lnTo>
                  <a:lnTo>
                    <a:pt x="599" y="202"/>
                  </a:lnTo>
                  <a:lnTo>
                    <a:pt x="610" y="280"/>
                  </a:lnTo>
                  <a:lnTo>
                    <a:pt x="610" y="505"/>
                  </a:lnTo>
                  <a:lnTo>
                    <a:pt x="588" y="572"/>
                  </a:lnTo>
                  <a:lnTo>
                    <a:pt x="555" y="628"/>
                  </a:lnTo>
                  <a:lnTo>
                    <a:pt x="499" y="662"/>
                  </a:lnTo>
                  <a:lnTo>
                    <a:pt x="411" y="6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8" name="Freeform 68"/>
            <p:cNvSpPr>
              <a:spLocks noEditPoints="1"/>
            </p:cNvSpPr>
            <p:nvPr/>
          </p:nvSpPr>
          <p:spPr bwMode="auto">
            <a:xfrm>
              <a:off x="3844" y="9488"/>
              <a:ext cx="810" cy="741"/>
            </a:xfrm>
            <a:custGeom>
              <a:avLst/>
              <a:gdLst/>
              <a:ahLst/>
              <a:cxnLst>
                <a:cxn ang="0">
                  <a:pos x="810" y="381"/>
                </a:cxn>
                <a:cxn ang="0">
                  <a:pos x="799" y="258"/>
                </a:cxn>
                <a:cxn ang="0">
                  <a:pos x="743" y="146"/>
                </a:cxn>
                <a:cxn ang="0">
                  <a:pos x="655" y="67"/>
                </a:cxn>
                <a:cxn ang="0">
                  <a:pos x="544" y="11"/>
                </a:cxn>
                <a:cxn ang="0">
                  <a:pos x="400" y="0"/>
                </a:cxn>
                <a:cxn ang="0">
                  <a:pos x="255" y="22"/>
                </a:cxn>
                <a:cxn ang="0">
                  <a:pos x="145" y="67"/>
                </a:cxn>
                <a:cxn ang="0">
                  <a:pos x="67" y="146"/>
                </a:cxn>
                <a:cxn ang="0">
                  <a:pos x="11" y="258"/>
                </a:cxn>
                <a:cxn ang="0">
                  <a:pos x="0" y="381"/>
                </a:cxn>
                <a:cxn ang="0">
                  <a:pos x="11" y="494"/>
                </a:cxn>
                <a:cxn ang="0">
                  <a:pos x="67" y="595"/>
                </a:cxn>
                <a:cxn ang="0">
                  <a:pos x="145" y="673"/>
                </a:cxn>
                <a:cxn ang="0">
                  <a:pos x="255" y="718"/>
                </a:cxn>
                <a:cxn ang="0">
                  <a:pos x="400" y="741"/>
                </a:cxn>
                <a:cxn ang="0">
                  <a:pos x="544" y="718"/>
                </a:cxn>
                <a:cxn ang="0">
                  <a:pos x="666" y="673"/>
                </a:cxn>
                <a:cxn ang="0">
                  <a:pos x="743" y="595"/>
                </a:cxn>
                <a:cxn ang="0">
                  <a:pos x="799" y="494"/>
                </a:cxn>
                <a:cxn ang="0">
                  <a:pos x="810" y="381"/>
                </a:cxn>
                <a:cxn ang="0">
                  <a:pos x="400" y="673"/>
                </a:cxn>
                <a:cxn ang="0">
                  <a:pos x="311" y="662"/>
                </a:cxn>
                <a:cxn ang="0">
                  <a:pos x="255" y="628"/>
                </a:cxn>
                <a:cxn ang="0">
                  <a:pos x="222" y="572"/>
                </a:cxn>
                <a:cxn ang="0">
                  <a:pos x="211" y="505"/>
                </a:cxn>
                <a:cxn ang="0">
                  <a:pos x="200" y="426"/>
                </a:cxn>
                <a:cxn ang="0">
                  <a:pos x="200" y="247"/>
                </a:cxn>
                <a:cxn ang="0">
                  <a:pos x="233" y="146"/>
                </a:cxn>
                <a:cxn ang="0">
                  <a:pos x="255" y="112"/>
                </a:cxn>
                <a:cxn ang="0">
                  <a:pos x="278" y="90"/>
                </a:cxn>
                <a:cxn ang="0">
                  <a:pos x="322" y="67"/>
                </a:cxn>
                <a:cxn ang="0">
                  <a:pos x="355" y="56"/>
                </a:cxn>
                <a:cxn ang="0">
                  <a:pos x="444" y="56"/>
                </a:cxn>
                <a:cxn ang="0">
                  <a:pos x="477" y="67"/>
                </a:cxn>
                <a:cxn ang="0">
                  <a:pos x="522" y="78"/>
                </a:cxn>
                <a:cxn ang="0">
                  <a:pos x="544" y="112"/>
                </a:cxn>
                <a:cxn ang="0">
                  <a:pos x="577" y="134"/>
                </a:cxn>
                <a:cxn ang="0">
                  <a:pos x="599" y="202"/>
                </a:cxn>
                <a:cxn ang="0">
                  <a:pos x="610" y="280"/>
                </a:cxn>
                <a:cxn ang="0">
                  <a:pos x="610" y="426"/>
                </a:cxn>
                <a:cxn ang="0">
                  <a:pos x="599" y="505"/>
                </a:cxn>
                <a:cxn ang="0">
                  <a:pos x="577" y="572"/>
                </a:cxn>
                <a:cxn ang="0">
                  <a:pos x="544" y="628"/>
                </a:cxn>
                <a:cxn ang="0">
                  <a:pos x="488" y="662"/>
                </a:cxn>
                <a:cxn ang="0">
                  <a:pos x="400" y="673"/>
                </a:cxn>
              </a:cxnLst>
              <a:rect l="0" t="0" r="r" b="b"/>
              <a:pathLst>
                <a:path w="810" h="741">
                  <a:moveTo>
                    <a:pt x="810" y="381"/>
                  </a:moveTo>
                  <a:lnTo>
                    <a:pt x="799" y="258"/>
                  </a:lnTo>
                  <a:lnTo>
                    <a:pt x="743" y="146"/>
                  </a:lnTo>
                  <a:lnTo>
                    <a:pt x="655" y="67"/>
                  </a:lnTo>
                  <a:lnTo>
                    <a:pt x="544" y="11"/>
                  </a:lnTo>
                  <a:lnTo>
                    <a:pt x="400" y="0"/>
                  </a:lnTo>
                  <a:lnTo>
                    <a:pt x="255" y="22"/>
                  </a:lnTo>
                  <a:lnTo>
                    <a:pt x="145" y="67"/>
                  </a:lnTo>
                  <a:lnTo>
                    <a:pt x="67" y="146"/>
                  </a:lnTo>
                  <a:lnTo>
                    <a:pt x="11" y="258"/>
                  </a:lnTo>
                  <a:lnTo>
                    <a:pt x="0" y="381"/>
                  </a:lnTo>
                  <a:lnTo>
                    <a:pt x="11" y="494"/>
                  </a:lnTo>
                  <a:lnTo>
                    <a:pt x="67" y="595"/>
                  </a:lnTo>
                  <a:lnTo>
                    <a:pt x="145" y="673"/>
                  </a:lnTo>
                  <a:lnTo>
                    <a:pt x="255" y="718"/>
                  </a:lnTo>
                  <a:lnTo>
                    <a:pt x="400" y="741"/>
                  </a:lnTo>
                  <a:lnTo>
                    <a:pt x="544" y="718"/>
                  </a:lnTo>
                  <a:lnTo>
                    <a:pt x="666" y="673"/>
                  </a:lnTo>
                  <a:lnTo>
                    <a:pt x="743" y="595"/>
                  </a:lnTo>
                  <a:lnTo>
                    <a:pt x="799" y="494"/>
                  </a:lnTo>
                  <a:lnTo>
                    <a:pt x="810" y="381"/>
                  </a:lnTo>
                  <a:close/>
                  <a:moveTo>
                    <a:pt x="400" y="673"/>
                  </a:moveTo>
                  <a:lnTo>
                    <a:pt x="311" y="662"/>
                  </a:lnTo>
                  <a:lnTo>
                    <a:pt x="255" y="628"/>
                  </a:lnTo>
                  <a:lnTo>
                    <a:pt x="222" y="572"/>
                  </a:lnTo>
                  <a:lnTo>
                    <a:pt x="211" y="505"/>
                  </a:lnTo>
                  <a:lnTo>
                    <a:pt x="200" y="426"/>
                  </a:lnTo>
                  <a:lnTo>
                    <a:pt x="200" y="247"/>
                  </a:lnTo>
                  <a:lnTo>
                    <a:pt x="233" y="146"/>
                  </a:lnTo>
                  <a:lnTo>
                    <a:pt x="255" y="112"/>
                  </a:lnTo>
                  <a:lnTo>
                    <a:pt x="278" y="90"/>
                  </a:lnTo>
                  <a:lnTo>
                    <a:pt x="322" y="67"/>
                  </a:lnTo>
                  <a:lnTo>
                    <a:pt x="355" y="56"/>
                  </a:lnTo>
                  <a:lnTo>
                    <a:pt x="444" y="56"/>
                  </a:lnTo>
                  <a:lnTo>
                    <a:pt x="477" y="67"/>
                  </a:lnTo>
                  <a:lnTo>
                    <a:pt x="522" y="78"/>
                  </a:lnTo>
                  <a:lnTo>
                    <a:pt x="544" y="112"/>
                  </a:lnTo>
                  <a:lnTo>
                    <a:pt x="577" y="134"/>
                  </a:lnTo>
                  <a:lnTo>
                    <a:pt x="599" y="202"/>
                  </a:lnTo>
                  <a:lnTo>
                    <a:pt x="610" y="280"/>
                  </a:lnTo>
                  <a:lnTo>
                    <a:pt x="610" y="426"/>
                  </a:lnTo>
                  <a:lnTo>
                    <a:pt x="599" y="505"/>
                  </a:lnTo>
                  <a:lnTo>
                    <a:pt x="577" y="572"/>
                  </a:lnTo>
                  <a:lnTo>
                    <a:pt x="544" y="628"/>
                  </a:lnTo>
                  <a:lnTo>
                    <a:pt x="488" y="662"/>
                  </a:lnTo>
                  <a:lnTo>
                    <a:pt x="400" y="6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09" name="Freeform 69"/>
            <p:cNvSpPr>
              <a:spLocks/>
            </p:cNvSpPr>
            <p:nvPr/>
          </p:nvSpPr>
          <p:spPr bwMode="auto">
            <a:xfrm>
              <a:off x="4776" y="9084"/>
              <a:ext cx="632" cy="1133"/>
            </a:xfrm>
            <a:custGeom>
              <a:avLst/>
              <a:gdLst/>
              <a:ahLst/>
              <a:cxnLst>
                <a:cxn ang="0">
                  <a:pos x="122" y="1055"/>
                </a:cxn>
                <a:cxn ang="0">
                  <a:pos x="11" y="1055"/>
                </a:cxn>
                <a:cxn ang="0">
                  <a:pos x="11" y="1133"/>
                </a:cxn>
                <a:cxn ang="0">
                  <a:pos x="433" y="1133"/>
                </a:cxn>
                <a:cxn ang="0">
                  <a:pos x="433" y="1055"/>
                </a:cxn>
                <a:cxn ang="0">
                  <a:pos x="288" y="1055"/>
                </a:cxn>
                <a:cxn ang="0">
                  <a:pos x="288" y="494"/>
                </a:cxn>
                <a:cxn ang="0">
                  <a:pos x="477" y="494"/>
                </a:cxn>
                <a:cxn ang="0">
                  <a:pos x="477" y="415"/>
                </a:cxn>
                <a:cxn ang="0">
                  <a:pos x="277" y="415"/>
                </a:cxn>
                <a:cxn ang="0">
                  <a:pos x="277" y="247"/>
                </a:cxn>
                <a:cxn ang="0">
                  <a:pos x="288" y="157"/>
                </a:cxn>
                <a:cxn ang="0">
                  <a:pos x="322" y="101"/>
                </a:cxn>
                <a:cxn ang="0">
                  <a:pos x="366" y="78"/>
                </a:cxn>
                <a:cxn ang="0">
                  <a:pos x="410" y="67"/>
                </a:cxn>
                <a:cxn ang="0">
                  <a:pos x="444" y="56"/>
                </a:cxn>
                <a:cxn ang="0">
                  <a:pos x="455" y="56"/>
                </a:cxn>
                <a:cxn ang="0">
                  <a:pos x="477" y="67"/>
                </a:cxn>
                <a:cxn ang="0">
                  <a:pos x="455" y="78"/>
                </a:cxn>
                <a:cxn ang="0">
                  <a:pos x="433" y="123"/>
                </a:cxn>
                <a:cxn ang="0">
                  <a:pos x="433" y="146"/>
                </a:cxn>
                <a:cxn ang="0">
                  <a:pos x="455" y="213"/>
                </a:cxn>
                <a:cxn ang="0">
                  <a:pos x="477" y="224"/>
                </a:cxn>
                <a:cxn ang="0">
                  <a:pos x="510" y="235"/>
                </a:cxn>
                <a:cxn ang="0">
                  <a:pos x="533" y="247"/>
                </a:cxn>
                <a:cxn ang="0">
                  <a:pos x="566" y="235"/>
                </a:cxn>
                <a:cxn ang="0">
                  <a:pos x="588" y="224"/>
                </a:cxn>
                <a:cxn ang="0">
                  <a:pos x="610" y="202"/>
                </a:cxn>
                <a:cxn ang="0">
                  <a:pos x="621" y="179"/>
                </a:cxn>
                <a:cxn ang="0">
                  <a:pos x="632" y="146"/>
                </a:cxn>
                <a:cxn ang="0">
                  <a:pos x="621" y="90"/>
                </a:cxn>
                <a:cxn ang="0">
                  <a:pos x="588" y="45"/>
                </a:cxn>
                <a:cxn ang="0">
                  <a:pos x="533" y="11"/>
                </a:cxn>
                <a:cxn ang="0">
                  <a:pos x="444" y="0"/>
                </a:cxn>
                <a:cxn ang="0">
                  <a:pos x="355" y="11"/>
                </a:cxn>
                <a:cxn ang="0">
                  <a:pos x="266" y="33"/>
                </a:cxn>
                <a:cxn ang="0">
                  <a:pos x="189" y="90"/>
                </a:cxn>
                <a:cxn ang="0">
                  <a:pos x="144" y="157"/>
                </a:cxn>
                <a:cxn ang="0">
                  <a:pos x="122" y="247"/>
                </a:cxn>
                <a:cxn ang="0">
                  <a:pos x="122" y="415"/>
                </a:cxn>
                <a:cxn ang="0">
                  <a:pos x="0" y="415"/>
                </a:cxn>
                <a:cxn ang="0">
                  <a:pos x="0" y="494"/>
                </a:cxn>
                <a:cxn ang="0">
                  <a:pos x="122" y="494"/>
                </a:cxn>
                <a:cxn ang="0">
                  <a:pos x="122" y="1055"/>
                </a:cxn>
              </a:cxnLst>
              <a:rect l="0" t="0" r="r" b="b"/>
              <a:pathLst>
                <a:path w="632" h="1133">
                  <a:moveTo>
                    <a:pt x="122" y="1055"/>
                  </a:moveTo>
                  <a:lnTo>
                    <a:pt x="11" y="1055"/>
                  </a:lnTo>
                  <a:lnTo>
                    <a:pt x="11" y="1133"/>
                  </a:lnTo>
                  <a:lnTo>
                    <a:pt x="433" y="1133"/>
                  </a:lnTo>
                  <a:lnTo>
                    <a:pt x="433" y="1055"/>
                  </a:lnTo>
                  <a:lnTo>
                    <a:pt x="288" y="1055"/>
                  </a:lnTo>
                  <a:lnTo>
                    <a:pt x="288" y="494"/>
                  </a:lnTo>
                  <a:lnTo>
                    <a:pt x="477" y="494"/>
                  </a:lnTo>
                  <a:lnTo>
                    <a:pt x="477" y="415"/>
                  </a:lnTo>
                  <a:lnTo>
                    <a:pt x="277" y="415"/>
                  </a:lnTo>
                  <a:lnTo>
                    <a:pt x="277" y="247"/>
                  </a:lnTo>
                  <a:lnTo>
                    <a:pt x="288" y="157"/>
                  </a:lnTo>
                  <a:lnTo>
                    <a:pt x="322" y="101"/>
                  </a:lnTo>
                  <a:lnTo>
                    <a:pt x="366" y="78"/>
                  </a:lnTo>
                  <a:lnTo>
                    <a:pt x="410" y="67"/>
                  </a:lnTo>
                  <a:lnTo>
                    <a:pt x="444" y="56"/>
                  </a:lnTo>
                  <a:lnTo>
                    <a:pt x="455" y="56"/>
                  </a:lnTo>
                  <a:lnTo>
                    <a:pt x="477" y="67"/>
                  </a:lnTo>
                  <a:lnTo>
                    <a:pt x="455" y="78"/>
                  </a:lnTo>
                  <a:lnTo>
                    <a:pt x="433" y="123"/>
                  </a:lnTo>
                  <a:lnTo>
                    <a:pt x="433" y="146"/>
                  </a:lnTo>
                  <a:lnTo>
                    <a:pt x="455" y="213"/>
                  </a:lnTo>
                  <a:lnTo>
                    <a:pt x="477" y="224"/>
                  </a:lnTo>
                  <a:lnTo>
                    <a:pt x="510" y="235"/>
                  </a:lnTo>
                  <a:lnTo>
                    <a:pt x="533" y="247"/>
                  </a:lnTo>
                  <a:lnTo>
                    <a:pt x="566" y="235"/>
                  </a:lnTo>
                  <a:lnTo>
                    <a:pt x="588" y="224"/>
                  </a:lnTo>
                  <a:lnTo>
                    <a:pt x="610" y="202"/>
                  </a:lnTo>
                  <a:lnTo>
                    <a:pt x="621" y="179"/>
                  </a:lnTo>
                  <a:lnTo>
                    <a:pt x="632" y="146"/>
                  </a:lnTo>
                  <a:lnTo>
                    <a:pt x="621" y="90"/>
                  </a:lnTo>
                  <a:lnTo>
                    <a:pt x="588" y="45"/>
                  </a:lnTo>
                  <a:lnTo>
                    <a:pt x="533" y="11"/>
                  </a:lnTo>
                  <a:lnTo>
                    <a:pt x="444" y="0"/>
                  </a:lnTo>
                  <a:lnTo>
                    <a:pt x="355" y="11"/>
                  </a:lnTo>
                  <a:lnTo>
                    <a:pt x="266" y="33"/>
                  </a:lnTo>
                  <a:lnTo>
                    <a:pt x="189" y="90"/>
                  </a:lnTo>
                  <a:lnTo>
                    <a:pt x="144" y="157"/>
                  </a:lnTo>
                  <a:lnTo>
                    <a:pt x="122" y="247"/>
                  </a:lnTo>
                  <a:lnTo>
                    <a:pt x="122" y="415"/>
                  </a:lnTo>
                  <a:lnTo>
                    <a:pt x="0" y="415"/>
                  </a:lnTo>
                  <a:lnTo>
                    <a:pt x="0" y="494"/>
                  </a:lnTo>
                  <a:lnTo>
                    <a:pt x="122" y="494"/>
                  </a:lnTo>
                  <a:lnTo>
                    <a:pt x="122" y="10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0" name="Freeform 70"/>
            <p:cNvSpPr>
              <a:spLocks/>
            </p:cNvSpPr>
            <p:nvPr/>
          </p:nvSpPr>
          <p:spPr bwMode="auto">
            <a:xfrm>
              <a:off x="6961" y="9072"/>
              <a:ext cx="710" cy="1179"/>
            </a:xfrm>
            <a:custGeom>
              <a:avLst/>
              <a:gdLst/>
              <a:ahLst/>
              <a:cxnLst>
                <a:cxn ang="0">
                  <a:pos x="266" y="472"/>
                </a:cxn>
                <a:cxn ang="0">
                  <a:pos x="122" y="348"/>
                </a:cxn>
                <a:cxn ang="0">
                  <a:pos x="122" y="180"/>
                </a:cxn>
                <a:cxn ang="0">
                  <a:pos x="233" y="68"/>
                </a:cxn>
                <a:cxn ang="0">
                  <a:pos x="433" y="68"/>
                </a:cxn>
                <a:cxn ang="0">
                  <a:pos x="566" y="191"/>
                </a:cxn>
                <a:cxn ang="0">
                  <a:pos x="621" y="337"/>
                </a:cxn>
                <a:cxn ang="0">
                  <a:pos x="633" y="405"/>
                </a:cxn>
                <a:cxn ang="0">
                  <a:pos x="666" y="12"/>
                </a:cxn>
                <a:cxn ang="0">
                  <a:pos x="621" y="23"/>
                </a:cxn>
                <a:cxn ang="0">
                  <a:pos x="533" y="79"/>
                </a:cxn>
                <a:cxn ang="0">
                  <a:pos x="411" y="12"/>
                </a:cxn>
                <a:cxn ang="0">
                  <a:pos x="189" y="23"/>
                </a:cxn>
                <a:cxn ang="0">
                  <a:pos x="22" y="191"/>
                </a:cxn>
                <a:cxn ang="0">
                  <a:pos x="22" y="449"/>
                </a:cxn>
                <a:cxn ang="0">
                  <a:pos x="211" y="618"/>
                </a:cxn>
                <a:cxn ang="0">
                  <a:pos x="322" y="640"/>
                </a:cxn>
                <a:cxn ang="0">
                  <a:pos x="488" y="685"/>
                </a:cxn>
                <a:cxn ang="0">
                  <a:pos x="599" y="820"/>
                </a:cxn>
                <a:cxn ang="0">
                  <a:pos x="610" y="898"/>
                </a:cxn>
                <a:cxn ang="0">
                  <a:pos x="555" y="1056"/>
                </a:cxn>
                <a:cxn ang="0">
                  <a:pos x="389" y="1134"/>
                </a:cxn>
                <a:cxn ang="0">
                  <a:pos x="233" y="1100"/>
                </a:cxn>
                <a:cxn ang="0">
                  <a:pos x="78" y="955"/>
                </a:cxn>
                <a:cxn ang="0">
                  <a:pos x="45" y="797"/>
                </a:cxn>
                <a:cxn ang="0">
                  <a:pos x="34" y="775"/>
                </a:cxn>
                <a:cxn ang="0">
                  <a:pos x="0" y="797"/>
                </a:cxn>
                <a:cxn ang="0">
                  <a:pos x="11" y="1179"/>
                </a:cxn>
                <a:cxn ang="0">
                  <a:pos x="34" y="1168"/>
                </a:cxn>
                <a:cxn ang="0">
                  <a:pos x="78" y="1100"/>
                </a:cxn>
                <a:cxn ang="0">
                  <a:pos x="167" y="1123"/>
                </a:cxn>
                <a:cxn ang="0">
                  <a:pos x="400" y="1179"/>
                </a:cxn>
                <a:cxn ang="0">
                  <a:pos x="621" y="1078"/>
                </a:cxn>
                <a:cxn ang="0">
                  <a:pos x="710" y="842"/>
                </a:cxn>
                <a:cxn ang="0">
                  <a:pos x="588" y="584"/>
                </a:cxn>
              </a:cxnLst>
              <a:rect l="0" t="0" r="r" b="b"/>
              <a:pathLst>
                <a:path w="710" h="1179">
                  <a:moveTo>
                    <a:pt x="466" y="517"/>
                  </a:moveTo>
                  <a:lnTo>
                    <a:pt x="266" y="472"/>
                  </a:lnTo>
                  <a:lnTo>
                    <a:pt x="178" y="427"/>
                  </a:lnTo>
                  <a:lnTo>
                    <a:pt x="122" y="348"/>
                  </a:lnTo>
                  <a:lnTo>
                    <a:pt x="100" y="259"/>
                  </a:lnTo>
                  <a:lnTo>
                    <a:pt x="122" y="180"/>
                  </a:lnTo>
                  <a:lnTo>
                    <a:pt x="167" y="113"/>
                  </a:lnTo>
                  <a:lnTo>
                    <a:pt x="233" y="68"/>
                  </a:lnTo>
                  <a:lnTo>
                    <a:pt x="311" y="45"/>
                  </a:lnTo>
                  <a:lnTo>
                    <a:pt x="433" y="68"/>
                  </a:lnTo>
                  <a:lnTo>
                    <a:pt x="511" y="124"/>
                  </a:lnTo>
                  <a:lnTo>
                    <a:pt x="566" y="191"/>
                  </a:lnTo>
                  <a:lnTo>
                    <a:pt x="599" y="270"/>
                  </a:lnTo>
                  <a:lnTo>
                    <a:pt x="621" y="337"/>
                  </a:lnTo>
                  <a:lnTo>
                    <a:pt x="621" y="393"/>
                  </a:lnTo>
                  <a:lnTo>
                    <a:pt x="633" y="405"/>
                  </a:lnTo>
                  <a:lnTo>
                    <a:pt x="666" y="405"/>
                  </a:lnTo>
                  <a:lnTo>
                    <a:pt x="666" y="12"/>
                  </a:lnTo>
                  <a:lnTo>
                    <a:pt x="644" y="0"/>
                  </a:lnTo>
                  <a:lnTo>
                    <a:pt x="621" y="23"/>
                  </a:lnTo>
                  <a:lnTo>
                    <a:pt x="566" y="113"/>
                  </a:lnTo>
                  <a:lnTo>
                    <a:pt x="533" y="79"/>
                  </a:lnTo>
                  <a:lnTo>
                    <a:pt x="477" y="45"/>
                  </a:lnTo>
                  <a:lnTo>
                    <a:pt x="411" y="12"/>
                  </a:lnTo>
                  <a:lnTo>
                    <a:pt x="311" y="0"/>
                  </a:lnTo>
                  <a:lnTo>
                    <a:pt x="189" y="23"/>
                  </a:lnTo>
                  <a:lnTo>
                    <a:pt x="89" y="102"/>
                  </a:lnTo>
                  <a:lnTo>
                    <a:pt x="22" y="191"/>
                  </a:lnTo>
                  <a:lnTo>
                    <a:pt x="0" y="315"/>
                  </a:lnTo>
                  <a:lnTo>
                    <a:pt x="22" y="449"/>
                  </a:lnTo>
                  <a:lnTo>
                    <a:pt x="100" y="550"/>
                  </a:lnTo>
                  <a:lnTo>
                    <a:pt x="211" y="618"/>
                  </a:lnTo>
                  <a:lnTo>
                    <a:pt x="244" y="629"/>
                  </a:lnTo>
                  <a:lnTo>
                    <a:pt x="322" y="640"/>
                  </a:lnTo>
                  <a:lnTo>
                    <a:pt x="422" y="663"/>
                  </a:lnTo>
                  <a:lnTo>
                    <a:pt x="488" y="685"/>
                  </a:lnTo>
                  <a:lnTo>
                    <a:pt x="555" y="752"/>
                  </a:lnTo>
                  <a:lnTo>
                    <a:pt x="599" y="820"/>
                  </a:lnTo>
                  <a:lnTo>
                    <a:pt x="599" y="865"/>
                  </a:lnTo>
                  <a:lnTo>
                    <a:pt x="610" y="898"/>
                  </a:lnTo>
                  <a:lnTo>
                    <a:pt x="599" y="988"/>
                  </a:lnTo>
                  <a:lnTo>
                    <a:pt x="555" y="1056"/>
                  </a:lnTo>
                  <a:lnTo>
                    <a:pt x="488" y="1112"/>
                  </a:lnTo>
                  <a:lnTo>
                    <a:pt x="389" y="1134"/>
                  </a:lnTo>
                  <a:lnTo>
                    <a:pt x="322" y="1123"/>
                  </a:lnTo>
                  <a:lnTo>
                    <a:pt x="233" y="1100"/>
                  </a:lnTo>
                  <a:lnTo>
                    <a:pt x="144" y="1044"/>
                  </a:lnTo>
                  <a:lnTo>
                    <a:pt x="78" y="955"/>
                  </a:lnTo>
                  <a:lnTo>
                    <a:pt x="45" y="865"/>
                  </a:lnTo>
                  <a:lnTo>
                    <a:pt x="45" y="797"/>
                  </a:lnTo>
                  <a:lnTo>
                    <a:pt x="34" y="786"/>
                  </a:lnTo>
                  <a:lnTo>
                    <a:pt x="34" y="775"/>
                  </a:lnTo>
                  <a:lnTo>
                    <a:pt x="22" y="775"/>
                  </a:lnTo>
                  <a:lnTo>
                    <a:pt x="0" y="797"/>
                  </a:lnTo>
                  <a:lnTo>
                    <a:pt x="0" y="1168"/>
                  </a:lnTo>
                  <a:lnTo>
                    <a:pt x="11" y="1179"/>
                  </a:lnTo>
                  <a:lnTo>
                    <a:pt x="34" y="1179"/>
                  </a:lnTo>
                  <a:lnTo>
                    <a:pt x="34" y="1168"/>
                  </a:lnTo>
                  <a:lnTo>
                    <a:pt x="67" y="1134"/>
                  </a:lnTo>
                  <a:lnTo>
                    <a:pt x="78" y="1100"/>
                  </a:lnTo>
                  <a:lnTo>
                    <a:pt x="100" y="1067"/>
                  </a:lnTo>
                  <a:lnTo>
                    <a:pt x="167" y="1123"/>
                  </a:lnTo>
                  <a:lnTo>
                    <a:pt x="266" y="1168"/>
                  </a:lnTo>
                  <a:lnTo>
                    <a:pt x="400" y="1179"/>
                  </a:lnTo>
                  <a:lnTo>
                    <a:pt x="522" y="1157"/>
                  </a:lnTo>
                  <a:lnTo>
                    <a:pt x="621" y="1078"/>
                  </a:lnTo>
                  <a:lnTo>
                    <a:pt x="688" y="977"/>
                  </a:lnTo>
                  <a:lnTo>
                    <a:pt x="710" y="842"/>
                  </a:lnTo>
                  <a:lnTo>
                    <a:pt x="677" y="696"/>
                  </a:lnTo>
                  <a:lnTo>
                    <a:pt x="588" y="584"/>
                  </a:lnTo>
                  <a:lnTo>
                    <a:pt x="466" y="5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1" name="Freeform 71"/>
            <p:cNvSpPr>
              <a:spLocks/>
            </p:cNvSpPr>
            <p:nvPr/>
          </p:nvSpPr>
          <p:spPr bwMode="auto">
            <a:xfrm>
              <a:off x="7793" y="9218"/>
              <a:ext cx="499" cy="1022"/>
            </a:xfrm>
            <a:custGeom>
              <a:avLst/>
              <a:gdLst/>
              <a:ahLst/>
              <a:cxnLst>
                <a:cxn ang="0">
                  <a:pos x="244" y="348"/>
                </a:cxn>
                <a:cxn ang="0">
                  <a:pos x="477" y="348"/>
                </a:cxn>
                <a:cxn ang="0">
                  <a:pos x="477" y="303"/>
                </a:cxn>
                <a:cxn ang="0">
                  <a:pos x="244" y="303"/>
                </a:cxn>
                <a:cxn ang="0">
                  <a:pos x="244" y="0"/>
                </a:cxn>
                <a:cxn ang="0">
                  <a:pos x="200" y="0"/>
                </a:cxn>
                <a:cxn ang="0">
                  <a:pos x="200" y="90"/>
                </a:cxn>
                <a:cxn ang="0">
                  <a:pos x="178" y="169"/>
                </a:cxn>
                <a:cxn ang="0">
                  <a:pos x="133" y="236"/>
                </a:cxn>
                <a:cxn ang="0">
                  <a:pos x="78" y="292"/>
                </a:cxn>
                <a:cxn ang="0">
                  <a:pos x="0" y="315"/>
                </a:cxn>
                <a:cxn ang="0">
                  <a:pos x="0" y="348"/>
                </a:cxn>
                <a:cxn ang="0">
                  <a:pos x="133" y="348"/>
                </a:cxn>
                <a:cxn ang="0">
                  <a:pos x="133" y="797"/>
                </a:cxn>
                <a:cxn ang="0">
                  <a:pos x="144" y="898"/>
                </a:cxn>
                <a:cxn ang="0">
                  <a:pos x="189" y="966"/>
                </a:cxn>
                <a:cxn ang="0">
                  <a:pos x="244" y="999"/>
                </a:cxn>
                <a:cxn ang="0">
                  <a:pos x="300" y="1011"/>
                </a:cxn>
                <a:cxn ang="0">
                  <a:pos x="344" y="1022"/>
                </a:cxn>
                <a:cxn ang="0">
                  <a:pos x="411" y="999"/>
                </a:cxn>
                <a:cxn ang="0">
                  <a:pos x="466" y="943"/>
                </a:cxn>
                <a:cxn ang="0">
                  <a:pos x="488" y="876"/>
                </a:cxn>
                <a:cxn ang="0">
                  <a:pos x="499" y="797"/>
                </a:cxn>
                <a:cxn ang="0">
                  <a:pos x="499" y="708"/>
                </a:cxn>
                <a:cxn ang="0">
                  <a:pos x="455" y="708"/>
                </a:cxn>
                <a:cxn ang="0">
                  <a:pos x="455" y="853"/>
                </a:cxn>
                <a:cxn ang="0">
                  <a:pos x="444" y="898"/>
                </a:cxn>
                <a:cxn ang="0">
                  <a:pos x="433" y="932"/>
                </a:cxn>
                <a:cxn ang="0">
                  <a:pos x="411" y="954"/>
                </a:cxn>
                <a:cxn ang="0">
                  <a:pos x="377" y="977"/>
                </a:cxn>
                <a:cxn ang="0">
                  <a:pos x="322" y="977"/>
                </a:cxn>
                <a:cxn ang="0">
                  <a:pos x="278" y="932"/>
                </a:cxn>
                <a:cxn ang="0">
                  <a:pos x="244" y="865"/>
                </a:cxn>
                <a:cxn ang="0">
                  <a:pos x="244" y="797"/>
                </a:cxn>
                <a:cxn ang="0">
                  <a:pos x="244" y="348"/>
                </a:cxn>
              </a:cxnLst>
              <a:rect l="0" t="0" r="r" b="b"/>
              <a:pathLst>
                <a:path w="499" h="1022">
                  <a:moveTo>
                    <a:pt x="244" y="348"/>
                  </a:moveTo>
                  <a:lnTo>
                    <a:pt x="477" y="348"/>
                  </a:lnTo>
                  <a:lnTo>
                    <a:pt x="477" y="303"/>
                  </a:lnTo>
                  <a:lnTo>
                    <a:pt x="244" y="303"/>
                  </a:lnTo>
                  <a:lnTo>
                    <a:pt x="244" y="0"/>
                  </a:lnTo>
                  <a:lnTo>
                    <a:pt x="200" y="0"/>
                  </a:lnTo>
                  <a:lnTo>
                    <a:pt x="200" y="90"/>
                  </a:lnTo>
                  <a:lnTo>
                    <a:pt x="178" y="169"/>
                  </a:lnTo>
                  <a:lnTo>
                    <a:pt x="133" y="236"/>
                  </a:lnTo>
                  <a:lnTo>
                    <a:pt x="78" y="292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133" y="348"/>
                  </a:lnTo>
                  <a:lnTo>
                    <a:pt x="133" y="797"/>
                  </a:lnTo>
                  <a:lnTo>
                    <a:pt x="144" y="898"/>
                  </a:lnTo>
                  <a:lnTo>
                    <a:pt x="189" y="966"/>
                  </a:lnTo>
                  <a:lnTo>
                    <a:pt x="244" y="999"/>
                  </a:lnTo>
                  <a:lnTo>
                    <a:pt x="300" y="1011"/>
                  </a:lnTo>
                  <a:lnTo>
                    <a:pt x="344" y="1022"/>
                  </a:lnTo>
                  <a:lnTo>
                    <a:pt x="411" y="999"/>
                  </a:lnTo>
                  <a:lnTo>
                    <a:pt x="466" y="943"/>
                  </a:lnTo>
                  <a:lnTo>
                    <a:pt x="488" y="876"/>
                  </a:lnTo>
                  <a:lnTo>
                    <a:pt x="499" y="797"/>
                  </a:lnTo>
                  <a:lnTo>
                    <a:pt x="499" y="708"/>
                  </a:lnTo>
                  <a:lnTo>
                    <a:pt x="455" y="708"/>
                  </a:lnTo>
                  <a:lnTo>
                    <a:pt x="455" y="853"/>
                  </a:lnTo>
                  <a:lnTo>
                    <a:pt x="444" y="898"/>
                  </a:lnTo>
                  <a:lnTo>
                    <a:pt x="433" y="932"/>
                  </a:lnTo>
                  <a:lnTo>
                    <a:pt x="411" y="954"/>
                  </a:lnTo>
                  <a:lnTo>
                    <a:pt x="377" y="977"/>
                  </a:lnTo>
                  <a:lnTo>
                    <a:pt x="322" y="977"/>
                  </a:lnTo>
                  <a:lnTo>
                    <a:pt x="278" y="932"/>
                  </a:lnTo>
                  <a:lnTo>
                    <a:pt x="244" y="865"/>
                  </a:lnTo>
                  <a:lnTo>
                    <a:pt x="244" y="797"/>
                  </a:lnTo>
                  <a:lnTo>
                    <a:pt x="244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2" name="Freeform 72"/>
            <p:cNvSpPr>
              <a:spLocks/>
            </p:cNvSpPr>
            <p:nvPr/>
          </p:nvSpPr>
          <p:spPr bwMode="auto">
            <a:xfrm>
              <a:off x="8425" y="9499"/>
              <a:ext cx="544" cy="718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5" y="224"/>
                </a:cxn>
                <a:cxn ang="0">
                  <a:pos x="278" y="135"/>
                </a:cxn>
                <a:cxn ang="0">
                  <a:pos x="344" y="67"/>
                </a:cxn>
                <a:cxn ang="0">
                  <a:pos x="422" y="34"/>
                </a:cxn>
                <a:cxn ang="0">
                  <a:pos x="433" y="34"/>
                </a:cxn>
                <a:cxn ang="0">
                  <a:pos x="444" y="45"/>
                </a:cxn>
                <a:cxn ang="0">
                  <a:pos x="433" y="45"/>
                </a:cxn>
                <a:cxn ang="0">
                  <a:pos x="422" y="56"/>
                </a:cxn>
                <a:cxn ang="0">
                  <a:pos x="400" y="101"/>
                </a:cxn>
                <a:cxn ang="0">
                  <a:pos x="411" y="135"/>
                </a:cxn>
                <a:cxn ang="0">
                  <a:pos x="422" y="157"/>
                </a:cxn>
                <a:cxn ang="0">
                  <a:pos x="444" y="168"/>
                </a:cxn>
                <a:cxn ang="0">
                  <a:pos x="489" y="168"/>
                </a:cxn>
                <a:cxn ang="0">
                  <a:pos x="511" y="157"/>
                </a:cxn>
                <a:cxn ang="0">
                  <a:pos x="522" y="146"/>
                </a:cxn>
                <a:cxn ang="0">
                  <a:pos x="544" y="101"/>
                </a:cxn>
                <a:cxn ang="0">
                  <a:pos x="533" y="67"/>
                </a:cxn>
                <a:cxn ang="0">
                  <a:pos x="522" y="45"/>
                </a:cxn>
                <a:cxn ang="0">
                  <a:pos x="489" y="22"/>
                </a:cxn>
                <a:cxn ang="0">
                  <a:pos x="422" y="0"/>
                </a:cxn>
                <a:cxn ang="0">
                  <a:pos x="344" y="22"/>
                </a:cxn>
                <a:cxn ang="0">
                  <a:pos x="289" y="67"/>
                </a:cxn>
                <a:cxn ang="0">
                  <a:pos x="245" y="123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89" y="79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651"/>
                </a:cxn>
                <a:cxn ang="0">
                  <a:pos x="100" y="662"/>
                </a:cxn>
                <a:cxn ang="0">
                  <a:pos x="45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9" y="718"/>
                </a:cxn>
                <a:cxn ang="0">
                  <a:pos x="389" y="673"/>
                </a:cxn>
                <a:cxn ang="0">
                  <a:pos x="300" y="673"/>
                </a:cxn>
                <a:cxn ang="0">
                  <a:pos x="267" y="662"/>
                </a:cxn>
                <a:cxn ang="0">
                  <a:pos x="245" y="651"/>
                </a:cxn>
                <a:cxn ang="0">
                  <a:pos x="233" y="640"/>
                </a:cxn>
                <a:cxn ang="0">
                  <a:pos x="233" y="595"/>
                </a:cxn>
              </a:cxnLst>
              <a:rect l="0" t="0" r="r" b="b"/>
              <a:pathLst>
                <a:path w="544" h="718">
                  <a:moveTo>
                    <a:pt x="233" y="595"/>
                  </a:moveTo>
                  <a:lnTo>
                    <a:pt x="233" y="348"/>
                  </a:lnTo>
                  <a:lnTo>
                    <a:pt x="245" y="224"/>
                  </a:lnTo>
                  <a:lnTo>
                    <a:pt x="278" y="135"/>
                  </a:lnTo>
                  <a:lnTo>
                    <a:pt x="344" y="67"/>
                  </a:lnTo>
                  <a:lnTo>
                    <a:pt x="422" y="34"/>
                  </a:lnTo>
                  <a:lnTo>
                    <a:pt x="433" y="34"/>
                  </a:lnTo>
                  <a:lnTo>
                    <a:pt x="444" y="45"/>
                  </a:lnTo>
                  <a:lnTo>
                    <a:pt x="433" y="45"/>
                  </a:lnTo>
                  <a:lnTo>
                    <a:pt x="422" y="56"/>
                  </a:lnTo>
                  <a:lnTo>
                    <a:pt x="400" y="101"/>
                  </a:lnTo>
                  <a:lnTo>
                    <a:pt x="411" y="135"/>
                  </a:lnTo>
                  <a:lnTo>
                    <a:pt x="422" y="157"/>
                  </a:lnTo>
                  <a:lnTo>
                    <a:pt x="444" y="168"/>
                  </a:lnTo>
                  <a:lnTo>
                    <a:pt x="489" y="168"/>
                  </a:lnTo>
                  <a:lnTo>
                    <a:pt x="511" y="157"/>
                  </a:lnTo>
                  <a:lnTo>
                    <a:pt x="522" y="146"/>
                  </a:lnTo>
                  <a:lnTo>
                    <a:pt x="544" y="101"/>
                  </a:lnTo>
                  <a:lnTo>
                    <a:pt x="533" y="67"/>
                  </a:lnTo>
                  <a:lnTo>
                    <a:pt x="522" y="45"/>
                  </a:lnTo>
                  <a:lnTo>
                    <a:pt x="489" y="22"/>
                  </a:lnTo>
                  <a:lnTo>
                    <a:pt x="422" y="0"/>
                  </a:lnTo>
                  <a:lnTo>
                    <a:pt x="344" y="22"/>
                  </a:lnTo>
                  <a:lnTo>
                    <a:pt x="289" y="67"/>
                  </a:lnTo>
                  <a:lnTo>
                    <a:pt x="245" y="123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89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651"/>
                  </a:lnTo>
                  <a:lnTo>
                    <a:pt x="100" y="662"/>
                  </a:lnTo>
                  <a:lnTo>
                    <a:pt x="45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9" y="718"/>
                  </a:lnTo>
                  <a:lnTo>
                    <a:pt x="389" y="673"/>
                  </a:lnTo>
                  <a:lnTo>
                    <a:pt x="300" y="673"/>
                  </a:lnTo>
                  <a:lnTo>
                    <a:pt x="267" y="662"/>
                  </a:lnTo>
                  <a:lnTo>
                    <a:pt x="245" y="651"/>
                  </a:lnTo>
                  <a:lnTo>
                    <a:pt x="233" y="640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3" name="Freeform 73"/>
            <p:cNvSpPr>
              <a:spLocks noEditPoints="1"/>
            </p:cNvSpPr>
            <p:nvPr/>
          </p:nvSpPr>
          <p:spPr bwMode="auto">
            <a:xfrm>
              <a:off x="9080" y="9488"/>
              <a:ext cx="721" cy="752"/>
            </a:xfrm>
            <a:custGeom>
              <a:avLst/>
              <a:gdLst/>
              <a:ahLst/>
              <a:cxnLst>
                <a:cxn ang="0">
                  <a:pos x="466" y="640"/>
                </a:cxn>
                <a:cxn ang="0">
                  <a:pos x="521" y="718"/>
                </a:cxn>
                <a:cxn ang="0">
                  <a:pos x="599" y="741"/>
                </a:cxn>
                <a:cxn ang="0">
                  <a:pos x="643" y="729"/>
                </a:cxn>
                <a:cxn ang="0">
                  <a:pos x="688" y="696"/>
                </a:cxn>
                <a:cxn ang="0">
                  <a:pos x="721" y="583"/>
                </a:cxn>
                <a:cxn ang="0">
                  <a:pos x="677" y="494"/>
                </a:cxn>
                <a:cxn ang="0">
                  <a:pos x="654" y="673"/>
                </a:cxn>
                <a:cxn ang="0">
                  <a:pos x="599" y="684"/>
                </a:cxn>
                <a:cxn ang="0">
                  <a:pos x="577" y="651"/>
                </a:cxn>
                <a:cxn ang="0">
                  <a:pos x="566" y="213"/>
                </a:cxn>
                <a:cxn ang="0">
                  <a:pos x="499" y="90"/>
                </a:cxn>
                <a:cxn ang="0">
                  <a:pos x="288" y="0"/>
                </a:cxn>
                <a:cxn ang="0">
                  <a:pos x="111" y="56"/>
                </a:cxn>
                <a:cxn ang="0">
                  <a:pos x="44" y="191"/>
                </a:cxn>
                <a:cxn ang="0">
                  <a:pos x="66" y="247"/>
                </a:cxn>
                <a:cxn ang="0">
                  <a:pos x="144" y="258"/>
                </a:cxn>
                <a:cxn ang="0">
                  <a:pos x="188" y="213"/>
                </a:cxn>
                <a:cxn ang="0">
                  <a:pos x="166" y="134"/>
                </a:cxn>
                <a:cxn ang="0">
                  <a:pos x="111" y="112"/>
                </a:cxn>
                <a:cxn ang="0">
                  <a:pos x="177" y="67"/>
                </a:cxn>
                <a:cxn ang="0">
                  <a:pos x="277" y="45"/>
                </a:cxn>
                <a:cxn ang="0">
                  <a:pos x="399" y="90"/>
                </a:cxn>
                <a:cxn ang="0">
                  <a:pos x="455" y="247"/>
                </a:cxn>
                <a:cxn ang="0">
                  <a:pos x="311" y="314"/>
                </a:cxn>
                <a:cxn ang="0">
                  <a:pos x="66" y="426"/>
                </a:cxn>
                <a:cxn ang="0">
                  <a:pos x="0" y="572"/>
                </a:cxn>
                <a:cxn ang="0">
                  <a:pos x="55" y="696"/>
                </a:cxn>
                <a:cxn ang="0">
                  <a:pos x="255" y="752"/>
                </a:cxn>
                <a:cxn ang="0">
                  <a:pos x="421" y="673"/>
                </a:cxn>
                <a:cxn ang="0">
                  <a:pos x="455" y="336"/>
                </a:cxn>
                <a:cxn ang="0">
                  <a:pos x="433" y="606"/>
                </a:cxn>
                <a:cxn ang="0">
                  <a:pos x="322" y="696"/>
                </a:cxn>
                <a:cxn ang="0">
                  <a:pos x="222" y="707"/>
                </a:cxn>
                <a:cxn ang="0">
                  <a:pos x="144" y="662"/>
                </a:cxn>
                <a:cxn ang="0">
                  <a:pos x="122" y="572"/>
                </a:cxn>
                <a:cxn ang="0">
                  <a:pos x="166" y="460"/>
                </a:cxn>
                <a:cxn ang="0">
                  <a:pos x="311" y="359"/>
                </a:cxn>
              </a:cxnLst>
              <a:rect l="0" t="0" r="r" b="b"/>
              <a:pathLst>
                <a:path w="721" h="752">
                  <a:moveTo>
                    <a:pt x="466" y="606"/>
                  </a:moveTo>
                  <a:lnTo>
                    <a:pt x="466" y="640"/>
                  </a:lnTo>
                  <a:lnTo>
                    <a:pt x="477" y="673"/>
                  </a:lnTo>
                  <a:lnTo>
                    <a:pt x="521" y="718"/>
                  </a:lnTo>
                  <a:lnTo>
                    <a:pt x="588" y="741"/>
                  </a:lnTo>
                  <a:lnTo>
                    <a:pt x="599" y="741"/>
                  </a:lnTo>
                  <a:lnTo>
                    <a:pt x="621" y="729"/>
                  </a:lnTo>
                  <a:lnTo>
                    <a:pt x="643" y="729"/>
                  </a:lnTo>
                  <a:lnTo>
                    <a:pt x="665" y="707"/>
                  </a:lnTo>
                  <a:lnTo>
                    <a:pt x="688" y="696"/>
                  </a:lnTo>
                  <a:lnTo>
                    <a:pt x="710" y="628"/>
                  </a:lnTo>
                  <a:lnTo>
                    <a:pt x="721" y="583"/>
                  </a:lnTo>
                  <a:lnTo>
                    <a:pt x="721" y="494"/>
                  </a:lnTo>
                  <a:lnTo>
                    <a:pt x="677" y="494"/>
                  </a:lnTo>
                  <a:lnTo>
                    <a:pt x="677" y="628"/>
                  </a:lnTo>
                  <a:lnTo>
                    <a:pt x="654" y="673"/>
                  </a:lnTo>
                  <a:lnTo>
                    <a:pt x="643" y="684"/>
                  </a:lnTo>
                  <a:lnTo>
                    <a:pt x="599" y="684"/>
                  </a:lnTo>
                  <a:lnTo>
                    <a:pt x="577" y="673"/>
                  </a:lnTo>
                  <a:lnTo>
                    <a:pt x="577" y="651"/>
                  </a:lnTo>
                  <a:lnTo>
                    <a:pt x="566" y="628"/>
                  </a:lnTo>
                  <a:lnTo>
                    <a:pt x="566" y="213"/>
                  </a:lnTo>
                  <a:lnTo>
                    <a:pt x="543" y="157"/>
                  </a:lnTo>
                  <a:lnTo>
                    <a:pt x="499" y="90"/>
                  </a:lnTo>
                  <a:lnTo>
                    <a:pt x="399" y="22"/>
                  </a:lnTo>
                  <a:lnTo>
                    <a:pt x="288" y="0"/>
                  </a:lnTo>
                  <a:lnTo>
                    <a:pt x="188" y="11"/>
                  </a:lnTo>
                  <a:lnTo>
                    <a:pt x="111" y="56"/>
                  </a:lnTo>
                  <a:lnTo>
                    <a:pt x="66" y="112"/>
                  </a:lnTo>
                  <a:lnTo>
                    <a:pt x="44" y="191"/>
                  </a:lnTo>
                  <a:lnTo>
                    <a:pt x="44" y="224"/>
                  </a:lnTo>
                  <a:lnTo>
                    <a:pt x="66" y="247"/>
                  </a:lnTo>
                  <a:lnTo>
                    <a:pt x="89" y="258"/>
                  </a:lnTo>
                  <a:lnTo>
                    <a:pt x="144" y="258"/>
                  </a:lnTo>
                  <a:lnTo>
                    <a:pt x="166" y="247"/>
                  </a:lnTo>
                  <a:lnTo>
                    <a:pt x="188" y="213"/>
                  </a:lnTo>
                  <a:lnTo>
                    <a:pt x="188" y="157"/>
                  </a:lnTo>
                  <a:lnTo>
                    <a:pt x="166" y="134"/>
                  </a:lnTo>
                  <a:lnTo>
                    <a:pt x="144" y="123"/>
                  </a:lnTo>
                  <a:lnTo>
                    <a:pt x="111" y="112"/>
                  </a:lnTo>
                  <a:lnTo>
                    <a:pt x="144" y="78"/>
                  </a:lnTo>
                  <a:lnTo>
                    <a:pt x="177" y="67"/>
                  </a:lnTo>
                  <a:lnTo>
                    <a:pt x="211" y="45"/>
                  </a:lnTo>
                  <a:lnTo>
                    <a:pt x="277" y="45"/>
                  </a:lnTo>
                  <a:lnTo>
                    <a:pt x="344" y="56"/>
                  </a:lnTo>
                  <a:lnTo>
                    <a:pt x="399" y="90"/>
                  </a:lnTo>
                  <a:lnTo>
                    <a:pt x="433" y="157"/>
                  </a:lnTo>
                  <a:lnTo>
                    <a:pt x="455" y="247"/>
                  </a:lnTo>
                  <a:lnTo>
                    <a:pt x="455" y="303"/>
                  </a:lnTo>
                  <a:lnTo>
                    <a:pt x="311" y="314"/>
                  </a:lnTo>
                  <a:lnTo>
                    <a:pt x="155" y="370"/>
                  </a:lnTo>
                  <a:lnTo>
                    <a:pt x="66" y="426"/>
                  </a:lnTo>
                  <a:lnTo>
                    <a:pt x="11" y="505"/>
                  </a:lnTo>
                  <a:lnTo>
                    <a:pt x="0" y="572"/>
                  </a:lnTo>
                  <a:lnTo>
                    <a:pt x="11" y="640"/>
                  </a:lnTo>
                  <a:lnTo>
                    <a:pt x="55" y="696"/>
                  </a:lnTo>
                  <a:lnTo>
                    <a:pt x="122" y="729"/>
                  </a:lnTo>
                  <a:lnTo>
                    <a:pt x="255" y="752"/>
                  </a:lnTo>
                  <a:lnTo>
                    <a:pt x="344" y="729"/>
                  </a:lnTo>
                  <a:lnTo>
                    <a:pt x="421" y="673"/>
                  </a:lnTo>
                  <a:lnTo>
                    <a:pt x="466" y="606"/>
                  </a:lnTo>
                  <a:close/>
                  <a:moveTo>
                    <a:pt x="455" y="336"/>
                  </a:moveTo>
                  <a:lnTo>
                    <a:pt x="455" y="505"/>
                  </a:lnTo>
                  <a:lnTo>
                    <a:pt x="433" y="606"/>
                  </a:lnTo>
                  <a:lnTo>
                    <a:pt x="388" y="662"/>
                  </a:lnTo>
                  <a:lnTo>
                    <a:pt x="322" y="696"/>
                  </a:lnTo>
                  <a:lnTo>
                    <a:pt x="266" y="707"/>
                  </a:lnTo>
                  <a:lnTo>
                    <a:pt x="222" y="707"/>
                  </a:lnTo>
                  <a:lnTo>
                    <a:pt x="177" y="684"/>
                  </a:lnTo>
                  <a:lnTo>
                    <a:pt x="144" y="662"/>
                  </a:lnTo>
                  <a:lnTo>
                    <a:pt x="122" y="617"/>
                  </a:lnTo>
                  <a:lnTo>
                    <a:pt x="122" y="572"/>
                  </a:lnTo>
                  <a:lnTo>
                    <a:pt x="133" y="516"/>
                  </a:lnTo>
                  <a:lnTo>
                    <a:pt x="166" y="460"/>
                  </a:lnTo>
                  <a:lnTo>
                    <a:pt x="222" y="404"/>
                  </a:lnTo>
                  <a:lnTo>
                    <a:pt x="311" y="359"/>
                  </a:lnTo>
                  <a:lnTo>
                    <a:pt x="455" y="3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4" name="Freeform 74"/>
            <p:cNvSpPr>
              <a:spLocks noEditPoints="1"/>
            </p:cNvSpPr>
            <p:nvPr/>
          </p:nvSpPr>
          <p:spPr bwMode="auto">
            <a:xfrm>
              <a:off x="9867" y="9140"/>
              <a:ext cx="333" cy="1077"/>
            </a:xfrm>
            <a:custGeom>
              <a:avLst/>
              <a:gdLst/>
              <a:ahLst/>
              <a:cxnLst>
                <a:cxn ang="0">
                  <a:pos x="222" y="359"/>
                </a:cxn>
                <a:cxn ang="0">
                  <a:pos x="0" y="381"/>
                </a:cxn>
                <a:cxn ang="0">
                  <a:pos x="0" y="426"/>
                </a:cxn>
                <a:cxn ang="0">
                  <a:pos x="45" y="426"/>
                </a:cxn>
                <a:cxn ang="0">
                  <a:pos x="78" y="438"/>
                </a:cxn>
                <a:cxn ang="0">
                  <a:pos x="100" y="449"/>
                </a:cxn>
                <a:cxn ang="0">
                  <a:pos x="111" y="460"/>
                </a:cxn>
                <a:cxn ang="0">
                  <a:pos x="122" y="482"/>
                </a:cxn>
                <a:cxn ang="0">
                  <a:pos x="122" y="988"/>
                </a:cxn>
                <a:cxn ang="0">
                  <a:pos x="111" y="1010"/>
                </a:cxn>
                <a:cxn ang="0">
                  <a:pos x="89" y="1021"/>
                </a:cxn>
                <a:cxn ang="0">
                  <a:pos x="45" y="1021"/>
                </a:cxn>
                <a:cxn ang="0">
                  <a:pos x="0" y="1032"/>
                </a:cxn>
                <a:cxn ang="0">
                  <a:pos x="0" y="1077"/>
                </a:cxn>
                <a:cxn ang="0">
                  <a:pos x="333" y="1077"/>
                </a:cxn>
                <a:cxn ang="0">
                  <a:pos x="333" y="1032"/>
                </a:cxn>
                <a:cxn ang="0">
                  <a:pos x="289" y="1032"/>
                </a:cxn>
                <a:cxn ang="0">
                  <a:pos x="256" y="1021"/>
                </a:cxn>
                <a:cxn ang="0">
                  <a:pos x="245" y="1021"/>
                </a:cxn>
                <a:cxn ang="0">
                  <a:pos x="233" y="999"/>
                </a:cxn>
                <a:cxn ang="0">
                  <a:pos x="222" y="988"/>
                </a:cxn>
                <a:cxn ang="0">
                  <a:pos x="222" y="954"/>
                </a:cxn>
                <a:cxn ang="0">
                  <a:pos x="222" y="359"/>
                </a:cxn>
                <a:cxn ang="0">
                  <a:pos x="233" y="78"/>
                </a:cxn>
                <a:cxn ang="0">
                  <a:pos x="222" y="45"/>
                </a:cxn>
                <a:cxn ang="0">
                  <a:pos x="211" y="22"/>
                </a:cxn>
                <a:cxn ang="0">
                  <a:pos x="178" y="0"/>
                </a:cxn>
                <a:cxn ang="0">
                  <a:pos x="122" y="0"/>
                </a:cxn>
                <a:cxn ang="0">
                  <a:pos x="100" y="11"/>
                </a:cxn>
                <a:cxn ang="0">
                  <a:pos x="78" y="34"/>
                </a:cxn>
                <a:cxn ang="0">
                  <a:pos x="67" y="56"/>
                </a:cxn>
                <a:cxn ang="0">
                  <a:pos x="67" y="112"/>
                </a:cxn>
                <a:cxn ang="0">
                  <a:pos x="111" y="157"/>
                </a:cxn>
                <a:cxn ang="0">
                  <a:pos x="145" y="168"/>
                </a:cxn>
                <a:cxn ang="0">
                  <a:pos x="211" y="146"/>
                </a:cxn>
                <a:cxn ang="0">
                  <a:pos x="233" y="78"/>
                </a:cxn>
              </a:cxnLst>
              <a:rect l="0" t="0" r="r" b="b"/>
              <a:pathLst>
                <a:path w="333" h="1077">
                  <a:moveTo>
                    <a:pt x="222" y="359"/>
                  </a:moveTo>
                  <a:lnTo>
                    <a:pt x="0" y="381"/>
                  </a:lnTo>
                  <a:lnTo>
                    <a:pt x="0" y="426"/>
                  </a:lnTo>
                  <a:lnTo>
                    <a:pt x="45" y="426"/>
                  </a:lnTo>
                  <a:lnTo>
                    <a:pt x="78" y="438"/>
                  </a:lnTo>
                  <a:lnTo>
                    <a:pt x="100" y="449"/>
                  </a:lnTo>
                  <a:lnTo>
                    <a:pt x="111" y="460"/>
                  </a:lnTo>
                  <a:lnTo>
                    <a:pt x="122" y="482"/>
                  </a:lnTo>
                  <a:lnTo>
                    <a:pt x="122" y="988"/>
                  </a:lnTo>
                  <a:lnTo>
                    <a:pt x="111" y="1010"/>
                  </a:lnTo>
                  <a:lnTo>
                    <a:pt x="89" y="1021"/>
                  </a:lnTo>
                  <a:lnTo>
                    <a:pt x="45" y="1021"/>
                  </a:lnTo>
                  <a:lnTo>
                    <a:pt x="0" y="1032"/>
                  </a:lnTo>
                  <a:lnTo>
                    <a:pt x="0" y="1077"/>
                  </a:lnTo>
                  <a:lnTo>
                    <a:pt x="333" y="1077"/>
                  </a:lnTo>
                  <a:lnTo>
                    <a:pt x="333" y="1032"/>
                  </a:lnTo>
                  <a:lnTo>
                    <a:pt x="289" y="1032"/>
                  </a:lnTo>
                  <a:lnTo>
                    <a:pt x="256" y="1021"/>
                  </a:lnTo>
                  <a:lnTo>
                    <a:pt x="245" y="1021"/>
                  </a:lnTo>
                  <a:lnTo>
                    <a:pt x="233" y="999"/>
                  </a:lnTo>
                  <a:lnTo>
                    <a:pt x="222" y="988"/>
                  </a:lnTo>
                  <a:lnTo>
                    <a:pt x="222" y="954"/>
                  </a:lnTo>
                  <a:lnTo>
                    <a:pt x="222" y="359"/>
                  </a:lnTo>
                  <a:close/>
                  <a:moveTo>
                    <a:pt x="233" y="78"/>
                  </a:moveTo>
                  <a:lnTo>
                    <a:pt x="222" y="45"/>
                  </a:lnTo>
                  <a:lnTo>
                    <a:pt x="211" y="22"/>
                  </a:lnTo>
                  <a:lnTo>
                    <a:pt x="178" y="0"/>
                  </a:lnTo>
                  <a:lnTo>
                    <a:pt x="122" y="0"/>
                  </a:lnTo>
                  <a:lnTo>
                    <a:pt x="100" y="11"/>
                  </a:lnTo>
                  <a:lnTo>
                    <a:pt x="78" y="34"/>
                  </a:lnTo>
                  <a:lnTo>
                    <a:pt x="67" y="56"/>
                  </a:lnTo>
                  <a:lnTo>
                    <a:pt x="67" y="112"/>
                  </a:lnTo>
                  <a:lnTo>
                    <a:pt x="111" y="157"/>
                  </a:lnTo>
                  <a:lnTo>
                    <a:pt x="145" y="168"/>
                  </a:lnTo>
                  <a:lnTo>
                    <a:pt x="211" y="146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5" name="Freeform 75"/>
            <p:cNvSpPr>
              <a:spLocks noEditPoints="1"/>
            </p:cNvSpPr>
            <p:nvPr/>
          </p:nvSpPr>
          <p:spPr bwMode="auto">
            <a:xfrm>
              <a:off x="10300" y="9488"/>
              <a:ext cx="732" cy="1066"/>
            </a:xfrm>
            <a:custGeom>
              <a:avLst/>
              <a:gdLst/>
              <a:ahLst/>
              <a:cxnLst>
                <a:cxn ang="0">
                  <a:pos x="244" y="438"/>
                </a:cxn>
                <a:cxn ang="0">
                  <a:pos x="178" y="336"/>
                </a:cxn>
                <a:cxn ang="0">
                  <a:pos x="166" y="213"/>
                </a:cxn>
                <a:cxn ang="0">
                  <a:pos x="178" y="146"/>
                </a:cxn>
                <a:cxn ang="0">
                  <a:pos x="211" y="101"/>
                </a:cxn>
                <a:cxn ang="0">
                  <a:pos x="244" y="67"/>
                </a:cxn>
                <a:cxn ang="0">
                  <a:pos x="311" y="56"/>
                </a:cxn>
                <a:cxn ang="0">
                  <a:pos x="422" y="112"/>
                </a:cxn>
                <a:cxn ang="0">
                  <a:pos x="444" y="314"/>
                </a:cxn>
                <a:cxn ang="0">
                  <a:pos x="422" y="381"/>
                </a:cxn>
                <a:cxn ang="0">
                  <a:pos x="399" y="415"/>
                </a:cxn>
                <a:cxn ang="0">
                  <a:pos x="344" y="449"/>
                </a:cxn>
                <a:cxn ang="0">
                  <a:pos x="155" y="438"/>
                </a:cxn>
                <a:cxn ang="0">
                  <a:pos x="277" y="482"/>
                </a:cxn>
                <a:cxn ang="0">
                  <a:pos x="411" y="471"/>
                </a:cxn>
                <a:cxn ang="0">
                  <a:pos x="544" y="336"/>
                </a:cxn>
                <a:cxn ang="0">
                  <a:pos x="566" y="202"/>
                </a:cxn>
                <a:cxn ang="0">
                  <a:pos x="533" y="123"/>
                </a:cxn>
                <a:cxn ang="0">
                  <a:pos x="544" y="56"/>
                </a:cxn>
                <a:cxn ang="0">
                  <a:pos x="621" y="33"/>
                </a:cxn>
                <a:cxn ang="0">
                  <a:pos x="643" y="45"/>
                </a:cxn>
                <a:cxn ang="0">
                  <a:pos x="632" y="78"/>
                </a:cxn>
                <a:cxn ang="0">
                  <a:pos x="699" y="123"/>
                </a:cxn>
                <a:cxn ang="0">
                  <a:pos x="732" y="78"/>
                </a:cxn>
                <a:cxn ang="0">
                  <a:pos x="710" y="22"/>
                </a:cxn>
                <a:cxn ang="0">
                  <a:pos x="677" y="0"/>
                </a:cxn>
                <a:cxn ang="0">
                  <a:pos x="555" y="22"/>
                </a:cxn>
                <a:cxn ang="0">
                  <a:pos x="477" y="67"/>
                </a:cxn>
                <a:cxn ang="0">
                  <a:pos x="377" y="22"/>
                </a:cxn>
                <a:cxn ang="0">
                  <a:pos x="311" y="11"/>
                </a:cxn>
                <a:cxn ang="0">
                  <a:pos x="122" y="90"/>
                </a:cxn>
                <a:cxn ang="0">
                  <a:pos x="44" y="247"/>
                </a:cxn>
                <a:cxn ang="0">
                  <a:pos x="67" y="348"/>
                </a:cxn>
                <a:cxn ang="0">
                  <a:pos x="122" y="415"/>
                </a:cxn>
                <a:cxn ang="0">
                  <a:pos x="89" y="471"/>
                </a:cxn>
                <a:cxn ang="0">
                  <a:pos x="78" y="595"/>
                </a:cxn>
                <a:cxn ang="0">
                  <a:pos x="111" y="662"/>
                </a:cxn>
                <a:cxn ang="0">
                  <a:pos x="89" y="718"/>
                </a:cxn>
                <a:cxn ang="0">
                  <a:pos x="22" y="785"/>
                </a:cxn>
                <a:cxn ang="0">
                  <a:pos x="0" y="853"/>
                </a:cxn>
                <a:cxn ang="0">
                  <a:pos x="100" y="999"/>
                </a:cxn>
                <a:cxn ang="0">
                  <a:pos x="355" y="1066"/>
                </a:cxn>
                <a:cxn ang="0">
                  <a:pos x="599" y="1010"/>
                </a:cxn>
                <a:cxn ang="0">
                  <a:pos x="710" y="853"/>
                </a:cxn>
                <a:cxn ang="0">
                  <a:pos x="666" y="729"/>
                </a:cxn>
                <a:cxn ang="0">
                  <a:pos x="510" y="640"/>
                </a:cxn>
                <a:cxn ang="0">
                  <a:pos x="222" y="628"/>
                </a:cxn>
                <a:cxn ang="0">
                  <a:pos x="178" y="606"/>
                </a:cxn>
                <a:cxn ang="0">
                  <a:pos x="133" y="572"/>
                </a:cxn>
                <a:cxn ang="0">
                  <a:pos x="122" y="505"/>
                </a:cxn>
                <a:cxn ang="0">
                  <a:pos x="155" y="438"/>
                </a:cxn>
                <a:cxn ang="0">
                  <a:pos x="244" y="1010"/>
                </a:cxn>
                <a:cxn ang="0">
                  <a:pos x="100" y="920"/>
                </a:cxn>
                <a:cxn ang="0">
                  <a:pos x="89" y="808"/>
                </a:cxn>
                <a:cxn ang="0">
                  <a:pos x="133" y="752"/>
                </a:cxn>
                <a:cxn ang="0">
                  <a:pos x="211" y="718"/>
                </a:cxn>
                <a:cxn ang="0">
                  <a:pos x="477" y="729"/>
                </a:cxn>
                <a:cxn ang="0">
                  <a:pos x="599" y="785"/>
                </a:cxn>
                <a:cxn ang="0">
                  <a:pos x="588" y="943"/>
                </a:cxn>
                <a:cxn ang="0">
                  <a:pos x="355" y="1021"/>
                </a:cxn>
              </a:cxnLst>
              <a:rect l="0" t="0" r="r" b="b"/>
              <a:pathLst>
                <a:path w="732" h="1066">
                  <a:moveTo>
                    <a:pt x="311" y="449"/>
                  </a:moveTo>
                  <a:lnTo>
                    <a:pt x="244" y="438"/>
                  </a:lnTo>
                  <a:lnTo>
                    <a:pt x="200" y="393"/>
                  </a:lnTo>
                  <a:lnTo>
                    <a:pt x="178" y="336"/>
                  </a:lnTo>
                  <a:lnTo>
                    <a:pt x="166" y="292"/>
                  </a:lnTo>
                  <a:lnTo>
                    <a:pt x="166" y="213"/>
                  </a:lnTo>
                  <a:lnTo>
                    <a:pt x="178" y="179"/>
                  </a:lnTo>
                  <a:lnTo>
                    <a:pt x="178" y="146"/>
                  </a:lnTo>
                  <a:lnTo>
                    <a:pt x="200" y="112"/>
                  </a:lnTo>
                  <a:lnTo>
                    <a:pt x="211" y="101"/>
                  </a:lnTo>
                  <a:lnTo>
                    <a:pt x="222" y="78"/>
                  </a:lnTo>
                  <a:lnTo>
                    <a:pt x="244" y="67"/>
                  </a:lnTo>
                  <a:lnTo>
                    <a:pt x="277" y="56"/>
                  </a:lnTo>
                  <a:lnTo>
                    <a:pt x="311" y="56"/>
                  </a:lnTo>
                  <a:lnTo>
                    <a:pt x="377" y="67"/>
                  </a:lnTo>
                  <a:lnTo>
                    <a:pt x="422" y="112"/>
                  </a:lnTo>
                  <a:lnTo>
                    <a:pt x="444" y="168"/>
                  </a:lnTo>
                  <a:lnTo>
                    <a:pt x="444" y="314"/>
                  </a:lnTo>
                  <a:lnTo>
                    <a:pt x="433" y="359"/>
                  </a:lnTo>
                  <a:lnTo>
                    <a:pt x="422" y="381"/>
                  </a:lnTo>
                  <a:lnTo>
                    <a:pt x="411" y="393"/>
                  </a:lnTo>
                  <a:lnTo>
                    <a:pt x="399" y="415"/>
                  </a:lnTo>
                  <a:lnTo>
                    <a:pt x="377" y="438"/>
                  </a:lnTo>
                  <a:lnTo>
                    <a:pt x="344" y="449"/>
                  </a:lnTo>
                  <a:lnTo>
                    <a:pt x="311" y="449"/>
                  </a:lnTo>
                  <a:close/>
                  <a:moveTo>
                    <a:pt x="155" y="438"/>
                  </a:moveTo>
                  <a:lnTo>
                    <a:pt x="244" y="482"/>
                  </a:lnTo>
                  <a:lnTo>
                    <a:pt x="277" y="482"/>
                  </a:lnTo>
                  <a:lnTo>
                    <a:pt x="311" y="494"/>
                  </a:lnTo>
                  <a:lnTo>
                    <a:pt x="411" y="471"/>
                  </a:lnTo>
                  <a:lnTo>
                    <a:pt x="499" y="415"/>
                  </a:lnTo>
                  <a:lnTo>
                    <a:pt x="544" y="336"/>
                  </a:lnTo>
                  <a:lnTo>
                    <a:pt x="566" y="247"/>
                  </a:lnTo>
                  <a:lnTo>
                    <a:pt x="566" y="202"/>
                  </a:lnTo>
                  <a:lnTo>
                    <a:pt x="555" y="168"/>
                  </a:lnTo>
                  <a:lnTo>
                    <a:pt x="533" y="123"/>
                  </a:lnTo>
                  <a:lnTo>
                    <a:pt x="499" y="90"/>
                  </a:lnTo>
                  <a:lnTo>
                    <a:pt x="544" y="56"/>
                  </a:lnTo>
                  <a:lnTo>
                    <a:pt x="588" y="45"/>
                  </a:lnTo>
                  <a:lnTo>
                    <a:pt x="621" y="33"/>
                  </a:lnTo>
                  <a:lnTo>
                    <a:pt x="666" y="33"/>
                  </a:lnTo>
                  <a:lnTo>
                    <a:pt x="643" y="45"/>
                  </a:lnTo>
                  <a:lnTo>
                    <a:pt x="643" y="56"/>
                  </a:lnTo>
                  <a:lnTo>
                    <a:pt x="632" y="78"/>
                  </a:lnTo>
                  <a:lnTo>
                    <a:pt x="655" y="123"/>
                  </a:lnTo>
                  <a:lnTo>
                    <a:pt x="699" y="123"/>
                  </a:lnTo>
                  <a:lnTo>
                    <a:pt x="721" y="101"/>
                  </a:lnTo>
                  <a:lnTo>
                    <a:pt x="732" y="78"/>
                  </a:lnTo>
                  <a:lnTo>
                    <a:pt x="732" y="67"/>
                  </a:lnTo>
                  <a:lnTo>
                    <a:pt x="710" y="22"/>
                  </a:lnTo>
                  <a:lnTo>
                    <a:pt x="699" y="11"/>
                  </a:lnTo>
                  <a:lnTo>
                    <a:pt x="677" y="0"/>
                  </a:lnTo>
                  <a:lnTo>
                    <a:pt x="588" y="0"/>
                  </a:lnTo>
                  <a:lnTo>
                    <a:pt x="555" y="22"/>
                  </a:lnTo>
                  <a:lnTo>
                    <a:pt x="521" y="33"/>
                  </a:lnTo>
                  <a:lnTo>
                    <a:pt x="477" y="67"/>
                  </a:lnTo>
                  <a:lnTo>
                    <a:pt x="433" y="33"/>
                  </a:lnTo>
                  <a:lnTo>
                    <a:pt x="377" y="22"/>
                  </a:lnTo>
                  <a:lnTo>
                    <a:pt x="344" y="11"/>
                  </a:lnTo>
                  <a:lnTo>
                    <a:pt x="311" y="11"/>
                  </a:lnTo>
                  <a:lnTo>
                    <a:pt x="211" y="33"/>
                  </a:lnTo>
                  <a:lnTo>
                    <a:pt x="122" y="90"/>
                  </a:lnTo>
                  <a:lnTo>
                    <a:pt x="67" y="157"/>
                  </a:lnTo>
                  <a:lnTo>
                    <a:pt x="44" y="247"/>
                  </a:lnTo>
                  <a:lnTo>
                    <a:pt x="56" y="303"/>
                  </a:lnTo>
                  <a:lnTo>
                    <a:pt x="67" y="348"/>
                  </a:lnTo>
                  <a:lnTo>
                    <a:pt x="100" y="381"/>
                  </a:lnTo>
                  <a:lnTo>
                    <a:pt x="122" y="415"/>
                  </a:lnTo>
                  <a:lnTo>
                    <a:pt x="111" y="438"/>
                  </a:lnTo>
                  <a:lnTo>
                    <a:pt x="89" y="471"/>
                  </a:lnTo>
                  <a:lnTo>
                    <a:pt x="78" y="505"/>
                  </a:lnTo>
                  <a:lnTo>
                    <a:pt x="78" y="595"/>
                  </a:lnTo>
                  <a:lnTo>
                    <a:pt x="89" y="628"/>
                  </a:lnTo>
                  <a:lnTo>
                    <a:pt x="111" y="662"/>
                  </a:lnTo>
                  <a:lnTo>
                    <a:pt x="144" y="696"/>
                  </a:lnTo>
                  <a:lnTo>
                    <a:pt x="89" y="718"/>
                  </a:lnTo>
                  <a:lnTo>
                    <a:pt x="56" y="741"/>
                  </a:lnTo>
                  <a:lnTo>
                    <a:pt x="22" y="785"/>
                  </a:lnTo>
                  <a:lnTo>
                    <a:pt x="0" y="819"/>
                  </a:lnTo>
                  <a:lnTo>
                    <a:pt x="0" y="853"/>
                  </a:lnTo>
                  <a:lnTo>
                    <a:pt x="22" y="931"/>
                  </a:lnTo>
                  <a:lnTo>
                    <a:pt x="100" y="999"/>
                  </a:lnTo>
                  <a:lnTo>
                    <a:pt x="211" y="1044"/>
                  </a:lnTo>
                  <a:lnTo>
                    <a:pt x="355" y="1066"/>
                  </a:lnTo>
                  <a:lnTo>
                    <a:pt x="488" y="1055"/>
                  </a:lnTo>
                  <a:lnTo>
                    <a:pt x="599" y="1010"/>
                  </a:lnTo>
                  <a:lnTo>
                    <a:pt x="677" y="943"/>
                  </a:lnTo>
                  <a:lnTo>
                    <a:pt x="710" y="853"/>
                  </a:lnTo>
                  <a:lnTo>
                    <a:pt x="699" y="785"/>
                  </a:lnTo>
                  <a:lnTo>
                    <a:pt x="666" y="729"/>
                  </a:lnTo>
                  <a:lnTo>
                    <a:pt x="599" y="673"/>
                  </a:lnTo>
                  <a:lnTo>
                    <a:pt x="510" y="640"/>
                  </a:lnTo>
                  <a:lnTo>
                    <a:pt x="422" y="628"/>
                  </a:lnTo>
                  <a:lnTo>
                    <a:pt x="222" y="628"/>
                  </a:lnTo>
                  <a:lnTo>
                    <a:pt x="211" y="617"/>
                  </a:lnTo>
                  <a:lnTo>
                    <a:pt x="178" y="606"/>
                  </a:lnTo>
                  <a:lnTo>
                    <a:pt x="155" y="595"/>
                  </a:lnTo>
                  <a:lnTo>
                    <a:pt x="133" y="572"/>
                  </a:lnTo>
                  <a:lnTo>
                    <a:pt x="122" y="550"/>
                  </a:lnTo>
                  <a:lnTo>
                    <a:pt x="122" y="505"/>
                  </a:lnTo>
                  <a:lnTo>
                    <a:pt x="133" y="471"/>
                  </a:lnTo>
                  <a:lnTo>
                    <a:pt x="155" y="438"/>
                  </a:lnTo>
                  <a:close/>
                  <a:moveTo>
                    <a:pt x="355" y="1021"/>
                  </a:moveTo>
                  <a:lnTo>
                    <a:pt x="244" y="1010"/>
                  </a:lnTo>
                  <a:lnTo>
                    <a:pt x="155" y="976"/>
                  </a:lnTo>
                  <a:lnTo>
                    <a:pt x="100" y="920"/>
                  </a:lnTo>
                  <a:lnTo>
                    <a:pt x="78" y="853"/>
                  </a:lnTo>
                  <a:lnTo>
                    <a:pt x="89" y="808"/>
                  </a:lnTo>
                  <a:lnTo>
                    <a:pt x="111" y="774"/>
                  </a:lnTo>
                  <a:lnTo>
                    <a:pt x="133" y="752"/>
                  </a:lnTo>
                  <a:lnTo>
                    <a:pt x="178" y="729"/>
                  </a:lnTo>
                  <a:lnTo>
                    <a:pt x="211" y="718"/>
                  </a:lnTo>
                  <a:lnTo>
                    <a:pt x="399" y="718"/>
                  </a:lnTo>
                  <a:lnTo>
                    <a:pt x="477" y="729"/>
                  </a:lnTo>
                  <a:lnTo>
                    <a:pt x="555" y="752"/>
                  </a:lnTo>
                  <a:lnTo>
                    <a:pt x="599" y="785"/>
                  </a:lnTo>
                  <a:lnTo>
                    <a:pt x="621" y="853"/>
                  </a:lnTo>
                  <a:lnTo>
                    <a:pt x="588" y="943"/>
                  </a:lnTo>
                  <a:lnTo>
                    <a:pt x="488" y="999"/>
                  </a:lnTo>
                  <a:lnTo>
                    <a:pt x="355" y="10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6" name="Freeform 76"/>
            <p:cNvSpPr>
              <a:spLocks/>
            </p:cNvSpPr>
            <p:nvPr/>
          </p:nvSpPr>
          <p:spPr bwMode="auto">
            <a:xfrm>
              <a:off x="11110" y="9095"/>
              <a:ext cx="798" cy="1122"/>
            </a:xfrm>
            <a:custGeom>
              <a:avLst/>
              <a:gdLst/>
              <a:ahLst/>
              <a:cxnLst>
                <a:cxn ang="0">
                  <a:pos x="676" y="718"/>
                </a:cxn>
                <a:cxn ang="0">
                  <a:pos x="676" y="606"/>
                </a:cxn>
                <a:cxn ang="0">
                  <a:pos x="654" y="527"/>
                </a:cxn>
                <a:cxn ang="0">
                  <a:pos x="621" y="471"/>
                </a:cxn>
                <a:cxn ang="0">
                  <a:pos x="610" y="449"/>
                </a:cxn>
                <a:cxn ang="0">
                  <a:pos x="577" y="438"/>
                </a:cxn>
                <a:cxn ang="0">
                  <a:pos x="554" y="415"/>
                </a:cxn>
                <a:cxn ang="0">
                  <a:pos x="510" y="415"/>
                </a:cxn>
                <a:cxn ang="0">
                  <a:pos x="455" y="404"/>
                </a:cxn>
                <a:cxn ang="0">
                  <a:pos x="366" y="426"/>
                </a:cxn>
                <a:cxn ang="0">
                  <a:pos x="299" y="460"/>
                </a:cxn>
                <a:cxn ang="0">
                  <a:pos x="255" y="516"/>
                </a:cxn>
                <a:cxn ang="0">
                  <a:pos x="222" y="561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9"/>
                </a:cxn>
                <a:cxn ang="0">
                  <a:pos x="100" y="79"/>
                </a:cxn>
                <a:cxn ang="0">
                  <a:pos x="122" y="123"/>
                </a:cxn>
                <a:cxn ang="0">
                  <a:pos x="122" y="1033"/>
                </a:cxn>
                <a:cxn ang="0">
                  <a:pos x="111" y="1055"/>
                </a:cxn>
                <a:cxn ang="0">
                  <a:pos x="89" y="1066"/>
                </a:cxn>
                <a:cxn ang="0">
                  <a:pos x="44" y="1066"/>
                </a:cxn>
                <a:cxn ang="0">
                  <a:pos x="0" y="1077"/>
                </a:cxn>
                <a:cxn ang="0">
                  <a:pos x="0" y="1122"/>
                </a:cxn>
                <a:cxn ang="0">
                  <a:pos x="355" y="1122"/>
                </a:cxn>
                <a:cxn ang="0">
                  <a:pos x="355" y="1077"/>
                </a:cxn>
                <a:cxn ang="0">
                  <a:pos x="310" y="1077"/>
                </a:cxn>
                <a:cxn ang="0">
                  <a:pos x="277" y="1066"/>
                </a:cxn>
                <a:cxn ang="0">
                  <a:pos x="255" y="1066"/>
                </a:cxn>
                <a:cxn ang="0">
                  <a:pos x="233" y="1055"/>
                </a:cxn>
                <a:cxn ang="0">
                  <a:pos x="233" y="707"/>
                </a:cxn>
                <a:cxn ang="0">
                  <a:pos x="255" y="595"/>
                </a:cxn>
                <a:cxn ang="0">
                  <a:pos x="299" y="505"/>
                </a:cxn>
                <a:cxn ang="0">
                  <a:pos x="366" y="460"/>
                </a:cxn>
                <a:cxn ang="0">
                  <a:pos x="444" y="438"/>
                </a:cxn>
                <a:cxn ang="0">
                  <a:pos x="510" y="460"/>
                </a:cxn>
                <a:cxn ang="0">
                  <a:pos x="543" y="494"/>
                </a:cxn>
                <a:cxn ang="0">
                  <a:pos x="554" y="550"/>
                </a:cxn>
                <a:cxn ang="0">
                  <a:pos x="566" y="617"/>
                </a:cxn>
                <a:cxn ang="0">
                  <a:pos x="566" y="1033"/>
                </a:cxn>
                <a:cxn ang="0">
                  <a:pos x="554" y="1055"/>
                </a:cxn>
                <a:cxn ang="0">
                  <a:pos x="532" y="1066"/>
                </a:cxn>
                <a:cxn ang="0">
                  <a:pos x="488" y="1066"/>
                </a:cxn>
                <a:cxn ang="0">
                  <a:pos x="444" y="1077"/>
                </a:cxn>
                <a:cxn ang="0">
                  <a:pos x="444" y="1122"/>
                </a:cxn>
                <a:cxn ang="0">
                  <a:pos x="798" y="1122"/>
                </a:cxn>
                <a:cxn ang="0">
                  <a:pos x="798" y="1077"/>
                </a:cxn>
                <a:cxn ang="0">
                  <a:pos x="754" y="1077"/>
                </a:cxn>
                <a:cxn ang="0">
                  <a:pos x="721" y="1066"/>
                </a:cxn>
                <a:cxn ang="0">
                  <a:pos x="699" y="1066"/>
                </a:cxn>
                <a:cxn ang="0">
                  <a:pos x="676" y="1044"/>
                </a:cxn>
                <a:cxn ang="0">
                  <a:pos x="676" y="1021"/>
                </a:cxn>
                <a:cxn ang="0">
                  <a:pos x="676" y="718"/>
                </a:cxn>
              </a:cxnLst>
              <a:rect l="0" t="0" r="r" b="b"/>
              <a:pathLst>
                <a:path w="798" h="1122">
                  <a:moveTo>
                    <a:pt x="676" y="718"/>
                  </a:moveTo>
                  <a:lnTo>
                    <a:pt x="676" y="606"/>
                  </a:lnTo>
                  <a:lnTo>
                    <a:pt x="654" y="527"/>
                  </a:lnTo>
                  <a:lnTo>
                    <a:pt x="621" y="471"/>
                  </a:lnTo>
                  <a:lnTo>
                    <a:pt x="610" y="449"/>
                  </a:lnTo>
                  <a:lnTo>
                    <a:pt x="577" y="438"/>
                  </a:lnTo>
                  <a:lnTo>
                    <a:pt x="554" y="415"/>
                  </a:lnTo>
                  <a:lnTo>
                    <a:pt x="510" y="415"/>
                  </a:lnTo>
                  <a:lnTo>
                    <a:pt x="455" y="404"/>
                  </a:lnTo>
                  <a:lnTo>
                    <a:pt x="366" y="426"/>
                  </a:lnTo>
                  <a:lnTo>
                    <a:pt x="299" y="460"/>
                  </a:lnTo>
                  <a:lnTo>
                    <a:pt x="255" y="516"/>
                  </a:lnTo>
                  <a:lnTo>
                    <a:pt x="222" y="561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9"/>
                  </a:lnTo>
                  <a:lnTo>
                    <a:pt x="100" y="79"/>
                  </a:lnTo>
                  <a:lnTo>
                    <a:pt x="122" y="123"/>
                  </a:lnTo>
                  <a:lnTo>
                    <a:pt x="122" y="1033"/>
                  </a:lnTo>
                  <a:lnTo>
                    <a:pt x="111" y="1055"/>
                  </a:lnTo>
                  <a:lnTo>
                    <a:pt x="89" y="1066"/>
                  </a:lnTo>
                  <a:lnTo>
                    <a:pt x="44" y="1066"/>
                  </a:lnTo>
                  <a:lnTo>
                    <a:pt x="0" y="1077"/>
                  </a:lnTo>
                  <a:lnTo>
                    <a:pt x="0" y="1122"/>
                  </a:lnTo>
                  <a:lnTo>
                    <a:pt x="355" y="1122"/>
                  </a:lnTo>
                  <a:lnTo>
                    <a:pt x="355" y="1077"/>
                  </a:lnTo>
                  <a:lnTo>
                    <a:pt x="310" y="1077"/>
                  </a:lnTo>
                  <a:lnTo>
                    <a:pt x="277" y="1066"/>
                  </a:lnTo>
                  <a:lnTo>
                    <a:pt x="255" y="1066"/>
                  </a:lnTo>
                  <a:lnTo>
                    <a:pt x="233" y="1055"/>
                  </a:lnTo>
                  <a:lnTo>
                    <a:pt x="233" y="707"/>
                  </a:lnTo>
                  <a:lnTo>
                    <a:pt x="255" y="595"/>
                  </a:lnTo>
                  <a:lnTo>
                    <a:pt x="299" y="505"/>
                  </a:lnTo>
                  <a:lnTo>
                    <a:pt x="366" y="460"/>
                  </a:lnTo>
                  <a:lnTo>
                    <a:pt x="444" y="438"/>
                  </a:lnTo>
                  <a:lnTo>
                    <a:pt x="510" y="460"/>
                  </a:lnTo>
                  <a:lnTo>
                    <a:pt x="543" y="494"/>
                  </a:lnTo>
                  <a:lnTo>
                    <a:pt x="554" y="550"/>
                  </a:lnTo>
                  <a:lnTo>
                    <a:pt x="566" y="617"/>
                  </a:lnTo>
                  <a:lnTo>
                    <a:pt x="566" y="1033"/>
                  </a:lnTo>
                  <a:lnTo>
                    <a:pt x="554" y="1055"/>
                  </a:lnTo>
                  <a:lnTo>
                    <a:pt x="532" y="1066"/>
                  </a:lnTo>
                  <a:lnTo>
                    <a:pt x="488" y="1066"/>
                  </a:lnTo>
                  <a:lnTo>
                    <a:pt x="444" y="1077"/>
                  </a:lnTo>
                  <a:lnTo>
                    <a:pt x="444" y="1122"/>
                  </a:lnTo>
                  <a:lnTo>
                    <a:pt x="798" y="1122"/>
                  </a:lnTo>
                  <a:lnTo>
                    <a:pt x="798" y="1077"/>
                  </a:lnTo>
                  <a:lnTo>
                    <a:pt x="754" y="1077"/>
                  </a:lnTo>
                  <a:lnTo>
                    <a:pt x="721" y="1066"/>
                  </a:lnTo>
                  <a:lnTo>
                    <a:pt x="699" y="1066"/>
                  </a:lnTo>
                  <a:lnTo>
                    <a:pt x="676" y="1044"/>
                  </a:lnTo>
                  <a:lnTo>
                    <a:pt x="676" y="1021"/>
                  </a:lnTo>
                  <a:lnTo>
                    <a:pt x="676" y="7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7" name="Freeform 77"/>
            <p:cNvSpPr>
              <a:spLocks/>
            </p:cNvSpPr>
            <p:nvPr/>
          </p:nvSpPr>
          <p:spPr bwMode="auto">
            <a:xfrm>
              <a:off x="11931" y="9218"/>
              <a:ext cx="499" cy="1022"/>
            </a:xfrm>
            <a:custGeom>
              <a:avLst/>
              <a:gdLst/>
              <a:ahLst/>
              <a:cxnLst>
                <a:cxn ang="0">
                  <a:pos x="244" y="348"/>
                </a:cxn>
                <a:cxn ang="0">
                  <a:pos x="477" y="348"/>
                </a:cxn>
                <a:cxn ang="0">
                  <a:pos x="477" y="303"/>
                </a:cxn>
                <a:cxn ang="0">
                  <a:pos x="244" y="303"/>
                </a:cxn>
                <a:cxn ang="0">
                  <a:pos x="244" y="0"/>
                </a:cxn>
                <a:cxn ang="0">
                  <a:pos x="199" y="0"/>
                </a:cxn>
                <a:cxn ang="0">
                  <a:pos x="199" y="90"/>
                </a:cxn>
                <a:cxn ang="0">
                  <a:pos x="177" y="169"/>
                </a:cxn>
                <a:cxn ang="0">
                  <a:pos x="133" y="236"/>
                </a:cxn>
                <a:cxn ang="0">
                  <a:pos x="77" y="292"/>
                </a:cxn>
                <a:cxn ang="0">
                  <a:pos x="0" y="315"/>
                </a:cxn>
                <a:cxn ang="0">
                  <a:pos x="0" y="348"/>
                </a:cxn>
                <a:cxn ang="0">
                  <a:pos x="133" y="348"/>
                </a:cxn>
                <a:cxn ang="0">
                  <a:pos x="133" y="797"/>
                </a:cxn>
                <a:cxn ang="0">
                  <a:pos x="144" y="898"/>
                </a:cxn>
                <a:cxn ang="0">
                  <a:pos x="188" y="966"/>
                </a:cxn>
                <a:cxn ang="0">
                  <a:pos x="244" y="999"/>
                </a:cxn>
                <a:cxn ang="0">
                  <a:pos x="299" y="1011"/>
                </a:cxn>
                <a:cxn ang="0">
                  <a:pos x="344" y="1022"/>
                </a:cxn>
                <a:cxn ang="0">
                  <a:pos x="410" y="999"/>
                </a:cxn>
                <a:cxn ang="0">
                  <a:pos x="466" y="943"/>
                </a:cxn>
                <a:cxn ang="0">
                  <a:pos x="488" y="876"/>
                </a:cxn>
                <a:cxn ang="0">
                  <a:pos x="499" y="797"/>
                </a:cxn>
                <a:cxn ang="0">
                  <a:pos x="499" y="708"/>
                </a:cxn>
                <a:cxn ang="0">
                  <a:pos x="454" y="708"/>
                </a:cxn>
                <a:cxn ang="0">
                  <a:pos x="454" y="853"/>
                </a:cxn>
                <a:cxn ang="0">
                  <a:pos x="443" y="898"/>
                </a:cxn>
                <a:cxn ang="0">
                  <a:pos x="421" y="932"/>
                </a:cxn>
                <a:cxn ang="0">
                  <a:pos x="377" y="977"/>
                </a:cxn>
                <a:cxn ang="0">
                  <a:pos x="321" y="977"/>
                </a:cxn>
                <a:cxn ang="0">
                  <a:pos x="277" y="932"/>
                </a:cxn>
                <a:cxn ang="0">
                  <a:pos x="244" y="865"/>
                </a:cxn>
                <a:cxn ang="0">
                  <a:pos x="244" y="797"/>
                </a:cxn>
                <a:cxn ang="0">
                  <a:pos x="244" y="348"/>
                </a:cxn>
              </a:cxnLst>
              <a:rect l="0" t="0" r="r" b="b"/>
              <a:pathLst>
                <a:path w="499" h="1022">
                  <a:moveTo>
                    <a:pt x="244" y="348"/>
                  </a:moveTo>
                  <a:lnTo>
                    <a:pt x="477" y="348"/>
                  </a:lnTo>
                  <a:lnTo>
                    <a:pt x="477" y="303"/>
                  </a:lnTo>
                  <a:lnTo>
                    <a:pt x="244" y="303"/>
                  </a:lnTo>
                  <a:lnTo>
                    <a:pt x="244" y="0"/>
                  </a:lnTo>
                  <a:lnTo>
                    <a:pt x="199" y="0"/>
                  </a:lnTo>
                  <a:lnTo>
                    <a:pt x="199" y="90"/>
                  </a:lnTo>
                  <a:lnTo>
                    <a:pt x="177" y="169"/>
                  </a:lnTo>
                  <a:lnTo>
                    <a:pt x="133" y="236"/>
                  </a:lnTo>
                  <a:lnTo>
                    <a:pt x="77" y="292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133" y="348"/>
                  </a:lnTo>
                  <a:lnTo>
                    <a:pt x="133" y="797"/>
                  </a:lnTo>
                  <a:lnTo>
                    <a:pt x="144" y="898"/>
                  </a:lnTo>
                  <a:lnTo>
                    <a:pt x="188" y="966"/>
                  </a:lnTo>
                  <a:lnTo>
                    <a:pt x="244" y="999"/>
                  </a:lnTo>
                  <a:lnTo>
                    <a:pt x="299" y="1011"/>
                  </a:lnTo>
                  <a:lnTo>
                    <a:pt x="344" y="1022"/>
                  </a:lnTo>
                  <a:lnTo>
                    <a:pt x="410" y="999"/>
                  </a:lnTo>
                  <a:lnTo>
                    <a:pt x="466" y="943"/>
                  </a:lnTo>
                  <a:lnTo>
                    <a:pt x="488" y="876"/>
                  </a:lnTo>
                  <a:lnTo>
                    <a:pt x="499" y="797"/>
                  </a:lnTo>
                  <a:lnTo>
                    <a:pt x="499" y="708"/>
                  </a:lnTo>
                  <a:lnTo>
                    <a:pt x="454" y="708"/>
                  </a:lnTo>
                  <a:lnTo>
                    <a:pt x="454" y="853"/>
                  </a:lnTo>
                  <a:lnTo>
                    <a:pt x="443" y="898"/>
                  </a:lnTo>
                  <a:lnTo>
                    <a:pt x="421" y="932"/>
                  </a:lnTo>
                  <a:lnTo>
                    <a:pt x="377" y="977"/>
                  </a:lnTo>
                  <a:lnTo>
                    <a:pt x="321" y="977"/>
                  </a:lnTo>
                  <a:lnTo>
                    <a:pt x="277" y="932"/>
                  </a:lnTo>
                  <a:lnTo>
                    <a:pt x="244" y="865"/>
                  </a:lnTo>
                  <a:lnTo>
                    <a:pt x="244" y="797"/>
                  </a:lnTo>
                  <a:lnTo>
                    <a:pt x="244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8" name="Freeform 78"/>
            <p:cNvSpPr>
              <a:spLocks/>
            </p:cNvSpPr>
            <p:nvPr/>
          </p:nvSpPr>
          <p:spPr bwMode="auto">
            <a:xfrm>
              <a:off x="12574" y="9072"/>
              <a:ext cx="521" cy="1145"/>
            </a:xfrm>
            <a:custGeom>
              <a:avLst/>
              <a:gdLst/>
              <a:ahLst/>
              <a:cxnLst>
                <a:cxn ang="0">
                  <a:pos x="233" y="494"/>
                </a:cxn>
                <a:cxn ang="0">
                  <a:pos x="410" y="494"/>
                </a:cxn>
                <a:cxn ang="0">
                  <a:pos x="410" y="449"/>
                </a:cxn>
                <a:cxn ang="0">
                  <a:pos x="222" y="449"/>
                </a:cxn>
                <a:cxn ang="0">
                  <a:pos x="222" y="259"/>
                </a:cxn>
                <a:cxn ang="0">
                  <a:pos x="233" y="169"/>
                </a:cxn>
                <a:cxn ang="0">
                  <a:pos x="277" y="102"/>
                </a:cxn>
                <a:cxn ang="0">
                  <a:pos x="322" y="57"/>
                </a:cxn>
                <a:cxn ang="0">
                  <a:pos x="377" y="45"/>
                </a:cxn>
                <a:cxn ang="0">
                  <a:pos x="399" y="45"/>
                </a:cxn>
                <a:cxn ang="0">
                  <a:pos x="422" y="57"/>
                </a:cxn>
                <a:cxn ang="0">
                  <a:pos x="410" y="57"/>
                </a:cxn>
                <a:cxn ang="0">
                  <a:pos x="388" y="68"/>
                </a:cxn>
                <a:cxn ang="0">
                  <a:pos x="377" y="90"/>
                </a:cxn>
                <a:cxn ang="0">
                  <a:pos x="377" y="146"/>
                </a:cxn>
                <a:cxn ang="0">
                  <a:pos x="399" y="169"/>
                </a:cxn>
                <a:cxn ang="0">
                  <a:pos x="444" y="191"/>
                </a:cxn>
                <a:cxn ang="0">
                  <a:pos x="477" y="180"/>
                </a:cxn>
                <a:cxn ang="0">
                  <a:pos x="499" y="169"/>
                </a:cxn>
                <a:cxn ang="0">
                  <a:pos x="510" y="146"/>
                </a:cxn>
                <a:cxn ang="0">
                  <a:pos x="521" y="113"/>
                </a:cxn>
                <a:cxn ang="0">
                  <a:pos x="510" y="79"/>
                </a:cxn>
                <a:cxn ang="0">
                  <a:pos x="488" y="45"/>
                </a:cxn>
                <a:cxn ang="0">
                  <a:pos x="455" y="23"/>
                </a:cxn>
                <a:cxn ang="0">
                  <a:pos x="422" y="12"/>
                </a:cxn>
                <a:cxn ang="0">
                  <a:pos x="377" y="0"/>
                </a:cxn>
                <a:cxn ang="0">
                  <a:pos x="288" y="23"/>
                </a:cxn>
                <a:cxn ang="0">
                  <a:pos x="211" y="68"/>
                </a:cxn>
                <a:cxn ang="0">
                  <a:pos x="144" y="146"/>
                </a:cxn>
                <a:cxn ang="0">
                  <a:pos x="122" y="259"/>
                </a:cxn>
                <a:cxn ang="0">
                  <a:pos x="122" y="449"/>
                </a:cxn>
                <a:cxn ang="0">
                  <a:pos x="0" y="449"/>
                </a:cxn>
                <a:cxn ang="0">
                  <a:pos x="0" y="494"/>
                </a:cxn>
                <a:cxn ang="0">
                  <a:pos x="122" y="494"/>
                </a:cxn>
                <a:cxn ang="0">
                  <a:pos x="122" y="1056"/>
                </a:cxn>
                <a:cxn ang="0">
                  <a:pos x="111" y="1078"/>
                </a:cxn>
                <a:cxn ang="0">
                  <a:pos x="100" y="1089"/>
                </a:cxn>
                <a:cxn ang="0">
                  <a:pos x="44" y="1089"/>
                </a:cxn>
                <a:cxn ang="0">
                  <a:pos x="0" y="1100"/>
                </a:cxn>
                <a:cxn ang="0">
                  <a:pos x="0" y="1145"/>
                </a:cxn>
                <a:cxn ang="0">
                  <a:pos x="388" y="1145"/>
                </a:cxn>
                <a:cxn ang="0">
                  <a:pos x="388" y="1100"/>
                </a:cxn>
                <a:cxn ang="0">
                  <a:pos x="300" y="1100"/>
                </a:cxn>
                <a:cxn ang="0">
                  <a:pos x="266" y="1089"/>
                </a:cxn>
                <a:cxn ang="0">
                  <a:pos x="244" y="1078"/>
                </a:cxn>
                <a:cxn ang="0">
                  <a:pos x="233" y="1067"/>
                </a:cxn>
                <a:cxn ang="0">
                  <a:pos x="233" y="1022"/>
                </a:cxn>
                <a:cxn ang="0">
                  <a:pos x="233" y="494"/>
                </a:cxn>
              </a:cxnLst>
              <a:rect l="0" t="0" r="r" b="b"/>
              <a:pathLst>
                <a:path w="521" h="1145">
                  <a:moveTo>
                    <a:pt x="233" y="494"/>
                  </a:moveTo>
                  <a:lnTo>
                    <a:pt x="410" y="494"/>
                  </a:lnTo>
                  <a:lnTo>
                    <a:pt x="410" y="449"/>
                  </a:lnTo>
                  <a:lnTo>
                    <a:pt x="222" y="449"/>
                  </a:lnTo>
                  <a:lnTo>
                    <a:pt x="222" y="259"/>
                  </a:lnTo>
                  <a:lnTo>
                    <a:pt x="233" y="169"/>
                  </a:lnTo>
                  <a:lnTo>
                    <a:pt x="277" y="102"/>
                  </a:lnTo>
                  <a:lnTo>
                    <a:pt x="322" y="57"/>
                  </a:lnTo>
                  <a:lnTo>
                    <a:pt x="377" y="45"/>
                  </a:lnTo>
                  <a:lnTo>
                    <a:pt x="399" y="45"/>
                  </a:lnTo>
                  <a:lnTo>
                    <a:pt x="422" y="57"/>
                  </a:lnTo>
                  <a:lnTo>
                    <a:pt x="410" y="57"/>
                  </a:lnTo>
                  <a:lnTo>
                    <a:pt x="388" y="68"/>
                  </a:lnTo>
                  <a:lnTo>
                    <a:pt x="377" y="90"/>
                  </a:lnTo>
                  <a:lnTo>
                    <a:pt x="377" y="146"/>
                  </a:lnTo>
                  <a:lnTo>
                    <a:pt x="399" y="169"/>
                  </a:lnTo>
                  <a:lnTo>
                    <a:pt x="444" y="191"/>
                  </a:lnTo>
                  <a:lnTo>
                    <a:pt x="477" y="180"/>
                  </a:lnTo>
                  <a:lnTo>
                    <a:pt x="499" y="169"/>
                  </a:lnTo>
                  <a:lnTo>
                    <a:pt x="510" y="146"/>
                  </a:lnTo>
                  <a:lnTo>
                    <a:pt x="521" y="113"/>
                  </a:lnTo>
                  <a:lnTo>
                    <a:pt x="510" y="79"/>
                  </a:lnTo>
                  <a:lnTo>
                    <a:pt x="488" y="45"/>
                  </a:lnTo>
                  <a:lnTo>
                    <a:pt x="455" y="23"/>
                  </a:lnTo>
                  <a:lnTo>
                    <a:pt x="422" y="12"/>
                  </a:lnTo>
                  <a:lnTo>
                    <a:pt x="377" y="0"/>
                  </a:lnTo>
                  <a:lnTo>
                    <a:pt x="288" y="23"/>
                  </a:lnTo>
                  <a:lnTo>
                    <a:pt x="211" y="68"/>
                  </a:lnTo>
                  <a:lnTo>
                    <a:pt x="144" y="146"/>
                  </a:lnTo>
                  <a:lnTo>
                    <a:pt x="122" y="259"/>
                  </a:lnTo>
                  <a:lnTo>
                    <a:pt x="122" y="449"/>
                  </a:lnTo>
                  <a:lnTo>
                    <a:pt x="0" y="449"/>
                  </a:lnTo>
                  <a:lnTo>
                    <a:pt x="0" y="494"/>
                  </a:lnTo>
                  <a:lnTo>
                    <a:pt x="122" y="494"/>
                  </a:lnTo>
                  <a:lnTo>
                    <a:pt x="122" y="1056"/>
                  </a:lnTo>
                  <a:lnTo>
                    <a:pt x="111" y="1078"/>
                  </a:lnTo>
                  <a:lnTo>
                    <a:pt x="100" y="1089"/>
                  </a:lnTo>
                  <a:lnTo>
                    <a:pt x="44" y="1089"/>
                  </a:lnTo>
                  <a:lnTo>
                    <a:pt x="0" y="1100"/>
                  </a:lnTo>
                  <a:lnTo>
                    <a:pt x="0" y="1145"/>
                  </a:lnTo>
                  <a:lnTo>
                    <a:pt x="388" y="1145"/>
                  </a:lnTo>
                  <a:lnTo>
                    <a:pt x="388" y="1100"/>
                  </a:lnTo>
                  <a:lnTo>
                    <a:pt x="300" y="1100"/>
                  </a:lnTo>
                  <a:lnTo>
                    <a:pt x="266" y="1089"/>
                  </a:lnTo>
                  <a:lnTo>
                    <a:pt x="244" y="1078"/>
                  </a:lnTo>
                  <a:lnTo>
                    <a:pt x="233" y="1067"/>
                  </a:lnTo>
                  <a:lnTo>
                    <a:pt x="233" y="1022"/>
                  </a:lnTo>
                  <a:lnTo>
                    <a:pt x="233" y="4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19" name="Freeform 79"/>
            <p:cNvSpPr>
              <a:spLocks noEditPoints="1"/>
            </p:cNvSpPr>
            <p:nvPr/>
          </p:nvSpPr>
          <p:spPr bwMode="auto">
            <a:xfrm>
              <a:off x="13051" y="9488"/>
              <a:ext cx="710" cy="752"/>
            </a:xfrm>
            <a:custGeom>
              <a:avLst/>
              <a:gdLst/>
              <a:ahLst/>
              <a:cxnLst>
                <a:cxn ang="0">
                  <a:pos x="710" y="381"/>
                </a:cxn>
                <a:cxn ang="0">
                  <a:pos x="688" y="235"/>
                </a:cxn>
                <a:cxn ang="0">
                  <a:pos x="610" y="112"/>
                </a:cxn>
                <a:cxn ang="0">
                  <a:pos x="499" y="33"/>
                </a:cxn>
                <a:cxn ang="0">
                  <a:pos x="355" y="0"/>
                </a:cxn>
                <a:cxn ang="0">
                  <a:pos x="222" y="33"/>
                </a:cxn>
                <a:cxn ang="0">
                  <a:pos x="100" y="112"/>
                </a:cxn>
                <a:cxn ang="0">
                  <a:pos x="33" y="235"/>
                </a:cxn>
                <a:cxn ang="0">
                  <a:pos x="0" y="381"/>
                </a:cxn>
                <a:cxn ang="0">
                  <a:pos x="33" y="527"/>
                </a:cxn>
                <a:cxn ang="0">
                  <a:pos x="111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88" y="718"/>
                </a:cxn>
                <a:cxn ang="0">
                  <a:pos x="610" y="640"/>
                </a:cxn>
                <a:cxn ang="0">
                  <a:pos x="688" y="527"/>
                </a:cxn>
                <a:cxn ang="0">
                  <a:pos x="710" y="381"/>
                </a:cxn>
                <a:cxn ang="0">
                  <a:pos x="355" y="707"/>
                </a:cxn>
                <a:cxn ang="0">
                  <a:pos x="288" y="696"/>
                </a:cxn>
                <a:cxn ang="0">
                  <a:pos x="222" y="662"/>
                </a:cxn>
                <a:cxn ang="0">
                  <a:pos x="177" y="595"/>
                </a:cxn>
                <a:cxn ang="0">
                  <a:pos x="144" y="516"/>
                </a:cxn>
                <a:cxn ang="0">
                  <a:pos x="133" y="438"/>
                </a:cxn>
                <a:cxn ang="0">
                  <a:pos x="133" y="370"/>
                </a:cxn>
                <a:cxn ang="0">
                  <a:pos x="144" y="258"/>
                </a:cxn>
                <a:cxn ang="0">
                  <a:pos x="177" y="146"/>
                </a:cxn>
                <a:cxn ang="0">
                  <a:pos x="222" y="90"/>
                </a:cxn>
                <a:cxn ang="0">
                  <a:pos x="288" y="56"/>
                </a:cxn>
                <a:cxn ang="0">
                  <a:pos x="355" y="45"/>
                </a:cxn>
                <a:cxn ang="0">
                  <a:pos x="422" y="56"/>
                </a:cxn>
                <a:cxn ang="0">
                  <a:pos x="488" y="90"/>
                </a:cxn>
                <a:cxn ang="0">
                  <a:pos x="532" y="146"/>
                </a:cxn>
                <a:cxn ang="0">
                  <a:pos x="566" y="224"/>
                </a:cxn>
                <a:cxn ang="0">
                  <a:pos x="577" y="303"/>
                </a:cxn>
                <a:cxn ang="0">
                  <a:pos x="577" y="471"/>
                </a:cxn>
                <a:cxn ang="0">
                  <a:pos x="544" y="583"/>
                </a:cxn>
                <a:cxn ang="0">
                  <a:pos x="499" y="651"/>
                </a:cxn>
                <a:cxn ang="0">
                  <a:pos x="433" y="696"/>
                </a:cxn>
                <a:cxn ang="0">
                  <a:pos x="355" y="707"/>
                </a:cxn>
              </a:cxnLst>
              <a:rect l="0" t="0" r="r" b="b"/>
              <a:pathLst>
                <a:path w="710" h="752">
                  <a:moveTo>
                    <a:pt x="710" y="381"/>
                  </a:moveTo>
                  <a:lnTo>
                    <a:pt x="688" y="235"/>
                  </a:lnTo>
                  <a:lnTo>
                    <a:pt x="610" y="112"/>
                  </a:lnTo>
                  <a:lnTo>
                    <a:pt x="499" y="33"/>
                  </a:lnTo>
                  <a:lnTo>
                    <a:pt x="355" y="0"/>
                  </a:lnTo>
                  <a:lnTo>
                    <a:pt x="222" y="33"/>
                  </a:lnTo>
                  <a:lnTo>
                    <a:pt x="100" y="112"/>
                  </a:lnTo>
                  <a:lnTo>
                    <a:pt x="33" y="235"/>
                  </a:lnTo>
                  <a:lnTo>
                    <a:pt x="0" y="381"/>
                  </a:lnTo>
                  <a:lnTo>
                    <a:pt x="33" y="527"/>
                  </a:lnTo>
                  <a:lnTo>
                    <a:pt x="111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88" y="718"/>
                  </a:lnTo>
                  <a:lnTo>
                    <a:pt x="610" y="640"/>
                  </a:lnTo>
                  <a:lnTo>
                    <a:pt x="688" y="527"/>
                  </a:lnTo>
                  <a:lnTo>
                    <a:pt x="710" y="381"/>
                  </a:lnTo>
                  <a:close/>
                  <a:moveTo>
                    <a:pt x="355" y="707"/>
                  </a:moveTo>
                  <a:lnTo>
                    <a:pt x="288" y="696"/>
                  </a:lnTo>
                  <a:lnTo>
                    <a:pt x="222" y="662"/>
                  </a:lnTo>
                  <a:lnTo>
                    <a:pt x="177" y="595"/>
                  </a:lnTo>
                  <a:lnTo>
                    <a:pt x="144" y="516"/>
                  </a:lnTo>
                  <a:lnTo>
                    <a:pt x="133" y="438"/>
                  </a:lnTo>
                  <a:lnTo>
                    <a:pt x="133" y="370"/>
                  </a:lnTo>
                  <a:lnTo>
                    <a:pt x="144" y="258"/>
                  </a:lnTo>
                  <a:lnTo>
                    <a:pt x="177" y="146"/>
                  </a:lnTo>
                  <a:lnTo>
                    <a:pt x="222" y="90"/>
                  </a:lnTo>
                  <a:lnTo>
                    <a:pt x="288" y="56"/>
                  </a:lnTo>
                  <a:lnTo>
                    <a:pt x="355" y="45"/>
                  </a:lnTo>
                  <a:lnTo>
                    <a:pt x="422" y="56"/>
                  </a:lnTo>
                  <a:lnTo>
                    <a:pt x="488" y="90"/>
                  </a:lnTo>
                  <a:lnTo>
                    <a:pt x="532" y="146"/>
                  </a:lnTo>
                  <a:lnTo>
                    <a:pt x="566" y="224"/>
                  </a:lnTo>
                  <a:lnTo>
                    <a:pt x="577" y="303"/>
                  </a:lnTo>
                  <a:lnTo>
                    <a:pt x="577" y="471"/>
                  </a:lnTo>
                  <a:lnTo>
                    <a:pt x="544" y="583"/>
                  </a:lnTo>
                  <a:lnTo>
                    <a:pt x="499" y="651"/>
                  </a:lnTo>
                  <a:lnTo>
                    <a:pt x="433" y="696"/>
                  </a:lnTo>
                  <a:lnTo>
                    <a:pt x="355" y="7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0" name="Freeform 80"/>
            <p:cNvSpPr>
              <a:spLocks/>
            </p:cNvSpPr>
            <p:nvPr/>
          </p:nvSpPr>
          <p:spPr bwMode="auto">
            <a:xfrm>
              <a:off x="13850" y="9499"/>
              <a:ext cx="543" cy="718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4" y="224"/>
                </a:cxn>
                <a:cxn ang="0">
                  <a:pos x="277" y="135"/>
                </a:cxn>
                <a:cxn ang="0">
                  <a:pos x="344" y="67"/>
                </a:cxn>
                <a:cxn ang="0">
                  <a:pos x="421" y="34"/>
                </a:cxn>
                <a:cxn ang="0">
                  <a:pos x="432" y="34"/>
                </a:cxn>
                <a:cxn ang="0">
                  <a:pos x="443" y="45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5"/>
                </a:cxn>
                <a:cxn ang="0">
                  <a:pos x="421" y="157"/>
                </a:cxn>
                <a:cxn ang="0">
                  <a:pos x="443" y="168"/>
                </a:cxn>
                <a:cxn ang="0">
                  <a:pos x="488" y="168"/>
                </a:cxn>
                <a:cxn ang="0">
                  <a:pos x="510" y="157"/>
                </a:cxn>
                <a:cxn ang="0">
                  <a:pos x="521" y="146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99" y="22"/>
                </a:cxn>
                <a:cxn ang="0">
                  <a:pos x="466" y="11"/>
                </a:cxn>
                <a:cxn ang="0">
                  <a:pos x="421" y="0"/>
                </a:cxn>
                <a:cxn ang="0">
                  <a:pos x="344" y="22"/>
                </a:cxn>
                <a:cxn ang="0">
                  <a:pos x="288" y="67"/>
                </a:cxn>
                <a:cxn ang="0">
                  <a:pos x="244" y="123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88" y="79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123"/>
                </a:cxn>
                <a:cxn ang="0">
                  <a:pos x="133" y="157"/>
                </a:cxn>
                <a:cxn ang="0">
                  <a:pos x="133" y="629"/>
                </a:cxn>
                <a:cxn ang="0">
                  <a:pos x="111" y="651"/>
                </a:cxn>
                <a:cxn ang="0">
                  <a:pos x="88" y="662"/>
                </a:cxn>
                <a:cxn ang="0">
                  <a:pos x="55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8" y="718"/>
                </a:cxn>
                <a:cxn ang="0">
                  <a:pos x="388" y="673"/>
                </a:cxn>
                <a:cxn ang="0">
                  <a:pos x="299" y="673"/>
                </a:cxn>
                <a:cxn ang="0">
                  <a:pos x="266" y="662"/>
                </a:cxn>
                <a:cxn ang="0">
                  <a:pos x="244" y="640"/>
                </a:cxn>
                <a:cxn ang="0">
                  <a:pos x="233" y="617"/>
                </a:cxn>
                <a:cxn ang="0">
                  <a:pos x="233" y="595"/>
                </a:cxn>
              </a:cxnLst>
              <a:rect l="0" t="0" r="r" b="b"/>
              <a:pathLst>
                <a:path w="543" h="718">
                  <a:moveTo>
                    <a:pt x="233" y="595"/>
                  </a:moveTo>
                  <a:lnTo>
                    <a:pt x="233" y="348"/>
                  </a:lnTo>
                  <a:lnTo>
                    <a:pt x="244" y="224"/>
                  </a:lnTo>
                  <a:lnTo>
                    <a:pt x="277" y="135"/>
                  </a:lnTo>
                  <a:lnTo>
                    <a:pt x="344" y="67"/>
                  </a:lnTo>
                  <a:lnTo>
                    <a:pt x="421" y="34"/>
                  </a:lnTo>
                  <a:lnTo>
                    <a:pt x="432" y="34"/>
                  </a:lnTo>
                  <a:lnTo>
                    <a:pt x="443" y="45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5"/>
                  </a:lnTo>
                  <a:lnTo>
                    <a:pt x="421" y="157"/>
                  </a:lnTo>
                  <a:lnTo>
                    <a:pt x="443" y="168"/>
                  </a:lnTo>
                  <a:lnTo>
                    <a:pt x="488" y="168"/>
                  </a:lnTo>
                  <a:lnTo>
                    <a:pt x="510" y="157"/>
                  </a:lnTo>
                  <a:lnTo>
                    <a:pt x="521" y="146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99" y="22"/>
                  </a:lnTo>
                  <a:lnTo>
                    <a:pt x="466" y="11"/>
                  </a:lnTo>
                  <a:lnTo>
                    <a:pt x="421" y="0"/>
                  </a:lnTo>
                  <a:lnTo>
                    <a:pt x="344" y="22"/>
                  </a:lnTo>
                  <a:lnTo>
                    <a:pt x="288" y="67"/>
                  </a:lnTo>
                  <a:lnTo>
                    <a:pt x="244" y="123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88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123"/>
                  </a:lnTo>
                  <a:lnTo>
                    <a:pt x="133" y="157"/>
                  </a:lnTo>
                  <a:lnTo>
                    <a:pt x="133" y="629"/>
                  </a:lnTo>
                  <a:lnTo>
                    <a:pt x="111" y="651"/>
                  </a:lnTo>
                  <a:lnTo>
                    <a:pt x="88" y="662"/>
                  </a:lnTo>
                  <a:lnTo>
                    <a:pt x="55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8" y="718"/>
                  </a:lnTo>
                  <a:lnTo>
                    <a:pt x="388" y="673"/>
                  </a:lnTo>
                  <a:lnTo>
                    <a:pt x="299" y="673"/>
                  </a:lnTo>
                  <a:lnTo>
                    <a:pt x="266" y="662"/>
                  </a:lnTo>
                  <a:lnTo>
                    <a:pt x="244" y="640"/>
                  </a:lnTo>
                  <a:lnTo>
                    <a:pt x="233" y="617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1" name="Freeform 81"/>
            <p:cNvSpPr>
              <a:spLocks/>
            </p:cNvSpPr>
            <p:nvPr/>
          </p:nvSpPr>
          <p:spPr bwMode="auto">
            <a:xfrm>
              <a:off x="14460" y="9521"/>
              <a:ext cx="1098" cy="719"/>
            </a:xfrm>
            <a:custGeom>
              <a:avLst/>
              <a:gdLst/>
              <a:ahLst/>
              <a:cxnLst>
                <a:cxn ang="0">
                  <a:pos x="965" y="158"/>
                </a:cxn>
                <a:cxn ang="0">
                  <a:pos x="987" y="113"/>
                </a:cxn>
                <a:cxn ang="0">
                  <a:pos x="1009" y="79"/>
                </a:cxn>
                <a:cxn ang="0">
                  <a:pos x="1031" y="68"/>
                </a:cxn>
                <a:cxn ang="0">
                  <a:pos x="1098" y="45"/>
                </a:cxn>
                <a:cxn ang="0">
                  <a:pos x="1098" y="0"/>
                </a:cxn>
                <a:cxn ang="0">
                  <a:pos x="832" y="0"/>
                </a:cxn>
                <a:cxn ang="0">
                  <a:pos x="832" y="45"/>
                </a:cxn>
                <a:cxn ang="0">
                  <a:pos x="876" y="57"/>
                </a:cxn>
                <a:cxn ang="0">
                  <a:pos x="898" y="68"/>
                </a:cxn>
                <a:cxn ang="0">
                  <a:pos x="920" y="90"/>
                </a:cxn>
                <a:cxn ang="0">
                  <a:pos x="931" y="124"/>
                </a:cxn>
                <a:cxn ang="0">
                  <a:pos x="931" y="135"/>
                </a:cxn>
                <a:cxn ang="0">
                  <a:pos x="920" y="146"/>
                </a:cxn>
                <a:cxn ang="0">
                  <a:pos x="920" y="158"/>
                </a:cxn>
                <a:cxn ang="0">
                  <a:pos x="776" y="573"/>
                </a:cxn>
                <a:cxn ang="0">
                  <a:pos x="610" y="124"/>
                </a:cxn>
                <a:cxn ang="0">
                  <a:pos x="610" y="68"/>
                </a:cxn>
                <a:cxn ang="0">
                  <a:pos x="621" y="57"/>
                </a:cxn>
                <a:cxn ang="0">
                  <a:pos x="643" y="57"/>
                </a:cxn>
                <a:cxn ang="0">
                  <a:pos x="665" y="45"/>
                </a:cxn>
                <a:cxn ang="0">
                  <a:pos x="699" y="45"/>
                </a:cxn>
                <a:cxn ang="0">
                  <a:pos x="699" y="0"/>
                </a:cxn>
                <a:cxn ang="0">
                  <a:pos x="388" y="0"/>
                </a:cxn>
                <a:cxn ang="0">
                  <a:pos x="388" y="45"/>
                </a:cxn>
                <a:cxn ang="0">
                  <a:pos x="432" y="45"/>
                </a:cxn>
                <a:cxn ang="0">
                  <a:pos x="455" y="57"/>
                </a:cxn>
                <a:cxn ang="0">
                  <a:pos x="477" y="57"/>
                </a:cxn>
                <a:cxn ang="0">
                  <a:pos x="499" y="79"/>
                </a:cxn>
                <a:cxn ang="0">
                  <a:pos x="510" y="113"/>
                </a:cxn>
                <a:cxn ang="0">
                  <a:pos x="532" y="158"/>
                </a:cxn>
                <a:cxn ang="0">
                  <a:pos x="388" y="550"/>
                </a:cxn>
                <a:cxn ang="0">
                  <a:pos x="244" y="124"/>
                </a:cxn>
                <a:cxn ang="0">
                  <a:pos x="233" y="113"/>
                </a:cxn>
                <a:cxn ang="0">
                  <a:pos x="233" y="68"/>
                </a:cxn>
                <a:cxn ang="0">
                  <a:pos x="255" y="57"/>
                </a:cxn>
                <a:cxn ang="0">
                  <a:pos x="266" y="57"/>
                </a:cxn>
                <a:cxn ang="0">
                  <a:pos x="288" y="45"/>
                </a:cxn>
                <a:cxn ang="0">
                  <a:pos x="321" y="45"/>
                </a:cxn>
                <a:cxn ang="0">
                  <a:pos x="321" y="0"/>
                </a:cxn>
                <a:cxn ang="0">
                  <a:pos x="0" y="0"/>
                </a:cxn>
                <a:cxn ang="0">
                  <a:pos x="0" y="45"/>
                </a:cxn>
                <a:cxn ang="0">
                  <a:pos x="44" y="45"/>
                </a:cxn>
                <a:cxn ang="0">
                  <a:pos x="77" y="57"/>
                </a:cxn>
                <a:cxn ang="0">
                  <a:pos x="100" y="68"/>
                </a:cxn>
                <a:cxn ang="0">
                  <a:pos x="111" y="79"/>
                </a:cxn>
                <a:cxn ang="0">
                  <a:pos x="122" y="101"/>
                </a:cxn>
                <a:cxn ang="0">
                  <a:pos x="321" y="674"/>
                </a:cxn>
                <a:cxn ang="0">
                  <a:pos x="333" y="696"/>
                </a:cxn>
                <a:cxn ang="0">
                  <a:pos x="355" y="719"/>
                </a:cxn>
                <a:cxn ang="0">
                  <a:pos x="377" y="708"/>
                </a:cxn>
                <a:cxn ang="0">
                  <a:pos x="377" y="696"/>
                </a:cxn>
                <a:cxn ang="0">
                  <a:pos x="388" y="685"/>
                </a:cxn>
                <a:cxn ang="0">
                  <a:pos x="554" y="225"/>
                </a:cxn>
                <a:cxn ang="0">
                  <a:pos x="710" y="685"/>
                </a:cxn>
                <a:cxn ang="0">
                  <a:pos x="743" y="719"/>
                </a:cxn>
                <a:cxn ang="0">
                  <a:pos x="765" y="708"/>
                </a:cxn>
                <a:cxn ang="0">
                  <a:pos x="776" y="696"/>
                </a:cxn>
                <a:cxn ang="0">
                  <a:pos x="776" y="685"/>
                </a:cxn>
                <a:cxn ang="0">
                  <a:pos x="965" y="158"/>
                </a:cxn>
              </a:cxnLst>
              <a:rect l="0" t="0" r="r" b="b"/>
              <a:pathLst>
                <a:path w="1098" h="719">
                  <a:moveTo>
                    <a:pt x="965" y="158"/>
                  </a:moveTo>
                  <a:lnTo>
                    <a:pt x="987" y="113"/>
                  </a:lnTo>
                  <a:lnTo>
                    <a:pt x="1009" y="79"/>
                  </a:lnTo>
                  <a:lnTo>
                    <a:pt x="1031" y="68"/>
                  </a:lnTo>
                  <a:lnTo>
                    <a:pt x="1098" y="45"/>
                  </a:lnTo>
                  <a:lnTo>
                    <a:pt x="1098" y="0"/>
                  </a:lnTo>
                  <a:lnTo>
                    <a:pt x="832" y="0"/>
                  </a:lnTo>
                  <a:lnTo>
                    <a:pt x="832" y="45"/>
                  </a:lnTo>
                  <a:lnTo>
                    <a:pt x="876" y="57"/>
                  </a:lnTo>
                  <a:lnTo>
                    <a:pt x="898" y="68"/>
                  </a:lnTo>
                  <a:lnTo>
                    <a:pt x="920" y="90"/>
                  </a:lnTo>
                  <a:lnTo>
                    <a:pt x="931" y="124"/>
                  </a:lnTo>
                  <a:lnTo>
                    <a:pt x="931" y="135"/>
                  </a:lnTo>
                  <a:lnTo>
                    <a:pt x="920" y="146"/>
                  </a:lnTo>
                  <a:lnTo>
                    <a:pt x="920" y="158"/>
                  </a:lnTo>
                  <a:lnTo>
                    <a:pt x="776" y="573"/>
                  </a:lnTo>
                  <a:lnTo>
                    <a:pt x="610" y="124"/>
                  </a:lnTo>
                  <a:lnTo>
                    <a:pt x="610" y="68"/>
                  </a:lnTo>
                  <a:lnTo>
                    <a:pt x="621" y="57"/>
                  </a:lnTo>
                  <a:lnTo>
                    <a:pt x="643" y="57"/>
                  </a:lnTo>
                  <a:lnTo>
                    <a:pt x="665" y="45"/>
                  </a:lnTo>
                  <a:lnTo>
                    <a:pt x="699" y="45"/>
                  </a:lnTo>
                  <a:lnTo>
                    <a:pt x="699" y="0"/>
                  </a:lnTo>
                  <a:lnTo>
                    <a:pt x="388" y="0"/>
                  </a:lnTo>
                  <a:lnTo>
                    <a:pt x="388" y="45"/>
                  </a:lnTo>
                  <a:lnTo>
                    <a:pt x="432" y="45"/>
                  </a:lnTo>
                  <a:lnTo>
                    <a:pt x="455" y="57"/>
                  </a:lnTo>
                  <a:lnTo>
                    <a:pt x="477" y="57"/>
                  </a:lnTo>
                  <a:lnTo>
                    <a:pt x="499" y="79"/>
                  </a:lnTo>
                  <a:lnTo>
                    <a:pt x="510" y="113"/>
                  </a:lnTo>
                  <a:lnTo>
                    <a:pt x="532" y="158"/>
                  </a:lnTo>
                  <a:lnTo>
                    <a:pt x="388" y="550"/>
                  </a:lnTo>
                  <a:lnTo>
                    <a:pt x="244" y="124"/>
                  </a:lnTo>
                  <a:lnTo>
                    <a:pt x="233" y="113"/>
                  </a:lnTo>
                  <a:lnTo>
                    <a:pt x="233" y="68"/>
                  </a:lnTo>
                  <a:lnTo>
                    <a:pt x="255" y="57"/>
                  </a:lnTo>
                  <a:lnTo>
                    <a:pt x="266" y="57"/>
                  </a:lnTo>
                  <a:lnTo>
                    <a:pt x="288" y="45"/>
                  </a:lnTo>
                  <a:lnTo>
                    <a:pt x="321" y="45"/>
                  </a:lnTo>
                  <a:lnTo>
                    <a:pt x="32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77" y="57"/>
                  </a:lnTo>
                  <a:lnTo>
                    <a:pt x="100" y="68"/>
                  </a:lnTo>
                  <a:lnTo>
                    <a:pt x="111" y="79"/>
                  </a:lnTo>
                  <a:lnTo>
                    <a:pt x="122" y="101"/>
                  </a:lnTo>
                  <a:lnTo>
                    <a:pt x="321" y="674"/>
                  </a:lnTo>
                  <a:lnTo>
                    <a:pt x="333" y="696"/>
                  </a:lnTo>
                  <a:lnTo>
                    <a:pt x="355" y="719"/>
                  </a:lnTo>
                  <a:lnTo>
                    <a:pt x="377" y="708"/>
                  </a:lnTo>
                  <a:lnTo>
                    <a:pt x="377" y="696"/>
                  </a:lnTo>
                  <a:lnTo>
                    <a:pt x="388" y="685"/>
                  </a:lnTo>
                  <a:lnTo>
                    <a:pt x="554" y="225"/>
                  </a:lnTo>
                  <a:lnTo>
                    <a:pt x="710" y="685"/>
                  </a:lnTo>
                  <a:lnTo>
                    <a:pt x="743" y="719"/>
                  </a:lnTo>
                  <a:lnTo>
                    <a:pt x="765" y="708"/>
                  </a:lnTo>
                  <a:lnTo>
                    <a:pt x="776" y="696"/>
                  </a:lnTo>
                  <a:lnTo>
                    <a:pt x="776" y="685"/>
                  </a:lnTo>
                  <a:lnTo>
                    <a:pt x="9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2" name="Freeform 82"/>
            <p:cNvSpPr>
              <a:spLocks noEditPoints="1"/>
            </p:cNvSpPr>
            <p:nvPr/>
          </p:nvSpPr>
          <p:spPr bwMode="auto">
            <a:xfrm>
              <a:off x="15613" y="9488"/>
              <a:ext cx="721" cy="752"/>
            </a:xfrm>
            <a:custGeom>
              <a:avLst/>
              <a:gdLst/>
              <a:ahLst/>
              <a:cxnLst>
                <a:cxn ang="0">
                  <a:pos x="488" y="673"/>
                </a:cxn>
                <a:cxn ang="0">
                  <a:pos x="522" y="718"/>
                </a:cxn>
                <a:cxn ang="0">
                  <a:pos x="599" y="741"/>
                </a:cxn>
                <a:cxn ang="0">
                  <a:pos x="644" y="729"/>
                </a:cxn>
                <a:cxn ang="0">
                  <a:pos x="688" y="696"/>
                </a:cxn>
                <a:cxn ang="0">
                  <a:pos x="721" y="628"/>
                </a:cxn>
                <a:cxn ang="0">
                  <a:pos x="677" y="494"/>
                </a:cxn>
                <a:cxn ang="0">
                  <a:pos x="655" y="673"/>
                </a:cxn>
                <a:cxn ang="0">
                  <a:pos x="599" y="684"/>
                </a:cxn>
                <a:cxn ang="0">
                  <a:pos x="566" y="628"/>
                </a:cxn>
                <a:cxn ang="0">
                  <a:pos x="544" y="157"/>
                </a:cxn>
                <a:cxn ang="0">
                  <a:pos x="400" y="22"/>
                </a:cxn>
                <a:cxn ang="0">
                  <a:pos x="200" y="11"/>
                </a:cxn>
                <a:cxn ang="0">
                  <a:pos x="67" y="112"/>
                </a:cxn>
                <a:cxn ang="0">
                  <a:pos x="56" y="224"/>
                </a:cxn>
                <a:cxn ang="0">
                  <a:pos x="89" y="258"/>
                </a:cxn>
                <a:cxn ang="0">
                  <a:pos x="178" y="247"/>
                </a:cxn>
                <a:cxn ang="0">
                  <a:pos x="200" y="191"/>
                </a:cxn>
                <a:cxn ang="0">
                  <a:pos x="189" y="157"/>
                </a:cxn>
                <a:cxn ang="0">
                  <a:pos x="145" y="123"/>
                </a:cxn>
                <a:cxn ang="0">
                  <a:pos x="145" y="78"/>
                </a:cxn>
                <a:cxn ang="0">
                  <a:pos x="211" y="45"/>
                </a:cxn>
                <a:cxn ang="0">
                  <a:pos x="344" y="56"/>
                </a:cxn>
                <a:cxn ang="0">
                  <a:pos x="444" y="157"/>
                </a:cxn>
                <a:cxn ang="0">
                  <a:pos x="455" y="303"/>
                </a:cxn>
                <a:cxn ang="0">
                  <a:pos x="156" y="370"/>
                </a:cxn>
                <a:cxn ang="0">
                  <a:pos x="11" y="505"/>
                </a:cxn>
                <a:cxn ang="0">
                  <a:pos x="23" y="640"/>
                </a:cxn>
                <a:cxn ang="0">
                  <a:pos x="122" y="729"/>
                </a:cxn>
                <a:cxn ang="0">
                  <a:pos x="355" y="729"/>
                </a:cxn>
                <a:cxn ang="0">
                  <a:pos x="466" y="606"/>
                </a:cxn>
                <a:cxn ang="0">
                  <a:pos x="455" y="505"/>
                </a:cxn>
                <a:cxn ang="0">
                  <a:pos x="389" y="662"/>
                </a:cxn>
                <a:cxn ang="0">
                  <a:pos x="267" y="707"/>
                </a:cxn>
                <a:cxn ang="0">
                  <a:pos x="178" y="684"/>
                </a:cxn>
                <a:cxn ang="0">
                  <a:pos x="133" y="617"/>
                </a:cxn>
                <a:cxn ang="0">
                  <a:pos x="133" y="516"/>
                </a:cxn>
                <a:cxn ang="0">
                  <a:pos x="222" y="404"/>
                </a:cxn>
                <a:cxn ang="0">
                  <a:pos x="455" y="336"/>
                </a:cxn>
              </a:cxnLst>
              <a:rect l="0" t="0" r="r" b="b"/>
              <a:pathLst>
                <a:path w="721" h="752">
                  <a:moveTo>
                    <a:pt x="466" y="606"/>
                  </a:moveTo>
                  <a:lnTo>
                    <a:pt x="488" y="673"/>
                  </a:lnTo>
                  <a:lnTo>
                    <a:pt x="500" y="696"/>
                  </a:lnTo>
                  <a:lnTo>
                    <a:pt x="522" y="718"/>
                  </a:lnTo>
                  <a:lnTo>
                    <a:pt x="588" y="741"/>
                  </a:lnTo>
                  <a:lnTo>
                    <a:pt x="599" y="741"/>
                  </a:lnTo>
                  <a:lnTo>
                    <a:pt x="622" y="729"/>
                  </a:lnTo>
                  <a:lnTo>
                    <a:pt x="644" y="729"/>
                  </a:lnTo>
                  <a:lnTo>
                    <a:pt x="666" y="707"/>
                  </a:lnTo>
                  <a:lnTo>
                    <a:pt x="688" y="696"/>
                  </a:lnTo>
                  <a:lnTo>
                    <a:pt x="710" y="662"/>
                  </a:lnTo>
                  <a:lnTo>
                    <a:pt x="721" y="628"/>
                  </a:lnTo>
                  <a:lnTo>
                    <a:pt x="721" y="494"/>
                  </a:lnTo>
                  <a:lnTo>
                    <a:pt x="677" y="494"/>
                  </a:lnTo>
                  <a:lnTo>
                    <a:pt x="677" y="628"/>
                  </a:lnTo>
                  <a:lnTo>
                    <a:pt x="655" y="673"/>
                  </a:lnTo>
                  <a:lnTo>
                    <a:pt x="644" y="684"/>
                  </a:lnTo>
                  <a:lnTo>
                    <a:pt x="599" y="684"/>
                  </a:lnTo>
                  <a:lnTo>
                    <a:pt x="588" y="673"/>
                  </a:lnTo>
                  <a:lnTo>
                    <a:pt x="566" y="628"/>
                  </a:lnTo>
                  <a:lnTo>
                    <a:pt x="566" y="213"/>
                  </a:lnTo>
                  <a:lnTo>
                    <a:pt x="544" y="157"/>
                  </a:lnTo>
                  <a:lnTo>
                    <a:pt x="511" y="90"/>
                  </a:lnTo>
                  <a:lnTo>
                    <a:pt x="400" y="22"/>
                  </a:lnTo>
                  <a:lnTo>
                    <a:pt x="289" y="0"/>
                  </a:lnTo>
                  <a:lnTo>
                    <a:pt x="200" y="11"/>
                  </a:lnTo>
                  <a:lnTo>
                    <a:pt x="122" y="56"/>
                  </a:lnTo>
                  <a:lnTo>
                    <a:pt x="67" y="112"/>
                  </a:lnTo>
                  <a:lnTo>
                    <a:pt x="45" y="191"/>
                  </a:lnTo>
                  <a:lnTo>
                    <a:pt x="56" y="224"/>
                  </a:lnTo>
                  <a:lnTo>
                    <a:pt x="67" y="247"/>
                  </a:lnTo>
                  <a:lnTo>
                    <a:pt x="89" y="258"/>
                  </a:lnTo>
                  <a:lnTo>
                    <a:pt x="156" y="258"/>
                  </a:lnTo>
                  <a:lnTo>
                    <a:pt x="178" y="247"/>
                  </a:lnTo>
                  <a:lnTo>
                    <a:pt x="189" y="213"/>
                  </a:lnTo>
                  <a:lnTo>
                    <a:pt x="200" y="191"/>
                  </a:lnTo>
                  <a:lnTo>
                    <a:pt x="200" y="179"/>
                  </a:lnTo>
                  <a:lnTo>
                    <a:pt x="189" y="157"/>
                  </a:lnTo>
                  <a:lnTo>
                    <a:pt x="167" y="134"/>
                  </a:lnTo>
                  <a:lnTo>
                    <a:pt x="145" y="123"/>
                  </a:lnTo>
                  <a:lnTo>
                    <a:pt x="111" y="112"/>
                  </a:lnTo>
                  <a:lnTo>
                    <a:pt x="145" y="78"/>
                  </a:lnTo>
                  <a:lnTo>
                    <a:pt x="178" y="67"/>
                  </a:lnTo>
                  <a:lnTo>
                    <a:pt x="211" y="45"/>
                  </a:lnTo>
                  <a:lnTo>
                    <a:pt x="289" y="45"/>
                  </a:lnTo>
                  <a:lnTo>
                    <a:pt x="344" y="56"/>
                  </a:lnTo>
                  <a:lnTo>
                    <a:pt x="400" y="90"/>
                  </a:lnTo>
                  <a:lnTo>
                    <a:pt x="444" y="157"/>
                  </a:lnTo>
                  <a:lnTo>
                    <a:pt x="455" y="247"/>
                  </a:lnTo>
                  <a:lnTo>
                    <a:pt x="455" y="303"/>
                  </a:lnTo>
                  <a:lnTo>
                    <a:pt x="311" y="314"/>
                  </a:lnTo>
                  <a:lnTo>
                    <a:pt x="156" y="370"/>
                  </a:lnTo>
                  <a:lnTo>
                    <a:pt x="67" y="426"/>
                  </a:lnTo>
                  <a:lnTo>
                    <a:pt x="11" y="505"/>
                  </a:lnTo>
                  <a:lnTo>
                    <a:pt x="0" y="572"/>
                  </a:lnTo>
                  <a:lnTo>
                    <a:pt x="23" y="640"/>
                  </a:lnTo>
                  <a:lnTo>
                    <a:pt x="67" y="696"/>
                  </a:lnTo>
                  <a:lnTo>
                    <a:pt x="122" y="729"/>
                  </a:lnTo>
                  <a:lnTo>
                    <a:pt x="255" y="752"/>
                  </a:lnTo>
                  <a:lnTo>
                    <a:pt x="355" y="729"/>
                  </a:lnTo>
                  <a:lnTo>
                    <a:pt x="422" y="673"/>
                  </a:lnTo>
                  <a:lnTo>
                    <a:pt x="466" y="606"/>
                  </a:lnTo>
                  <a:close/>
                  <a:moveTo>
                    <a:pt x="455" y="336"/>
                  </a:moveTo>
                  <a:lnTo>
                    <a:pt x="455" y="505"/>
                  </a:lnTo>
                  <a:lnTo>
                    <a:pt x="433" y="606"/>
                  </a:lnTo>
                  <a:lnTo>
                    <a:pt x="389" y="662"/>
                  </a:lnTo>
                  <a:lnTo>
                    <a:pt x="333" y="696"/>
                  </a:lnTo>
                  <a:lnTo>
                    <a:pt x="267" y="707"/>
                  </a:lnTo>
                  <a:lnTo>
                    <a:pt x="222" y="707"/>
                  </a:lnTo>
                  <a:lnTo>
                    <a:pt x="178" y="684"/>
                  </a:lnTo>
                  <a:lnTo>
                    <a:pt x="156" y="662"/>
                  </a:lnTo>
                  <a:lnTo>
                    <a:pt x="133" y="617"/>
                  </a:lnTo>
                  <a:lnTo>
                    <a:pt x="122" y="572"/>
                  </a:lnTo>
                  <a:lnTo>
                    <a:pt x="133" y="516"/>
                  </a:lnTo>
                  <a:lnTo>
                    <a:pt x="167" y="460"/>
                  </a:lnTo>
                  <a:lnTo>
                    <a:pt x="222" y="404"/>
                  </a:lnTo>
                  <a:lnTo>
                    <a:pt x="322" y="359"/>
                  </a:lnTo>
                  <a:lnTo>
                    <a:pt x="455" y="3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3" name="Freeform 83"/>
            <p:cNvSpPr>
              <a:spLocks/>
            </p:cNvSpPr>
            <p:nvPr/>
          </p:nvSpPr>
          <p:spPr bwMode="auto">
            <a:xfrm>
              <a:off x="16390" y="9499"/>
              <a:ext cx="543" cy="718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4" y="224"/>
                </a:cxn>
                <a:cxn ang="0">
                  <a:pos x="277" y="135"/>
                </a:cxn>
                <a:cxn ang="0">
                  <a:pos x="344" y="67"/>
                </a:cxn>
                <a:cxn ang="0">
                  <a:pos x="421" y="34"/>
                </a:cxn>
                <a:cxn ang="0">
                  <a:pos x="432" y="34"/>
                </a:cxn>
                <a:cxn ang="0">
                  <a:pos x="444" y="45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5"/>
                </a:cxn>
                <a:cxn ang="0">
                  <a:pos x="421" y="157"/>
                </a:cxn>
                <a:cxn ang="0">
                  <a:pos x="444" y="168"/>
                </a:cxn>
                <a:cxn ang="0">
                  <a:pos x="488" y="168"/>
                </a:cxn>
                <a:cxn ang="0">
                  <a:pos x="510" y="157"/>
                </a:cxn>
                <a:cxn ang="0">
                  <a:pos x="521" y="146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88" y="22"/>
                </a:cxn>
                <a:cxn ang="0">
                  <a:pos x="421" y="0"/>
                </a:cxn>
                <a:cxn ang="0">
                  <a:pos x="344" y="22"/>
                </a:cxn>
                <a:cxn ang="0">
                  <a:pos x="288" y="67"/>
                </a:cxn>
                <a:cxn ang="0">
                  <a:pos x="244" y="123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651"/>
                </a:cxn>
                <a:cxn ang="0">
                  <a:pos x="100" y="662"/>
                </a:cxn>
                <a:cxn ang="0">
                  <a:pos x="44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8" y="718"/>
                </a:cxn>
                <a:cxn ang="0">
                  <a:pos x="388" y="673"/>
                </a:cxn>
                <a:cxn ang="0">
                  <a:pos x="299" y="673"/>
                </a:cxn>
                <a:cxn ang="0">
                  <a:pos x="266" y="662"/>
                </a:cxn>
                <a:cxn ang="0">
                  <a:pos x="244" y="651"/>
                </a:cxn>
                <a:cxn ang="0">
                  <a:pos x="233" y="640"/>
                </a:cxn>
                <a:cxn ang="0">
                  <a:pos x="233" y="595"/>
                </a:cxn>
              </a:cxnLst>
              <a:rect l="0" t="0" r="r" b="b"/>
              <a:pathLst>
                <a:path w="543" h="718">
                  <a:moveTo>
                    <a:pt x="233" y="595"/>
                  </a:moveTo>
                  <a:lnTo>
                    <a:pt x="233" y="348"/>
                  </a:lnTo>
                  <a:lnTo>
                    <a:pt x="244" y="224"/>
                  </a:lnTo>
                  <a:lnTo>
                    <a:pt x="277" y="135"/>
                  </a:lnTo>
                  <a:lnTo>
                    <a:pt x="344" y="67"/>
                  </a:lnTo>
                  <a:lnTo>
                    <a:pt x="421" y="34"/>
                  </a:lnTo>
                  <a:lnTo>
                    <a:pt x="432" y="34"/>
                  </a:lnTo>
                  <a:lnTo>
                    <a:pt x="444" y="45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5"/>
                  </a:lnTo>
                  <a:lnTo>
                    <a:pt x="421" y="157"/>
                  </a:lnTo>
                  <a:lnTo>
                    <a:pt x="444" y="168"/>
                  </a:lnTo>
                  <a:lnTo>
                    <a:pt x="488" y="168"/>
                  </a:lnTo>
                  <a:lnTo>
                    <a:pt x="510" y="157"/>
                  </a:lnTo>
                  <a:lnTo>
                    <a:pt x="521" y="146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88" y="22"/>
                  </a:lnTo>
                  <a:lnTo>
                    <a:pt x="421" y="0"/>
                  </a:lnTo>
                  <a:lnTo>
                    <a:pt x="344" y="22"/>
                  </a:lnTo>
                  <a:lnTo>
                    <a:pt x="288" y="67"/>
                  </a:lnTo>
                  <a:lnTo>
                    <a:pt x="244" y="123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651"/>
                  </a:lnTo>
                  <a:lnTo>
                    <a:pt x="100" y="662"/>
                  </a:lnTo>
                  <a:lnTo>
                    <a:pt x="44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8" y="718"/>
                  </a:lnTo>
                  <a:lnTo>
                    <a:pt x="388" y="673"/>
                  </a:lnTo>
                  <a:lnTo>
                    <a:pt x="299" y="673"/>
                  </a:lnTo>
                  <a:lnTo>
                    <a:pt x="266" y="662"/>
                  </a:lnTo>
                  <a:lnTo>
                    <a:pt x="244" y="651"/>
                  </a:lnTo>
                  <a:lnTo>
                    <a:pt x="233" y="640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4" name="Freeform 84"/>
            <p:cNvSpPr>
              <a:spLocks noEditPoints="1"/>
            </p:cNvSpPr>
            <p:nvPr/>
          </p:nvSpPr>
          <p:spPr bwMode="auto">
            <a:xfrm>
              <a:off x="17022" y="9095"/>
              <a:ext cx="799" cy="1145"/>
            </a:xfrm>
            <a:custGeom>
              <a:avLst/>
              <a:gdLst/>
              <a:ahLst/>
              <a:cxnLst>
                <a:cxn ang="0">
                  <a:pos x="555" y="1033"/>
                </a:cxn>
                <a:cxn ang="0">
                  <a:pos x="555" y="1145"/>
                </a:cxn>
                <a:cxn ang="0">
                  <a:pos x="799" y="1122"/>
                </a:cxn>
                <a:cxn ang="0">
                  <a:pos x="799" y="1077"/>
                </a:cxn>
                <a:cxn ang="0">
                  <a:pos x="743" y="1077"/>
                </a:cxn>
                <a:cxn ang="0">
                  <a:pos x="710" y="1066"/>
                </a:cxn>
                <a:cxn ang="0">
                  <a:pos x="688" y="1055"/>
                </a:cxn>
                <a:cxn ang="0">
                  <a:pos x="677" y="1044"/>
                </a:cxn>
                <a:cxn ang="0">
                  <a:pos x="666" y="1021"/>
                </a:cxn>
                <a:cxn ang="0">
                  <a:pos x="666" y="0"/>
                </a:cxn>
                <a:cxn ang="0">
                  <a:pos x="444" y="22"/>
                </a:cxn>
                <a:cxn ang="0">
                  <a:pos x="444" y="67"/>
                </a:cxn>
                <a:cxn ang="0">
                  <a:pos x="488" y="67"/>
                </a:cxn>
                <a:cxn ang="0">
                  <a:pos x="521" y="79"/>
                </a:cxn>
                <a:cxn ang="0">
                  <a:pos x="544" y="79"/>
                </a:cxn>
                <a:cxn ang="0">
                  <a:pos x="566" y="123"/>
                </a:cxn>
                <a:cxn ang="0">
                  <a:pos x="566" y="505"/>
                </a:cxn>
                <a:cxn ang="0">
                  <a:pos x="510" y="460"/>
                </a:cxn>
                <a:cxn ang="0">
                  <a:pos x="444" y="415"/>
                </a:cxn>
                <a:cxn ang="0">
                  <a:pos x="366" y="404"/>
                </a:cxn>
                <a:cxn ang="0">
                  <a:pos x="233" y="438"/>
                </a:cxn>
                <a:cxn ang="0">
                  <a:pos x="111" y="516"/>
                </a:cxn>
                <a:cxn ang="0">
                  <a:pos x="33" y="628"/>
                </a:cxn>
                <a:cxn ang="0">
                  <a:pos x="0" y="774"/>
                </a:cxn>
                <a:cxn ang="0">
                  <a:pos x="33" y="920"/>
                </a:cxn>
                <a:cxn ang="0">
                  <a:pos x="111" y="1033"/>
                </a:cxn>
                <a:cxn ang="0">
                  <a:pos x="211" y="1111"/>
                </a:cxn>
                <a:cxn ang="0">
                  <a:pos x="344" y="1145"/>
                </a:cxn>
                <a:cxn ang="0">
                  <a:pos x="433" y="1122"/>
                </a:cxn>
                <a:cxn ang="0">
                  <a:pos x="510" y="1089"/>
                </a:cxn>
                <a:cxn ang="0">
                  <a:pos x="555" y="1033"/>
                </a:cxn>
                <a:cxn ang="0">
                  <a:pos x="555" y="595"/>
                </a:cxn>
                <a:cxn ang="0">
                  <a:pos x="555" y="976"/>
                </a:cxn>
                <a:cxn ang="0">
                  <a:pos x="544" y="988"/>
                </a:cxn>
                <a:cxn ang="0">
                  <a:pos x="488" y="1055"/>
                </a:cxn>
                <a:cxn ang="0">
                  <a:pos x="422" y="1089"/>
                </a:cxn>
                <a:cxn ang="0">
                  <a:pos x="355" y="1100"/>
                </a:cxn>
                <a:cxn ang="0">
                  <a:pos x="311" y="1100"/>
                </a:cxn>
                <a:cxn ang="0">
                  <a:pos x="277" y="1089"/>
                </a:cxn>
                <a:cxn ang="0">
                  <a:pos x="244" y="1066"/>
                </a:cxn>
                <a:cxn ang="0">
                  <a:pos x="211" y="1033"/>
                </a:cxn>
                <a:cxn ang="0">
                  <a:pos x="189" y="999"/>
                </a:cxn>
                <a:cxn ang="0">
                  <a:pos x="155" y="932"/>
                </a:cxn>
                <a:cxn ang="0">
                  <a:pos x="133" y="774"/>
                </a:cxn>
                <a:cxn ang="0">
                  <a:pos x="144" y="707"/>
                </a:cxn>
                <a:cxn ang="0">
                  <a:pos x="155" y="628"/>
                </a:cxn>
                <a:cxn ang="0">
                  <a:pos x="189" y="550"/>
                </a:cxn>
                <a:cxn ang="0">
                  <a:pos x="233" y="494"/>
                </a:cxn>
                <a:cxn ang="0">
                  <a:pos x="288" y="460"/>
                </a:cxn>
                <a:cxn ang="0">
                  <a:pos x="366" y="438"/>
                </a:cxn>
                <a:cxn ang="0">
                  <a:pos x="399" y="438"/>
                </a:cxn>
                <a:cxn ang="0">
                  <a:pos x="444" y="460"/>
                </a:cxn>
                <a:cxn ang="0">
                  <a:pos x="477" y="471"/>
                </a:cxn>
                <a:cxn ang="0">
                  <a:pos x="544" y="539"/>
                </a:cxn>
                <a:cxn ang="0">
                  <a:pos x="555" y="561"/>
                </a:cxn>
                <a:cxn ang="0">
                  <a:pos x="555" y="595"/>
                </a:cxn>
              </a:cxnLst>
              <a:rect l="0" t="0" r="r" b="b"/>
              <a:pathLst>
                <a:path w="799" h="1145">
                  <a:moveTo>
                    <a:pt x="555" y="1033"/>
                  </a:moveTo>
                  <a:lnTo>
                    <a:pt x="555" y="1145"/>
                  </a:lnTo>
                  <a:lnTo>
                    <a:pt x="799" y="1122"/>
                  </a:lnTo>
                  <a:lnTo>
                    <a:pt x="799" y="1077"/>
                  </a:lnTo>
                  <a:lnTo>
                    <a:pt x="743" y="1077"/>
                  </a:lnTo>
                  <a:lnTo>
                    <a:pt x="710" y="1066"/>
                  </a:lnTo>
                  <a:lnTo>
                    <a:pt x="688" y="1055"/>
                  </a:lnTo>
                  <a:lnTo>
                    <a:pt x="677" y="1044"/>
                  </a:lnTo>
                  <a:lnTo>
                    <a:pt x="666" y="1021"/>
                  </a:lnTo>
                  <a:lnTo>
                    <a:pt x="666" y="0"/>
                  </a:lnTo>
                  <a:lnTo>
                    <a:pt x="444" y="22"/>
                  </a:lnTo>
                  <a:lnTo>
                    <a:pt x="444" y="67"/>
                  </a:lnTo>
                  <a:lnTo>
                    <a:pt x="488" y="67"/>
                  </a:lnTo>
                  <a:lnTo>
                    <a:pt x="521" y="79"/>
                  </a:lnTo>
                  <a:lnTo>
                    <a:pt x="544" y="79"/>
                  </a:lnTo>
                  <a:lnTo>
                    <a:pt x="566" y="123"/>
                  </a:lnTo>
                  <a:lnTo>
                    <a:pt x="566" y="505"/>
                  </a:lnTo>
                  <a:lnTo>
                    <a:pt x="510" y="460"/>
                  </a:lnTo>
                  <a:lnTo>
                    <a:pt x="444" y="415"/>
                  </a:lnTo>
                  <a:lnTo>
                    <a:pt x="366" y="404"/>
                  </a:lnTo>
                  <a:lnTo>
                    <a:pt x="233" y="438"/>
                  </a:lnTo>
                  <a:lnTo>
                    <a:pt x="111" y="516"/>
                  </a:lnTo>
                  <a:lnTo>
                    <a:pt x="33" y="628"/>
                  </a:lnTo>
                  <a:lnTo>
                    <a:pt x="0" y="774"/>
                  </a:lnTo>
                  <a:lnTo>
                    <a:pt x="33" y="920"/>
                  </a:lnTo>
                  <a:lnTo>
                    <a:pt x="111" y="1033"/>
                  </a:lnTo>
                  <a:lnTo>
                    <a:pt x="211" y="1111"/>
                  </a:lnTo>
                  <a:lnTo>
                    <a:pt x="344" y="1145"/>
                  </a:lnTo>
                  <a:lnTo>
                    <a:pt x="433" y="1122"/>
                  </a:lnTo>
                  <a:lnTo>
                    <a:pt x="510" y="1089"/>
                  </a:lnTo>
                  <a:lnTo>
                    <a:pt x="555" y="1033"/>
                  </a:lnTo>
                  <a:close/>
                  <a:moveTo>
                    <a:pt x="555" y="595"/>
                  </a:moveTo>
                  <a:lnTo>
                    <a:pt x="555" y="976"/>
                  </a:lnTo>
                  <a:lnTo>
                    <a:pt x="544" y="988"/>
                  </a:lnTo>
                  <a:lnTo>
                    <a:pt x="488" y="1055"/>
                  </a:lnTo>
                  <a:lnTo>
                    <a:pt x="422" y="1089"/>
                  </a:lnTo>
                  <a:lnTo>
                    <a:pt x="355" y="1100"/>
                  </a:lnTo>
                  <a:lnTo>
                    <a:pt x="311" y="1100"/>
                  </a:lnTo>
                  <a:lnTo>
                    <a:pt x="277" y="1089"/>
                  </a:lnTo>
                  <a:lnTo>
                    <a:pt x="244" y="1066"/>
                  </a:lnTo>
                  <a:lnTo>
                    <a:pt x="211" y="1033"/>
                  </a:lnTo>
                  <a:lnTo>
                    <a:pt x="189" y="999"/>
                  </a:lnTo>
                  <a:lnTo>
                    <a:pt x="155" y="932"/>
                  </a:lnTo>
                  <a:lnTo>
                    <a:pt x="133" y="774"/>
                  </a:lnTo>
                  <a:lnTo>
                    <a:pt x="144" y="707"/>
                  </a:lnTo>
                  <a:lnTo>
                    <a:pt x="155" y="628"/>
                  </a:lnTo>
                  <a:lnTo>
                    <a:pt x="189" y="550"/>
                  </a:lnTo>
                  <a:lnTo>
                    <a:pt x="233" y="494"/>
                  </a:lnTo>
                  <a:lnTo>
                    <a:pt x="288" y="460"/>
                  </a:lnTo>
                  <a:lnTo>
                    <a:pt x="366" y="438"/>
                  </a:lnTo>
                  <a:lnTo>
                    <a:pt x="399" y="438"/>
                  </a:lnTo>
                  <a:lnTo>
                    <a:pt x="444" y="460"/>
                  </a:lnTo>
                  <a:lnTo>
                    <a:pt x="477" y="471"/>
                  </a:lnTo>
                  <a:lnTo>
                    <a:pt x="544" y="539"/>
                  </a:lnTo>
                  <a:lnTo>
                    <a:pt x="555" y="561"/>
                  </a:lnTo>
                  <a:lnTo>
                    <a:pt x="555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5" name="Freeform 85"/>
            <p:cNvSpPr>
              <a:spLocks/>
            </p:cNvSpPr>
            <p:nvPr/>
          </p:nvSpPr>
          <p:spPr bwMode="auto">
            <a:xfrm>
              <a:off x="18409" y="9072"/>
              <a:ext cx="510" cy="1145"/>
            </a:xfrm>
            <a:custGeom>
              <a:avLst/>
              <a:gdLst/>
              <a:ahLst/>
              <a:cxnLst>
                <a:cxn ang="0">
                  <a:pos x="233" y="494"/>
                </a:cxn>
                <a:cxn ang="0">
                  <a:pos x="410" y="494"/>
                </a:cxn>
                <a:cxn ang="0">
                  <a:pos x="410" y="449"/>
                </a:cxn>
                <a:cxn ang="0">
                  <a:pos x="221" y="449"/>
                </a:cxn>
                <a:cxn ang="0">
                  <a:pos x="221" y="259"/>
                </a:cxn>
                <a:cxn ang="0">
                  <a:pos x="233" y="169"/>
                </a:cxn>
                <a:cxn ang="0">
                  <a:pos x="266" y="102"/>
                </a:cxn>
                <a:cxn ang="0">
                  <a:pos x="321" y="57"/>
                </a:cxn>
                <a:cxn ang="0">
                  <a:pos x="377" y="45"/>
                </a:cxn>
                <a:cxn ang="0">
                  <a:pos x="399" y="45"/>
                </a:cxn>
                <a:cxn ang="0">
                  <a:pos x="421" y="57"/>
                </a:cxn>
                <a:cxn ang="0">
                  <a:pos x="410" y="57"/>
                </a:cxn>
                <a:cxn ang="0">
                  <a:pos x="388" y="68"/>
                </a:cxn>
                <a:cxn ang="0">
                  <a:pos x="377" y="90"/>
                </a:cxn>
                <a:cxn ang="0">
                  <a:pos x="377" y="146"/>
                </a:cxn>
                <a:cxn ang="0">
                  <a:pos x="399" y="169"/>
                </a:cxn>
                <a:cxn ang="0">
                  <a:pos x="443" y="191"/>
                </a:cxn>
                <a:cxn ang="0">
                  <a:pos x="477" y="180"/>
                </a:cxn>
                <a:cxn ang="0">
                  <a:pos x="499" y="169"/>
                </a:cxn>
                <a:cxn ang="0">
                  <a:pos x="510" y="146"/>
                </a:cxn>
                <a:cxn ang="0">
                  <a:pos x="510" y="79"/>
                </a:cxn>
                <a:cxn ang="0">
                  <a:pos x="488" y="45"/>
                </a:cxn>
                <a:cxn ang="0">
                  <a:pos x="454" y="23"/>
                </a:cxn>
                <a:cxn ang="0">
                  <a:pos x="421" y="12"/>
                </a:cxn>
                <a:cxn ang="0">
                  <a:pos x="377" y="0"/>
                </a:cxn>
                <a:cxn ang="0">
                  <a:pos x="288" y="23"/>
                </a:cxn>
                <a:cxn ang="0">
                  <a:pos x="210" y="68"/>
                </a:cxn>
                <a:cxn ang="0">
                  <a:pos x="144" y="146"/>
                </a:cxn>
                <a:cxn ang="0">
                  <a:pos x="122" y="259"/>
                </a:cxn>
                <a:cxn ang="0">
                  <a:pos x="122" y="449"/>
                </a:cxn>
                <a:cxn ang="0">
                  <a:pos x="0" y="449"/>
                </a:cxn>
                <a:cxn ang="0">
                  <a:pos x="0" y="494"/>
                </a:cxn>
                <a:cxn ang="0">
                  <a:pos x="122" y="494"/>
                </a:cxn>
                <a:cxn ang="0">
                  <a:pos x="122" y="1056"/>
                </a:cxn>
                <a:cxn ang="0">
                  <a:pos x="111" y="1078"/>
                </a:cxn>
                <a:cxn ang="0">
                  <a:pos x="88" y="1089"/>
                </a:cxn>
                <a:cxn ang="0">
                  <a:pos x="55" y="1089"/>
                </a:cxn>
                <a:cxn ang="0">
                  <a:pos x="0" y="1100"/>
                </a:cxn>
                <a:cxn ang="0">
                  <a:pos x="0" y="1145"/>
                </a:cxn>
                <a:cxn ang="0">
                  <a:pos x="388" y="1145"/>
                </a:cxn>
                <a:cxn ang="0">
                  <a:pos x="388" y="1100"/>
                </a:cxn>
                <a:cxn ang="0">
                  <a:pos x="299" y="1100"/>
                </a:cxn>
                <a:cxn ang="0">
                  <a:pos x="266" y="1089"/>
                </a:cxn>
                <a:cxn ang="0">
                  <a:pos x="244" y="1078"/>
                </a:cxn>
                <a:cxn ang="0">
                  <a:pos x="233" y="1067"/>
                </a:cxn>
                <a:cxn ang="0">
                  <a:pos x="233" y="1022"/>
                </a:cxn>
                <a:cxn ang="0">
                  <a:pos x="233" y="494"/>
                </a:cxn>
              </a:cxnLst>
              <a:rect l="0" t="0" r="r" b="b"/>
              <a:pathLst>
                <a:path w="510" h="1145">
                  <a:moveTo>
                    <a:pt x="233" y="494"/>
                  </a:moveTo>
                  <a:lnTo>
                    <a:pt x="410" y="494"/>
                  </a:lnTo>
                  <a:lnTo>
                    <a:pt x="410" y="449"/>
                  </a:lnTo>
                  <a:lnTo>
                    <a:pt x="221" y="449"/>
                  </a:lnTo>
                  <a:lnTo>
                    <a:pt x="221" y="259"/>
                  </a:lnTo>
                  <a:lnTo>
                    <a:pt x="233" y="169"/>
                  </a:lnTo>
                  <a:lnTo>
                    <a:pt x="266" y="102"/>
                  </a:lnTo>
                  <a:lnTo>
                    <a:pt x="321" y="57"/>
                  </a:lnTo>
                  <a:lnTo>
                    <a:pt x="377" y="45"/>
                  </a:lnTo>
                  <a:lnTo>
                    <a:pt x="399" y="45"/>
                  </a:lnTo>
                  <a:lnTo>
                    <a:pt x="421" y="57"/>
                  </a:lnTo>
                  <a:lnTo>
                    <a:pt x="410" y="57"/>
                  </a:lnTo>
                  <a:lnTo>
                    <a:pt x="388" y="68"/>
                  </a:lnTo>
                  <a:lnTo>
                    <a:pt x="377" y="90"/>
                  </a:lnTo>
                  <a:lnTo>
                    <a:pt x="377" y="146"/>
                  </a:lnTo>
                  <a:lnTo>
                    <a:pt x="399" y="169"/>
                  </a:lnTo>
                  <a:lnTo>
                    <a:pt x="443" y="191"/>
                  </a:lnTo>
                  <a:lnTo>
                    <a:pt x="477" y="180"/>
                  </a:lnTo>
                  <a:lnTo>
                    <a:pt x="499" y="169"/>
                  </a:lnTo>
                  <a:lnTo>
                    <a:pt x="510" y="146"/>
                  </a:lnTo>
                  <a:lnTo>
                    <a:pt x="510" y="79"/>
                  </a:lnTo>
                  <a:lnTo>
                    <a:pt x="488" y="45"/>
                  </a:lnTo>
                  <a:lnTo>
                    <a:pt x="454" y="23"/>
                  </a:lnTo>
                  <a:lnTo>
                    <a:pt x="421" y="12"/>
                  </a:lnTo>
                  <a:lnTo>
                    <a:pt x="377" y="0"/>
                  </a:lnTo>
                  <a:lnTo>
                    <a:pt x="288" y="23"/>
                  </a:lnTo>
                  <a:lnTo>
                    <a:pt x="210" y="68"/>
                  </a:lnTo>
                  <a:lnTo>
                    <a:pt x="144" y="146"/>
                  </a:lnTo>
                  <a:lnTo>
                    <a:pt x="122" y="259"/>
                  </a:lnTo>
                  <a:lnTo>
                    <a:pt x="122" y="449"/>
                  </a:lnTo>
                  <a:lnTo>
                    <a:pt x="0" y="449"/>
                  </a:lnTo>
                  <a:lnTo>
                    <a:pt x="0" y="494"/>
                  </a:lnTo>
                  <a:lnTo>
                    <a:pt x="122" y="494"/>
                  </a:lnTo>
                  <a:lnTo>
                    <a:pt x="122" y="1056"/>
                  </a:lnTo>
                  <a:lnTo>
                    <a:pt x="111" y="1078"/>
                  </a:lnTo>
                  <a:lnTo>
                    <a:pt x="88" y="1089"/>
                  </a:lnTo>
                  <a:lnTo>
                    <a:pt x="55" y="1089"/>
                  </a:lnTo>
                  <a:lnTo>
                    <a:pt x="0" y="1100"/>
                  </a:lnTo>
                  <a:lnTo>
                    <a:pt x="0" y="1145"/>
                  </a:lnTo>
                  <a:lnTo>
                    <a:pt x="388" y="1145"/>
                  </a:lnTo>
                  <a:lnTo>
                    <a:pt x="388" y="1100"/>
                  </a:lnTo>
                  <a:lnTo>
                    <a:pt x="299" y="1100"/>
                  </a:lnTo>
                  <a:lnTo>
                    <a:pt x="266" y="1089"/>
                  </a:lnTo>
                  <a:lnTo>
                    <a:pt x="244" y="1078"/>
                  </a:lnTo>
                  <a:lnTo>
                    <a:pt x="233" y="1067"/>
                  </a:lnTo>
                  <a:lnTo>
                    <a:pt x="233" y="1022"/>
                  </a:lnTo>
                  <a:lnTo>
                    <a:pt x="233" y="4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6" name="Freeform 86"/>
            <p:cNvSpPr>
              <a:spLocks/>
            </p:cNvSpPr>
            <p:nvPr/>
          </p:nvSpPr>
          <p:spPr bwMode="auto">
            <a:xfrm>
              <a:off x="18886" y="9499"/>
              <a:ext cx="543" cy="718"/>
            </a:xfrm>
            <a:custGeom>
              <a:avLst/>
              <a:gdLst/>
              <a:ahLst/>
              <a:cxnLst>
                <a:cxn ang="0">
                  <a:pos x="232" y="595"/>
                </a:cxn>
                <a:cxn ang="0">
                  <a:pos x="232" y="348"/>
                </a:cxn>
                <a:cxn ang="0">
                  <a:pos x="244" y="224"/>
                </a:cxn>
                <a:cxn ang="0">
                  <a:pos x="277" y="135"/>
                </a:cxn>
                <a:cxn ang="0">
                  <a:pos x="343" y="67"/>
                </a:cxn>
                <a:cxn ang="0">
                  <a:pos x="421" y="34"/>
                </a:cxn>
                <a:cxn ang="0">
                  <a:pos x="432" y="34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5"/>
                </a:cxn>
                <a:cxn ang="0">
                  <a:pos x="421" y="157"/>
                </a:cxn>
                <a:cxn ang="0">
                  <a:pos x="443" y="168"/>
                </a:cxn>
                <a:cxn ang="0">
                  <a:pos x="488" y="168"/>
                </a:cxn>
                <a:cxn ang="0">
                  <a:pos x="510" y="157"/>
                </a:cxn>
                <a:cxn ang="0">
                  <a:pos x="521" y="146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88" y="22"/>
                </a:cxn>
                <a:cxn ang="0">
                  <a:pos x="421" y="0"/>
                </a:cxn>
                <a:cxn ang="0">
                  <a:pos x="343" y="22"/>
                </a:cxn>
                <a:cxn ang="0">
                  <a:pos x="288" y="67"/>
                </a:cxn>
                <a:cxn ang="0">
                  <a:pos x="244" y="123"/>
                </a:cxn>
                <a:cxn ang="0">
                  <a:pos x="221" y="180"/>
                </a:cxn>
                <a:cxn ang="0">
                  <a:pos x="221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9"/>
                </a:cxn>
                <a:cxn ang="0">
                  <a:pos x="122" y="101"/>
                </a:cxn>
                <a:cxn ang="0">
                  <a:pos x="122" y="629"/>
                </a:cxn>
                <a:cxn ang="0">
                  <a:pos x="110" y="651"/>
                </a:cxn>
                <a:cxn ang="0">
                  <a:pos x="99" y="662"/>
                </a:cxn>
                <a:cxn ang="0">
                  <a:pos x="44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8" y="718"/>
                </a:cxn>
                <a:cxn ang="0">
                  <a:pos x="388" y="673"/>
                </a:cxn>
                <a:cxn ang="0">
                  <a:pos x="299" y="673"/>
                </a:cxn>
                <a:cxn ang="0">
                  <a:pos x="266" y="662"/>
                </a:cxn>
                <a:cxn ang="0">
                  <a:pos x="244" y="651"/>
                </a:cxn>
                <a:cxn ang="0">
                  <a:pos x="232" y="640"/>
                </a:cxn>
                <a:cxn ang="0">
                  <a:pos x="232" y="595"/>
                </a:cxn>
              </a:cxnLst>
              <a:rect l="0" t="0" r="r" b="b"/>
              <a:pathLst>
                <a:path w="543" h="718">
                  <a:moveTo>
                    <a:pt x="232" y="595"/>
                  </a:moveTo>
                  <a:lnTo>
                    <a:pt x="232" y="348"/>
                  </a:lnTo>
                  <a:lnTo>
                    <a:pt x="244" y="224"/>
                  </a:lnTo>
                  <a:lnTo>
                    <a:pt x="277" y="135"/>
                  </a:lnTo>
                  <a:lnTo>
                    <a:pt x="343" y="67"/>
                  </a:lnTo>
                  <a:lnTo>
                    <a:pt x="421" y="34"/>
                  </a:lnTo>
                  <a:lnTo>
                    <a:pt x="432" y="34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5"/>
                  </a:lnTo>
                  <a:lnTo>
                    <a:pt x="421" y="157"/>
                  </a:lnTo>
                  <a:lnTo>
                    <a:pt x="443" y="168"/>
                  </a:lnTo>
                  <a:lnTo>
                    <a:pt x="488" y="168"/>
                  </a:lnTo>
                  <a:lnTo>
                    <a:pt x="510" y="157"/>
                  </a:lnTo>
                  <a:lnTo>
                    <a:pt x="521" y="146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88" y="22"/>
                  </a:lnTo>
                  <a:lnTo>
                    <a:pt x="421" y="0"/>
                  </a:lnTo>
                  <a:lnTo>
                    <a:pt x="343" y="22"/>
                  </a:lnTo>
                  <a:lnTo>
                    <a:pt x="288" y="67"/>
                  </a:lnTo>
                  <a:lnTo>
                    <a:pt x="244" y="123"/>
                  </a:lnTo>
                  <a:lnTo>
                    <a:pt x="221" y="180"/>
                  </a:lnTo>
                  <a:lnTo>
                    <a:pt x="221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9"/>
                  </a:lnTo>
                  <a:lnTo>
                    <a:pt x="122" y="101"/>
                  </a:lnTo>
                  <a:lnTo>
                    <a:pt x="122" y="629"/>
                  </a:lnTo>
                  <a:lnTo>
                    <a:pt x="110" y="651"/>
                  </a:lnTo>
                  <a:lnTo>
                    <a:pt x="99" y="662"/>
                  </a:lnTo>
                  <a:lnTo>
                    <a:pt x="44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8" y="718"/>
                  </a:lnTo>
                  <a:lnTo>
                    <a:pt x="388" y="673"/>
                  </a:lnTo>
                  <a:lnTo>
                    <a:pt x="299" y="673"/>
                  </a:lnTo>
                  <a:lnTo>
                    <a:pt x="266" y="662"/>
                  </a:lnTo>
                  <a:lnTo>
                    <a:pt x="244" y="651"/>
                  </a:lnTo>
                  <a:lnTo>
                    <a:pt x="232" y="640"/>
                  </a:lnTo>
                  <a:lnTo>
                    <a:pt x="232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7" name="Freeform 87"/>
            <p:cNvSpPr>
              <a:spLocks noEditPoints="1"/>
            </p:cNvSpPr>
            <p:nvPr/>
          </p:nvSpPr>
          <p:spPr bwMode="auto">
            <a:xfrm>
              <a:off x="19518" y="9488"/>
              <a:ext cx="699" cy="752"/>
            </a:xfrm>
            <a:custGeom>
              <a:avLst/>
              <a:gdLst/>
              <a:ahLst/>
              <a:cxnLst>
                <a:cxn ang="0">
                  <a:pos x="699" y="381"/>
                </a:cxn>
                <a:cxn ang="0">
                  <a:pos x="676" y="235"/>
                </a:cxn>
                <a:cxn ang="0">
                  <a:pos x="599" y="112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2"/>
                </a:cxn>
                <a:cxn ang="0">
                  <a:pos x="22" y="235"/>
                </a:cxn>
                <a:cxn ang="0">
                  <a:pos x="0" y="381"/>
                </a:cxn>
                <a:cxn ang="0">
                  <a:pos x="22" y="527"/>
                </a:cxn>
                <a:cxn ang="0">
                  <a:pos x="100" y="640"/>
                </a:cxn>
                <a:cxn ang="0">
                  <a:pos x="211" y="718"/>
                </a:cxn>
                <a:cxn ang="0">
                  <a:pos x="344" y="752"/>
                </a:cxn>
                <a:cxn ang="0">
                  <a:pos x="488" y="718"/>
                </a:cxn>
                <a:cxn ang="0">
                  <a:pos x="599" y="640"/>
                </a:cxn>
                <a:cxn ang="0">
                  <a:pos x="676" y="527"/>
                </a:cxn>
                <a:cxn ang="0">
                  <a:pos x="699" y="381"/>
                </a:cxn>
                <a:cxn ang="0">
                  <a:pos x="355" y="707"/>
                </a:cxn>
                <a:cxn ang="0">
                  <a:pos x="288" y="696"/>
                </a:cxn>
                <a:cxn ang="0">
                  <a:pos x="222" y="662"/>
                </a:cxn>
                <a:cxn ang="0">
                  <a:pos x="166" y="595"/>
                </a:cxn>
                <a:cxn ang="0">
                  <a:pos x="144" y="516"/>
                </a:cxn>
                <a:cxn ang="0">
                  <a:pos x="133" y="438"/>
                </a:cxn>
                <a:cxn ang="0">
                  <a:pos x="133" y="258"/>
                </a:cxn>
                <a:cxn ang="0">
                  <a:pos x="166" y="146"/>
                </a:cxn>
                <a:cxn ang="0">
                  <a:pos x="222" y="90"/>
                </a:cxn>
                <a:cxn ang="0">
                  <a:pos x="277" y="56"/>
                </a:cxn>
                <a:cxn ang="0">
                  <a:pos x="344" y="45"/>
                </a:cxn>
                <a:cxn ang="0">
                  <a:pos x="421" y="56"/>
                </a:cxn>
                <a:cxn ang="0">
                  <a:pos x="477" y="90"/>
                </a:cxn>
                <a:cxn ang="0">
                  <a:pos x="532" y="146"/>
                </a:cxn>
                <a:cxn ang="0">
                  <a:pos x="554" y="224"/>
                </a:cxn>
                <a:cxn ang="0">
                  <a:pos x="566" y="303"/>
                </a:cxn>
                <a:cxn ang="0">
                  <a:pos x="566" y="471"/>
                </a:cxn>
                <a:cxn ang="0">
                  <a:pos x="532" y="583"/>
                </a:cxn>
                <a:cxn ang="0">
                  <a:pos x="488" y="651"/>
                </a:cxn>
                <a:cxn ang="0">
                  <a:pos x="421" y="696"/>
                </a:cxn>
                <a:cxn ang="0">
                  <a:pos x="355" y="707"/>
                </a:cxn>
              </a:cxnLst>
              <a:rect l="0" t="0" r="r" b="b"/>
              <a:pathLst>
                <a:path w="699" h="752">
                  <a:moveTo>
                    <a:pt x="699" y="381"/>
                  </a:moveTo>
                  <a:lnTo>
                    <a:pt x="676" y="235"/>
                  </a:lnTo>
                  <a:lnTo>
                    <a:pt x="599" y="112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2"/>
                  </a:lnTo>
                  <a:lnTo>
                    <a:pt x="22" y="235"/>
                  </a:lnTo>
                  <a:lnTo>
                    <a:pt x="0" y="381"/>
                  </a:lnTo>
                  <a:lnTo>
                    <a:pt x="22" y="527"/>
                  </a:lnTo>
                  <a:lnTo>
                    <a:pt x="100" y="640"/>
                  </a:lnTo>
                  <a:lnTo>
                    <a:pt x="211" y="718"/>
                  </a:lnTo>
                  <a:lnTo>
                    <a:pt x="344" y="752"/>
                  </a:lnTo>
                  <a:lnTo>
                    <a:pt x="488" y="718"/>
                  </a:lnTo>
                  <a:lnTo>
                    <a:pt x="599" y="640"/>
                  </a:lnTo>
                  <a:lnTo>
                    <a:pt x="676" y="527"/>
                  </a:lnTo>
                  <a:lnTo>
                    <a:pt x="699" y="381"/>
                  </a:lnTo>
                  <a:close/>
                  <a:moveTo>
                    <a:pt x="355" y="707"/>
                  </a:moveTo>
                  <a:lnTo>
                    <a:pt x="288" y="696"/>
                  </a:lnTo>
                  <a:lnTo>
                    <a:pt x="222" y="662"/>
                  </a:lnTo>
                  <a:lnTo>
                    <a:pt x="166" y="595"/>
                  </a:lnTo>
                  <a:lnTo>
                    <a:pt x="144" y="516"/>
                  </a:lnTo>
                  <a:lnTo>
                    <a:pt x="133" y="438"/>
                  </a:lnTo>
                  <a:lnTo>
                    <a:pt x="133" y="258"/>
                  </a:lnTo>
                  <a:lnTo>
                    <a:pt x="166" y="146"/>
                  </a:lnTo>
                  <a:lnTo>
                    <a:pt x="222" y="90"/>
                  </a:lnTo>
                  <a:lnTo>
                    <a:pt x="277" y="56"/>
                  </a:lnTo>
                  <a:lnTo>
                    <a:pt x="344" y="45"/>
                  </a:lnTo>
                  <a:lnTo>
                    <a:pt x="421" y="56"/>
                  </a:lnTo>
                  <a:lnTo>
                    <a:pt x="477" y="90"/>
                  </a:lnTo>
                  <a:lnTo>
                    <a:pt x="532" y="146"/>
                  </a:lnTo>
                  <a:lnTo>
                    <a:pt x="554" y="224"/>
                  </a:lnTo>
                  <a:lnTo>
                    <a:pt x="566" y="303"/>
                  </a:lnTo>
                  <a:lnTo>
                    <a:pt x="566" y="471"/>
                  </a:lnTo>
                  <a:lnTo>
                    <a:pt x="532" y="583"/>
                  </a:lnTo>
                  <a:lnTo>
                    <a:pt x="488" y="651"/>
                  </a:lnTo>
                  <a:lnTo>
                    <a:pt x="421" y="696"/>
                  </a:lnTo>
                  <a:lnTo>
                    <a:pt x="355" y="7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8" name="Freeform 88"/>
            <p:cNvSpPr>
              <a:spLocks/>
            </p:cNvSpPr>
            <p:nvPr/>
          </p:nvSpPr>
          <p:spPr bwMode="auto">
            <a:xfrm>
              <a:off x="20316" y="9499"/>
              <a:ext cx="1254" cy="718"/>
            </a:xfrm>
            <a:custGeom>
              <a:avLst/>
              <a:gdLst/>
              <a:ahLst/>
              <a:cxnLst>
                <a:cxn ang="0">
                  <a:pos x="122" y="651"/>
                </a:cxn>
                <a:cxn ang="0">
                  <a:pos x="45" y="662"/>
                </a:cxn>
                <a:cxn ang="0">
                  <a:pos x="0" y="718"/>
                </a:cxn>
                <a:cxn ang="0">
                  <a:pos x="367" y="673"/>
                </a:cxn>
                <a:cxn ang="0">
                  <a:pos x="289" y="662"/>
                </a:cxn>
                <a:cxn ang="0">
                  <a:pos x="244" y="651"/>
                </a:cxn>
                <a:cxn ang="0">
                  <a:pos x="233" y="595"/>
                </a:cxn>
                <a:cxn ang="0">
                  <a:pos x="256" y="191"/>
                </a:cxn>
                <a:cxn ang="0">
                  <a:pos x="378" y="56"/>
                </a:cxn>
                <a:cxn ang="0">
                  <a:pos x="511" y="56"/>
                </a:cxn>
                <a:cxn ang="0">
                  <a:pos x="566" y="146"/>
                </a:cxn>
                <a:cxn ang="0">
                  <a:pos x="577" y="629"/>
                </a:cxn>
                <a:cxn ang="0">
                  <a:pos x="533" y="662"/>
                </a:cxn>
                <a:cxn ang="0">
                  <a:pos x="444" y="673"/>
                </a:cxn>
                <a:cxn ang="0">
                  <a:pos x="810" y="718"/>
                </a:cxn>
                <a:cxn ang="0">
                  <a:pos x="766" y="673"/>
                </a:cxn>
                <a:cxn ang="0">
                  <a:pos x="710" y="662"/>
                </a:cxn>
                <a:cxn ang="0">
                  <a:pos x="688" y="303"/>
                </a:cxn>
                <a:cxn ang="0">
                  <a:pos x="755" y="101"/>
                </a:cxn>
                <a:cxn ang="0">
                  <a:pos x="899" y="34"/>
                </a:cxn>
                <a:cxn ang="0">
                  <a:pos x="999" y="90"/>
                </a:cxn>
                <a:cxn ang="0">
                  <a:pos x="1021" y="213"/>
                </a:cxn>
                <a:cxn ang="0">
                  <a:pos x="1010" y="651"/>
                </a:cxn>
                <a:cxn ang="0">
                  <a:pos x="943" y="662"/>
                </a:cxn>
                <a:cxn ang="0">
                  <a:pos x="888" y="718"/>
                </a:cxn>
                <a:cxn ang="0">
                  <a:pos x="1254" y="673"/>
                </a:cxn>
                <a:cxn ang="0">
                  <a:pos x="1176" y="662"/>
                </a:cxn>
                <a:cxn ang="0">
                  <a:pos x="1132" y="640"/>
                </a:cxn>
                <a:cxn ang="0">
                  <a:pos x="1110" y="123"/>
                </a:cxn>
                <a:cxn ang="0">
                  <a:pos x="1065" y="45"/>
                </a:cxn>
                <a:cxn ang="0">
                  <a:pos x="999" y="11"/>
                </a:cxn>
                <a:cxn ang="0">
                  <a:pos x="910" y="0"/>
                </a:cxn>
                <a:cxn ang="0">
                  <a:pos x="755" y="56"/>
                </a:cxn>
                <a:cxn ang="0">
                  <a:pos x="677" y="157"/>
                </a:cxn>
                <a:cxn ang="0">
                  <a:pos x="588" y="34"/>
                </a:cxn>
                <a:cxn ang="0">
                  <a:pos x="466" y="0"/>
                </a:cxn>
                <a:cxn ang="0">
                  <a:pos x="289" y="79"/>
                </a:cxn>
                <a:cxn ang="0">
                  <a:pos x="233" y="0"/>
                </a:cxn>
                <a:cxn ang="0">
                  <a:pos x="0" y="67"/>
                </a:cxn>
                <a:cxn ang="0">
                  <a:pos x="89" y="79"/>
                </a:cxn>
                <a:cxn ang="0">
                  <a:pos x="122" y="101"/>
                </a:cxn>
              </a:cxnLst>
              <a:rect l="0" t="0" r="r" b="b"/>
              <a:pathLst>
                <a:path w="1254" h="718">
                  <a:moveTo>
                    <a:pt x="122" y="157"/>
                  </a:moveTo>
                  <a:lnTo>
                    <a:pt x="122" y="651"/>
                  </a:lnTo>
                  <a:lnTo>
                    <a:pt x="100" y="662"/>
                  </a:lnTo>
                  <a:lnTo>
                    <a:pt x="45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67" y="718"/>
                  </a:lnTo>
                  <a:lnTo>
                    <a:pt x="367" y="673"/>
                  </a:lnTo>
                  <a:lnTo>
                    <a:pt x="322" y="673"/>
                  </a:lnTo>
                  <a:lnTo>
                    <a:pt x="289" y="662"/>
                  </a:lnTo>
                  <a:lnTo>
                    <a:pt x="256" y="662"/>
                  </a:lnTo>
                  <a:lnTo>
                    <a:pt x="244" y="651"/>
                  </a:lnTo>
                  <a:lnTo>
                    <a:pt x="244" y="629"/>
                  </a:lnTo>
                  <a:lnTo>
                    <a:pt x="233" y="595"/>
                  </a:lnTo>
                  <a:lnTo>
                    <a:pt x="233" y="303"/>
                  </a:lnTo>
                  <a:lnTo>
                    <a:pt x="256" y="191"/>
                  </a:lnTo>
                  <a:lnTo>
                    <a:pt x="311" y="101"/>
                  </a:lnTo>
                  <a:lnTo>
                    <a:pt x="378" y="56"/>
                  </a:lnTo>
                  <a:lnTo>
                    <a:pt x="455" y="34"/>
                  </a:lnTo>
                  <a:lnTo>
                    <a:pt x="511" y="56"/>
                  </a:lnTo>
                  <a:lnTo>
                    <a:pt x="555" y="90"/>
                  </a:lnTo>
                  <a:lnTo>
                    <a:pt x="566" y="146"/>
                  </a:lnTo>
                  <a:lnTo>
                    <a:pt x="577" y="213"/>
                  </a:lnTo>
                  <a:lnTo>
                    <a:pt x="577" y="629"/>
                  </a:lnTo>
                  <a:lnTo>
                    <a:pt x="555" y="651"/>
                  </a:lnTo>
                  <a:lnTo>
                    <a:pt x="533" y="662"/>
                  </a:lnTo>
                  <a:lnTo>
                    <a:pt x="500" y="662"/>
                  </a:lnTo>
                  <a:lnTo>
                    <a:pt x="444" y="673"/>
                  </a:lnTo>
                  <a:lnTo>
                    <a:pt x="444" y="718"/>
                  </a:lnTo>
                  <a:lnTo>
                    <a:pt x="810" y="718"/>
                  </a:lnTo>
                  <a:lnTo>
                    <a:pt x="810" y="673"/>
                  </a:lnTo>
                  <a:lnTo>
                    <a:pt x="766" y="673"/>
                  </a:lnTo>
                  <a:lnTo>
                    <a:pt x="733" y="662"/>
                  </a:lnTo>
                  <a:lnTo>
                    <a:pt x="710" y="662"/>
                  </a:lnTo>
                  <a:lnTo>
                    <a:pt x="688" y="651"/>
                  </a:lnTo>
                  <a:lnTo>
                    <a:pt x="688" y="303"/>
                  </a:lnTo>
                  <a:lnTo>
                    <a:pt x="699" y="191"/>
                  </a:lnTo>
                  <a:lnTo>
                    <a:pt x="755" y="101"/>
                  </a:lnTo>
                  <a:lnTo>
                    <a:pt x="821" y="56"/>
                  </a:lnTo>
                  <a:lnTo>
                    <a:pt x="899" y="34"/>
                  </a:lnTo>
                  <a:lnTo>
                    <a:pt x="954" y="56"/>
                  </a:lnTo>
                  <a:lnTo>
                    <a:pt x="999" y="90"/>
                  </a:lnTo>
                  <a:lnTo>
                    <a:pt x="1010" y="146"/>
                  </a:lnTo>
                  <a:lnTo>
                    <a:pt x="1021" y="213"/>
                  </a:lnTo>
                  <a:lnTo>
                    <a:pt x="1021" y="629"/>
                  </a:lnTo>
                  <a:lnTo>
                    <a:pt x="1010" y="651"/>
                  </a:lnTo>
                  <a:lnTo>
                    <a:pt x="988" y="662"/>
                  </a:lnTo>
                  <a:lnTo>
                    <a:pt x="943" y="662"/>
                  </a:lnTo>
                  <a:lnTo>
                    <a:pt x="888" y="673"/>
                  </a:lnTo>
                  <a:lnTo>
                    <a:pt x="888" y="718"/>
                  </a:lnTo>
                  <a:lnTo>
                    <a:pt x="1254" y="718"/>
                  </a:lnTo>
                  <a:lnTo>
                    <a:pt x="1254" y="673"/>
                  </a:lnTo>
                  <a:lnTo>
                    <a:pt x="1210" y="673"/>
                  </a:lnTo>
                  <a:lnTo>
                    <a:pt x="1176" y="662"/>
                  </a:lnTo>
                  <a:lnTo>
                    <a:pt x="1143" y="662"/>
                  </a:lnTo>
                  <a:lnTo>
                    <a:pt x="1132" y="640"/>
                  </a:lnTo>
                  <a:lnTo>
                    <a:pt x="1132" y="202"/>
                  </a:lnTo>
                  <a:lnTo>
                    <a:pt x="1110" y="123"/>
                  </a:lnTo>
                  <a:lnTo>
                    <a:pt x="1076" y="67"/>
                  </a:lnTo>
                  <a:lnTo>
                    <a:pt x="1065" y="45"/>
                  </a:lnTo>
                  <a:lnTo>
                    <a:pt x="1032" y="34"/>
                  </a:lnTo>
                  <a:lnTo>
                    <a:pt x="999" y="11"/>
                  </a:lnTo>
                  <a:lnTo>
                    <a:pt x="966" y="11"/>
                  </a:lnTo>
                  <a:lnTo>
                    <a:pt x="910" y="0"/>
                  </a:lnTo>
                  <a:lnTo>
                    <a:pt x="821" y="22"/>
                  </a:lnTo>
                  <a:lnTo>
                    <a:pt x="755" y="56"/>
                  </a:lnTo>
                  <a:lnTo>
                    <a:pt x="710" y="112"/>
                  </a:lnTo>
                  <a:lnTo>
                    <a:pt x="677" y="157"/>
                  </a:lnTo>
                  <a:lnTo>
                    <a:pt x="644" y="79"/>
                  </a:lnTo>
                  <a:lnTo>
                    <a:pt x="588" y="34"/>
                  </a:lnTo>
                  <a:lnTo>
                    <a:pt x="522" y="11"/>
                  </a:lnTo>
                  <a:lnTo>
                    <a:pt x="466" y="0"/>
                  </a:lnTo>
                  <a:lnTo>
                    <a:pt x="367" y="22"/>
                  </a:lnTo>
                  <a:lnTo>
                    <a:pt x="289" y="79"/>
                  </a:lnTo>
                  <a:lnTo>
                    <a:pt x="233" y="168"/>
                  </a:lnTo>
                  <a:lnTo>
                    <a:pt x="233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89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1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29" name="Freeform 89"/>
            <p:cNvSpPr>
              <a:spLocks/>
            </p:cNvSpPr>
            <p:nvPr/>
          </p:nvSpPr>
          <p:spPr bwMode="auto">
            <a:xfrm>
              <a:off x="22113" y="9218"/>
              <a:ext cx="500" cy="1022"/>
            </a:xfrm>
            <a:custGeom>
              <a:avLst/>
              <a:gdLst/>
              <a:ahLst/>
              <a:cxnLst>
                <a:cxn ang="0">
                  <a:pos x="244" y="348"/>
                </a:cxn>
                <a:cxn ang="0">
                  <a:pos x="477" y="348"/>
                </a:cxn>
                <a:cxn ang="0">
                  <a:pos x="477" y="303"/>
                </a:cxn>
                <a:cxn ang="0">
                  <a:pos x="244" y="303"/>
                </a:cxn>
                <a:cxn ang="0">
                  <a:pos x="244" y="0"/>
                </a:cxn>
                <a:cxn ang="0">
                  <a:pos x="200" y="0"/>
                </a:cxn>
                <a:cxn ang="0">
                  <a:pos x="200" y="90"/>
                </a:cxn>
                <a:cxn ang="0">
                  <a:pos x="178" y="169"/>
                </a:cxn>
                <a:cxn ang="0">
                  <a:pos x="134" y="236"/>
                </a:cxn>
                <a:cxn ang="0">
                  <a:pos x="78" y="292"/>
                </a:cxn>
                <a:cxn ang="0">
                  <a:pos x="0" y="315"/>
                </a:cxn>
                <a:cxn ang="0">
                  <a:pos x="0" y="348"/>
                </a:cxn>
                <a:cxn ang="0">
                  <a:pos x="134" y="348"/>
                </a:cxn>
                <a:cxn ang="0">
                  <a:pos x="134" y="797"/>
                </a:cxn>
                <a:cxn ang="0">
                  <a:pos x="145" y="898"/>
                </a:cxn>
                <a:cxn ang="0">
                  <a:pos x="189" y="966"/>
                </a:cxn>
                <a:cxn ang="0">
                  <a:pos x="244" y="999"/>
                </a:cxn>
                <a:cxn ang="0">
                  <a:pos x="300" y="1011"/>
                </a:cxn>
                <a:cxn ang="0">
                  <a:pos x="344" y="1022"/>
                </a:cxn>
                <a:cxn ang="0">
                  <a:pos x="411" y="999"/>
                </a:cxn>
                <a:cxn ang="0">
                  <a:pos x="466" y="943"/>
                </a:cxn>
                <a:cxn ang="0">
                  <a:pos x="488" y="876"/>
                </a:cxn>
                <a:cxn ang="0">
                  <a:pos x="500" y="797"/>
                </a:cxn>
                <a:cxn ang="0">
                  <a:pos x="500" y="708"/>
                </a:cxn>
                <a:cxn ang="0">
                  <a:pos x="455" y="708"/>
                </a:cxn>
                <a:cxn ang="0">
                  <a:pos x="455" y="853"/>
                </a:cxn>
                <a:cxn ang="0">
                  <a:pos x="444" y="898"/>
                </a:cxn>
                <a:cxn ang="0">
                  <a:pos x="422" y="932"/>
                </a:cxn>
                <a:cxn ang="0">
                  <a:pos x="378" y="977"/>
                </a:cxn>
                <a:cxn ang="0">
                  <a:pos x="322" y="977"/>
                </a:cxn>
                <a:cxn ang="0">
                  <a:pos x="278" y="932"/>
                </a:cxn>
                <a:cxn ang="0">
                  <a:pos x="244" y="865"/>
                </a:cxn>
                <a:cxn ang="0">
                  <a:pos x="244" y="797"/>
                </a:cxn>
                <a:cxn ang="0">
                  <a:pos x="244" y="348"/>
                </a:cxn>
              </a:cxnLst>
              <a:rect l="0" t="0" r="r" b="b"/>
              <a:pathLst>
                <a:path w="500" h="1022">
                  <a:moveTo>
                    <a:pt x="244" y="348"/>
                  </a:moveTo>
                  <a:lnTo>
                    <a:pt x="477" y="348"/>
                  </a:lnTo>
                  <a:lnTo>
                    <a:pt x="477" y="303"/>
                  </a:lnTo>
                  <a:lnTo>
                    <a:pt x="244" y="303"/>
                  </a:lnTo>
                  <a:lnTo>
                    <a:pt x="244" y="0"/>
                  </a:lnTo>
                  <a:lnTo>
                    <a:pt x="200" y="0"/>
                  </a:lnTo>
                  <a:lnTo>
                    <a:pt x="200" y="90"/>
                  </a:lnTo>
                  <a:lnTo>
                    <a:pt x="178" y="169"/>
                  </a:lnTo>
                  <a:lnTo>
                    <a:pt x="134" y="236"/>
                  </a:lnTo>
                  <a:lnTo>
                    <a:pt x="78" y="292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134" y="348"/>
                  </a:lnTo>
                  <a:lnTo>
                    <a:pt x="134" y="797"/>
                  </a:lnTo>
                  <a:lnTo>
                    <a:pt x="145" y="898"/>
                  </a:lnTo>
                  <a:lnTo>
                    <a:pt x="189" y="966"/>
                  </a:lnTo>
                  <a:lnTo>
                    <a:pt x="244" y="999"/>
                  </a:lnTo>
                  <a:lnTo>
                    <a:pt x="300" y="1011"/>
                  </a:lnTo>
                  <a:lnTo>
                    <a:pt x="344" y="1022"/>
                  </a:lnTo>
                  <a:lnTo>
                    <a:pt x="411" y="999"/>
                  </a:lnTo>
                  <a:lnTo>
                    <a:pt x="466" y="943"/>
                  </a:lnTo>
                  <a:lnTo>
                    <a:pt x="488" y="876"/>
                  </a:lnTo>
                  <a:lnTo>
                    <a:pt x="500" y="797"/>
                  </a:lnTo>
                  <a:lnTo>
                    <a:pt x="500" y="708"/>
                  </a:lnTo>
                  <a:lnTo>
                    <a:pt x="455" y="708"/>
                  </a:lnTo>
                  <a:lnTo>
                    <a:pt x="455" y="853"/>
                  </a:lnTo>
                  <a:lnTo>
                    <a:pt x="444" y="898"/>
                  </a:lnTo>
                  <a:lnTo>
                    <a:pt x="422" y="932"/>
                  </a:lnTo>
                  <a:lnTo>
                    <a:pt x="378" y="977"/>
                  </a:lnTo>
                  <a:lnTo>
                    <a:pt x="322" y="977"/>
                  </a:lnTo>
                  <a:lnTo>
                    <a:pt x="278" y="932"/>
                  </a:lnTo>
                  <a:lnTo>
                    <a:pt x="244" y="865"/>
                  </a:lnTo>
                  <a:lnTo>
                    <a:pt x="244" y="797"/>
                  </a:lnTo>
                  <a:lnTo>
                    <a:pt x="244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0" name="Freeform 90"/>
            <p:cNvSpPr>
              <a:spLocks/>
            </p:cNvSpPr>
            <p:nvPr/>
          </p:nvSpPr>
          <p:spPr bwMode="auto">
            <a:xfrm>
              <a:off x="22757" y="9095"/>
              <a:ext cx="798" cy="1122"/>
            </a:xfrm>
            <a:custGeom>
              <a:avLst/>
              <a:gdLst/>
              <a:ahLst/>
              <a:cxnLst>
                <a:cxn ang="0">
                  <a:pos x="676" y="718"/>
                </a:cxn>
                <a:cxn ang="0">
                  <a:pos x="676" y="606"/>
                </a:cxn>
                <a:cxn ang="0">
                  <a:pos x="665" y="527"/>
                </a:cxn>
                <a:cxn ang="0">
                  <a:pos x="632" y="471"/>
                </a:cxn>
                <a:cxn ang="0">
                  <a:pos x="610" y="449"/>
                </a:cxn>
                <a:cxn ang="0">
                  <a:pos x="588" y="438"/>
                </a:cxn>
                <a:cxn ang="0">
                  <a:pos x="554" y="415"/>
                </a:cxn>
                <a:cxn ang="0">
                  <a:pos x="510" y="415"/>
                </a:cxn>
                <a:cxn ang="0">
                  <a:pos x="455" y="404"/>
                </a:cxn>
                <a:cxn ang="0">
                  <a:pos x="366" y="426"/>
                </a:cxn>
                <a:cxn ang="0">
                  <a:pos x="299" y="460"/>
                </a:cxn>
                <a:cxn ang="0">
                  <a:pos x="255" y="516"/>
                </a:cxn>
                <a:cxn ang="0">
                  <a:pos x="233" y="561"/>
                </a:cxn>
                <a:cxn ang="0">
                  <a:pos x="222" y="561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9"/>
                </a:cxn>
                <a:cxn ang="0">
                  <a:pos x="100" y="79"/>
                </a:cxn>
                <a:cxn ang="0">
                  <a:pos x="122" y="123"/>
                </a:cxn>
                <a:cxn ang="0">
                  <a:pos x="122" y="1033"/>
                </a:cxn>
                <a:cxn ang="0">
                  <a:pos x="111" y="1055"/>
                </a:cxn>
                <a:cxn ang="0">
                  <a:pos x="89" y="1066"/>
                </a:cxn>
                <a:cxn ang="0">
                  <a:pos x="55" y="1066"/>
                </a:cxn>
                <a:cxn ang="0">
                  <a:pos x="0" y="1077"/>
                </a:cxn>
                <a:cxn ang="0">
                  <a:pos x="0" y="1122"/>
                </a:cxn>
                <a:cxn ang="0">
                  <a:pos x="355" y="1122"/>
                </a:cxn>
                <a:cxn ang="0">
                  <a:pos x="355" y="1077"/>
                </a:cxn>
                <a:cxn ang="0">
                  <a:pos x="310" y="1077"/>
                </a:cxn>
                <a:cxn ang="0">
                  <a:pos x="277" y="1066"/>
                </a:cxn>
                <a:cxn ang="0">
                  <a:pos x="255" y="1066"/>
                </a:cxn>
                <a:cxn ang="0">
                  <a:pos x="244" y="1055"/>
                </a:cxn>
                <a:cxn ang="0">
                  <a:pos x="233" y="1033"/>
                </a:cxn>
                <a:cxn ang="0">
                  <a:pos x="233" y="707"/>
                </a:cxn>
                <a:cxn ang="0">
                  <a:pos x="255" y="595"/>
                </a:cxn>
                <a:cxn ang="0">
                  <a:pos x="299" y="505"/>
                </a:cxn>
                <a:cxn ang="0">
                  <a:pos x="366" y="460"/>
                </a:cxn>
                <a:cxn ang="0">
                  <a:pos x="443" y="438"/>
                </a:cxn>
                <a:cxn ang="0">
                  <a:pos x="510" y="460"/>
                </a:cxn>
                <a:cxn ang="0">
                  <a:pos x="543" y="494"/>
                </a:cxn>
                <a:cxn ang="0">
                  <a:pos x="566" y="550"/>
                </a:cxn>
                <a:cxn ang="0">
                  <a:pos x="566" y="1033"/>
                </a:cxn>
                <a:cxn ang="0">
                  <a:pos x="554" y="1055"/>
                </a:cxn>
                <a:cxn ang="0">
                  <a:pos x="532" y="1066"/>
                </a:cxn>
                <a:cxn ang="0">
                  <a:pos x="499" y="1066"/>
                </a:cxn>
                <a:cxn ang="0">
                  <a:pos x="443" y="1077"/>
                </a:cxn>
                <a:cxn ang="0">
                  <a:pos x="443" y="1122"/>
                </a:cxn>
                <a:cxn ang="0">
                  <a:pos x="798" y="1122"/>
                </a:cxn>
                <a:cxn ang="0">
                  <a:pos x="798" y="1077"/>
                </a:cxn>
                <a:cxn ang="0">
                  <a:pos x="754" y="1077"/>
                </a:cxn>
                <a:cxn ang="0">
                  <a:pos x="721" y="1066"/>
                </a:cxn>
                <a:cxn ang="0">
                  <a:pos x="699" y="1066"/>
                </a:cxn>
                <a:cxn ang="0">
                  <a:pos x="676" y="1044"/>
                </a:cxn>
                <a:cxn ang="0">
                  <a:pos x="676" y="1021"/>
                </a:cxn>
                <a:cxn ang="0">
                  <a:pos x="676" y="718"/>
                </a:cxn>
              </a:cxnLst>
              <a:rect l="0" t="0" r="r" b="b"/>
              <a:pathLst>
                <a:path w="798" h="1122">
                  <a:moveTo>
                    <a:pt x="676" y="718"/>
                  </a:moveTo>
                  <a:lnTo>
                    <a:pt x="676" y="606"/>
                  </a:lnTo>
                  <a:lnTo>
                    <a:pt x="665" y="527"/>
                  </a:lnTo>
                  <a:lnTo>
                    <a:pt x="632" y="471"/>
                  </a:lnTo>
                  <a:lnTo>
                    <a:pt x="610" y="449"/>
                  </a:lnTo>
                  <a:lnTo>
                    <a:pt x="588" y="438"/>
                  </a:lnTo>
                  <a:lnTo>
                    <a:pt x="554" y="415"/>
                  </a:lnTo>
                  <a:lnTo>
                    <a:pt x="510" y="415"/>
                  </a:lnTo>
                  <a:lnTo>
                    <a:pt x="455" y="404"/>
                  </a:lnTo>
                  <a:lnTo>
                    <a:pt x="366" y="426"/>
                  </a:lnTo>
                  <a:lnTo>
                    <a:pt x="299" y="460"/>
                  </a:lnTo>
                  <a:lnTo>
                    <a:pt x="255" y="516"/>
                  </a:lnTo>
                  <a:lnTo>
                    <a:pt x="233" y="561"/>
                  </a:lnTo>
                  <a:lnTo>
                    <a:pt x="222" y="561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9"/>
                  </a:lnTo>
                  <a:lnTo>
                    <a:pt x="100" y="79"/>
                  </a:lnTo>
                  <a:lnTo>
                    <a:pt x="122" y="123"/>
                  </a:lnTo>
                  <a:lnTo>
                    <a:pt x="122" y="1033"/>
                  </a:lnTo>
                  <a:lnTo>
                    <a:pt x="111" y="1055"/>
                  </a:lnTo>
                  <a:lnTo>
                    <a:pt x="89" y="1066"/>
                  </a:lnTo>
                  <a:lnTo>
                    <a:pt x="55" y="1066"/>
                  </a:lnTo>
                  <a:lnTo>
                    <a:pt x="0" y="1077"/>
                  </a:lnTo>
                  <a:lnTo>
                    <a:pt x="0" y="1122"/>
                  </a:lnTo>
                  <a:lnTo>
                    <a:pt x="355" y="1122"/>
                  </a:lnTo>
                  <a:lnTo>
                    <a:pt x="355" y="1077"/>
                  </a:lnTo>
                  <a:lnTo>
                    <a:pt x="310" y="1077"/>
                  </a:lnTo>
                  <a:lnTo>
                    <a:pt x="277" y="1066"/>
                  </a:lnTo>
                  <a:lnTo>
                    <a:pt x="255" y="1066"/>
                  </a:lnTo>
                  <a:lnTo>
                    <a:pt x="244" y="1055"/>
                  </a:lnTo>
                  <a:lnTo>
                    <a:pt x="233" y="1033"/>
                  </a:lnTo>
                  <a:lnTo>
                    <a:pt x="233" y="707"/>
                  </a:lnTo>
                  <a:lnTo>
                    <a:pt x="255" y="595"/>
                  </a:lnTo>
                  <a:lnTo>
                    <a:pt x="299" y="505"/>
                  </a:lnTo>
                  <a:lnTo>
                    <a:pt x="366" y="460"/>
                  </a:lnTo>
                  <a:lnTo>
                    <a:pt x="443" y="438"/>
                  </a:lnTo>
                  <a:lnTo>
                    <a:pt x="510" y="460"/>
                  </a:lnTo>
                  <a:lnTo>
                    <a:pt x="543" y="494"/>
                  </a:lnTo>
                  <a:lnTo>
                    <a:pt x="566" y="550"/>
                  </a:lnTo>
                  <a:lnTo>
                    <a:pt x="566" y="1033"/>
                  </a:lnTo>
                  <a:lnTo>
                    <a:pt x="554" y="1055"/>
                  </a:lnTo>
                  <a:lnTo>
                    <a:pt x="532" y="1066"/>
                  </a:lnTo>
                  <a:lnTo>
                    <a:pt x="499" y="1066"/>
                  </a:lnTo>
                  <a:lnTo>
                    <a:pt x="443" y="1077"/>
                  </a:lnTo>
                  <a:lnTo>
                    <a:pt x="443" y="1122"/>
                  </a:lnTo>
                  <a:lnTo>
                    <a:pt x="798" y="1122"/>
                  </a:lnTo>
                  <a:lnTo>
                    <a:pt x="798" y="1077"/>
                  </a:lnTo>
                  <a:lnTo>
                    <a:pt x="754" y="1077"/>
                  </a:lnTo>
                  <a:lnTo>
                    <a:pt x="721" y="1066"/>
                  </a:lnTo>
                  <a:lnTo>
                    <a:pt x="699" y="1066"/>
                  </a:lnTo>
                  <a:lnTo>
                    <a:pt x="676" y="1044"/>
                  </a:lnTo>
                  <a:lnTo>
                    <a:pt x="676" y="1021"/>
                  </a:lnTo>
                  <a:lnTo>
                    <a:pt x="676" y="7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1" name="Freeform 91"/>
            <p:cNvSpPr>
              <a:spLocks noEditPoints="1"/>
            </p:cNvSpPr>
            <p:nvPr/>
          </p:nvSpPr>
          <p:spPr bwMode="auto">
            <a:xfrm>
              <a:off x="23633" y="9488"/>
              <a:ext cx="621" cy="752"/>
            </a:xfrm>
            <a:custGeom>
              <a:avLst/>
              <a:gdLst/>
              <a:ahLst/>
              <a:cxnLst>
                <a:cxn ang="0">
                  <a:pos x="577" y="359"/>
                </a:cxn>
                <a:cxn ang="0">
                  <a:pos x="599" y="359"/>
                </a:cxn>
                <a:cxn ang="0">
                  <a:pos x="621" y="336"/>
                </a:cxn>
                <a:cxn ang="0">
                  <a:pos x="621" y="325"/>
                </a:cxn>
                <a:cxn ang="0">
                  <a:pos x="610" y="224"/>
                </a:cxn>
                <a:cxn ang="0">
                  <a:pos x="577" y="146"/>
                </a:cxn>
                <a:cxn ang="0">
                  <a:pos x="521" y="67"/>
                </a:cxn>
                <a:cxn ang="0">
                  <a:pos x="444" y="22"/>
                </a:cxn>
                <a:cxn ang="0">
                  <a:pos x="333" y="0"/>
                </a:cxn>
                <a:cxn ang="0">
                  <a:pos x="200" y="33"/>
                </a:cxn>
                <a:cxn ang="0">
                  <a:pos x="100" y="112"/>
                </a:cxn>
                <a:cxn ang="0">
                  <a:pos x="33" y="235"/>
                </a:cxn>
                <a:cxn ang="0">
                  <a:pos x="0" y="370"/>
                </a:cxn>
                <a:cxn ang="0">
                  <a:pos x="33" y="527"/>
                </a:cxn>
                <a:cxn ang="0">
                  <a:pos x="111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55" y="729"/>
                </a:cxn>
                <a:cxn ang="0">
                  <a:pos x="533" y="684"/>
                </a:cxn>
                <a:cxn ang="0">
                  <a:pos x="588" y="628"/>
                </a:cxn>
                <a:cxn ang="0">
                  <a:pos x="610" y="572"/>
                </a:cxn>
                <a:cxn ang="0">
                  <a:pos x="621" y="539"/>
                </a:cxn>
                <a:cxn ang="0">
                  <a:pos x="621" y="527"/>
                </a:cxn>
                <a:cxn ang="0">
                  <a:pos x="610" y="516"/>
                </a:cxn>
                <a:cxn ang="0">
                  <a:pos x="588" y="516"/>
                </a:cxn>
                <a:cxn ang="0">
                  <a:pos x="588" y="527"/>
                </a:cxn>
                <a:cxn ang="0">
                  <a:pos x="577" y="539"/>
                </a:cxn>
                <a:cxn ang="0">
                  <a:pos x="533" y="617"/>
                </a:cxn>
                <a:cxn ang="0">
                  <a:pos x="488" y="673"/>
                </a:cxn>
                <a:cxn ang="0">
                  <a:pos x="433" y="696"/>
                </a:cxn>
                <a:cxn ang="0">
                  <a:pos x="388" y="707"/>
                </a:cxn>
                <a:cxn ang="0">
                  <a:pos x="366" y="707"/>
                </a:cxn>
                <a:cxn ang="0">
                  <a:pos x="288" y="696"/>
                </a:cxn>
                <a:cxn ang="0">
                  <a:pos x="233" y="651"/>
                </a:cxn>
                <a:cxn ang="0">
                  <a:pos x="189" y="595"/>
                </a:cxn>
                <a:cxn ang="0">
                  <a:pos x="155" y="516"/>
                </a:cxn>
                <a:cxn ang="0">
                  <a:pos x="133" y="426"/>
                </a:cxn>
                <a:cxn ang="0">
                  <a:pos x="133" y="359"/>
                </a:cxn>
                <a:cxn ang="0">
                  <a:pos x="577" y="359"/>
                </a:cxn>
                <a:cxn ang="0">
                  <a:pos x="133" y="325"/>
                </a:cxn>
                <a:cxn ang="0">
                  <a:pos x="155" y="202"/>
                </a:cxn>
                <a:cxn ang="0">
                  <a:pos x="200" y="123"/>
                </a:cxn>
                <a:cxn ang="0">
                  <a:pos x="244" y="67"/>
                </a:cxn>
                <a:cxn ang="0">
                  <a:pos x="300" y="45"/>
                </a:cxn>
                <a:cxn ang="0">
                  <a:pos x="333" y="45"/>
                </a:cxn>
                <a:cxn ang="0">
                  <a:pos x="399" y="56"/>
                </a:cxn>
                <a:cxn ang="0">
                  <a:pos x="455" y="101"/>
                </a:cxn>
                <a:cxn ang="0">
                  <a:pos x="488" y="157"/>
                </a:cxn>
                <a:cxn ang="0">
                  <a:pos x="510" y="224"/>
                </a:cxn>
                <a:cxn ang="0">
                  <a:pos x="510" y="280"/>
                </a:cxn>
                <a:cxn ang="0">
                  <a:pos x="521" y="325"/>
                </a:cxn>
                <a:cxn ang="0">
                  <a:pos x="133" y="325"/>
                </a:cxn>
              </a:cxnLst>
              <a:rect l="0" t="0" r="r" b="b"/>
              <a:pathLst>
                <a:path w="621" h="752">
                  <a:moveTo>
                    <a:pt x="577" y="359"/>
                  </a:moveTo>
                  <a:lnTo>
                    <a:pt x="599" y="359"/>
                  </a:lnTo>
                  <a:lnTo>
                    <a:pt x="621" y="336"/>
                  </a:lnTo>
                  <a:lnTo>
                    <a:pt x="621" y="325"/>
                  </a:lnTo>
                  <a:lnTo>
                    <a:pt x="610" y="224"/>
                  </a:lnTo>
                  <a:lnTo>
                    <a:pt x="577" y="146"/>
                  </a:lnTo>
                  <a:lnTo>
                    <a:pt x="521" y="67"/>
                  </a:lnTo>
                  <a:lnTo>
                    <a:pt x="444" y="22"/>
                  </a:lnTo>
                  <a:lnTo>
                    <a:pt x="333" y="0"/>
                  </a:lnTo>
                  <a:lnTo>
                    <a:pt x="200" y="33"/>
                  </a:lnTo>
                  <a:lnTo>
                    <a:pt x="100" y="112"/>
                  </a:lnTo>
                  <a:lnTo>
                    <a:pt x="33" y="235"/>
                  </a:lnTo>
                  <a:lnTo>
                    <a:pt x="0" y="370"/>
                  </a:lnTo>
                  <a:lnTo>
                    <a:pt x="33" y="527"/>
                  </a:lnTo>
                  <a:lnTo>
                    <a:pt x="111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55" y="729"/>
                  </a:lnTo>
                  <a:lnTo>
                    <a:pt x="533" y="684"/>
                  </a:lnTo>
                  <a:lnTo>
                    <a:pt x="588" y="628"/>
                  </a:lnTo>
                  <a:lnTo>
                    <a:pt x="610" y="572"/>
                  </a:lnTo>
                  <a:lnTo>
                    <a:pt x="621" y="539"/>
                  </a:lnTo>
                  <a:lnTo>
                    <a:pt x="621" y="527"/>
                  </a:lnTo>
                  <a:lnTo>
                    <a:pt x="610" y="516"/>
                  </a:lnTo>
                  <a:lnTo>
                    <a:pt x="588" y="516"/>
                  </a:lnTo>
                  <a:lnTo>
                    <a:pt x="588" y="527"/>
                  </a:lnTo>
                  <a:lnTo>
                    <a:pt x="577" y="539"/>
                  </a:lnTo>
                  <a:lnTo>
                    <a:pt x="533" y="617"/>
                  </a:lnTo>
                  <a:lnTo>
                    <a:pt x="488" y="673"/>
                  </a:lnTo>
                  <a:lnTo>
                    <a:pt x="433" y="696"/>
                  </a:lnTo>
                  <a:lnTo>
                    <a:pt x="388" y="707"/>
                  </a:lnTo>
                  <a:lnTo>
                    <a:pt x="366" y="707"/>
                  </a:lnTo>
                  <a:lnTo>
                    <a:pt x="288" y="696"/>
                  </a:lnTo>
                  <a:lnTo>
                    <a:pt x="233" y="651"/>
                  </a:lnTo>
                  <a:lnTo>
                    <a:pt x="189" y="595"/>
                  </a:lnTo>
                  <a:lnTo>
                    <a:pt x="155" y="516"/>
                  </a:lnTo>
                  <a:lnTo>
                    <a:pt x="133" y="426"/>
                  </a:lnTo>
                  <a:lnTo>
                    <a:pt x="133" y="359"/>
                  </a:lnTo>
                  <a:lnTo>
                    <a:pt x="577" y="359"/>
                  </a:lnTo>
                  <a:close/>
                  <a:moveTo>
                    <a:pt x="133" y="325"/>
                  </a:moveTo>
                  <a:lnTo>
                    <a:pt x="155" y="202"/>
                  </a:lnTo>
                  <a:lnTo>
                    <a:pt x="200" y="123"/>
                  </a:lnTo>
                  <a:lnTo>
                    <a:pt x="244" y="67"/>
                  </a:lnTo>
                  <a:lnTo>
                    <a:pt x="300" y="45"/>
                  </a:lnTo>
                  <a:lnTo>
                    <a:pt x="333" y="45"/>
                  </a:lnTo>
                  <a:lnTo>
                    <a:pt x="399" y="56"/>
                  </a:lnTo>
                  <a:lnTo>
                    <a:pt x="455" y="101"/>
                  </a:lnTo>
                  <a:lnTo>
                    <a:pt x="488" y="157"/>
                  </a:lnTo>
                  <a:lnTo>
                    <a:pt x="510" y="224"/>
                  </a:lnTo>
                  <a:lnTo>
                    <a:pt x="510" y="280"/>
                  </a:lnTo>
                  <a:lnTo>
                    <a:pt x="521" y="325"/>
                  </a:lnTo>
                  <a:lnTo>
                    <a:pt x="133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2" name="Freeform 92"/>
            <p:cNvSpPr>
              <a:spLocks noEditPoints="1"/>
            </p:cNvSpPr>
            <p:nvPr/>
          </p:nvSpPr>
          <p:spPr bwMode="auto">
            <a:xfrm>
              <a:off x="24820" y="9499"/>
              <a:ext cx="788" cy="1033"/>
            </a:xfrm>
            <a:custGeom>
              <a:avLst/>
              <a:gdLst/>
              <a:ahLst/>
              <a:cxnLst>
                <a:cxn ang="0">
                  <a:pos x="233" y="168"/>
                </a:cxn>
                <a:cxn ang="0">
                  <a:pos x="288" y="101"/>
                </a:cxn>
                <a:cxn ang="0">
                  <a:pos x="366" y="56"/>
                </a:cxn>
                <a:cxn ang="0">
                  <a:pos x="444" y="45"/>
                </a:cxn>
                <a:cxn ang="0">
                  <a:pos x="521" y="67"/>
                </a:cxn>
                <a:cxn ang="0">
                  <a:pos x="588" y="135"/>
                </a:cxn>
                <a:cxn ang="0">
                  <a:pos x="643" y="236"/>
                </a:cxn>
                <a:cxn ang="0">
                  <a:pos x="654" y="370"/>
                </a:cxn>
                <a:cxn ang="0">
                  <a:pos x="632" y="505"/>
                </a:cxn>
                <a:cxn ang="0">
                  <a:pos x="588" y="606"/>
                </a:cxn>
                <a:cxn ang="0">
                  <a:pos x="510" y="673"/>
                </a:cxn>
                <a:cxn ang="0">
                  <a:pos x="421" y="696"/>
                </a:cxn>
                <a:cxn ang="0">
                  <a:pos x="377" y="696"/>
                </a:cxn>
                <a:cxn ang="0">
                  <a:pos x="333" y="673"/>
                </a:cxn>
                <a:cxn ang="0">
                  <a:pos x="288" y="640"/>
                </a:cxn>
                <a:cxn ang="0">
                  <a:pos x="255" y="606"/>
                </a:cxn>
                <a:cxn ang="0">
                  <a:pos x="244" y="584"/>
                </a:cxn>
                <a:cxn ang="0">
                  <a:pos x="233" y="572"/>
                </a:cxn>
                <a:cxn ang="0">
                  <a:pos x="233" y="539"/>
                </a:cxn>
                <a:cxn ang="0">
                  <a:pos x="233" y="168"/>
                </a:cxn>
                <a:cxn ang="0">
                  <a:pos x="233" y="617"/>
                </a:cxn>
                <a:cxn ang="0">
                  <a:pos x="255" y="651"/>
                </a:cxn>
                <a:cxn ang="0">
                  <a:pos x="288" y="685"/>
                </a:cxn>
                <a:cxn ang="0">
                  <a:pos x="355" y="718"/>
                </a:cxn>
                <a:cxn ang="0">
                  <a:pos x="433" y="741"/>
                </a:cxn>
                <a:cxn ang="0">
                  <a:pos x="566" y="707"/>
                </a:cxn>
                <a:cxn ang="0">
                  <a:pos x="677" y="629"/>
                </a:cxn>
                <a:cxn ang="0">
                  <a:pos x="765" y="516"/>
                </a:cxn>
                <a:cxn ang="0">
                  <a:pos x="788" y="370"/>
                </a:cxn>
                <a:cxn ang="0">
                  <a:pos x="765" y="224"/>
                </a:cxn>
                <a:cxn ang="0">
                  <a:pos x="688" y="112"/>
                </a:cxn>
                <a:cxn ang="0">
                  <a:pos x="588" y="34"/>
                </a:cxn>
                <a:cxn ang="0">
                  <a:pos x="455" y="0"/>
                </a:cxn>
                <a:cxn ang="0">
                  <a:pos x="344" y="22"/>
                </a:cxn>
                <a:cxn ang="0">
                  <a:pos x="277" y="67"/>
                </a:cxn>
                <a:cxn ang="0">
                  <a:pos x="233" y="112"/>
                </a:cxn>
                <a:cxn ang="0">
                  <a:pos x="233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8" y="79"/>
                </a:cxn>
                <a:cxn ang="0">
                  <a:pos x="122" y="101"/>
                </a:cxn>
                <a:cxn ang="0">
                  <a:pos x="122" y="943"/>
                </a:cxn>
                <a:cxn ang="0">
                  <a:pos x="111" y="965"/>
                </a:cxn>
                <a:cxn ang="0">
                  <a:pos x="100" y="976"/>
                </a:cxn>
                <a:cxn ang="0">
                  <a:pos x="44" y="976"/>
                </a:cxn>
                <a:cxn ang="0">
                  <a:pos x="0" y="988"/>
                </a:cxn>
                <a:cxn ang="0">
                  <a:pos x="0" y="1033"/>
                </a:cxn>
                <a:cxn ang="0">
                  <a:pos x="355" y="1033"/>
                </a:cxn>
                <a:cxn ang="0">
                  <a:pos x="355" y="988"/>
                </a:cxn>
                <a:cxn ang="0">
                  <a:pos x="299" y="988"/>
                </a:cxn>
                <a:cxn ang="0">
                  <a:pos x="266" y="976"/>
                </a:cxn>
                <a:cxn ang="0">
                  <a:pos x="244" y="965"/>
                </a:cxn>
                <a:cxn ang="0">
                  <a:pos x="233" y="943"/>
                </a:cxn>
                <a:cxn ang="0">
                  <a:pos x="233" y="640"/>
                </a:cxn>
                <a:cxn ang="0">
                  <a:pos x="233" y="617"/>
                </a:cxn>
              </a:cxnLst>
              <a:rect l="0" t="0" r="r" b="b"/>
              <a:pathLst>
                <a:path w="788" h="1033">
                  <a:moveTo>
                    <a:pt x="233" y="168"/>
                  </a:moveTo>
                  <a:lnTo>
                    <a:pt x="288" y="101"/>
                  </a:lnTo>
                  <a:lnTo>
                    <a:pt x="366" y="56"/>
                  </a:lnTo>
                  <a:lnTo>
                    <a:pt x="444" y="45"/>
                  </a:lnTo>
                  <a:lnTo>
                    <a:pt x="521" y="67"/>
                  </a:lnTo>
                  <a:lnTo>
                    <a:pt x="588" y="135"/>
                  </a:lnTo>
                  <a:lnTo>
                    <a:pt x="643" y="236"/>
                  </a:lnTo>
                  <a:lnTo>
                    <a:pt x="654" y="370"/>
                  </a:lnTo>
                  <a:lnTo>
                    <a:pt x="632" y="505"/>
                  </a:lnTo>
                  <a:lnTo>
                    <a:pt x="588" y="606"/>
                  </a:lnTo>
                  <a:lnTo>
                    <a:pt x="510" y="673"/>
                  </a:lnTo>
                  <a:lnTo>
                    <a:pt x="421" y="696"/>
                  </a:lnTo>
                  <a:lnTo>
                    <a:pt x="377" y="696"/>
                  </a:lnTo>
                  <a:lnTo>
                    <a:pt x="333" y="673"/>
                  </a:lnTo>
                  <a:lnTo>
                    <a:pt x="288" y="640"/>
                  </a:lnTo>
                  <a:lnTo>
                    <a:pt x="255" y="606"/>
                  </a:lnTo>
                  <a:lnTo>
                    <a:pt x="244" y="584"/>
                  </a:lnTo>
                  <a:lnTo>
                    <a:pt x="233" y="572"/>
                  </a:lnTo>
                  <a:lnTo>
                    <a:pt x="233" y="539"/>
                  </a:lnTo>
                  <a:lnTo>
                    <a:pt x="233" y="168"/>
                  </a:lnTo>
                  <a:close/>
                  <a:moveTo>
                    <a:pt x="233" y="617"/>
                  </a:moveTo>
                  <a:lnTo>
                    <a:pt x="255" y="651"/>
                  </a:lnTo>
                  <a:lnTo>
                    <a:pt x="288" y="685"/>
                  </a:lnTo>
                  <a:lnTo>
                    <a:pt x="355" y="718"/>
                  </a:lnTo>
                  <a:lnTo>
                    <a:pt x="433" y="741"/>
                  </a:lnTo>
                  <a:lnTo>
                    <a:pt x="566" y="707"/>
                  </a:lnTo>
                  <a:lnTo>
                    <a:pt x="677" y="629"/>
                  </a:lnTo>
                  <a:lnTo>
                    <a:pt x="765" y="516"/>
                  </a:lnTo>
                  <a:lnTo>
                    <a:pt x="788" y="370"/>
                  </a:lnTo>
                  <a:lnTo>
                    <a:pt x="765" y="224"/>
                  </a:lnTo>
                  <a:lnTo>
                    <a:pt x="688" y="112"/>
                  </a:lnTo>
                  <a:lnTo>
                    <a:pt x="588" y="34"/>
                  </a:lnTo>
                  <a:lnTo>
                    <a:pt x="455" y="0"/>
                  </a:lnTo>
                  <a:lnTo>
                    <a:pt x="344" y="22"/>
                  </a:lnTo>
                  <a:lnTo>
                    <a:pt x="277" y="67"/>
                  </a:lnTo>
                  <a:lnTo>
                    <a:pt x="233" y="112"/>
                  </a:lnTo>
                  <a:lnTo>
                    <a:pt x="233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8" y="79"/>
                  </a:lnTo>
                  <a:lnTo>
                    <a:pt x="122" y="101"/>
                  </a:lnTo>
                  <a:lnTo>
                    <a:pt x="122" y="943"/>
                  </a:lnTo>
                  <a:lnTo>
                    <a:pt x="111" y="965"/>
                  </a:lnTo>
                  <a:lnTo>
                    <a:pt x="100" y="976"/>
                  </a:lnTo>
                  <a:lnTo>
                    <a:pt x="44" y="976"/>
                  </a:lnTo>
                  <a:lnTo>
                    <a:pt x="0" y="988"/>
                  </a:lnTo>
                  <a:lnTo>
                    <a:pt x="0" y="1033"/>
                  </a:lnTo>
                  <a:lnTo>
                    <a:pt x="355" y="1033"/>
                  </a:lnTo>
                  <a:lnTo>
                    <a:pt x="355" y="988"/>
                  </a:lnTo>
                  <a:lnTo>
                    <a:pt x="299" y="988"/>
                  </a:lnTo>
                  <a:lnTo>
                    <a:pt x="266" y="976"/>
                  </a:lnTo>
                  <a:lnTo>
                    <a:pt x="244" y="965"/>
                  </a:lnTo>
                  <a:lnTo>
                    <a:pt x="233" y="943"/>
                  </a:lnTo>
                  <a:lnTo>
                    <a:pt x="233" y="640"/>
                  </a:lnTo>
                  <a:lnTo>
                    <a:pt x="233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3" name="Freeform 93"/>
            <p:cNvSpPr>
              <a:spLocks/>
            </p:cNvSpPr>
            <p:nvPr/>
          </p:nvSpPr>
          <p:spPr bwMode="auto">
            <a:xfrm>
              <a:off x="25707" y="9499"/>
              <a:ext cx="544" cy="718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4" y="224"/>
                </a:cxn>
                <a:cxn ang="0">
                  <a:pos x="278" y="135"/>
                </a:cxn>
                <a:cxn ang="0">
                  <a:pos x="344" y="67"/>
                </a:cxn>
                <a:cxn ang="0">
                  <a:pos x="422" y="34"/>
                </a:cxn>
                <a:cxn ang="0">
                  <a:pos x="433" y="34"/>
                </a:cxn>
                <a:cxn ang="0">
                  <a:pos x="444" y="45"/>
                </a:cxn>
                <a:cxn ang="0">
                  <a:pos x="433" y="45"/>
                </a:cxn>
                <a:cxn ang="0">
                  <a:pos x="422" y="56"/>
                </a:cxn>
                <a:cxn ang="0">
                  <a:pos x="400" y="101"/>
                </a:cxn>
                <a:cxn ang="0">
                  <a:pos x="411" y="135"/>
                </a:cxn>
                <a:cxn ang="0">
                  <a:pos x="422" y="157"/>
                </a:cxn>
                <a:cxn ang="0">
                  <a:pos x="444" y="168"/>
                </a:cxn>
                <a:cxn ang="0">
                  <a:pos x="488" y="168"/>
                </a:cxn>
                <a:cxn ang="0">
                  <a:pos x="511" y="157"/>
                </a:cxn>
                <a:cxn ang="0">
                  <a:pos x="522" y="146"/>
                </a:cxn>
                <a:cxn ang="0">
                  <a:pos x="544" y="101"/>
                </a:cxn>
                <a:cxn ang="0">
                  <a:pos x="533" y="67"/>
                </a:cxn>
                <a:cxn ang="0">
                  <a:pos x="522" y="45"/>
                </a:cxn>
                <a:cxn ang="0">
                  <a:pos x="488" y="22"/>
                </a:cxn>
                <a:cxn ang="0">
                  <a:pos x="422" y="0"/>
                </a:cxn>
                <a:cxn ang="0">
                  <a:pos x="344" y="22"/>
                </a:cxn>
                <a:cxn ang="0">
                  <a:pos x="289" y="67"/>
                </a:cxn>
                <a:cxn ang="0">
                  <a:pos x="244" y="123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5" y="67"/>
                </a:cxn>
                <a:cxn ang="0">
                  <a:pos x="89" y="79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22" y="651"/>
                </a:cxn>
                <a:cxn ang="0">
                  <a:pos x="100" y="662"/>
                </a:cxn>
                <a:cxn ang="0">
                  <a:pos x="45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9" y="718"/>
                </a:cxn>
                <a:cxn ang="0">
                  <a:pos x="389" y="673"/>
                </a:cxn>
                <a:cxn ang="0">
                  <a:pos x="300" y="673"/>
                </a:cxn>
                <a:cxn ang="0">
                  <a:pos x="267" y="662"/>
                </a:cxn>
                <a:cxn ang="0">
                  <a:pos x="244" y="651"/>
                </a:cxn>
                <a:cxn ang="0">
                  <a:pos x="233" y="640"/>
                </a:cxn>
                <a:cxn ang="0">
                  <a:pos x="233" y="595"/>
                </a:cxn>
              </a:cxnLst>
              <a:rect l="0" t="0" r="r" b="b"/>
              <a:pathLst>
                <a:path w="544" h="718">
                  <a:moveTo>
                    <a:pt x="233" y="595"/>
                  </a:moveTo>
                  <a:lnTo>
                    <a:pt x="233" y="348"/>
                  </a:lnTo>
                  <a:lnTo>
                    <a:pt x="244" y="224"/>
                  </a:lnTo>
                  <a:lnTo>
                    <a:pt x="278" y="135"/>
                  </a:lnTo>
                  <a:lnTo>
                    <a:pt x="344" y="67"/>
                  </a:lnTo>
                  <a:lnTo>
                    <a:pt x="422" y="34"/>
                  </a:lnTo>
                  <a:lnTo>
                    <a:pt x="433" y="34"/>
                  </a:lnTo>
                  <a:lnTo>
                    <a:pt x="444" y="45"/>
                  </a:lnTo>
                  <a:lnTo>
                    <a:pt x="433" y="45"/>
                  </a:lnTo>
                  <a:lnTo>
                    <a:pt x="422" y="56"/>
                  </a:lnTo>
                  <a:lnTo>
                    <a:pt x="400" y="101"/>
                  </a:lnTo>
                  <a:lnTo>
                    <a:pt x="411" y="135"/>
                  </a:lnTo>
                  <a:lnTo>
                    <a:pt x="422" y="157"/>
                  </a:lnTo>
                  <a:lnTo>
                    <a:pt x="444" y="168"/>
                  </a:lnTo>
                  <a:lnTo>
                    <a:pt x="488" y="168"/>
                  </a:lnTo>
                  <a:lnTo>
                    <a:pt x="511" y="157"/>
                  </a:lnTo>
                  <a:lnTo>
                    <a:pt x="522" y="146"/>
                  </a:lnTo>
                  <a:lnTo>
                    <a:pt x="544" y="101"/>
                  </a:lnTo>
                  <a:lnTo>
                    <a:pt x="533" y="67"/>
                  </a:lnTo>
                  <a:lnTo>
                    <a:pt x="522" y="45"/>
                  </a:lnTo>
                  <a:lnTo>
                    <a:pt x="488" y="22"/>
                  </a:lnTo>
                  <a:lnTo>
                    <a:pt x="422" y="0"/>
                  </a:lnTo>
                  <a:lnTo>
                    <a:pt x="344" y="22"/>
                  </a:lnTo>
                  <a:lnTo>
                    <a:pt x="289" y="67"/>
                  </a:lnTo>
                  <a:lnTo>
                    <a:pt x="244" y="123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5" y="67"/>
                  </a:lnTo>
                  <a:lnTo>
                    <a:pt x="89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22" y="651"/>
                  </a:lnTo>
                  <a:lnTo>
                    <a:pt x="100" y="662"/>
                  </a:lnTo>
                  <a:lnTo>
                    <a:pt x="45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9" y="718"/>
                  </a:lnTo>
                  <a:lnTo>
                    <a:pt x="389" y="673"/>
                  </a:lnTo>
                  <a:lnTo>
                    <a:pt x="300" y="673"/>
                  </a:lnTo>
                  <a:lnTo>
                    <a:pt x="267" y="662"/>
                  </a:lnTo>
                  <a:lnTo>
                    <a:pt x="244" y="651"/>
                  </a:lnTo>
                  <a:lnTo>
                    <a:pt x="233" y="640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4" name="Freeform 94"/>
            <p:cNvSpPr>
              <a:spLocks noEditPoints="1"/>
            </p:cNvSpPr>
            <p:nvPr/>
          </p:nvSpPr>
          <p:spPr bwMode="auto">
            <a:xfrm>
              <a:off x="26340" y="9488"/>
              <a:ext cx="610" cy="752"/>
            </a:xfrm>
            <a:custGeom>
              <a:avLst/>
              <a:gdLst/>
              <a:ahLst/>
              <a:cxnLst>
                <a:cxn ang="0">
                  <a:pos x="576" y="359"/>
                </a:cxn>
                <a:cxn ang="0">
                  <a:pos x="599" y="359"/>
                </a:cxn>
                <a:cxn ang="0">
                  <a:pos x="610" y="348"/>
                </a:cxn>
                <a:cxn ang="0">
                  <a:pos x="610" y="325"/>
                </a:cxn>
                <a:cxn ang="0">
                  <a:pos x="599" y="224"/>
                </a:cxn>
                <a:cxn ang="0">
                  <a:pos x="565" y="146"/>
                </a:cxn>
                <a:cxn ang="0">
                  <a:pos x="510" y="67"/>
                </a:cxn>
                <a:cxn ang="0">
                  <a:pos x="432" y="22"/>
                </a:cxn>
                <a:cxn ang="0">
                  <a:pos x="332" y="0"/>
                </a:cxn>
                <a:cxn ang="0">
                  <a:pos x="199" y="33"/>
                </a:cxn>
                <a:cxn ang="0">
                  <a:pos x="88" y="112"/>
                </a:cxn>
                <a:cxn ang="0">
                  <a:pos x="22" y="235"/>
                </a:cxn>
                <a:cxn ang="0">
                  <a:pos x="0" y="370"/>
                </a:cxn>
                <a:cxn ang="0">
                  <a:pos x="22" y="527"/>
                </a:cxn>
                <a:cxn ang="0">
                  <a:pos x="99" y="640"/>
                </a:cxn>
                <a:cxn ang="0">
                  <a:pos x="210" y="718"/>
                </a:cxn>
                <a:cxn ang="0">
                  <a:pos x="344" y="752"/>
                </a:cxn>
                <a:cxn ang="0">
                  <a:pos x="443" y="729"/>
                </a:cxn>
                <a:cxn ang="0">
                  <a:pos x="521" y="684"/>
                </a:cxn>
                <a:cxn ang="0">
                  <a:pos x="576" y="628"/>
                </a:cxn>
                <a:cxn ang="0">
                  <a:pos x="610" y="572"/>
                </a:cxn>
                <a:cxn ang="0">
                  <a:pos x="610" y="527"/>
                </a:cxn>
                <a:cxn ang="0">
                  <a:pos x="599" y="516"/>
                </a:cxn>
                <a:cxn ang="0">
                  <a:pos x="588" y="516"/>
                </a:cxn>
                <a:cxn ang="0">
                  <a:pos x="576" y="527"/>
                </a:cxn>
                <a:cxn ang="0">
                  <a:pos x="576" y="539"/>
                </a:cxn>
                <a:cxn ang="0">
                  <a:pos x="532" y="617"/>
                </a:cxn>
                <a:cxn ang="0">
                  <a:pos x="477" y="673"/>
                </a:cxn>
                <a:cxn ang="0">
                  <a:pos x="421" y="696"/>
                </a:cxn>
                <a:cxn ang="0">
                  <a:pos x="377" y="707"/>
                </a:cxn>
                <a:cxn ang="0">
                  <a:pos x="355" y="707"/>
                </a:cxn>
                <a:cxn ang="0">
                  <a:pos x="277" y="696"/>
                </a:cxn>
                <a:cxn ang="0">
                  <a:pos x="221" y="651"/>
                </a:cxn>
                <a:cxn ang="0">
                  <a:pos x="177" y="595"/>
                </a:cxn>
                <a:cxn ang="0">
                  <a:pos x="144" y="516"/>
                </a:cxn>
                <a:cxn ang="0">
                  <a:pos x="133" y="426"/>
                </a:cxn>
                <a:cxn ang="0">
                  <a:pos x="133" y="359"/>
                </a:cxn>
                <a:cxn ang="0">
                  <a:pos x="576" y="359"/>
                </a:cxn>
                <a:cxn ang="0">
                  <a:pos x="133" y="325"/>
                </a:cxn>
                <a:cxn ang="0">
                  <a:pos x="155" y="202"/>
                </a:cxn>
                <a:cxn ang="0">
                  <a:pos x="188" y="123"/>
                </a:cxn>
                <a:cxn ang="0">
                  <a:pos x="233" y="67"/>
                </a:cxn>
                <a:cxn ang="0">
                  <a:pos x="288" y="45"/>
                </a:cxn>
                <a:cxn ang="0">
                  <a:pos x="332" y="45"/>
                </a:cxn>
                <a:cxn ang="0">
                  <a:pos x="410" y="67"/>
                </a:cxn>
                <a:cxn ang="0">
                  <a:pos x="466" y="123"/>
                </a:cxn>
                <a:cxn ang="0">
                  <a:pos x="488" y="191"/>
                </a:cxn>
                <a:cxn ang="0">
                  <a:pos x="510" y="269"/>
                </a:cxn>
                <a:cxn ang="0">
                  <a:pos x="510" y="325"/>
                </a:cxn>
                <a:cxn ang="0">
                  <a:pos x="133" y="325"/>
                </a:cxn>
              </a:cxnLst>
              <a:rect l="0" t="0" r="r" b="b"/>
              <a:pathLst>
                <a:path w="610" h="752">
                  <a:moveTo>
                    <a:pt x="576" y="359"/>
                  </a:moveTo>
                  <a:lnTo>
                    <a:pt x="599" y="359"/>
                  </a:lnTo>
                  <a:lnTo>
                    <a:pt x="610" y="348"/>
                  </a:lnTo>
                  <a:lnTo>
                    <a:pt x="610" y="325"/>
                  </a:lnTo>
                  <a:lnTo>
                    <a:pt x="599" y="224"/>
                  </a:lnTo>
                  <a:lnTo>
                    <a:pt x="565" y="146"/>
                  </a:lnTo>
                  <a:lnTo>
                    <a:pt x="510" y="67"/>
                  </a:lnTo>
                  <a:lnTo>
                    <a:pt x="432" y="22"/>
                  </a:lnTo>
                  <a:lnTo>
                    <a:pt x="332" y="0"/>
                  </a:lnTo>
                  <a:lnTo>
                    <a:pt x="199" y="33"/>
                  </a:lnTo>
                  <a:lnTo>
                    <a:pt x="88" y="112"/>
                  </a:lnTo>
                  <a:lnTo>
                    <a:pt x="22" y="235"/>
                  </a:lnTo>
                  <a:lnTo>
                    <a:pt x="0" y="370"/>
                  </a:lnTo>
                  <a:lnTo>
                    <a:pt x="22" y="527"/>
                  </a:lnTo>
                  <a:lnTo>
                    <a:pt x="99" y="640"/>
                  </a:lnTo>
                  <a:lnTo>
                    <a:pt x="210" y="718"/>
                  </a:lnTo>
                  <a:lnTo>
                    <a:pt x="344" y="752"/>
                  </a:lnTo>
                  <a:lnTo>
                    <a:pt x="443" y="729"/>
                  </a:lnTo>
                  <a:lnTo>
                    <a:pt x="521" y="684"/>
                  </a:lnTo>
                  <a:lnTo>
                    <a:pt x="576" y="628"/>
                  </a:lnTo>
                  <a:lnTo>
                    <a:pt x="610" y="572"/>
                  </a:lnTo>
                  <a:lnTo>
                    <a:pt x="610" y="527"/>
                  </a:lnTo>
                  <a:lnTo>
                    <a:pt x="599" y="516"/>
                  </a:lnTo>
                  <a:lnTo>
                    <a:pt x="588" y="516"/>
                  </a:lnTo>
                  <a:lnTo>
                    <a:pt x="576" y="527"/>
                  </a:lnTo>
                  <a:lnTo>
                    <a:pt x="576" y="539"/>
                  </a:lnTo>
                  <a:lnTo>
                    <a:pt x="532" y="617"/>
                  </a:lnTo>
                  <a:lnTo>
                    <a:pt x="477" y="673"/>
                  </a:lnTo>
                  <a:lnTo>
                    <a:pt x="421" y="696"/>
                  </a:lnTo>
                  <a:lnTo>
                    <a:pt x="377" y="707"/>
                  </a:lnTo>
                  <a:lnTo>
                    <a:pt x="355" y="707"/>
                  </a:lnTo>
                  <a:lnTo>
                    <a:pt x="277" y="696"/>
                  </a:lnTo>
                  <a:lnTo>
                    <a:pt x="221" y="651"/>
                  </a:lnTo>
                  <a:lnTo>
                    <a:pt x="177" y="595"/>
                  </a:lnTo>
                  <a:lnTo>
                    <a:pt x="144" y="516"/>
                  </a:lnTo>
                  <a:lnTo>
                    <a:pt x="133" y="426"/>
                  </a:lnTo>
                  <a:lnTo>
                    <a:pt x="133" y="359"/>
                  </a:lnTo>
                  <a:lnTo>
                    <a:pt x="576" y="359"/>
                  </a:lnTo>
                  <a:close/>
                  <a:moveTo>
                    <a:pt x="133" y="325"/>
                  </a:moveTo>
                  <a:lnTo>
                    <a:pt x="155" y="202"/>
                  </a:lnTo>
                  <a:lnTo>
                    <a:pt x="188" y="123"/>
                  </a:lnTo>
                  <a:lnTo>
                    <a:pt x="233" y="67"/>
                  </a:lnTo>
                  <a:lnTo>
                    <a:pt x="288" y="45"/>
                  </a:lnTo>
                  <a:lnTo>
                    <a:pt x="332" y="45"/>
                  </a:lnTo>
                  <a:lnTo>
                    <a:pt x="410" y="67"/>
                  </a:lnTo>
                  <a:lnTo>
                    <a:pt x="466" y="123"/>
                  </a:lnTo>
                  <a:lnTo>
                    <a:pt x="488" y="191"/>
                  </a:lnTo>
                  <a:lnTo>
                    <a:pt x="510" y="269"/>
                  </a:lnTo>
                  <a:lnTo>
                    <a:pt x="510" y="325"/>
                  </a:lnTo>
                  <a:lnTo>
                    <a:pt x="133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5" name="Freeform 95"/>
            <p:cNvSpPr>
              <a:spLocks/>
            </p:cNvSpPr>
            <p:nvPr/>
          </p:nvSpPr>
          <p:spPr bwMode="auto">
            <a:xfrm>
              <a:off x="27027" y="9521"/>
              <a:ext cx="788" cy="719"/>
            </a:xfrm>
            <a:custGeom>
              <a:avLst/>
              <a:gdLst/>
              <a:ahLst/>
              <a:cxnLst>
                <a:cxn ang="0">
                  <a:pos x="644" y="158"/>
                </a:cxn>
                <a:cxn ang="0">
                  <a:pos x="655" y="135"/>
                </a:cxn>
                <a:cxn ang="0">
                  <a:pos x="655" y="124"/>
                </a:cxn>
                <a:cxn ang="0">
                  <a:pos x="666" y="101"/>
                </a:cxn>
                <a:cxn ang="0">
                  <a:pos x="688" y="79"/>
                </a:cxn>
                <a:cxn ang="0">
                  <a:pos x="710" y="68"/>
                </a:cxn>
                <a:cxn ang="0">
                  <a:pos x="744" y="57"/>
                </a:cxn>
                <a:cxn ang="0">
                  <a:pos x="788" y="45"/>
                </a:cxn>
                <a:cxn ang="0">
                  <a:pos x="788" y="0"/>
                </a:cxn>
                <a:cxn ang="0">
                  <a:pos x="533" y="0"/>
                </a:cxn>
                <a:cxn ang="0">
                  <a:pos x="533" y="45"/>
                </a:cxn>
                <a:cxn ang="0">
                  <a:pos x="566" y="57"/>
                </a:cxn>
                <a:cxn ang="0">
                  <a:pos x="577" y="68"/>
                </a:cxn>
                <a:cxn ang="0">
                  <a:pos x="599" y="79"/>
                </a:cxn>
                <a:cxn ang="0">
                  <a:pos x="599" y="158"/>
                </a:cxn>
                <a:cxn ang="0">
                  <a:pos x="433" y="573"/>
                </a:cxn>
                <a:cxn ang="0">
                  <a:pos x="255" y="124"/>
                </a:cxn>
                <a:cxn ang="0">
                  <a:pos x="244" y="113"/>
                </a:cxn>
                <a:cxn ang="0">
                  <a:pos x="244" y="68"/>
                </a:cxn>
                <a:cxn ang="0">
                  <a:pos x="255" y="57"/>
                </a:cxn>
                <a:cxn ang="0">
                  <a:pos x="278" y="57"/>
                </a:cxn>
                <a:cxn ang="0">
                  <a:pos x="300" y="45"/>
                </a:cxn>
                <a:cxn ang="0">
                  <a:pos x="333" y="45"/>
                </a:cxn>
                <a:cxn ang="0">
                  <a:pos x="333" y="0"/>
                </a:cxn>
                <a:cxn ang="0">
                  <a:pos x="0" y="0"/>
                </a:cxn>
                <a:cxn ang="0">
                  <a:pos x="0" y="45"/>
                </a:cxn>
                <a:cxn ang="0">
                  <a:pos x="45" y="45"/>
                </a:cxn>
                <a:cxn ang="0">
                  <a:pos x="78" y="57"/>
                </a:cxn>
                <a:cxn ang="0">
                  <a:pos x="100" y="57"/>
                </a:cxn>
                <a:cxn ang="0">
                  <a:pos x="111" y="68"/>
                </a:cxn>
                <a:cxn ang="0">
                  <a:pos x="133" y="113"/>
                </a:cxn>
                <a:cxn ang="0">
                  <a:pos x="366" y="685"/>
                </a:cxn>
                <a:cxn ang="0">
                  <a:pos x="378" y="696"/>
                </a:cxn>
                <a:cxn ang="0">
                  <a:pos x="378" y="708"/>
                </a:cxn>
                <a:cxn ang="0">
                  <a:pos x="400" y="719"/>
                </a:cxn>
                <a:cxn ang="0">
                  <a:pos x="433" y="685"/>
                </a:cxn>
                <a:cxn ang="0">
                  <a:pos x="644" y="158"/>
                </a:cxn>
              </a:cxnLst>
              <a:rect l="0" t="0" r="r" b="b"/>
              <a:pathLst>
                <a:path w="788" h="719">
                  <a:moveTo>
                    <a:pt x="644" y="158"/>
                  </a:moveTo>
                  <a:lnTo>
                    <a:pt x="655" y="135"/>
                  </a:lnTo>
                  <a:lnTo>
                    <a:pt x="655" y="124"/>
                  </a:lnTo>
                  <a:lnTo>
                    <a:pt x="666" y="101"/>
                  </a:lnTo>
                  <a:lnTo>
                    <a:pt x="688" y="79"/>
                  </a:lnTo>
                  <a:lnTo>
                    <a:pt x="710" y="68"/>
                  </a:lnTo>
                  <a:lnTo>
                    <a:pt x="744" y="57"/>
                  </a:lnTo>
                  <a:lnTo>
                    <a:pt x="788" y="45"/>
                  </a:lnTo>
                  <a:lnTo>
                    <a:pt x="788" y="0"/>
                  </a:lnTo>
                  <a:lnTo>
                    <a:pt x="533" y="0"/>
                  </a:lnTo>
                  <a:lnTo>
                    <a:pt x="533" y="45"/>
                  </a:lnTo>
                  <a:lnTo>
                    <a:pt x="566" y="57"/>
                  </a:lnTo>
                  <a:lnTo>
                    <a:pt x="577" y="68"/>
                  </a:lnTo>
                  <a:lnTo>
                    <a:pt x="599" y="79"/>
                  </a:lnTo>
                  <a:lnTo>
                    <a:pt x="599" y="158"/>
                  </a:lnTo>
                  <a:lnTo>
                    <a:pt x="433" y="573"/>
                  </a:lnTo>
                  <a:lnTo>
                    <a:pt x="255" y="124"/>
                  </a:lnTo>
                  <a:lnTo>
                    <a:pt x="244" y="113"/>
                  </a:lnTo>
                  <a:lnTo>
                    <a:pt x="244" y="68"/>
                  </a:lnTo>
                  <a:lnTo>
                    <a:pt x="255" y="57"/>
                  </a:lnTo>
                  <a:lnTo>
                    <a:pt x="278" y="57"/>
                  </a:lnTo>
                  <a:lnTo>
                    <a:pt x="300" y="45"/>
                  </a:lnTo>
                  <a:lnTo>
                    <a:pt x="333" y="45"/>
                  </a:lnTo>
                  <a:lnTo>
                    <a:pt x="333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45" y="45"/>
                  </a:lnTo>
                  <a:lnTo>
                    <a:pt x="78" y="57"/>
                  </a:lnTo>
                  <a:lnTo>
                    <a:pt x="100" y="57"/>
                  </a:lnTo>
                  <a:lnTo>
                    <a:pt x="111" y="68"/>
                  </a:lnTo>
                  <a:lnTo>
                    <a:pt x="133" y="113"/>
                  </a:lnTo>
                  <a:lnTo>
                    <a:pt x="366" y="685"/>
                  </a:lnTo>
                  <a:lnTo>
                    <a:pt x="378" y="696"/>
                  </a:lnTo>
                  <a:lnTo>
                    <a:pt x="378" y="708"/>
                  </a:lnTo>
                  <a:lnTo>
                    <a:pt x="400" y="719"/>
                  </a:lnTo>
                  <a:lnTo>
                    <a:pt x="433" y="685"/>
                  </a:lnTo>
                  <a:lnTo>
                    <a:pt x="64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6" name="Freeform 96"/>
            <p:cNvSpPr>
              <a:spLocks noEditPoints="1"/>
            </p:cNvSpPr>
            <p:nvPr/>
          </p:nvSpPr>
          <p:spPr bwMode="auto">
            <a:xfrm>
              <a:off x="27904" y="9140"/>
              <a:ext cx="332" cy="1077"/>
            </a:xfrm>
            <a:custGeom>
              <a:avLst/>
              <a:gdLst/>
              <a:ahLst/>
              <a:cxnLst>
                <a:cxn ang="0">
                  <a:pos x="222" y="359"/>
                </a:cxn>
                <a:cxn ang="0">
                  <a:pos x="0" y="381"/>
                </a:cxn>
                <a:cxn ang="0">
                  <a:pos x="0" y="426"/>
                </a:cxn>
                <a:cxn ang="0">
                  <a:pos x="44" y="426"/>
                </a:cxn>
                <a:cxn ang="0">
                  <a:pos x="77" y="438"/>
                </a:cxn>
                <a:cxn ang="0">
                  <a:pos x="99" y="449"/>
                </a:cxn>
                <a:cxn ang="0">
                  <a:pos x="111" y="460"/>
                </a:cxn>
                <a:cxn ang="0">
                  <a:pos x="122" y="482"/>
                </a:cxn>
                <a:cxn ang="0">
                  <a:pos x="122" y="988"/>
                </a:cxn>
                <a:cxn ang="0">
                  <a:pos x="111" y="1010"/>
                </a:cxn>
                <a:cxn ang="0">
                  <a:pos x="88" y="1021"/>
                </a:cxn>
                <a:cxn ang="0">
                  <a:pos x="44" y="1021"/>
                </a:cxn>
                <a:cxn ang="0">
                  <a:pos x="0" y="1032"/>
                </a:cxn>
                <a:cxn ang="0">
                  <a:pos x="0" y="1077"/>
                </a:cxn>
                <a:cxn ang="0">
                  <a:pos x="332" y="1077"/>
                </a:cxn>
                <a:cxn ang="0">
                  <a:pos x="332" y="1032"/>
                </a:cxn>
                <a:cxn ang="0">
                  <a:pos x="288" y="1032"/>
                </a:cxn>
                <a:cxn ang="0">
                  <a:pos x="255" y="1021"/>
                </a:cxn>
                <a:cxn ang="0">
                  <a:pos x="244" y="1021"/>
                </a:cxn>
                <a:cxn ang="0">
                  <a:pos x="233" y="999"/>
                </a:cxn>
                <a:cxn ang="0">
                  <a:pos x="222" y="988"/>
                </a:cxn>
                <a:cxn ang="0">
                  <a:pos x="222" y="954"/>
                </a:cxn>
                <a:cxn ang="0">
                  <a:pos x="222" y="359"/>
                </a:cxn>
                <a:cxn ang="0">
                  <a:pos x="233" y="78"/>
                </a:cxn>
                <a:cxn ang="0">
                  <a:pos x="222" y="45"/>
                </a:cxn>
                <a:cxn ang="0">
                  <a:pos x="210" y="22"/>
                </a:cxn>
                <a:cxn ang="0">
                  <a:pos x="177" y="0"/>
                </a:cxn>
                <a:cxn ang="0">
                  <a:pos x="122" y="0"/>
                </a:cxn>
                <a:cxn ang="0">
                  <a:pos x="99" y="11"/>
                </a:cxn>
                <a:cxn ang="0">
                  <a:pos x="77" y="34"/>
                </a:cxn>
                <a:cxn ang="0">
                  <a:pos x="66" y="56"/>
                </a:cxn>
                <a:cxn ang="0">
                  <a:pos x="66" y="112"/>
                </a:cxn>
                <a:cxn ang="0">
                  <a:pos x="111" y="157"/>
                </a:cxn>
                <a:cxn ang="0">
                  <a:pos x="144" y="168"/>
                </a:cxn>
                <a:cxn ang="0">
                  <a:pos x="210" y="146"/>
                </a:cxn>
                <a:cxn ang="0">
                  <a:pos x="233" y="78"/>
                </a:cxn>
              </a:cxnLst>
              <a:rect l="0" t="0" r="r" b="b"/>
              <a:pathLst>
                <a:path w="332" h="1077">
                  <a:moveTo>
                    <a:pt x="222" y="359"/>
                  </a:moveTo>
                  <a:lnTo>
                    <a:pt x="0" y="381"/>
                  </a:lnTo>
                  <a:lnTo>
                    <a:pt x="0" y="426"/>
                  </a:lnTo>
                  <a:lnTo>
                    <a:pt x="44" y="426"/>
                  </a:lnTo>
                  <a:lnTo>
                    <a:pt x="77" y="438"/>
                  </a:lnTo>
                  <a:lnTo>
                    <a:pt x="99" y="449"/>
                  </a:lnTo>
                  <a:lnTo>
                    <a:pt x="111" y="460"/>
                  </a:lnTo>
                  <a:lnTo>
                    <a:pt x="122" y="482"/>
                  </a:lnTo>
                  <a:lnTo>
                    <a:pt x="122" y="988"/>
                  </a:lnTo>
                  <a:lnTo>
                    <a:pt x="111" y="1010"/>
                  </a:lnTo>
                  <a:lnTo>
                    <a:pt x="88" y="1021"/>
                  </a:lnTo>
                  <a:lnTo>
                    <a:pt x="44" y="1021"/>
                  </a:lnTo>
                  <a:lnTo>
                    <a:pt x="0" y="1032"/>
                  </a:lnTo>
                  <a:lnTo>
                    <a:pt x="0" y="1077"/>
                  </a:lnTo>
                  <a:lnTo>
                    <a:pt x="332" y="1077"/>
                  </a:lnTo>
                  <a:lnTo>
                    <a:pt x="332" y="1032"/>
                  </a:lnTo>
                  <a:lnTo>
                    <a:pt x="288" y="1032"/>
                  </a:lnTo>
                  <a:lnTo>
                    <a:pt x="255" y="1021"/>
                  </a:lnTo>
                  <a:lnTo>
                    <a:pt x="244" y="1021"/>
                  </a:lnTo>
                  <a:lnTo>
                    <a:pt x="233" y="999"/>
                  </a:lnTo>
                  <a:lnTo>
                    <a:pt x="222" y="988"/>
                  </a:lnTo>
                  <a:lnTo>
                    <a:pt x="222" y="954"/>
                  </a:lnTo>
                  <a:lnTo>
                    <a:pt x="222" y="359"/>
                  </a:lnTo>
                  <a:close/>
                  <a:moveTo>
                    <a:pt x="233" y="78"/>
                  </a:moveTo>
                  <a:lnTo>
                    <a:pt x="222" y="45"/>
                  </a:lnTo>
                  <a:lnTo>
                    <a:pt x="210" y="22"/>
                  </a:lnTo>
                  <a:lnTo>
                    <a:pt x="177" y="0"/>
                  </a:lnTo>
                  <a:lnTo>
                    <a:pt x="122" y="0"/>
                  </a:lnTo>
                  <a:lnTo>
                    <a:pt x="99" y="11"/>
                  </a:lnTo>
                  <a:lnTo>
                    <a:pt x="77" y="34"/>
                  </a:lnTo>
                  <a:lnTo>
                    <a:pt x="66" y="56"/>
                  </a:lnTo>
                  <a:lnTo>
                    <a:pt x="66" y="112"/>
                  </a:lnTo>
                  <a:lnTo>
                    <a:pt x="111" y="157"/>
                  </a:lnTo>
                  <a:lnTo>
                    <a:pt x="144" y="168"/>
                  </a:lnTo>
                  <a:lnTo>
                    <a:pt x="210" y="146"/>
                  </a:lnTo>
                  <a:lnTo>
                    <a:pt x="23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7" name="Freeform 97"/>
            <p:cNvSpPr>
              <a:spLocks noEditPoints="1"/>
            </p:cNvSpPr>
            <p:nvPr/>
          </p:nvSpPr>
          <p:spPr bwMode="auto">
            <a:xfrm>
              <a:off x="28336" y="9488"/>
              <a:ext cx="710" cy="752"/>
            </a:xfrm>
            <a:custGeom>
              <a:avLst/>
              <a:gdLst/>
              <a:ahLst/>
              <a:cxnLst>
                <a:cxn ang="0">
                  <a:pos x="710" y="381"/>
                </a:cxn>
                <a:cxn ang="0">
                  <a:pos x="677" y="235"/>
                </a:cxn>
                <a:cxn ang="0">
                  <a:pos x="599" y="112"/>
                </a:cxn>
                <a:cxn ang="0">
                  <a:pos x="488" y="33"/>
                </a:cxn>
                <a:cxn ang="0">
                  <a:pos x="355" y="0"/>
                </a:cxn>
                <a:cxn ang="0">
                  <a:pos x="211" y="33"/>
                </a:cxn>
                <a:cxn ang="0">
                  <a:pos x="100" y="112"/>
                </a:cxn>
                <a:cxn ang="0">
                  <a:pos x="22" y="235"/>
                </a:cxn>
                <a:cxn ang="0">
                  <a:pos x="0" y="381"/>
                </a:cxn>
                <a:cxn ang="0">
                  <a:pos x="34" y="527"/>
                </a:cxn>
                <a:cxn ang="0">
                  <a:pos x="100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88" y="718"/>
                </a:cxn>
                <a:cxn ang="0">
                  <a:pos x="599" y="640"/>
                </a:cxn>
                <a:cxn ang="0">
                  <a:pos x="677" y="527"/>
                </a:cxn>
                <a:cxn ang="0">
                  <a:pos x="710" y="381"/>
                </a:cxn>
                <a:cxn ang="0">
                  <a:pos x="355" y="707"/>
                </a:cxn>
                <a:cxn ang="0">
                  <a:pos x="289" y="696"/>
                </a:cxn>
                <a:cxn ang="0">
                  <a:pos x="222" y="662"/>
                </a:cxn>
                <a:cxn ang="0">
                  <a:pos x="167" y="595"/>
                </a:cxn>
                <a:cxn ang="0">
                  <a:pos x="144" y="516"/>
                </a:cxn>
                <a:cxn ang="0">
                  <a:pos x="133" y="438"/>
                </a:cxn>
                <a:cxn ang="0">
                  <a:pos x="133" y="258"/>
                </a:cxn>
                <a:cxn ang="0">
                  <a:pos x="167" y="146"/>
                </a:cxn>
                <a:cxn ang="0">
                  <a:pos x="222" y="90"/>
                </a:cxn>
                <a:cxn ang="0">
                  <a:pos x="289" y="56"/>
                </a:cxn>
                <a:cxn ang="0">
                  <a:pos x="355" y="45"/>
                </a:cxn>
                <a:cxn ang="0">
                  <a:pos x="422" y="56"/>
                </a:cxn>
                <a:cxn ang="0">
                  <a:pos x="488" y="90"/>
                </a:cxn>
                <a:cxn ang="0">
                  <a:pos x="533" y="146"/>
                </a:cxn>
                <a:cxn ang="0">
                  <a:pos x="566" y="224"/>
                </a:cxn>
                <a:cxn ang="0">
                  <a:pos x="577" y="303"/>
                </a:cxn>
                <a:cxn ang="0">
                  <a:pos x="577" y="370"/>
                </a:cxn>
                <a:cxn ang="0">
                  <a:pos x="566" y="471"/>
                </a:cxn>
                <a:cxn ang="0">
                  <a:pos x="544" y="583"/>
                </a:cxn>
                <a:cxn ang="0">
                  <a:pos x="499" y="651"/>
                </a:cxn>
                <a:cxn ang="0">
                  <a:pos x="433" y="696"/>
                </a:cxn>
                <a:cxn ang="0">
                  <a:pos x="355" y="707"/>
                </a:cxn>
              </a:cxnLst>
              <a:rect l="0" t="0" r="r" b="b"/>
              <a:pathLst>
                <a:path w="710" h="752">
                  <a:moveTo>
                    <a:pt x="710" y="381"/>
                  </a:moveTo>
                  <a:lnTo>
                    <a:pt x="677" y="235"/>
                  </a:lnTo>
                  <a:lnTo>
                    <a:pt x="599" y="112"/>
                  </a:lnTo>
                  <a:lnTo>
                    <a:pt x="488" y="33"/>
                  </a:lnTo>
                  <a:lnTo>
                    <a:pt x="355" y="0"/>
                  </a:lnTo>
                  <a:lnTo>
                    <a:pt x="211" y="33"/>
                  </a:lnTo>
                  <a:lnTo>
                    <a:pt x="100" y="112"/>
                  </a:lnTo>
                  <a:lnTo>
                    <a:pt x="22" y="235"/>
                  </a:lnTo>
                  <a:lnTo>
                    <a:pt x="0" y="381"/>
                  </a:lnTo>
                  <a:lnTo>
                    <a:pt x="34" y="527"/>
                  </a:lnTo>
                  <a:lnTo>
                    <a:pt x="100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88" y="718"/>
                  </a:lnTo>
                  <a:lnTo>
                    <a:pt x="599" y="640"/>
                  </a:lnTo>
                  <a:lnTo>
                    <a:pt x="677" y="527"/>
                  </a:lnTo>
                  <a:lnTo>
                    <a:pt x="710" y="381"/>
                  </a:lnTo>
                  <a:close/>
                  <a:moveTo>
                    <a:pt x="355" y="707"/>
                  </a:moveTo>
                  <a:lnTo>
                    <a:pt x="289" y="696"/>
                  </a:lnTo>
                  <a:lnTo>
                    <a:pt x="222" y="662"/>
                  </a:lnTo>
                  <a:lnTo>
                    <a:pt x="167" y="595"/>
                  </a:lnTo>
                  <a:lnTo>
                    <a:pt x="144" y="516"/>
                  </a:lnTo>
                  <a:lnTo>
                    <a:pt x="133" y="438"/>
                  </a:lnTo>
                  <a:lnTo>
                    <a:pt x="133" y="258"/>
                  </a:lnTo>
                  <a:lnTo>
                    <a:pt x="167" y="146"/>
                  </a:lnTo>
                  <a:lnTo>
                    <a:pt x="222" y="90"/>
                  </a:lnTo>
                  <a:lnTo>
                    <a:pt x="289" y="56"/>
                  </a:lnTo>
                  <a:lnTo>
                    <a:pt x="355" y="45"/>
                  </a:lnTo>
                  <a:lnTo>
                    <a:pt x="422" y="56"/>
                  </a:lnTo>
                  <a:lnTo>
                    <a:pt x="488" y="90"/>
                  </a:lnTo>
                  <a:lnTo>
                    <a:pt x="533" y="146"/>
                  </a:lnTo>
                  <a:lnTo>
                    <a:pt x="566" y="224"/>
                  </a:lnTo>
                  <a:lnTo>
                    <a:pt x="577" y="303"/>
                  </a:lnTo>
                  <a:lnTo>
                    <a:pt x="577" y="370"/>
                  </a:lnTo>
                  <a:lnTo>
                    <a:pt x="566" y="471"/>
                  </a:lnTo>
                  <a:lnTo>
                    <a:pt x="544" y="583"/>
                  </a:lnTo>
                  <a:lnTo>
                    <a:pt x="499" y="651"/>
                  </a:lnTo>
                  <a:lnTo>
                    <a:pt x="433" y="696"/>
                  </a:lnTo>
                  <a:lnTo>
                    <a:pt x="355" y="7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8" name="Freeform 98"/>
            <p:cNvSpPr>
              <a:spLocks/>
            </p:cNvSpPr>
            <p:nvPr/>
          </p:nvSpPr>
          <p:spPr bwMode="auto">
            <a:xfrm>
              <a:off x="29146" y="9499"/>
              <a:ext cx="799" cy="741"/>
            </a:xfrm>
            <a:custGeom>
              <a:avLst/>
              <a:gdLst/>
              <a:ahLst/>
              <a:cxnLst>
                <a:cxn ang="0">
                  <a:pos x="566" y="595"/>
                </a:cxn>
                <a:cxn ang="0">
                  <a:pos x="566" y="741"/>
                </a:cxn>
                <a:cxn ang="0">
                  <a:pos x="799" y="718"/>
                </a:cxn>
                <a:cxn ang="0">
                  <a:pos x="799" y="673"/>
                </a:cxn>
                <a:cxn ang="0">
                  <a:pos x="754" y="673"/>
                </a:cxn>
                <a:cxn ang="0">
                  <a:pos x="721" y="662"/>
                </a:cxn>
                <a:cxn ang="0">
                  <a:pos x="677" y="640"/>
                </a:cxn>
                <a:cxn ang="0">
                  <a:pos x="677" y="0"/>
                </a:cxn>
                <a:cxn ang="0">
                  <a:pos x="444" y="22"/>
                </a:cxn>
                <a:cxn ang="0">
                  <a:pos x="444" y="67"/>
                </a:cxn>
                <a:cxn ang="0">
                  <a:pos x="488" y="67"/>
                </a:cxn>
                <a:cxn ang="0">
                  <a:pos x="521" y="79"/>
                </a:cxn>
                <a:cxn ang="0">
                  <a:pos x="544" y="90"/>
                </a:cxn>
                <a:cxn ang="0">
                  <a:pos x="555" y="101"/>
                </a:cxn>
                <a:cxn ang="0">
                  <a:pos x="566" y="123"/>
                </a:cxn>
                <a:cxn ang="0">
                  <a:pos x="566" y="449"/>
                </a:cxn>
                <a:cxn ang="0">
                  <a:pos x="555" y="550"/>
                </a:cxn>
                <a:cxn ang="0">
                  <a:pos x="510" y="629"/>
                </a:cxn>
                <a:cxn ang="0">
                  <a:pos x="455" y="685"/>
                </a:cxn>
                <a:cxn ang="0">
                  <a:pos x="366" y="696"/>
                </a:cxn>
                <a:cxn ang="0">
                  <a:pos x="322" y="696"/>
                </a:cxn>
                <a:cxn ang="0">
                  <a:pos x="288" y="685"/>
                </a:cxn>
                <a:cxn ang="0">
                  <a:pos x="266" y="673"/>
                </a:cxn>
                <a:cxn ang="0">
                  <a:pos x="244" y="651"/>
                </a:cxn>
                <a:cxn ang="0">
                  <a:pos x="244" y="629"/>
                </a:cxn>
                <a:cxn ang="0">
                  <a:pos x="233" y="606"/>
                </a:cxn>
                <a:cxn ang="0">
                  <a:pos x="233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8" y="79"/>
                </a:cxn>
                <a:cxn ang="0">
                  <a:pos x="100" y="79"/>
                </a:cxn>
                <a:cxn ang="0">
                  <a:pos x="122" y="123"/>
                </a:cxn>
                <a:cxn ang="0">
                  <a:pos x="122" y="528"/>
                </a:cxn>
                <a:cxn ang="0">
                  <a:pos x="133" y="584"/>
                </a:cxn>
                <a:cxn ang="0">
                  <a:pos x="155" y="651"/>
                </a:cxn>
                <a:cxn ang="0">
                  <a:pos x="189" y="696"/>
                </a:cxn>
                <a:cxn ang="0">
                  <a:pos x="255" y="730"/>
                </a:cxn>
                <a:cxn ang="0">
                  <a:pos x="366" y="741"/>
                </a:cxn>
                <a:cxn ang="0">
                  <a:pos x="444" y="718"/>
                </a:cxn>
                <a:cxn ang="0">
                  <a:pos x="510" y="673"/>
                </a:cxn>
                <a:cxn ang="0">
                  <a:pos x="566" y="595"/>
                </a:cxn>
              </a:cxnLst>
              <a:rect l="0" t="0" r="r" b="b"/>
              <a:pathLst>
                <a:path w="799" h="741">
                  <a:moveTo>
                    <a:pt x="566" y="595"/>
                  </a:moveTo>
                  <a:lnTo>
                    <a:pt x="566" y="741"/>
                  </a:lnTo>
                  <a:lnTo>
                    <a:pt x="799" y="718"/>
                  </a:lnTo>
                  <a:lnTo>
                    <a:pt x="799" y="673"/>
                  </a:lnTo>
                  <a:lnTo>
                    <a:pt x="754" y="673"/>
                  </a:lnTo>
                  <a:lnTo>
                    <a:pt x="721" y="662"/>
                  </a:lnTo>
                  <a:lnTo>
                    <a:pt x="677" y="640"/>
                  </a:lnTo>
                  <a:lnTo>
                    <a:pt x="677" y="0"/>
                  </a:lnTo>
                  <a:lnTo>
                    <a:pt x="444" y="22"/>
                  </a:lnTo>
                  <a:lnTo>
                    <a:pt x="444" y="67"/>
                  </a:lnTo>
                  <a:lnTo>
                    <a:pt x="488" y="67"/>
                  </a:lnTo>
                  <a:lnTo>
                    <a:pt x="521" y="79"/>
                  </a:lnTo>
                  <a:lnTo>
                    <a:pt x="544" y="90"/>
                  </a:lnTo>
                  <a:lnTo>
                    <a:pt x="555" y="101"/>
                  </a:lnTo>
                  <a:lnTo>
                    <a:pt x="566" y="123"/>
                  </a:lnTo>
                  <a:lnTo>
                    <a:pt x="566" y="449"/>
                  </a:lnTo>
                  <a:lnTo>
                    <a:pt x="555" y="550"/>
                  </a:lnTo>
                  <a:lnTo>
                    <a:pt x="510" y="629"/>
                  </a:lnTo>
                  <a:lnTo>
                    <a:pt x="455" y="685"/>
                  </a:lnTo>
                  <a:lnTo>
                    <a:pt x="366" y="696"/>
                  </a:lnTo>
                  <a:lnTo>
                    <a:pt x="322" y="696"/>
                  </a:lnTo>
                  <a:lnTo>
                    <a:pt x="288" y="685"/>
                  </a:lnTo>
                  <a:lnTo>
                    <a:pt x="266" y="673"/>
                  </a:lnTo>
                  <a:lnTo>
                    <a:pt x="244" y="651"/>
                  </a:lnTo>
                  <a:lnTo>
                    <a:pt x="244" y="629"/>
                  </a:lnTo>
                  <a:lnTo>
                    <a:pt x="233" y="606"/>
                  </a:lnTo>
                  <a:lnTo>
                    <a:pt x="233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8" y="79"/>
                  </a:lnTo>
                  <a:lnTo>
                    <a:pt x="100" y="79"/>
                  </a:lnTo>
                  <a:lnTo>
                    <a:pt x="122" y="123"/>
                  </a:lnTo>
                  <a:lnTo>
                    <a:pt x="122" y="528"/>
                  </a:lnTo>
                  <a:lnTo>
                    <a:pt x="133" y="584"/>
                  </a:lnTo>
                  <a:lnTo>
                    <a:pt x="155" y="651"/>
                  </a:lnTo>
                  <a:lnTo>
                    <a:pt x="189" y="696"/>
                  </a:lnTo>
                  <a:lnTo>
                    <a:pt x="255" y="730"/>
                  </a:lnTo>
                  <a:lnTo>
                    <a:pt x="366" y="741"/>
                  </a:lnTo>
                  <a:lnTo>
                    <a:pt x="444" y="718"/>
                  </a:lnTo>
                  <a:lnTo>
                    <a:pt x="510" y="673"/>
                  </a:lnTo>
                  <a:lnTo>
                    <a:pt x="566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39" name="Freeform 99"/>
            <p:cNvSpPr>
              <a:spLocks/>
            </p:cNvSpPr>
            <p:nvPr/>
          </p:nvSpPr>
          <p:spPr bwMode="auto">
            <a:xfrm>
              <a:off x="30033" y="9488"/>
              <a:ext cx="522" cy="752"/>
            </a:xfrm>
            <a:custGeom>
              <a:avLst/>
              <a:gdLst/>
              <a:ahLst/>
              <a:cxnLst>
                <a:cxn ang="0">
                  <a:pos x="300" y="415"/>
                </a:cxn>
                <a:cxn ang="0">
                  <a:pos x="378" y="449"/>
                </a:cxn>
                <a:cxn ang="0">
                  <a:pos x="444" y="527"/>
                </a:cxn>
                <a:cxn ang="0">
                  <a:pos x="422" y="640"/>
                </a:cxn>
                <a:cxn ang="0">
                  <a:pos x="267" y="707"/>
                </a:cxn>
                <a:cxn ang="0">
                  <a:pos x="111" y="651"/>
                </a:cxn>
                <a:cxn ang="0">
                  <a:pos x="45" y="482"/>
                </a:cxn>
                <a:cxn ang="0">
                  <a:pos x="23" y="449"/>
                </a:cxn>
                <a:cxn ang="0">
                  <a:pos x="0" y="741"/>
                </a:cxn>
                <a:cxn ang="0">
                  <a:pos x="23" y="752"/>
                </a:cxn>
                <a:cxn ang="0">
                  <a:pos x="34" y="729"/>
                </a:cxn>
                <a:cxn ang="0">
                  <a:pos x="67" y="707"/>
                </a:cxn>
                <a:cxn ang="0">
                  <a:pos x="89" y="673"/>
                </a:cxn>
                <a:cxn ang="0">
                  <a:pos x="167" y="729"/>
                </a:cxn>
                <a:cxn ang="0">
                  <a:pos x="244" y="752"/>
                </a:cxn>
                <a:cxn ang="0">
                  <a:pos x="378" y="729"/>
                </a:cxn>
                <a:cxn ang="0">
                  <a:pos x="511" y="606"/>
                </a:cxn>
                <a:cxn ang="0">
                  <a:pos x="522" y="482"/>
                </a:cxn>
                <a:cxn ang="0">
                  <a:pos x="488" y="404"/>
                </a:cxn>
                <a:cxn ang="0">
                  <a:pos x="366" y="314"/>
                </a:cxn>
                <a:cxn ang="0">
                  <a:pos x="200" y="280"/>
                </a:cxn>
                <a:cxn ang="0">
                  <a:pos x="89" y="213"/>
                </a:cxn>
                <a:cxn ang="0">
                  <a:pos x="78" y="134"/>
                </a:cxn>
                <a:cxn ang="0">
                  <a:pos x="122" y="67"/>
                </a:cxn>
                <a:cxn ang="0">
                  <a:pos x="200" y="33"/>
                </a:cxn>
                <a:cxn ang="0">
                  <a:pos x="344" y="45"/>
                </a:cxn>
                <a:cxn ang="0">
                  <a:pos x="422" y="146"/>
                </a:cxn>
                <a:cxn ang="0">
                  <a:pos x="444" y="247"/>
                </a:cxn>
                <a:cxn ang="0">
                  <a:pos x="477" y="11"/>
                </a:cxn>
                <a:cxn ang="0">
                  <a:pos x="455" y="0"/>
                </a:cxn>
                <a:cxn ang="0">
                  <a:pos x="444" y="11"/>
                </a:cxn>
                <a:cxn ang="0">
                  <a:pos x="400" y="45"/>
                </a:cxn>
                <a:cxn ang="0">
                  <a:pos x="311" y="11"/>
                </a:cxn>
                <a:cxn ang="0">
                  <a:pos x="256" y="0"/>
                </a:cxn>
                <a:cxn ang="0">
                  <a:pos x="78" y="45"/>
                </a:cxn>
                <a:cxn ang="0">
                  <a:pos x="12" y="146"/>
                </a:cxn>
                <a:cxn ang="0">
                  <a:pos x="0" y="247"/>
                </a:cxn>
                <a:cxn ang="0">
                  <a:pos x="34" y="314"/>
                </a:cxn>
                <a:cxn ang="0">
                  <a:pos x="122" y="370"/>
                </a:cxn>
                <a:cxn ang="0">
                  <a:pos x="278" y="415"/>
                </a:cxn>
              </a:cxnLst>
              <a:rect l="0" t="0" r="r" b="b"/>
              <a:pathLst>
                <a:path w="522" h="752">
                  <a:moveTo>
                    <a:pt x="278" y="415"/>
                  </a:moveTo>
                  <a:lnTo>
                    <a:pt x="300" y="415"/>
                  </a:lnTo>
                  <a:lnTo>
                    <a:pt x="344" y="438"/>
                  </a:lnTo>
                  <a:lnTo>
                    <a:pt x="378" y="449"/>
                  </a:lnTo>
                  <a:lnTo>
                    <a:pt x="422" y="494"/>
                  </a:lnTo>
                  <a:lnTo>
                    <a:pt x="444" y="527"/>
                  </a:lnTo>
                  <a:lnTo>
                    <a:pt x="444" y="561"/>
                  </a:lnTo>
                  <a:lnTo>
                    <a:pt x="422" y="640"/>
                  </a:lnTo>
                  <a:lnTo>
                    <a:pt x="366" y="696"/>
                  </a:lnTo>
                  <a:lnTo>
                    <a:pt x="267" y="707"/>
                  </a:lnTo>
                  <a:lnTo>
                    <a:pt x="178" y="696"/>
                  </a:lnTo>
                  <a:lnTo>
                    <a:pt x="111" y="651"/>
                  </a:lnTo>
                  <a:lnTo>
                    <a:pt x="67" y="572"/>
                  </a:lnTo>
                  <a:lnTo>
                    <a:pt x="45" y="482"/>
                  </a:lnTo>
                  <a:lnTo>
                    <a:pt x="34" y="460"/>
                  </a:lnTo>
                  <a:lnTo>
                    <a:pt x="23" y="449"/>
                  </a:lnTo>
                  <a:lnTo>
                    <a:pt x="0" y="460"/>
                  </a:lnTo>
                  <a:lnTo>
                    <a:pt x="0" y="741"/>
                  </a:lnTo>
                  <a:lnTo>
                    <a:pt x="12" y="752"/>
                  </a:lnTo>
                  <a:lnTo>
                    <a:pt x="23" y="752"/>
                  </a:lnTo>
                  <a:lnTo>
                    <a:pt x="23" y="741"/>
                  </a:lnTo>
                  <a:lnTo>
                    <a:pt x="34" y="729"/>
                  </a:lnTo>
                  <a:lnTo>
                    <a:pt x="56" y="718"/>
                  </a:lnTo>
                  <a:lnTo>
                    <a:pt x="67" y="707"/>
                  </a:lnTo>
                  <a:lnTo>
                    <a:pt x="67" y="696"/>
                  </a:lnTo>
                  <a:lnTo>
                    <a:pt x="89" y="673"/>
                  </a:lnTo>
                  <a:lnTo>
                    <a:pt x="134" y="707"/>
                  </a:lnTo>
                  <a:lnTo>
                    <a:pt x="167" y="729"/>
                  </a:lnTo>
                  <a:lnTo>
                    <a:pt x="211" y="741"/>
                  </a:lnTo>
                  <a:lnTo>
                    <a:pt x="244" y="752"/>
                  </a:lnTo>
                  <a:lnTo>
                    <a:pt x="267" y="752"/>
                  </a:lnTo>
                  <a:lnTo>
                    <a:pt x="378" y="729"/>
                  </a:lnTo>
                  <a:lnTo>
                    <a:pt x="466" y="684"/>
                  </a:lnTo>
                  <a:lnTo>
                    <a:pt x="511" y="606"/>
                  </a:lnTo>
                  <a:lnTo>
                    <a:pt x="522" y="527"/>
                  </a:lnTo>
                  <a:lnTo>
                    <a:pt x="522" y="482"/>
                  </a:lnTo>
                  <a:lnTo>
                    <a:pt x="500" y="438"/>
                  </a:lnTo>
                  <a:lnTo>
                    <a:pt x="488" y="404"/>
                  </a:lnTo>
                  <a:lnTo>
                    <a:pt x="455" y="370"/>
                  </a:lnTo>
                  <a:lnTo>
                    <a:pt x="366" y="314"/>
                  </a:lnTo>
                  <a:lnTo>
                    <a:pt x="267" y="292"/>
                  </a:lnTo>
                  <a:lnTo>
                    <a:pt x="200" y="280"/>
                  </a:lnTo>
                  <a:lnTo>
                    <a:pt x="145" y="258"/>
                  </a:lnTo>
                  <a:lnTo>
                    <a:pt x="89" y="213"/>
                  </a:lnTo>
                  <a:lnTo>
                    <a:pt x="78" y="157"/>
                  </a:lnTo>
                  <a:lnTo>
                    <a:pt x="78" y="134"/>
                  </a:lnTo>
                  <a:lnTo>
                    <a:pt x="100" y="90"/>
                  </a:lnTo>
                  <a:lnTo>
                    <a:pt x="122" y="67"/>
                  </a:lnTo>
                  <a:lnTo>
                    <a:pt x="156" y="45"/>
                  </a:lnTo>
                  <a:lnTo>
                    <a:pt x="200" y="33"/>
                  </a:lnTo>
                  <a:lnTo>
                    <a:pt x="256" y="33"/>
                  </a:lnTo>
                  <a:lnTo>
                    <a:pt x="344" y="45"/>
                  </a:lnTo>
                  <a:lnTo>
                    <a:pt x="400" y="90"/>
                  </a:lnTo>
                  <a:lnTo>
                    <a:pt x="422" y="146"/>
                  </a:lnTo>
                  <a:lnTo>
                    <a:pt x="444" y="235"/>
                  </a:lnTo>
                  <a:lnTo>
                    <a:pt x="444" y="247"/>
                  </a:lnTo>
                  <a:lnTo>
                    <a:pt x="477" y="247"/>
                  </a:lnTo>
                  <a:lnTo>
                    <a:pt x="477" y="11"/>
                  </a:lnTo>
                  <a:lnTo>
                    <a:pt x="466" y="0"/>
                  </a:lnTo>
                  <a:lnTo>
                    <a:pt x="455" y="0"/>
                  </a:lnTo>
                  <a:lnTo>
                    <a:pt x="455" y="11"/>
                  </a:lnTo>
                  <a:lnTo>
                    <a:pt x="444" y="11"/>
                  </a:lnTo>
                  <a:lnTo>
                    <a:pt x="411" y="45"/>
                  </a:lnTo>
                  <a:lnTo>
                    <a:pt x="400" y="45"/>
                  </a:lnTo>
                  <a:lnTo>
                    <a:pt x="355" y="22"/>
                  </a:lnTo>
                  <a:lnTo>
                    <a:pt x="311" y="11"/>
                  </a:lnTo>
                  <a:lnTo>
                    <a:pt x="278" y="0"/>
                  </a:lnTo>
                  <a:lnTo>
                    <a:pt x="256" y="0"/>
                  </a:lnTo>
                  <a:lnTo>
                    <a:pt x="156" y="11"/>
                  </a:lnTo>
                  <a:lnTo>
                    <a:pt x="78" y="45"/>
                  </a:lnTo>
                  <a:lnTo>
                    <a:pt x="34" y="90"/>
                  </a:lnTo>
                  <a:lnTo>
                    <a:pt x="12" y="146"/>
                  </a:lnTo>
                  <a:lnTo>
                    <a:pt x="0" y="202"/>
                  </a:lnTo>
                  <a:lnTo>
                    <a:pt x="0" y="247"/>
                  </a:lnTo>
                  <a:lnTo>
                    <a:pt x="12" y="280"/>
                  </a:lnTo>
                  <a:lnTo>
                    <a:pt x="34" y="314"/>
                  </a:lnTo>
                  <a:lnTo>
                    <a:pt x="67" y="336"/>
                  </a:lnTo>
                  <a:lnTo>
                    <a:pt x="122" y="370"/>
                  </a:lnTo>
                  <a:lnTo>
                    <a:pt x="189" y="393"/>
                  </a:lnTo>
                  <a:lnTo>
                    <a:pt x="278" y="4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0" name="Freeform 100"/>
            <p:cNvSpPr>
              <a:spLocks/>
            </p:cNvSpPr>
            <p:nvPr/>
          </p:nvSpPr>
          <p:spPr bwMode="auto">
            <a:xfrm>
              <a:off x="31120" y="9218"/>
              <a:ext cx="500" cy="1022"/>
            </a:xfrm>
            <a:custGeom>
              <a:avLst/>
              <a:gdLst/>
              <a:ahLst/>
              <a:cxnLst>
                <a:cxn ang="0">
                  <a:pos x="244" y="348"/>
                </a:cxn>
                <a:cxn ang="0">
                  <a:pos x="477" y="348"/>
                </a:cxn>
                <a:cxn ang="0">
                  <a:pos x="477" y="303"/>
                </a:cxn>
                <a:cxn ang="0">
                  <a:pos x="244" y="303"/>
                </a:cxn>
                <a:cxn ang="0">
                  <a:pos x="244" y="0"/>
                </a:cxn>
                <a:cxn ang="0">
                  <a:pos x="200" y="0"/>
                </a:cxn>
                <a:cxn ang="0">
                  <a:pos x="200" y="90"/>
                </a:cxn>
                <a:cxn ang="0">
                  <a:pos x="178" y="169"/>
                </a:cxn>
                <a:cxn ang="0">
                  <a:pos x="134" y="236"/>
                </a:cxn>
                <a:cxn ang="0">
                  <a:pos x="78" y="292"/>
                </a:cxn>
                <a:cxn ang="0">
                  <a:pos x="0" y="315"/>
                </a:cxn>
                <a:cxn ang="0">
                  <a:pos x="0" y="348"/>
                </a:cxn>
                <a:cxn ang="0">
                  <a:pos x="134" y="348"/>
                </a:cxn>
                <a:cxn ang="0">
                  <a:pos x="134" y="797"/>
                </a:cxn>
                <a:cxn ang="0">
                  <a:pos x="145" y="898"/>
                </a:cxn>
                <a:cxn ang="0">
                  <a:pos x="189" y="966"/>
                </a:cxn>
                <a:cxn ang="0">
                  <a:pos x="244" y="999"/>
                </a:cxn>
                <a:cxn ang="0">
                  <a:pos x="300" y="1011"/>
                </a:cxn>
                <a:cxn ang="0">
                  <a:pos x="344" y="1022"/>
                </a:cxn>
                <a:cxn ang="0">
                  <a:pos x="411" y="999"/>
                </a:cxn>
                <a:cxn ang="0">
                  <a:pos x="466" y="943"/>
                </a:cxn>
                <a:cxn ang="0">
                  <a:pos x="489" y="876"/>
                </a:cxn>
                <a:cxn ang="0">
                  <a:pos x="500" y="797"/>
                </a:cxn>
                <a:cxn ang="0">
                  <a:pos x="500" y="708"/>
                </a:cxn>
                <a:cxn ang="0">
                  <a:pos x="455" y="708"/>
                </a:cxn>
                <a:cxn ang="0">
                  <a:pos x="455" y="853"/>
                </a:cxn>
                <a:cxn ang="0">
                  <a:pos x="444" y="898"/>
                </a:cxn>
                <a:cxn ang="0">
                  <a:pos x="422" y="932"/>
                </a:cxn>
                <a:cxn ang="0">
                  <a:pos x="378" y="977"/>
                </a:cxn>
                <a:cxn ang="0">
                  <a:pos x="322" y="977"/>
                </a:cxn>
                <a:cxn ang="0">
                  <a:pos x="278" y="932"/>
                </a:cxn>
                <a:cxn ang="0">
                  <a:pos x="244" y="865"/>
                </a:cxn>
                <a:cxn ang="0">
                  <a:pos x="244" y="797"/>
                </a:cxn>
                <a:cxn ang="0">
                  <a:pos x="244" y="348"/>
                </a:cxn>
              </a:cxnLst>
              <a:rect l="0" t="0" r="r" b="b"/>
              <a:pathLst>
                <a:path w="500" h="1022">
                  <a:moveTo>
                    <a:pt x="244" y="348"/>
                  </a:moveTo>
                  <a:lnTo>
                    <a:pt x="477" y="348"/>
                  </a:lnTo>
                  <a:lnTo>
                    <a:pt x="477" y="303"/>
                  </a:lnTo>
                  <a:lnTo>
                    <a:pt x="244" y="303"/>
                  </a:lnTo>
                  <a:lnTo>
                    <a:pt x="244" y="0"/>
                  </a:lnTo>
                  <a:lnTo>
                    <a:pt x="200" y="0"/>
                  </a:lnTo>
                  <a:lnTo>
                    <a:pt x="200" y="90"/>
                  </a:lnTo>
                  <a:lnTo>
                    <a:pt x="178" y="169"/>
                  </a:lnTo>
                  <a:lnTo>
                    <a:pt x="134" y="236"/>
                  </a:lnTo>
                  <a:lnTo>
                    <a:pt x="78" y="292"/>
                  </a:lnTo>
                  <a:lnTo>
                    <a:pt x="0" y="315"/>
                  </a:lnTo>
                  <a:lnTo>
                    <a:pt x="0" y="348"/>
                  </a:lnTo>
                  <a:lnTo>
                    <a:pt x="134" y="348"/>
                  </a:lnTo>
                  <a:lnTo>
                    <a:pt x="134" y="797"/>
                  </a:lnTo>
                  <a:lnTo>
                    <a:pt x="145" y="898"/>
                  </a:lnTo>
                  <a:lnTo>
                    <a:pt x="189" y="966"/>
                  </a:lnTo>
                  <a:lnTo>
                    <a:pt x="244" y="999"/>
                  </a:lnTo>
                  <a:lnTo>
                    <a:pt x="300" y="1011"/>
                  </a:lnTo>
                  <a:lnTo>
                    <a:pt x="344" y="1022"/>
                  </a:lnTo>
                  <a:lnTo>
                    <a:pt x="411" y="999"/>
                  </a:lnTo>
                  <a:lnTo>
                    <a:pt x="466" y="943"/>
                  </a:lnTo>
                  <a:lnTo>
                    <a:pt x="489" y="876"/>
                  </a:lnTo>
                  <a:lnTo>
                    <a:pt x="500" y="797"/>
                  </a:lnTo>
                  <a:lnTo>
                    <a:pt x="500" y="708"/>
                  </a:lnTo>
                  <a:lnTo>
                    <a:pt x="455" y="708"/>
                  </a:lnTo>
                  <a:lnTo>
                    <a:pt x="455" y="853"/>
                  </a:lnTo>
                  <a:lnTo>
                    <a:pt x="444" y="898"/>
                  </a:lnTo>
                  <a:lnTo>
                    <a:pt x="422" y="932"/>
                  </a:lnTo>
                  <a:lnTo>
                    <a:pt x="378" y="977"/>
                  </a:lnTo>
                  <a:lnTo>
                    <a:pt x="322" y="977"/>
                  </a:lnTo>
                  <a:lnTo>
                    <a:pt x="278" y="932"/>
                  </a:lnTo>
                  <a:lnTo>
                    <a:pt x="244" y="865"/>
                  </a:lnTo>
                  <a:lnTo>
                    <a:pt x="244" y="797"/>
                  </a:lnTo>
                  <a:lnTo>
                    <a:pt x="244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1" name="Freeform 101"/>
            <p:cNvSpPr>
              <a:spLocks/>
            </p:cNvSpPr>
            <p:nvPr/>
          </p:nvSpPr>
          <p:spPr bwMode="auto">
            <a:xfrm>
              <a:off x="31764" y="9095"/>
              <a:ext cx="798" cy="1122"/>
            </a:xfrm>
            <a:custGeom>
              <a:avLst/>
              <a:gdLst/>
              <a:ahLst/>
              <a:cxnLst>
                <a:cxn ang="0">
                  <a:pos x="676" y="718"/>
                </a:cxn>
                <a:cxn ang="0">
                  <a:pos x="676" y="606"/>
                </a:cxn>
                <a:cxn ang="0">
                  <a:pos x="665" y="527"/>
                </a:cxn>
                <a:cxn ang="0">
                  <a:pos x="632" y="471"/>
                </a:cxn>
                <a:cxn ang="0">
                  <a:pos x="610" y="449"/>
                </a:cxn>
                <a:cxn ang="0">
                  <a:pos x="588" y="438"/>
                </a:cxn>
                <a:cxn ang="0">
                  <a:pos x="554" y="415"/>
                </a:cxn>
                <a:cxn ang="0">
                  <a:pos x="510" y="415"/>
                </a:cxn>
                <a:cxn ang="0">
                  <a:pos x="455" y="404"/>
                </a:cxn>
                <a:cxn ang="0">
                  <a:pos x="366" y="426"/>
                </a:cxn>
                <a:cxn ang="0">
                  <a:pos x="299" y="460"/>
                </a:cxn>
                <a:cxn ang="0">
                  <a:pos x="255" y="516"/>
                </a:cxn>
                <a:cxn ang="0">
                  <a:pos x="233" y="561"/>
                </a:cxn>
                <a:cxn ang="0">
                  <a:pos x="222" y="561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44" y="67"/>
                </a:cxn>
                <a:cxn ang="0">
                  <a:pos x="77" y="79"/>
                </a:cxn>
                <a:cxn ang="0">
                  <a:pos x="100" y="79"/>
                </a:cxn>
                <a:cxn ang="0">
                  <a:pos x="122" y="123"/>
                </a:cxn>
                <a:cxn ang="0">
                  <a:pos x="122" y="1033"/>
                </a:cxn>
                <a:cxn ang="0">
                  <a:pos x="111" y="1055"/>
                </a:cxn>
                <a:cxn ang="0">
                  <a:pos x="89" y="1066"/>
                </a:cxn>
                <a:cxn ang="0">
                  <a:pos x="55" y="1066"/>
                </a:cxn>
                <a:cxn ang="0">
                  <a:pos x="0" y="1077"/>
                </a:cxn>
                <a:cxn ang="0">
                  <a:pos x="0" y="1122"/>
                </a:cxn>
                <a:cxn ang="0">
                  <a:pos x="355" y="1122"/>
                </a:cxn>
                <a:cxn ang="0">
                  <a:pos x="355" y="1077"/>
                </a:cxn>
                <a:cxn ang="0">
                  <a:pos x="310" y="1077"/>
                </a:cxn>
                <a:cxn ang="0">
                  <a:pos x="277" y="1066"/>
                </a:cxn>
                <a:cxn ang="0">
                  <a:pos x="255" y="1066"/>
                </a:cxn>
                <a:cxn ang="0">
                  <a:pos x="244" y="1055"/>
                </a:cxn>
                <a:cxn ang="0">
                  <a:pos x="233" y="1033"/>
                </a:cxn>
                <a:cxn ang="0">
                  <a:pos x="233" y="707"/>
                </a:cxn>
                <a:cxn ang="0">
                  <a:pos x="255" y="595"/>
                </a:cxn>
                <a:cxn ang="0">
                  <a:pos x="299" y="505"/>
                </a:cxn>
                <a:cxn ang="0">
                  <a:pos x="366" y="460"/>
                </a:cxn>
                <a:cxn ang="0">
                  <a:pos x="444" y="438"/>
                </a:cxn>
                <a:cxn ang="0">
                  <a:pos x="510" y="460"/>
                </a:cxn>
                <a:cxn ang="0">
                  <a:pos x="543" y="494"/>
                </a:cxn>
                <a:cxn ang="0">
                  <a:pos x="566" y="550"/>
                </a:cxn>
                <a:cxn ang="0">
                  <a:pos x="566" y="1033"/>
                </a:cxn>
                <a:cxn ang="0">
                  <a:pos x="554" y="1055"/>
                </a:cxn>
                <a:cxn ang="0">
                  <a:pos x="532" y="1066"/>
                </a:cxn>
                <a:cxn ang="0">
                  <a:pos x="499" y="1066"/>
                </a:cxn>
                <a:cxn ang="0">
                  <a:pos x="444" y="1077"/>
                </a:cxn>
                <a:cxn ang="0">
                  <a:pos x="444" y="1122"/>
                </a:cxn>
                <a:cxn ang="0">
                  <a:pos x="798" y="1122"/>
                </a:cxn>
                <a:cxn ang="0">
                  <a:pos x="798" y="1077"/>
                </a:cxn>
                <a:cxn ang="0">
                  <a:pos x="754" y="1077"/>
                </a:cxn>
                <a:cxn ang="0">
                  <a:pos x="721" y="1066"/>
                </a:cxn>
                <a:cxn ang="0">
                  <a:pos x="699" y="1066"/>
                </a:cxn>
                <a:cxn ang="0">
                  <a:pos x="676" y="1044"/>
                </a:cxn>
                <a:cxn ang="0">
                  <a:pos x="676" y="1021"/>
                </a:cxn>
                <a:cxn ang="0">
                  <a:pos x="676" y="718"/>
                </a:cxn>
              </a:cxnLst>
              <a:rect l="0" t="0" r="r" b="b"/>
              <a:pathLst>
                <a:path w="798" h="1122">
                  <a:moveTo>
                    <a:pt x="676" y="718"/>
                  </a:moveTo>
                  <a:lnTo>
                    <a:pt x="676" y="606"/>
                  </a:lnTo>
                  <a:lnTo>
                    <a:pt x="665" y="527"/>
                  </a:lnTo>
                  <a:lnTo>
                    <a:pt x="632" y="471"/>
                  </a:lnTo>
                  <a:lnTo>
                    <a:pt x="610" y="449"/>
                  </a:lnTo>
                  <a:lnTo>
                    <a:pt x="588" y="438"/>
                  </a:lnTo>
                  <a:lnTo>
                    <a:pt x="554" y="415"/>
                  </a:lnTo>
                  <a:lnTo>
                    <a:pt x="510" y="415"/>
                  </a:lnTo>
                  <a:lnTo>
                    <a:pt x="455" y="404"/>
                  </a:lnTo>
                  <a:lnTo>
                    <a:pt x="366" y="426"/>
                  </a:lnTo>
                  <a:lnTo>
                    <a:pt x="299" y="460"/>
                  </a:lnTo>
                  <a:lnTo>
                    <a:pt x="255" y="516"/>
                  </a:lnTo>
                  <a:lnTo>
                    <a:pt x="233" y="561"/>
                  </a:lnTo>
                  <a:lnTo>
                    <a:pt x="222" y="561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7" y="79"/>
                  </a:lnTo>
                  <a:lnTo>
                    <a:pt x="100" y="79"/>
                  </a:lnTo>
                  <a:lnTo>
                    <a:pt x="122" y="123"/>
                  </a:lnTo>
                  <a:lnTo>
                    <a:pt x="122" y="1033"/>
                  </a:lnTo>
                  <a:lnTo>
                    <a:pt x="111" y="1055"/>
                  </a:lnTo>
                  <a:lnTo>
                    <a:pt x="89" y="1066"/>
                  </a:lnTo>
                  <a:lnTo>
                    <a:pt x="55" y="1066"/>
                  </a:lnTo>
                  <a:lnTo>
                    <a:pt x="0" y="1077"/>
                  </a:lnTo>
                  <a:lnTo>
                    <a:pt x="0" y="1122"/>
                  </a:lnTo>
                  <a:lnTo>
                    <a:pt x="355" y="1122"/>
                  </a:lnTo>
                  <a:lnTo>
                    <a:pt x="355" y="1077"/>
                  </a:lnTo>
                  <a:lnTo>
                    <a:pt x="310" y="1077"/>
                  </a:lnTo>
                  <a:lnTo>
                    <a:pt x="277" y="1066"/>
                  </a:lnTo>
                  <a:lnTo>
                    <a:pt x="255" y="1066"/>
                  </a:lnTo>
                  <a:lnTo>
                    <a:pt x="244" y="1055"/>
                  </a:lnTo>
                  <a:lnTo>
                    <a:pt x="233" y="1033"/>
                  </a:lnTo>
                  <a:lnTo>
                    <a:pt x="233" y="707"/>
                  </a:lnTo>
                  <a:lnTo>
                    <a:pt x="255" y="595"/>
                  </a:lnTo>
                  <a:lnTo>
                    <a:pt x="299" y="505"/>
                  </a:lnTo>
                  <a:lnTo>
                    <a:pt x="366" y="460"/>
                  </a:lnTo>
                  <a:lnTo>
                    <a:pt x="444" y="438"/>
                  </a:lnTo>
                  <a:lnTo>
                    <a:pt x="510" y="460"/>
                  </a:lnTo>
                  <a:lnTo>
                    <a:pt x="543" y="494"/>
                  </a:lnTo>
                  <a:lnTo>
                    <a:pt x="566" y="550"/>
                  </a:lnTo>
                  <a:lnTo>
                    <a:pt x="566" y="1033"/>
                  </a:lnTo>
                  <a:lnTo>
                    <a:pt x="554" y="1055"/>
                  </a:lnTo>
                  <a:lnTo>
                    <a:pt x="532" y="1066"/>
                  </a:lnTo>
                  <a:lnTo>
                    <a:pt x="499" y="1066"/>
                  </a:lnTo>
                  <a:lnTo>
                    <a:pt x="444" y="1077"/>
                  </a:lnTo>
                  <a:lnTo>
                    <a:pt x="444" y="1122"/>
                  </a:lnTo>
                  <a:lnTo>
                    <a:pt x="798" y="1122"/>
                  </a:lnTo>
                  <a:lnTo>
                    <a:pt x="798" y="1077"/>
                  </a:lnTo>
                  <a:lnTo>
                    <a:pt x="754" y="1077"/>
                  </a:lnTo>
                  <a:lnTo>
                    <a:pt x="721" y="1066"/>
                  </a:lnTo>
                  <a:lnTo>
                    <a:pt x="699" y="1066"/>
                  </a:lnTo>
                  <a:lnTo>
                    <a:pt x="676" y="1044"/>
                  </a:lnTo>
                  <a:lnTo>
                    <a:pt x="676" y="1021"/>
                  </a:lnTo>
                  <a:lnTo>
                    <a:pt x="676" y="7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2" name="Freeform 102"/>
            <p:cNvSpPr>
              <a:spLocks noEditPoints="1"/>
            </p:cNvSpPr>
            <p:nvPr/>
          </p:nvSpPr>
          <p:spPr bwMode="auto">
            <a:xfrm>
              <a:off x="32640" y="9488"/>
              <a:ext cx="621" cy="752"/>
            </a:xfrm>
            <a:custGeom>
              <a:avLst/>
              <a:gdLst/>
              <a:ahLst/>
              <a:cxnLst>
                <a:cxn ang="0">
                  <a:pos x="577" y="359"/>
                </a:cxn>
                <a:cxn ang="0">
                  <a:pos x="599" y="359"/>
                </a:cxn>
                <a:cxn ang="0">
                  <a:pos x="621" y="336"/>
                </a:cxn>
                <a:cxn ang="0">
                  <a:pos x="621" y="325"/>
                </a:cxn>
                <a:cxn ang="0">
                  <a:pos x="610" y="224"/>
                </a:cxn>
                <a:cxn ang="0">
                  <a:pos x="577" y="146"/>
                </a:cxn>
                <a:cxn ang="0">
                  <a:pos x="521" y="67"/>
                </a:cxn>
                <a:cxn ang="0">
                  <a:pos x="444" y="22"/>
                </a:cxn>
                <a:cxn ang="0">
                  <a:pos x="333" y="0"/>
                </a:cxn>
                <a:cxn ang="0">
                  <a:pos x="200" y="33"/>
                </a:cxn>
                <a:cxn ang="0">
                  <a:pos x="100" y="112"/>
                </a:cxn>
                <a:cxn ang="0">
                  <a:pos x="33" y="235"/>
                </a:cxn>
                <a:cxn ang="0">
                  <a:pos x="0" y="370"/>
                </a:cxn>
                <a:cxn ang="0">
                  <a:pos x="33" y="527"/>
                </a:cxn>
                <a:cxn ang="0">
                  <a:pos x="111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55" y="729"/>
                </a:cxn>
                <a:cxn ang="0">
                  <a:pos x="533" y="684"/>
                </a:cxn>
                <a:cxn ang="0">
                  <a:pos x="588" y="628"/>
                </a:cxn>
                <a:cxn ang="0">
                  <a:pos x="610" y="572"/>
                </a:cxn>
                <a:cxn ang="0">
                  <a:pos x="621" y="539"/>
                </a:cxn>
                <a:cxn ang="0">
                  <a:pos x="621" y="527"/>
                </a:cxn>
                <a:cxn ang="0">
                  <a:pos x="610" y="516"/>
                </a:cxn>
                <a:cxn ang="0">
                  <a:pos x="588" y="516"/>
                </a:cxn>
                <a:cxn ang="0">
                  <a:pos x="588" y="527"/>
                </a:cxn>
                <a:cxn ang="0">
                  <a:pos x="577" y="539"/>
                </a:cxn>
                <a:cxn ang="0">
                  <a:pos x="533" y="617"/>
                </a:cxn>
                <a:cxn ang="0">
                  <a:pos x="488" y="673"/>
                </a:cxn>
                <a:cxn ang="0">
                  <a:pos x="433" y="696"/>
                </a:cxn>
                <a:cxn ang="0">
                  <a:pos x="388" y="707"/>
                </a:cxn>
                <a:cxn ang="0">
                  <a:pos x="366" y="707"/>
                </a:cxn>
                <a:cxn ang="0">
                  <a:pos x="289" y="696"/>
                </a:cxn>
                <a:cxn ang="0">
                  <a:pos x="233" y="651"/>
                </a:cxn>
                <a:cxn ang="0">
                  <a:pos x="189" y="595"/>
                </a:cxn>
                <a:cxn ang="0">
                  <a:pos x="155" y="516"/>
                </a:cxn>
                <a:cxn ang="0">
                  <a:pos x="133" y="426"/>
                </a:cxn>
                <a:cxn ang="0">
                  <a:pos x="133" y="359"/>
                </a:cxn>
                <a:cxn ang="0">
                  <a:pos x="577" y="359"/>
                </a:cxn>
                <a:cxn ang="0">
                  <a:pos x="133" y="325"/>
                </a:cxn>
                <a:cxn ang="0">
                  <a:pos x="155" y="202"/>
                </a:cxn>
                <a:cxn ang="0">
                  <a:pos x="200" y="123"/>
                </a:cxn>
                <a:cxn ang="0">
                  <a:pos x="244" y="67"/>
                </a:cxn>
                <a:cxn ang="0">
                  <a:pos x="300" y="45"/>
                </a:cxn>
                <a:cxn ang="0">
                  <a:pos x="333" y="45"/>
                </a:cxn>
                <a:cxn ang="0">
                  <a:pos x="399" y="56"/>
                </a:cxn>
                <a:cxn ang="0">
                  <a:pos x="455" y="101"/>
                </a:cxn>
                <a:cxn ang="0">
                  <a:pos x="488" y="157"/>
                </a:cxn>
                <a:cxn ang="0">
                  <a:pos x="510" y="224"/>
                </a:cxn>
                <a:cxn ang="0">
                  <a:pos x="510" y="280"/>
                </a:cxn>
                <a:cxn ang="0">
                  <a:pos x="521" y="325"/>
                </a:cxn>
                <a:cxn ang="0">
                  <a:pos x="133" y="325"/>
                </a:cxn>
              </a:cxnLst>
              <a:rect l="0" t="0" r="r" b="b"/>
              <a:pathLst>
                <a:path w="621" h="752">
                  <a:moveTo>
                    <a:pt x="577" y="359"/>
                  </a:moveTo>
                  <a:lnTo>
                    <a:pt x="599" y="359"/>
                  </a:lnTo>
                  <a:lnTo>
                    <a:pt x="621" y="336"/>
                  </a:lnTo>
                  <a:lnTo>
                    <a:pt x="621" y="325"/>
                  </a:lnTo>
                  <a:lnTo>
                    <a:pt x="610" y="224"/>
                  </a:lnTo>
                  <a:lnTo>
                    <a:pt x="577" y="146"/>
                  </a:lnTo>
                  <a:lnTo>
                    <a:pt x="521" y="67"/>
                  </a:lnTo>
                  <a:lnTo>
                    <a:pt x="444" y="22"/>
                  </a:lnTo>
                  <a:lnTo>
                    <a:pt x="333" y="0"/>
                  </a:lnTo>
                  <a:lnTo>
                    <a:pt x="200" y="33"/>
                  </a:lnTo>
                  <a:lnTo>
                    <a:pt x="100" y="112"/>
                  </a:lnTo>
                  <a:lnTo>
                    <a:pt x="33" y="235"/>
                  </a:lnTo>
                  <a:lnTo>
                    <a:pt x="0" y="370"/>
                  </a:lnTo>
                  <a:lnTo>
                    <a:pt x="33" y="527"/>
                  </a:lnTo>
                  <a:lnTo>
                    <a:pt x="111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55" y="729"/>
                  </a:lnTo>
                  <a:lnTo>
                    <a:pt x="533" y="684"/>
                  </a:lnTo>
                  <a:lnTo>
                    <a:pt x="588" y="628"/>
                  </a:lnTo>
                  <a:lnTo>
                    <a:pt x="610" y="572"/>
                  </a:lnTo>
                  <a:lnTo>
                    <a:pt x="621" y="539"/>
                  </a:lnTo>
                  <a:lnTo>
                    <a:pt x="621" y="527"/>
                  </a:lnTo>
                  <a:lnTo>
                    <a:pt x="610" y="516"/>
                  </a:lnTo>
                  <a:lnTo>
                    <a:pt x="588" y="516"/>
                  </a:lnTo>
                  <a:lnTo>
                    <a:pt x="588" y="527"/>
                  </a:lnTo>
                  <a:lnTo>
                    <a:pt x="577" y="539"/>
                  </a:lnTo>
                  <a:lnTo>
                    <a:pt x="533" y="617"/>
                  </a:lnTo>
                  <a:lnTo>
                    <a:pt x="488" y="673"/>
                  </a:lnTo>
                  <a:lnTo>
                    <a:pt x="433" y="696"/>
                  </a:lnTo>
                  <a:lnTo>
                    <a:pt x="388" y="707"/>
                  </a:lnTo>
                  <a:lnTo>
                    <a:pt x="366" y="707"/>
                  </a:lnTo>
                  <a:lnTo>
                    <a:pt x="289" y="696"/>
                  </a:lnTo>
                  <a:lnTo>
                    <a:pt x="233" y="651"/>
                  </a:lnTo>
                  <a:lnTo>
                    <a:pt x="189" y="595"/>
                  </a:lnTo>
                  <a:lnTo>
                    <a:pt x="155" y="516"/>
                  </a:lnTo>
                  <a:lnTo>
                    <a:pt x="133" y="426"/>
                  </a:lnTo>
                  <a:lnTo>
                    <a:pt x="133" y="359"/>
                  </a:lnTo>
                  <a:lnTo>
                    <a:pt x="577" y="359"/>
                  </a:lnTo>
                  <a:close/>
                  <a:moveTo>
                    <a:pt x="133" y="325"/>
                  </a:moveTo>
                  <a:lnTo>
                    <a:pt x="155" y="202"/>
                  </a:lnTo>
                  <a:lnTo>
                    <a:pt x="200" y="123"/>
                  </a:lnTo>
                  <a:lnTo>
                    <a:pt x="244" y="67"/>
                  </a:lnTo>
                  <a:lnTo>
                    <a:pt x="300" y="45"/>
                  </a:lnTo>
                  <a:lnTo>
                    <a:pt x="333" y="45"/>
                  </a:lnTo>
                  <a:lnTo>
                    <a:pt x="399" y="56"/>
                  </a:lnTo>
                  <a:lnTo>
                    <a:pt x="455" y="101"/>
                  </a:lnTo>
                  <a:lnTo>
                    <a:pt x="488" y="157"/>
                  </a:lnTo>
                  <a:lnTo>
                    <a:pt x="510" y="224"/>
                  </a:lnTo>
                  <a:lnTo>
                    <a:pt x="510" y="280"/>
                  </a:lnTo>
                  <a:lnTo>
                    <a:pt x="521" y="325"/>
                  </a:lnTo>
                  <a:lnTo>
                    <a:pt x="133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3" name="Freeform 103"/>
            <p:cNvSpPr>
              <a:spLocks noEditPoints="1"/>
            </p:cNvSpPr>
            <p:nvPr/>
          </p:nvSpPr>
          <p:spPr bwMode="auto">
            <a:xfrm>
              <a:off x="33350" y="9488"/>
              <a:ext cx="710" cy="752"/>
            </a:xfrm>
            <a:custGeom>
              <a:avLst/>
              <a:gdLst/>
              <a:ahLst/>
              <a:cxnLst>
                <a:cxn ang="0">
                  <a:pos x="710" y="381"/>
                </a:cxn>
                <a:cxn ang="0">
                  <a:pos x="688" y="235"/>
                </a:cxn>
                <a:cxn ang="0">
                  <a:pos x="610" y="112"/>
                </a:cxn>
                <a:cxn ang="0">
                  <a:pos x="499" y="33"/>
                </a:cxn>
                <a:cxn ang="0">
                  <a:pos x="355" y="0"/>
                </a:cxn>
                <a:cxn ang="0">
                  <a:pos x="222" y="33"/>
                </a:cxn>
                <a:cxn ang="0">
                  <a:pos x="111" y="112"/>
                </a:cxn>
                <a:cxn ang="0">
                  <a:pos x="33" y="235"/>
                </a:cxn>
                <a:cxn ang="0">
                  <a:pos x="0" y="381"/>
                </a:cxn>
                <a:cxn ang="0">
                  <a:pos x="33" y="527"/>
                </a:cxn>
                <a:cxn ang="0">
                  <a:pos x="111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88" y="718"/>
                </a:cxn>
                <a:cxn ang="0">
                  <a:pos x="610" y="640"/>
                </a:cxn>
                <a:cxn ang="0">
                  <a:pos x="688" y="527"/>
                </a:cxn>
                <a:cxn ang="0">
                  <a:pos x="710" y="381"/>
                </a:cxn>
                <a:cxn ang="0">
                  <a:pos x="355" y="707"/>
                </a:cxn>
                <a:cxn ang="0">
                  <a:pos x="288" y="696"/>
                </a:cxn>
                <a:cxn ang="0">
                  <a:pos x="222" y="662"/>
                </a:cxn>
                <a:cxn ang="0">
                  <a:pos x="178" y="595"/>
                </a:cxn>
                <a:cxn ang="0">
                  <a:pos x="144" y="516"/>
                </a:cxn>
                <a:cxn ang="0">
                  <a:pos x="133" y="438"/>
                </a:cxn>
                <a:cxn ang="0">
                  <a:pos x="133" y="370"/>
                </a:cxn>
                <a:cxn ang="0">
                  <a:pos x="144" y="258"/>
                </a:cxn>
                <a:cxn ang="0">
                  <a:pos x="178" y="146"/>
                </a:cxn>
                <a:cxn ang="0">
                  <a:pos x="233" y="90"/>
                </a:cxn>
                <a:cxn ang="0">
                  <a:pos x="288" y="56"/>
                </a:cxn>
                <a:cxn ang="0">
                  <a:pos x="355" y="45"/>
                </a:cxn>
                <a:cxn ang="0">
                  <a:pos x="422" y="56"/>
                </a:cxn>
                <a:cxn ang="0">
                  <a:pos x="488" y="90"/>
                </a:cxn>
                <a:cxn ang="0">
                  <a:pos x="532" y="146"/>
                </a:cxn>
                <a:cxn ang="0">
                  <a:pos x="566" y="224"/>
                </a:cxn>
                <a:cxn ang="0">
                  <a:pos x="577" y="303"/>
                </a:cxn>
                <a:cxn ang="0">
                  <a:pos x="577" y="471"/>
                </a:cxn>
                <a:cxn ang="0">
                  <a:pos x="544" y="583"/>
                </a:cxn>
                <a:cxn ang="0">
                  <a:pos x="499" y="651"/>
                </a:cxn>
                <a:cxn ang="0">
                  <a:pos x="433" y="696"/>
                </a:cxn>
                <a:cxn ang="0">
                  <a:pos x="355" y="707"/>
                </a:cxn>
              </a:cxnLst>
              <a:rect l="0" t="0" r="r" b="b"/>
              <a:pathLst>
                <a:path w="710" h="752">
                  <a:moveTo>
                    <a:pt x="710" y="381"/>
                  </a:moveTo>
                  <a:lnTo>
                    <a:pt x="688" y="235"/>
                  </a:lnTo>
                  <a:lnTo>
                    <a:pt x="610" y="112"/>
                  </a:lnTo>
                  <a:lnTo>
                    <a:pt x="499" y="33"/>
                  </a:lnTo>
                  <a:lnTo>
                    <a:pt x="355" y="0"/>
                  </a:lnTo>
                  <a:lnTo>
                    <a:pt x="222" y="33"/>
                  </a:lnTo>
                  <a:lnTo>
                    <a:pt x="111" y="112"/>
                  </a:lnTo>
                  <a:lnTo>
                    <a:pt x="33" y="235"/>
                  </a:lnTo>
                  <a:lnTo>
                    <a:pt x="0" y="381"/>
                  </a:lnTo>
                  <a:lnTo>
                    <a:pt x="33" y="527"/>
                  </a:lnTo>
                  <a:lnTo>
                    <a:pt x="111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88" y="718"/>
                  </a:lnTo>
                  <a:lnTo>
                    <a:pt x="610" y="640"/>
                  </a:lnTo>
                  <a:lnTo>
                    <a:pt x="688" y="527"/>
                  </a:lnTo>
                  <a:lnTo>
                    <a:pt x="710" y="381"/>
                  </a:lnTo>
                  <a:close/>
                  <a:moveTo>
                    <a:pt x="355" y="707"/>
                  </a:moveTo>
                  <a:lnTo>
                    <a:pt x="288" y="696"/>
                  </a:lnTo>
                  <a:lnTo>
                    <a:pt x="222" y="662"/>
                  </a:lnTo>
                  <a:lnTo>
                    <a:pt x="178" y="595"/>
                  </a:lnTo>
                  <a:lnTo>
                    <a:pt x="144" y="516"/>
                  </a:lnTo>
                  <a:lnTo>
                    <a:pt x="133" y="438"/>
                  </a:lnTo>
                  <a:lnTo>
                    <a:pt x="133" y="370"/>
                  </a:lnTo>
                  <a:lnTo>
                    <a:pt x="144" y="258"/>
                  </a:lnTo>
                  <a:lnTo>
                    <a:pt x="178" y="146"/>
                  </a:lnTo>
                  <a:lnTo>
                    <a:pt x="233" y="90"/>
                  </a:lnTo>
                  <a:lnTo>
                    <a:pt x="288" y="56"/>
                  </a:lnTo>
                  <a:lnTo>
                    <a:pt x="355" y="45"/>
                  </a:lnTo>
                  <a:lnTo>
                    <a:pt x="422" y="56"/>
                  </a:lnTo>
                  <a:lnTo>
                    <a:pt x="488" y="90"/>
                  </a:lnTo>
                  <a:lnTo>
                    <a:pt x="532" y="146"/>
                  </a:lnTo>
                  <a:lnTo>
                    <a:pt x="566" y="224"/>
                  </a:lnTo>
                  <a:lnTo>
                    <a:pt x="577" y="303"/>
                  </a:lnTo>
                  <a:lnTo>
                    <a:pt x="577" y="471"/>
                  </a:lnTo>
                  <a:lnTo>
                    <a:pt x="544" y="583"/>
                  </a:lnTo>
                  <a:lnTo>
                    <a:pt x="499" y="651"/>
                  </a:lnTo>
                  <a:lnTo>
                    <a:pt x="433" y="696"/>
                  </a:lnTo>
                  <a:lnTo>
                    <a:pt x="355" y="7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4" name="Freeform 104"/>
            <p:cNvSpPr>
              <a:spLocks/>
            </p:cNvSpPr>
            <p:nvPr/>
          </p:nvSpPr>
          <p:spPr bwMode="auto">
            <a:xfrm>
              <a:off x="34149" y="9499"/>
              <a:ext cx="543" cy="718"/>
            </a:xfrm>
            <a:custGeom>
              <a:avLst/>
              <a:gdLst/>
              <a:ahLst/>
              <a:cxnLst>
                <a:cxn ang="0">
                  <a:pos x="233" y="595"/>
                </a:cxn>
                <a:cxn ang="0">
                  <a:pos x="233" y="348"/>
                </a:cxn>
                <a:cxn ang="0">
                  <a:pos x="244" y="224"/>
                </a:cxn>
                <a:cxn ang="0">
                  <a:pos x="288" y="135"/>
                </a:cxn>
                <a:cxn ang="0">
                  <a:pos x="344" y="67"/>
                </a:cxn>
                <a:cxn ang="0">
                  <a:pos x="421" y="34"/>
                </a:cxn>
                <a:cxn ang="0">
                  <a:pos x="432" y="34"/>
                </a:cxn>
                <a:cxn ang="0">
                  <a:pos x="443" y="45"/>
                </a:cxn>
                <a:cxn ang="0">
                  <a:pos x="432" y="45"/>
                </a:cxn>
                <a:cxn ang="0">
                  <a:pos x="421" y="56"/>
                </a:cxn>
                <a:cxn ang="0">
                  <a:pos x="399" y="101"/>
                </a:cxn>
                <a:cxn ang="0">
                  <a:pos x="410" y="135"/>
                </a:cxn>
                <a:cxn ang="0">
                  <a:pos x="421" y="157"/>
                </a:cxn>
                <a:cxn ang="0">
                  <a:pos x="443" y="168"/>
                </a:cxn>
                <a:cxn ang="0">
                  <a:pos x="488" y="168"/>
                </a:cxn>
                <a:cxn ang="0">
                  <a:pos x="510" y="157"/>
                </a:cxn>
                <a:cxn ang="0">
                  <a:pos x="521" y="146"/>
                </a:cxn>
                <a:cxn ang="0">
                  <a:pos x="543" y="101"/>
                </a:cxn>
                <a:cxn ang="0">
                  <a:pos x="532" y="67"/>
                </a:cxn>
                <a:cxn ang="0">
                  <a:pos x="521" y="45"/>
                </a:cxn>
                <a:cxn ang="0">
                  <a:pos x="499" y="22"/>
                </a:cxn>
                <a:cxn ang="0">
                  <a:pos x="466" y="11"/>
                </a:cxn>
                <a:cxn ang="0">
                  <a:pos x="421" y="0"/>
                </a:cxn>
                <a:cxn ang="0">
                  <a:pos x="344" y="22"/>
                </a:cxn>
                <a:cxn ang="0">
                  <a:pos x="288" y="67"/>
                </a:cxn>
                <a:cxn ang="0">
                  <a:pos x="222" y="180"/>
                </a:cxn>
                <a:cxn ang="0">
                  <a:pos x="222" y="0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55" y="67"/>
                </a:cxn>
                <a:cxn ang="0">
                  <a:pos x="88" y="79"/>
                </a:cxn>
                <a:cxn ang="0">
                  <a:pos x="111" y="90"/>
                </a:cxn>
                <a:cxn ang="0">
                  <a:pos x="122" y="101"/>
                </a:cxn>
                <a:cxn ang="0">
                  <a:pos x="133" y="123"/>
                </a:cxn>
                <a:cxn ang="0">
                  <a:pos x="133" y="629"/>
                </a:cxn>
                <a:cxn ang="0">
                  <a:pos x="122" y="651"/>
                </a:cxn>
                <a:cxn ang="0">
                  <a:pos x="100" y="662"/>
                </a:cxn>
                <a:cxn ang="0">
                  <a:pos x="55" y="662"/>
                </a:cxn>
                <a:cxn ang="0">
                  <a:pos x="0" y="673"/>
                </a:cxn>
                <a:cxn ang="0">
                  <a:pos x="0" y="718"/>
                </a:cxn>
                <a:cxn ang="0">
                  <a:pos x="388" y="718"/>
                </a:cxn>
                <a:cxn ang="0">
                  <a:pos x="388" y="673"/>
                </a:cxn>
                <a:cxn ang="0">
                  <a:pos x="310" y="673"/>
                </a:cxn>
                <a:cxn ang="0">
                  <a:pos x="277" y="662"/>
                </a:cxn>
                <a:cxn ang="0">
                  <a:pos x="255" y="651"/>
                </a:cxn>
                <a:cxn ang="0">
                  <a:pos x="244" y="640"/>
                </a:cxn>
                <a:cxn ang="0">
                  <a:pos x="233" y="617"/>
                </a:cxn>
                <a:cxn ang="0">
                  <a:pos x="233" y="595"/>
                </a:cxn>
              </a:cxnLst>
              <a:rect l="0" t="0" r="r" b="b"/>
              <a:pathLst>
                <a:path w="543" h="718">
                  <a:moveTo>
                    <a:pt x="233" y="595"/>
                  </a:moveTo>
                  <a:lnTo>
                    <a:pt x="233" y="348"/>
                  </a:lnTo>
                  <a:lnTo>
                    <a:pt x="244" y="224"/>
                  </a:lnTo>
                  <a:lnTo>
                    <a:pt x="288" y="135"/>
                  </a:lnTo>
                  <a:lnTo>
                    <a:pt x="344" y="67"/>
                  </a:lnTo>
                  <a:lnTo>
                    <a:pt x="421" y="34"/>
                  </a:lnTo>
                  <a:lnTo>
                    <a:pt x="432" y="34"/>
                  </a:lnTo>
                  <a:lnTo>
                    <a:pt x="443" y="45"/>
                  </a:lnTo>
                  <a:lnTo>
                    <a:pt x="432" y="45"/>
                  </a:lnTo>
                  <a:lnTo>
                    <a:pt x="421" y="56"/>
                  </a:lnTo>
                  <a:lnTo>
                    <a:pt x="399" y="101"/>
                  </a:lnTo>
                  <a:lnTo>
                    <a:pt x="410" y="135"/>
                  </a:lnTo>
                  <a:lnTo>
                    <a:pt x="421" y="157"/>
                  </a:lnTo>
                  <a:lnTo>
                    <a:pt x="443" y="168"/>
                  </a:lnTo>
                  <a:lnTo>
                    <a:pt x="488" y="168"/>
                  </a:lnTo>
                  <a:lnTo>
                    <a:pt x="510" y="157"/>
                  </a:lnTo>
                  <a:lnTo>
                    <a:pt x="521" y="146"/>
                  </a:lnTo>
                  <a:lnTo>
                    <a:pt x="543" y="101"/>
                  </a:lnTo>
                  <a:lnTo>
                    <a:pt x="532" y="67"/>
                  </a:lnTo>
                  <a:lnTo>
                    <a:pt x="521" y="45"/>
                  </a:lnTo>
                  <a:lnTo>
                    <a:pt x="499" y="22"/>
                  </a:lnTo>
                  <a:lnTo>
                    <a:pt x="466" y="11"/>
                  </a:lnTo>
                  <a:lnTo>
                    <a:pt x="421" y="0"/>
                  </a:lnTo>
                  <a:lnTo>
                    <a:pt x="344" y="22"/>
                  </a:lnTo>
                  <a:lnTo>
                    <a:pt x="288" y="67"/>
                  </a:lnTo>
                  <a:lnTo>
                    <a:pt x="222" y="180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55" y="67"/>
                  </a:lnTo>
                  <a:lnTo>
                    <a:pt x="88" y="79"/>
                  </a:lnTo>
                  <a:lnTo>
                    <a:pt x="111" y="90"/>
                  </a:lnTo>
                  <a:lnTo>
                    <a:pt x="122" y="101"/>
                  </a:lnTo>
                  <a:lnTo>
                    <a:pt x="133" y="123"/>
                  </a:lnTo>
                  <a:lnTo>
                    <a:pt x="133" y="629"/>
                  </a:lnTo>
                  <a:lnTo>
                    <a:pt x="122" y="651"/>
                  </a:lnTo>
                  <a:lnTo>
                    <a:pt x="100" y="662"/>
                  </a:lnTo>
                  <a:lnTo>
                    <a:pt x="55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88" y="718"/>
                  </a:lnTo>
                  <a:lnTo>
                    <a:pt x="388" y="673"/>
                  </a:lnTo>
                  <a:lnTo>
                    <a:pt x="310" y="673"/>
                  </a:lnTo>
                  <a:lnTo>
                    <a:pt x="277" y="662"/>
                  </a:lnTo>
                  <a:lnTo>
                    <a:pt x="255" y="651"/>
                  </a:lnTo>
                  <a:lnTo>
                    <a:pt x="244" y="640"/>
                  </a:lnTo>
                  <a:lnTo>
                    <a:pt x="233" y="617"/>
                  </a:lnTo>
                  <a:lnTo>
                    <a:pt x="233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5" name="Freeform 105"/>
            <p:cNvSpPr>
              <a:spLocks noEditPoints="1"/>
            </p:cNvSpPr>
            <p:nvPr/>
          </p:nvSpPr>
          <p:spPr bwMode="auto">
            <a:xfrm>
              <a:off x="34781" y="9488"/>
              <a:ext cx="621" cy="752"/>
            </a:xfrm>
            <a:custGeom>
              <a:avLst/>
              <a:gdLst/>
              <a:ahLst/>
              <a:cxnLst>
                <a:cxn ang="0">
                  <a:pos x="577" y="359"/>
                </a:cxn>
                <a:cxn ang="0">
                  <a:pos x="599" y="359"/>
                </a:cxn>
                <a:cxn ang="0">
                  <a:pos x="621" y="336"/>
                </a:cxn>
                <a:cxn ang="0">
                  <a:pos x="621" y="325"/>
                </a:cxn>
                <a:cxn ang="0">
                  <a:pos x="610" y="224"/>
                </a:cxn>
                <a:cxn ang="0">
                  <a:pos x="577" y="146"/>
                </a:cxn>
                <a:cxn ang="0">
                  <a:pos x="521" y="67"/>
                </a:cxn>
                <a:cxn ang="0">
                  <a:pos x="433" y="22"/>
                </a:cxn>
                <a:cxn ang="0">
                  <a:pos x="333" y="0"/>
                </a:cxn>
                <a:cxn ang="0">
                  <a:pos x="200" y="33"/>
                </a:cxn>
                <a:cxn ang="0">
                  <a:pos x="100" y="112"/>
                </a:cxn>
                <a:cxn ang="0">
                  <a:pos x="22" y="235"/>
                </a:cxn>
                <a:cxn ang="0">
                  <a:pos x="0" y="370"/>
                </a:cxn>
                <a:cxn ang="0">
                  <a:pos x="33" y="527"/>
                </a:cxn>
                <a:cxn ang="0">
                  <a:pos x="111" y="640"/>
                </a:cxn>
                <a:cxn ang="0">
                  <a:pos x="222" y="718"/>
                </a:cxn>
                <a:cxn ang="0">
                  <a:pos x="355" y="752"/>
                </a:cxn>
                <a:cxn ang="0">
                  <a:pos x="455" y="729"/>
                </a:cxn>
                <a:cxn ang="0">
                  <a:pos x="532" y="684"/>
                </a:cxn>
                <a:cxn ang="0">
                  <a:pos x="577" y="628"/>
                </a:cxn>
                <a:cxn ang="0">
                  <a:pos x="610" y="572"/>
                </a:cxn>
                <a:cxn ang="0">
                  <a:pos x="621" y="539"/>
                </a:cxn>
                <a:cxn ang="0">
                  <a:pos x="610" y="527"/>
                </a:cxn>
                <a:cxn ang="0">
                  <a:pos x="610" y="516"/>
                </a:cxn>
                <a:cxn ang="0">
                  <a:pos x="588" y="516"/>
                </a:cxn>
                <a:cxn ang="0">
                  <a:pos x="577" y="527"/>
                </a:cxn>
                <a:cxn ang="0">
                  <a:pos x="577" y="539"/>
                </a:cxn>
                <a:cxn ang="0">
                  <a:pos x="532" y="617"/>
                </a:cxn>
                <a:cxn ang="0">
                  <a:pos x="477" y="673"/>
                </a:cxn>
                <a:cxn ang="0">
                  <a:pos x="421" y="696"/>
                </a:cxn>
                <a:cxn ang="0">
                  <a:pos x="388" y="707"/>
                </a:cxn>
                <a:cxn ang="0">
                  <a:pos x="355" y="707"/>
                </a:cxn>
                <a:cxn ang="0">
                  <a:pos x="299" y="696"/>
                </a:cxn>
                <a:cxn ang="0">
                  <a:pos x="255" y="673"/>
                </a:cxn>
                <a:cxn ang="0">
                  <a:pos x="211" y="640"/>
                </a:cxn>
                <a:cxn ang="0">
                  <a:pos x="177" y="595"/>
                </a:cxn>
                <a:cxn ang="0">
                  <a:pos x="144" y="516"/>
                </a:cxn>
                <a:cxn ang="0">
                  <a:pos x="133" y="426"/>
                </a:cxn>
                <a:cxn ang="0">
                  <a:pos x="133" y="359"/>
                </a:cxn>
                <a:cxn ang="0">
                  <a:pos x="577" y="359"/>
                </a:cxn>
                <a:cxn ang="0">
                  <a:pos x="133" y="325"/>
                </a:cxn>
                <a:cxn ang="0">
                  <a:pos x="155" y="202"/>
                </a:cxn>
                <a:cxn ang="0">
                  <a:pos x="189" y="123"/>
                </a:cxn>
                <a:cxn ang="0">
                  <a:pos x="244" y="67"/>
                </a:cxn>
                <a:cxn ang="0">
                  <a:pos x="288" y="45"/>
                </a:cxn>
                <a:cxn ang="0">
                  <a:pos x="333" y="45"/>
                </a:cxn>
                <a:cxn ang="0">
                  <a:pos x="410" y="67"/>
                </a:cxn>
                <a:cxn ang="0">
                  <a:pos x="466" y="123"/>
                </a:cxn>
                <a:cxn ang="0">
                  <a:pos x="499" y="191"/>
                </a:cxn>
                <a:cxn ang="0">
                  <a:pos x="510" y="269"/>
                </a:cxn>
                <a:cxn ang="0">
                  <a:pos x="510" y="325"/>
                </a:cxn>
                <a:cxn ang="0">
                  <a:pos x="133" y="325"/>
                </a:cxn>
              </a:cxnLst>
              <a:rect l="0" t="0" r="r" b="b"/>
              <a:pathLst>
                <a:path w="621" h="752">
                  <a:moveTo>
                    <a:pt x="577" y="359"/>
                  </a:moveTo>
                  <a:lnTo>
                    <a:pt x="599" y="359"/>
                  </a:lnTo>
                  <a:lnTo>
                    <a:pt x="621" y="336"/>
                  </a:lnTo>
                  <a:lnTo>
                    <a:pt x="621" y="325"/>
                  </a:lnTo>
                  <a:lnTo>
                    <a:pt x="610" y="224"/>
                  </a:lnTo>
                  <a:lnTo>
                    <a:pt x="577" y="146"/>
                  </a:lnTo>
                  <a:lnTo>
                    <a:pt x="521" y="67"/>
                  </a:lnTo>
                  <a:lnTo>
                    <a:pt x="433" y="22"/>
                  </a:lnTo>
                  <a:lnTo>
                    <a:pt x="333" y="0"/>
                  </a:lnTo>
                  <a:lnTo>
                    <a:pt x="200" y="33"/>
                  </a:lnTo>
                  <a:lnTo>
                    <a:pt x="100" y="112"/>
                  </a:lnTo>
                  <a:lnTo>
                    <a:pt x="22" y="235"/>
                  </a:lnTo>
                  <a:lnTo>
                    <a:pt x="0" y="370"/>
                  </a:lnTo>
                  <a:lnTo>
                    <a:pt x="33" y="527"/>
                  </a:lnTo>
                  <a:lnTo>
                    <a:pt x="111" y="640"/>
                  </a:lnTo>
                  <a:lnTo>
                    <a:pt x="222" y="718"/>
                  </a:lnTo>
                  <a:lnTo>
                    <a:pt x="355" y="752"/>
                  </a:lnTo>
                  <a:lnTo>
                    <a:pt x="455" y="729"/>
                  </a:lnTo>
                  <a:lnTo>
                    <a:pt x="532" y="684"/>
                  </a:lnTo>
                  <a:lnTo>
                    <a:pt x="577" y="628"/>
                  </a:lnTo>
                  <a:lnTo>
                    <a:pt x="610" y="572"/>
                  </a:lnTo>
                  <a:lnTo>
                    <a:pt x="621" y="539"/>
                  </a:lnTo>
                  <a:lnTo>
                    <a:pt x="610" y="527"/>
                  </a:lnTo>
                  <a:lnTo>
                    <a:pt x="610" y="516"/>
                  </a:lnTo>
                  <a:lnTo>
                    <a:pt x="588" y="516"/>
                  </a:lnTo>
                  <a:lnTo>
                    <a:pt x="577" y="527"/>
                  </a:lnTo>
                  <a:lnTo>
                    <a:pt x="577" y="539"/>
                  </a:lnTo>
                  <a:lnTo>
                    <a:pt x="532" y="617"/>
                  </a:lnTo>
                  <a:lnTo>
                    <a:pt x="477" y="673"/>
                  </a:lnTo>
                  <a:lnTo>
                    <a:pt x="421" y="696"/>
                  </a:lnTo>
                  <a:lnTo>
                    <a:pt x="388" y="707"/>
                  </a:lnTo>
                  <a:lnTo>
                    <a:pt x="355" y="707"/>
                  </a:lnTo>
                  <a:lnTo>
                    <a:pt x="299" y="696"/>
                  </a:lnTo>
                  <a:lnTo>
                    <a:pt x="255" y="673"/>
                  </a:lnTo>
                  <a:lnTo>
                    <a:pt x="211" y="640"/>
                  </a:lnTo>
                  <a:lnTo>
                    <a:pt x="177" y="595"/>
                  </a:lnTo>
                  <a:lnTo>
                    <a:pt x="144" y="516"/>
                  </a:lnTo>
                  <a:lnTo>
                    <a:pt x="133" y="426"/>
                  </a:lnTo>
                  <a:lnTo>
                    <a:pt x="133" y="359"/>
                  </a:lnTo>
                  <a:lnTo>
                    <a:pt x="577" y="359"/>
                  </a:lnTo>
                  <a:close/>
                  <a:moveTo>
                    <a:pt x="133" y="325"/>
                  </a:moveTo>
                  <a:lnTo>
                    <a:pt x="155" y="202"/>
                  </a:lnTo>
                  <a:lnTo>
                    <a:pt x="189" y="123"/>
                  </a:lnTo>
                  <a:lnTo>
                    <a:pt x="244" y="67"/>
                  </a:lnTo>
                  <a:lnTo>
                    <a:pt x="288" y="45"/>
                  </a:lnTo>
                  <a:lnTo>
                    <a:pt x="333" y="45"/>
                  </a:lnTo>
                  <a:lnTo>
                    <a:pt x="410" y="67"/>
                  </a:lnTo>
                  <a:lnTo>
                    <a:pt x="466" y="123"/>
                  </a:lnTo>
                  <a:lnTo>
                    <a:pt x="499" y="191"/>
                  </a:lnTo>
                  <a:lnTo>
                    <a:pt x="510" y="269"/>
                  </a:lnTo>
                  <a:lnTo>
                    <a:pt x="510" y="325"/>
                  </a:lnTo>
                  <a:lnTo>
                    <a:pt x="133" y="3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6" name="Freeform 106"/>
            <p:cNvSpPr>
              <a:spLocks/>
            </p:cNvSpPr>
            <p:nvPr/>
          </p:nvSpPr>
          <p:spPr bwMode="auto">
            <a:xfrm>
              <a:off x="35502" y="9499"/>
              <a:ext cx="1242" cy="718"/>
            </a:xfrm>
            <a:custGeom>
              <a:avLst/>
              <a:gdLst/>
              <a:ahLst/>
              <a:cxnLst>
                <a:cxn ang="0">
                  <a:pos x="122" y="629"/>
                </a:cxn>
                <a:cxn ang="0">
                  <a:pos x="89" y="662"/>
                </a:cxn>
                <a:cxn ang="0">
                  <a:pos x="0" y="673"/>
                </a:cxn>
                <a:cxn ang="0">
                  <a:pos x="355" y="718"/>
                </a:cxn>
                <a:cxn ang="0">
                  <a:pos x="311" y="673"/>
                </a:cxn>
                <a:cxn ang="0">
                  <a:pos x="255" y="662"/>
                </a:cxn>
                <a:cxn ang="0">
                  <a:pos x="233" y="629"/>
                </a:cxn>
                <a:cxn ang="0">
                  <a:pos x="255" y="191"/>
                </a:cxn>
                <a:cxn ang="0">
                  <a:pos x="366" y="56"/>
                </a:cxn>
                <a:cxn ang="0">
                  <a:pos x="510" y="56"/>
                </a:cxn>
                <a:cxn ang="0">
                  <a:pos x="555" y="146"/>
                </a:cxn>
                <a:cxn ang="0">
                  <a:pos x="566" y="629"/>
                </a:cxn>
                <a:cxn ang="0">
                  <a:pos x="532" y="662"/>
                </a:cxn>
                <a:cxn ang="0">
                  <a:pos x="444" y="673"/>
                </a:cxn>
                <a:cxn ang="0">
                  <a:pos x="799" y="718"/>
                </a:cxn>
                <a:cxn ang="0">
                  <a:pos x="754" y="673"/>
                </a:cxn>
                <a:cxn ang="0">
                  <a:pos x="699" y="662"/>
                </a:cxn>
                <a:cxn ang="0">
                  <a:pos x="677" y="629"/>
                </a:cxn>
                <a:cxn ang="0">
                  <a:pos x="699" y="191"/>
                </a:cxn>
                <a:cxn ang="0">
                  <a:pos x="810" y="56"/>
                </a:cxn>
                <a:cxn ang="0">
                  <a:pos x="954" y="56"/>
                </a:cxn>
                <a:cxn ang="0">
                  <a:pos x="1009" y="146"/>
                </a:cxn>
                <a:cxn ang="0">
                  <a:pos x="998" y="651"/>
                </a:cxn>
                <a:cxn ang="0">
                  <a:pos x="943" y="662"/>
                </a:cxn>
                <a:cxn ang="0">
                  <a:pos x="887" y="718"/>
                </a:cxn>
                <a:cxn ang="0">
                  <a:pos x="1242" y="673"/>
                </a:cxn>
                <a:cxn ang="0">
                  <a:pos x="1165" y="662"/>
                </a:cxn>
                <a:cxn ang="0">
                  <a:pos x="1120" y="640"/>
                </a:cxn>
                <a:cxn ang="0">
                  <a:pos x="1109" y="123"/>
                </a:cxn>
                <a:cxn ang="0">
                  <a:pos x="1054" y="45"/>
                </a:cxn>
                <a:cxn ang="0">
                  <a:pos x="998" y="11"/>
                </a:cxn>
                <a:cxn ang="0">
                  <a:pos x="898" y="0"/>
                </a:cxn>
                <a:cxn ang="0">
                  <a:pos x="743" y="56"/>
                </a:cxn>
                <a:cxn ang="0">
                  <a:pos x="666" y="157"/>
                </a:cxn>
                <a:cxn ang="0">
                  <a:pos x="577" y="34"/>
                </a:cxn>
                <a:cxn ang="0">
                  <a:pos x="455" y="0"/>
                </a:cxn>
                <a:cxn ang="0">
                  <a:pos x="277" y="79"/>
                </a:cxn>
                <a:cxn ang="0">
                  <a:pos x="222" y="0"/>
                </a:cxn>
                <a:cxn ang="0">
                  <a:pos x="0" y="67"/>
                </a:cxn>
                <a:cxn ang="0">
                  <a:pos x="78" y="79"/>
                </a:cxn>
                <a:cxn ang="0">
                  <a:pos x="111" y="101"/>
                </a:cxn>
                <a:cxn ang="0">
                  <a:pos x="122" y="157"/>
                </a:cxn>
              </a:cxnLst>
              <a:rect l="0" t="0" r="r" b="b"/>
              <a:pathLst>
                <a:path w="1242" h="718">
                  <a:moveTo>
                    <a:pt x="122" y="157"/>
                  </a:moveTo>
                  <a:lnTo>
                    <a:pt x="122" y="629"/>
                  </a:lnTo>
                  <a:lnTo>
                    <a:pt x="111" y="651"/>
                  </a:lnTo>
                  <a:lnTo>
                    <a:pt x="89" y="662"/>
                  </a:lnTo>
                  <a:lnTo>
                    <a:pt x="44" y="662"/>
                  </a:lnTo>
                  <a:lnTo>
                    <a:pt x="0" y="673"/>
                  </a:lnTo>
                  <a:lnTo>
                    <a:pt x="0" y="718"/>
                  </a:lnTo>
                  <a:lnTo>
                    <a:pt x="355" y="718"/>
                  </a:lnTo>
                  <a:lnTo>
                    <a:pt x="355" y="673"/>
                  </a:lnTo>
                  <a:lnTo>
                    <a:pt x="311" y="673"/>
                  </a:lnTo>
                  <a:lnTo>
                    <a:pt x="277" y="662"/>
                  </a:lnTo>
                  <a:lnTo>
                    <a:pt x="255" y="662"/>
                  </a:lnTo>
                  <a:lnTo>
                    <a:pt x="244" y="651"/>
                  </a:lnTo>
                  <a:lnTo>
                    <a:pt x="233" y="629"/>
                  </a:lnTo>
                  <a:lnTo>
                    <a:pt x="233" y="303"/>
                  </a:lnTo>
                  <a:lnTo>
                    <a:pt x="255" y="191"/>
                  </a:lnTo>
                  <a:lnTo>
                    <a:pt x="299" y="101"/>
                  </a:lnTo>
                  <a:lnTo>
                    <a:pt x="366" y="56"/>
                  </a:lnTo>
                  <a:lnTo>
                    <a:pt x="444" y="34"/>
                  </a:lnTo>
                  <a:lnTo>
                    <a:pt x="510" y="56"/>
                  </a:lnTo>
                  <a:lnTo>
                    <a:pt x="543" y="90"/>
                  </a:lnTo>
                  <a:lnTo>
                    <a:pt x="555" y="146"/>
                  </a:lnTo>
                  <a:lnTo>
                    <a:pt x="566" y="213"/>
                  </a:lnTo>
                  <a:lnTo>
                    <a:pt x="566" y="629"/>
                  </a:lnTo>
                  <a:lnTo>
                    <a:pt x="555" y="651"/>
                  </a:lnTo>
                  <a:lnTo>
                    <a:pt x="532" y="662"/>
                  </a:lnTo>
                  <a:lnTo>
                    <a:pt x="499" y="662"/>
                  </a:lnTo>
                  <a:lnTo>
                    <a:pt x="444" y="673"/>
                  </a:lnTo>
                  <a:lnTo>
                    <a:pt x="444" y="718"/>
                  </a:lnTo>
                  <a:lnTo>
                    <a:pt x="799" y="718"/>
                  </a:lnTo>
                  <a:lnTo>
                    <a:pt x="799" y="673"/>
                  </a:lnTo>
                  <a:lnTo>
                    <a:pt x="754" y="673"/>
                  </a:lnTo>
                  <a:lnTo>
                    <a:pt x="721" y="662"/>
                  </a:lnTo>
                  <a:lnTo>
                    <a:pt x="699" y="662"/>
                  </a:lnTo>
                  <a:lnTo>
                    <a:pt x="688" y="651"/>
                  </a:lnTo>
                  <a:lnTo>
                    <a:pt x="677" y="629"/>
                  </a:lnTo>
                  <a:lnTo>
                    <a:pt x="677" y="303"/>
                  </a:lnTo>
                  <a:lnTo>
                    <a:pt x="699" y="191"/>
                  </a:lnTo>
                  <a:lnTo>
                    <a:pt x="743" y="101"/>
                  </a:lnTo>
                  <a:lnTo>
                    <a:pt x="810" y="56"/>
                  </a:lnTo>
                  <a:lnTo>
                    <a:pt x="887" y="34"/>
                  </a:lnTo>
                  <a:lnTo>
                    <a:pt x="954" y="56"/>
                  </a:lnTo>
                  <a:lnTo>
                    <a:pt x="987" y="90"/>
                  </a:lnTo>
                  <a:lnTo>
                    <a:pt x="1009" y="146"/>
                  </a:lnTo>
                  <a:lnTo>
                    <a:pt x="1009" y="629"/>
                  </a:lnTo>
                  <a:lnTo>
                    <a:pt x="998" y="651"/>
                  </a:lnTo>
                  <a:lnTo>
                    <a:pt x="976" y="662"/>
                  </a:lnTo>
                  <a:lnTo>
                    <a:pt x="943" y="662"/>
                  </a:lnTo>
                  <a:lnTo>
                    <a:pt x="887" y="673"/>
                  </a:lnTo>
                  <a:lnTo>
                    <a:pt x="887" y="718"/>
                  </a:lnTo>
                  <a:lnTo>
                    <a:pt x="1242" y="718"/>
                  </a:lnTo>
                  <a:lnTo>
                    <a:pt x="1242" y="673"/>
                  </a:lnTo>
                  <a:lnTo>
                    <a:pt x="1198" y="673"/>
                  </a:lnTo>
                  <a:lnTo>
                    <a:pt x="1165" y="662"/>
                  </a:lnTo>
                  <a:lnTo>
                    <a:pt x="1142" y="662"/>
                  </a:lnTo>
                  <a:lnTo>
                    <a:pt x="1120" y="640"/>
                  </a:lnTo>
                  <a:lnTo>
                    <a:pt x="1120" y="202"/>
                  </a:lnTo>
                  <a:lnTo>
                    <a:pt x="1109" y="123"/>
                  </a:lnTo>
                  <a:lnTo>
                    <a:pt x="1065" y="67"/>
                  </a:lnTo>
                  <a:lnTo>
                    <a:pt x="1054" y="45"/>
                  </a:lnTo>
                  <a:lnTo>
                    <a:pt x="1032" y="34"/>
                  </a:lnTo>
                  <a:lnTo>
                    <a:pt x="998" y="11"/>
                  </a:lnTo>
                  <a:lnTo>
                    <a:pt x="954" y="11"/>
                  </a:lnTo>
                  <a:lnTo>
                    <a:pt x="898" y="0"/>
                  </a:lnTo>
                  <a:lnTo>
                    <a:pt x="810" y="22"/>
                  </a:lnTo>
                  <a:lnTo>
                    <a:pt x="743" y="56"/>
                  </a:lnTo>
                  <a:lnTo>
                    <a:pt x="699" y="112"/>
                  </a:lnTo>
                  <a:lnTo>
                    <a:pt x="666" y="157"/>
                  </a:lnTo>
                  <a:lnTo>
                    <a:pt x="632" y="79"/>
                  </a:lnTo>
                  <a:lnTo>
                    <a:pt x="577" y="34"/>
                  </a:lnTo>
                  <a:lnTo>
                    <a:pt x="521" y="11"/>
                  </a:lnTo>
                  <a:lnTo>
                    <a:pt x="455" y="0"/>
                  </a:lnTo>
                  <a:lnTo>
                    <a:pt x="355" y="22"/>
                  </a:lnTo>
                  <a:lnTo>
                    <a:pt x="277" y="79"/>
                  </a:lnTo>
                  <a:lnTo>
                    <a:pt x="222" y="168"/>
                  </a:lnTo>
                  <a:lnTo>
                    <a:pt x="222" y="0"/>
                  </a:lnTo>
                  <a:lnTo>
                    <a:pt x="0" y="22"/>
                  </a:lnTo>
                  <a:lnTo>
                    <a:pt x="0" y="67"/>
                  </a:lnTo>
                  <a:lnTo>
                    <a:pt x="44" y="67"/>
                  </a:lnTo>
                  <a:lnTo>
                    <a:pt x="78" y="79"/>
                  </a:lnTo>
                  <a:lnTo>
                    <a:pt x="100" y="90"/>
                  </a:lnTo>
                  <a:lnTo>
                    <a:pt x="111" y="101"/>
                  </a:lnTo>
                  <a:lnTo>
                    <a:pt x="122" y="123"/>
                  </a:lnTo>
                  <a:lnTo>
                    <a:pt x="122" y="1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2747" name="Freeform 107"/>
            <p:cNvSpPr>
              <a:spLocks/>
            </p:cNvSpPr>
            <p:nvPr/>
          </p:nvSpPr>
          <p:spPr bwMode="auto">
            <a:xfrm>
              <a:off x="36911" y="10049"/>
              <a:ext cx="177" cy="168"/>
            </a:xfrm>
            <a:custGeom>
              <a:avLst/>
              <a:gdLst/>
              <a:ahLst/>
              <a:cxnLst>
                <a:cxn ang="0">
                  <a:pos x="177" y="79"/>
                </a:cxn>
                <a:cxn ang="0">
                  <a:pos x="166" y="45"/>
                </a:cxn>
                <a:cxn ang="0">
                  <a:pos x="155" y="22"/>
                </a:cxn>
                <a:cxn ang="0">
                  <a:pos x="122" y="0"/>
                </a:cxn>
                <a:cxn ang="0">
                  <a:pos x="55" y="0"/>
                </a:cxn>
                <a:cxn ang="0">
                  <a:pos x="11" y="45"/>
                </a:cxn>
                <a:cxn ang="0">
                  <a:pos x="0" y="79"/>
                </a:cxn>
                <a:cxn ang="0">
                  <a:pos x="11" y="112"/>
                </a:cxn>
                <a:cxn ang="0">
                  <a:pos x="33" y="146"/>
                </a:cxn>
                <a:cxn ang="0">
                  <a:pos x="55" y="157"/>
                </a:cxn>
                <a:cxn ang="0">
                  <a:pos x="88" y="168"/>
                </a:cxn>
                <a:cxn ang="0">
                  <a:pos x="155" y="146"/>
                </a:cxn>
                <a:cxn ang="0">
                  <a:pos x="177" y="79"/>
                </a:cxn>
              </a:cxnLst>
              <a:rect l="0" t="0" r="r" b="b"/>
              <a:pathLst>
                <a:path w="177" h="168">
                  <a:moveTo>
                    <a:pt x="177" y="79"/>
                  </a:moveTo>
                  <a:lnTo>
                    <a:pt x="166" y="45"/>
                  </a:lnTo>
                  <a:lnTo>
                    <a:pt x="155" y="22"/>
                  </a:lnTo>
                  <a:lnTo>
                    <a:pt x="122" y="0"/>
                  </a:lnTo>
                  <a:lnTo>
                    <a:pt x="55" y="0"/>
                  </a:lnTo>
                  <a:lnTo>
                    <a:pt x="11" y="45"/>
                  </a:lnTo>
                  <a:lnTo>
                    <a:pt x="0" y="79"/>
                  </a:lnTo>
                  <a:lnTo>
                    <a:pt x="11" y="112"/>
                  </a:lnTo>
                  <a:lnTo>
                    <a:pt x="33" y="146"/>
                  </a:lnTo>
                  <a:lnTo>
                    <a:pt x="55" y="157"/>
                  </a:lnTo>
                  <a:lnTo>
                    <a:pt x="88" y="168"/>
                  </a:lnTo>
                  <a:lnTo>
                    <a:pt x="155" y="146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F313EB6-CD4F-42C2-A111-AD0C8E27D0C5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6896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Are two Polynomials Identical?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3761-028D-43AF-AE87-750F31CEC23D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 </a:t>
            </a:r>
            <a:r>
              <a:rPr lang="en-US" altLang="zh-TW" i="1" dirty="0"/>
              <a:t>A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)*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= 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)?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Input: </a:t>
            </a:r>
          </a:p>
          <a:p>
            <a:pPr lvl="1"/>
            <a:r>
              <a:rPr lang="en-US" altLang="zh-TW" i="1"/>
              <a:t>A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and </a:t>
            </a:r>
            <a:r>
              <a:rPr lang="en-US" altLang="zh-TW" i="1"/>
              <a:t>B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are two degree-</a:t>
            </a:r>
            <a:r>
              <a:rPr lang="en-US" altLang="zh-TW" i="1"/>
              <a:t>n</a:t>
            </a:r>
            <a:r>
              <a:rPr lang="en-US" altLang="zh-TW"/>
              <a:t> polynomials.</a:t>
            </a:r>
          </a:p>
          <a:p>
            <a:pPr lvl="1"/>
            <a:r>
              <a:rPr lang="en-US" altLang="zh-TW" i="1"/>
              <a:t>C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is a degree-2</a:t>
            </a:r>
            <a:r>
              <a:rPr lang="en-US" altLang="zh-TW" i="1"/>
              <a:t>n</a:t>
            </a:r>
            <a:r>
              <a:rPr lang="en-US" altLang="zh-TW"/>
              <a:t> polynomial.</a:t>
            </a:r>
            <a:endParaRPr lang="en-US" altLang="zh-TW" i="1"/>
          </a:p>
          <a:p>
            <a:r>
              <a:rPr lang="en-US" altLang="zh-TW"/>
              <a:t>Output:</a:t>
            </a:r>
          </a:p>
          <a:p>
            <a:pPr lvl="1"/>
            <a:r>
              <a:rPr lang="en-US" altLang="zh-TW"/>
              <a:t>Determine whether the product of </a:t>
            </a:r>
            <a:r>
              <a:rPr lang="en-US" altLang="zh-TW" i="1"/>
              <a:t>A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and </a:t>
            </a:r>
            <a:r>
              <a:rPr lang="en-US" altLang="zh-TW" i="1"/>
              <a:t>B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is equal to </a:t>
            </a:r>
            <a:r>
              <a:rPr lang="en-US" altLang="zh-TW" i="1"/>
              <a:t>C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080-A0E2-469E-BF65-D37AE107480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Naïve approach</a:t>
            </a:r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Multiplying </a:t>
            </a:r>
            <a:r>
              <a:rPr lang="en-US" altLang="zh-TW" i="1"/>
              <a:t>A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and </a:t>
            </a:r>
            <a:r>
              <a:rPr lang="en-US" altLang="zh-TW" i="1"/>
              <a:t>B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takes </a:t>
            </a:r>
            <a:r>
              <a:rPr lang="el-GR" altLang="zh-TW">
                <a:cs typeface="Times New Roman" pitchFamily="18" charset="0"/>
              </a:rPr>
              <a:t>Ω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 log </a:t>
            </a:r>
            <a:r>
              <a:rPr lang="en-US" altLang="zh-TW" i="1"/>
              <a:t>n</a:t>
            </a:r>
            <a:r>
              <a:rPr lang="en-US" altLang="zh-TW"/>
              <a:t>) time </a:t>
            </a:r>
          </a:p>
          <a:p>
            <a:pPr lvl="1"/>
            <a:r>
              <a:rPr lang="en-US" altLang="zh-TW"/>
              <a:t>e.g., using Fast Fourier Transform.</a:t>
            </a:r>
          </a:p>
          <a:p>
            <a:r>
              <a:rPr lang="en-US" altLang="zh-TW"/>
              <a:t>Comparing </a:t>
            </a:r>
            <a:r>
              <a:rPr lang="en-US" altLang="zh-TW" i="1"/>
              <a:t>A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)*</a:t>
            </a:r>
            <a:r>
              <a:rPr lang="en-US" altLang="zh-TW" i="1"/>
              <a:t>B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and </a:t>
            </a:r>
            <a:r>
              <a:rPr lang="en-US" altLang="zh-TW" i="1"/>
              <a:t>C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takes </a:t>
            </a:r>
            <a:r>
              <a:rPr lang="el-GR" altLang="zh-TW">
                <a:cs typeface="Times New Roman" pitchFamily="18" charset="0"/>
              </a:rPr>
              <a:t>Ω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0FEDB-1A28-4FEC-BCD2-9A481735C8CA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Fingerprinting approach</a:t>
            </a:r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sz="2800"/>
              <a:t>Let </a:t>
            </a:r>
            <a:r>
              <a:rPr lang="en-US" altLang="zh-TW" sz="2800" i="1"/>
              <a:t>R</a:t>
            </a:r>
            <a:r>
              <a:rPr lang="en-US" altLang="zh-TW" sz="2800"/>
              <a:t> consist of arbitrary 4</a:t>
            </a:r>
            <a:r>
              <a:rPr lang="en-US" altLang="zh-TW" sz="2800" i="1"/>
              <a:t>n</a:t>
            </a:r>
            <a:r>
              <a:rPr lang="en-US" altLang="zh-TW" sz="2800"/>
              <a:t> distinct numbers.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sz="2800"/>
              <a:t>Choose a number </a:t>
            </a:r>
            <a:r>
              <a:rPr lang="en-US" altLang="zh-TW" sz="2800" i="1"/>
              <a:t>r</a:t>
            </a:r>
            <a:r>
              <a:rPr lang="en-US" altLang="zh-TW" sz="2800"/>
              <a:t> from </a:t>
            </a:r>
            <a:r>
              <a:rPr lang="en-US" altLang="zh-TW" sz="2800" i="1"/>
              <a:t>R</a:t>
            </a:r>
            <a:r>
              <a:rPr lang="en-US" altLang="zh-TW" sz="2800"/>
              <a:t> uniformly at random.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sz="2800"/>
              <a:t>Evaluate </a:t>
            </a:r>
            <a:r>
              <a:rPr lang="en-US" altLang="zh-TW" sz="2800" i="1"/>
              <a:t>A</a:t>
            </a:r>
            <a:r>
              <a:rPr lang="en-US" altLang="zh-TW" sz="2800"/>
              <a:t>(</a:t>
            </a:r>
            <a:r>
              <a:rPr lang="en-US" altLang="zh-TW" sz="2800" i="1"/>
              <a:t>r</a:t>
            </a:r>
            <a:r>
              <a:rPr lang="en-US" altLang="zh-TW" sz="2800"/>
              <a:t>)*</a:t>
            </a:r>
            <a:r>
              <a:rPr lang="en-US" altLang="zh-TW" sz="2800" i="1"/>
              <a:t>B</a:t>
            </a:r>
            <a:r>
              <a:rPr lang="en-US" altLang="zh-TW" sz="2800"/>
              <a:t>(</a:t>
            </a:r>
            <a:r>
              <a:rPr lang="en-US" altLang="zh-TW" sz="2800" i="1"/>
              <a:t>r</a:t>
            </a:r>
            <a:r>
              <a:rPr lang="en-US" altLang="zh-TW" sz="2800"/>
              <a:t>) and </a:t>
            </a:r>
            <a:r>
              <a:rPr lang="en-US" altLang="zh-TW" sz="2800" i="1"/>
              <a:t>C</a:t>
            </a:r>
            <a:r>
              <a:rPr lang="en-US" altLang="zh-TW" sz="2800"/>
              <a:t>(</a:t>
            </a:r>
            <a:r>
              <a:rPr lang="en-US" altLang="zh-TW" sz="2800" i="1"/>
              <a:t>r</a:t>
            </a:r>
            <a:r>
              <a:rPr lang="en-US" altLang="zh-TW" sz="2800"/>
              <a:t>), and output whether they are identical.</a:t>
            </a:r>
          </a:p>
          <a:p>
            <a:pPr marL="609600" indent="-609600"/>
            <a:r>
              <a:rPr lang="en-US" altLang="zh-TW" sz="2800"/>
              <a:t>Time complexity</a:t>
            </a:r>
          </a:p>
          <a:p>
            <a:pPr marL="990600" lvl="1" indent="-533400"/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n</a:t>
            </a:r>
            <a:r>
              <a:rPr lang="en-US" altLang="zh-TW" sz="2400"/>
              <a:t>) for computation;</a:t>
            </a:r>
          </a:p>
          <a:p>
            <a:pPr marL="990600" lvl="1" indent="-533400"/>
            <a:r>
              <a:rPr lang="en-US" altLang="zh-TW" sz="2400" i="1"/>
              <a:t>O</a:t>
            </a:r>
            <a:r>
              <a:rPr lang="en-US" altLang="zh-TW" sz="2400"/>
              <a:t>(1) for comparison.</a:t>
            </a:r>
            <a:endParaRPr lang="en-US" altLang="zh-TW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9056-5287-47F8-80CF-EE73403AF5F8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Probability?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14348" y="2285992"/>
            <a:ext cx="7522813" cy="2786082"/>
            <a:chOff x="857" y="1490"/>
            <a:chExt cx="34551" cy="12796"/>
          </a:xfrm>
        </p:grpSpPr>
        <p:sp>
          <p:nvSpPr>
            <p:cNvPr id="107525" name="Freeform 5"/>
            <p:cNvSpPr>
              <a:spLocks noEditPoints="1"/>
            </p:cNvSpPr>
            <p:nvPr/>
          </p:nvSpPr>
          <p:spPr bwMode="auto">
            <a:xfrm>
              <a:off x="963" y="1490"/>
              <a:ext cx="1170" cy="1150"/>
            </a:xfrm>
            <a:custGeom>
              <a:avLst/>
              <a:gdLst/>
              <a:ahLst/>
              <a:cxnLst>
                <a:cxn ang="0">
                  <a:pos x="1170" y="586"/>
                </a:cxn>
                <a:cxn ang="0">
                  <a:pos x="1149" y="415"/>
                </a:cxn>
                <a:cxn ang="0">
                  <a:pos x="1096" y="277"/>
                </a:cxn>
                <a:cxn ang="0">
                  <a:pos x="1012" y="160"/>
                </a:cxn>
                <a:cxn ang="0">
                  <a:pos x="896" y="75"/>
                </a:cxn>
                <a:cxn ang="0">
                  <a:pos x="748" y="21"/>
                </a:cxn>
                <a:cxn ang="0">
                  <a:pos x="580" y="0"/>
                </a:cxn>
                <a:cxn ang="0">
                  <a:pos x="411" y="21"/>
                </a:cxn>
                <a:cxn ang="0">
                  <a:pos x="263" y="75"/>
                </a:cxn>
                <a:cxn ang="0">
                  <a:pos x="158" y="170"/>
                </a:cxn>
                <a:cxn ang="0">
                  <a:pos x="63" y="277"/>
                </a:cxn>
                <a:cxn ang="0">
                  <a:pos x="10" y="426"/>
                </a:cxn>
                <a:cxn ang="0">
                  <a:pos x="0" y="586"/>
                </a:cxn>
                <a:cxn ang="0">
                  <a:pos x="21" y="745"/>
                </a:cxn>
                <a:cxn ang="0">
                  <a:pos x="73" y="873"/>
                </a:cxn>
                <a:cxn ang="0">
                  <a:pos x="158" y="990"/>
                </a:cxn>
                <a:cxn ang="0">
                  <a:pos x="274" y="1075"/>
                </a:cxn>
                <a:cxn ang="0">
                  <a:pos x="411" y="1129"/>
                </a:cxn>
                <a:cxn ang="0">
                  <a:pos x="580" y="1150"/>
                </a:cxn>
                <a:cxn ang="0">
                  <a:pos x="748" y="1129"/>
                </a:cxn>
                <a:cxn ang="0">
                  <a:pos x="896" y="1075"/>
                </a:cxn>
                <a:cxn ang="0">
                  <a:pos x="1012" y="990"/>
                </a:cxn>
                <a:cxn ang="0">
                  <a:pos x="1096" y="873"/>
                </a:cxn>
                <a:cxn ang="0">
                  <a:pos x="1149" y="735"/>
                </a:cxn>
                <a:cxn ang="0">
                  <a:pos x="1170" y="586"/>
                </a:cxn>
                <a:cxn ang="0">
                  <a:pos x="580" y="1075"/>
                </a:cxn>
                <a:cxn ang="0">
                  <a:pos x="506" y="1065"/>
                </a:cxn>
                <a:cxn ang="0">
                  <a:pos x="432" y="1043"/>
                </a:cxn>
                <a:cxn ang="0">
                  <a:pos x="369" y="990"/>
                </a:cxn>
                <a:cxn ang="0">
                  <a:pos x="305" y="916"/>
                </a:cxn>
                <a:cxn ang="0">
                  <a:pos x="253" y="745"/>
                </a:cxn>
                <a:cxn ang="0">
                  <a:pos x="242" y="554"/>
                </a:cxn>
                <a:cxn ang="0">
                  <a:pos x="242" y="447"/>
                </a:cxn>
                <a:cxn ang="0">
                  <a:pos x="263" y="320"/>
                </a:cxn>
                <a:cxn ang="0">
                  <a:pos x="316" y="202"/>
                </a:cxn>
                <a:cxn ang="0">
                  <a:pos x="390" y="128"/>
                </a:cxn>
                <a:cxn ang="0">
                  <a:pos x="485" y="85"/>
                </a:cxn>
                <a:cxn ang="0">
                  <a:pos x="580" y="64"/>
                </a:cxn>
                <a:cxn ang="0">
                  <a:pos x="685" y="85"/>
                </a:cxn>
                <a:cxn ang="0">
                  <a:pos x="780" y="139"/>
                </a:cxn>
                <a:cxn ang="0">
                  <a:pos x="864" y="224"/>
                </a:cxn>
                <a:cxn ang="0">
                  <a:pos x="907" y="330"/>
                </a:cxn>
                <a:cxn ang="0">
                  <a:pos x="928" y="447"/>
                </a:cxn>
                <a:cxn ang="0">
                  <a:pos x="928" y="681"/>
                </a:cxn>
                <a:cxn ang="0">
                  <a:pos x="907" y="809"/>
                </a:cxn>
                <a:cxn ang="0">
                  <a:pos x="854" y="926"/>
                </a:cxn>
                <a:cxn ang="0">
                  <a:pos x="769" y="1022"/>
                </a:cxn>
                <a:cxn ang="0">
                  <a:pos x="675" y="1065"/>
                </a:cxn>
                <a:cxn ang="0">
                  <a:pos x="580" y="1075"/>
                </a:cxn>
              </a:cxnLst>
              <a:rect l="0" t="0" r="r" b="b"/>
              <a:pathLst>
                <a:path w="1170" h="1150">
                  <a:moveTo>
                    <a:pt x="1170" y="586"/>
                  </a:moveTo>
                  <a:lnTo>
                    <a:pt x="1149" y="415"/>
                  </a:lnTo>
                  <a:lnTo>
                    <a:pt x="1096" y="277"/>
                  </a:lnTo>
                  <a:lnTo>
                    <a:pt x="1012" y="160"/>
                  </a:lnTo>
                  <a:lnTo>
                    <a:pt x="896" y="75"/>
                  </a:lnTo>
                  <a:lnTo>
                    <a:pt x="748" y="21"/>
                  </a:lnTo>
                  <a:lnTo>
                    <a:pt x="580" y="0"/>
                  </a:lnTo>
                  <a:lnTo>
                    <a:pt x="411" y="21"/>
                  </a:lnTo>
                  <a:lnTo>
                    <a:pt x="263" y="75"/>
                  </a:lnTo>
                  <a:lnTo>
                    <a:pt x="158" y="170"/>
                  </a:lnTo>
                  <a:lnTo>
                    <a:pt x="63" y="277"/>
                  </a:lnTo>
                  <a:lnTo>
                    <a:pt x="10" y="426"/>
                  </a:lnTo>
                  <a:lnTo>
                    <a:pt x="0" y="586"/>
                  </a:lnTo>
                  <a:lnTo>
                    <a:pt x="21" y="745"/>
                  </a:lnTo>
                  <a:lnTo>
                    <a:pt x="73" y="873"/>
                  </a:lnTo>
                  <a:lnTo>
                    <a:pt x="158" y="990"/>
                  </a:lnTo>
                  <a:lnTo>
                    <a:pt x="274" y="1075"/>
                  </a:lnTo>
                  <a:lnTo>
                    <a:pt x="411" y="1129"/>
                  </a:lnTo>
                  <a:lnTo>
                    <a:pt x="580" y="1150"/>
                  </a:lnTo>
                  <a:lnTo>
                    <a:pt x="748" y="1129"/>
                  </a:lnTo>
                  <a:lnTo>
                    <a:pt x="896" y="1075"/>
                  </a:lnTo>
                  <a:lnTo>
                    <a:pt x="1012" y="990"/>
                  </a:lnTo>
                  <a:lnTo>
                    <a:pt x="1096" y="873"/>
                  </a:lnTo>
                  <a:lnTo>
                    <a:pt x="1149" y="735"/>
                  </a:lnTo>
                  <a:lnTo>
                    <a:pt x="1170" y="586"/>
                  </a:lnTo>
                  <a:close/>
                  <a:moveTo>
                    <a:pt x="580" y="1075"/>
                  </a:moveTo>
                  <a:lnTo>
                    <a:pt x="506" y="1065"/>
                  </a:lnTo>
                  <a:lnTo>
                    <a:pt x="432" y="1043"/>
                  </a:lnTo>
                  <a:lnTo>
                    <a:pt x="369" y="990"/>
                  </a:lnTo>
                  <a:lnTo>
                    <a:pt x="305" y="916"/>
                  </a:lnTo>
                  <a:lnTo>
                    <a:pt x="253" y="745"/>
                  </a:lnTo>
                  <a:lnTo>
                    <a:pt x="242" y="554"/>
                  </a:lnTo>
                  <a:lnTo>
                    <a:pt x="242" y="447"/>
                  </a:lnTo>
                  <a:lnTo>
                    <a:pt x="263" y="320"/>
                  </a:lnTo>
                  <a:lnTo>
                    <a:pt x="316" y="202"/>
                  </a:lnTo>
                  <a:lnTo>
                    <a:pt x="390" y="128"/>
                  </a:lnTo>
                  <a:lnTo>
                    <a:pt x="485" y="85"/>
                  </a:lnTo>
                  <a:lnTo>
                    <a:pt x="580" y="64"/>
                  </a:lnTo>
                  <a:lnTo>
                    <a:pt x="685" y="85"/>
                  </a:lnTo>
                  <a:lnTo>
                    <a:pt x="780" y="139"/>
                  </a:lnTo>
                  <a:lnTo>
                    <a:pt x="864" y="224"/>
                  </a:lnTo>
                  <a:lnTo>
                    <a:pt x="907" y="330"/>
                  </a:lnTo>
                  <a:lnTo>
                    <a:pt x="928" y="447"/>
                  </a:lnTo>
                  <a:lnTo>
                    <a:pt x="928" y="681"/>
                  </a:lnTo>
                  <a:lnTo>
                    <a:pt x="907" y="809"/>
                  </a:lnTo>
                  <a:lnTo>
                    <a:pt x="854" y="926"/>
                  </a:lnTo>
                  <a:lnTo>
                    <a:pt x="769" y="1022"/>
                  </a:lnTo>
                  <a:lnTo>
                    <a:pt x="675" y="1065"/>
                  </a:lnTo>
                  <a:lnTo>
                    <a:pt x="580" y="10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26" name="Freeform 6"/>
            <p:cNvSpPr>
              <a:spLocks noEditPoints="1"/>
            </p:cNvSpPr>
            <p:nvPr/>
          </p:nvSpPr>
          <p:spPr bwMode="auto">
            <a:xfrm>
              <a:off x="2291" y="1501"/>
              <a:ext cx="907" cy="1128"/>
            </a:xfrm>
            <a:custGeom>
              <a:avLst/>
              <a:gdLst/>
              <a:ahLst/>
              <a:cxnLst>
                <a:cxn ang="0">
                  <a:pos x="285" y="468"/>
                </a:cxn>
                <a:cxn ang="0">
                  <a:pos x="285" y="0"/>
                </a:cxn>
                <a:cxn ang="0">
                  <a:pos x="0" y="10"/>
                </a:cxn>
                <a:cxn ang="0">
                  <a:pos x="0" y="85"/>
                </a:cxn>
                <a:cxn ang="0">
                  <a:pos x="74" y="85"/>
                </a:cxn>
                <a:cxn ang="0">
                  <a:pos x="95" y="96"/>
                </a:cxn>
                <a:cxn ang="0">
                  <a:pos x="106" y="106"/>
                </a:cxn>
                <a:cxn ang="0">
                  <a:pos x="116" y="128"/>
                </a:cxn>
                <a:cxn ang="0">
                  <a:pos x="116" y="1118"/>
                </a:cxn>
                <a:cxn ang="0">
                  <a:pos x="190" y="1118"/>
                </a:cxn>
                <a:cxn ang="0">
                  <a:pos x="264" y="1032"/>
                </a:cxn>
                <a:cxn ang="0">
                  <a:pos x="285" y="1054"/>
                </a:cxn>
                <a:cxn ang="0">
                  <a:pos x="338" y="1086"/>
                </a:cxn>
                <a:cxn ang="0">
                  <a:pos x="412" y="1118"/>
                </a:cxn>
                <a:cxn ang="0">
                  <a:pos x="507" y="1128"/>
                </a:cxn>
                <a:cxn ang="0">
                  <a:pos x="633" y="1107"/>
                </a:cxn>
                <a:cxn ang="0">
                  <a:pos x="749" y="1064"/>
                </a:cxn>
                <a:cxn ang="0">
                  <a:pos x="834" y="990"/>
                </a:cxn>
                <a:cxn ang="0">
                  <a:pos x="886" y="883"/>
                </a:cxn>
                <a:cxn ang="0">
                  <a:pos x="907" y="756"/>
                </a:cxn>
                <a:cxn ang="0">
                  <a:pos x="886" y="639"/>
                </a:cxn>
                <a:cxn ang="0">
                  <a:pos x="834" y="532"/>
                </a:cxn>
                <a:cxn ang="0">
                  <a:pos x="760" y="458"/>
                </a:cxn>
                <a:cxn ang="0">
                  <a:pos x="654" y="404"/>
                </a:cxn>
                <a:cxn ang="0">
                  <a:pos x="528" y="394"/>
                </a:cxn>
                <a:cxn ang="0">
                  <a:pos x="422" y="404"/>
                </a:cxn>
                <a:cxn ang="0">
                  <a:pos x="338" y="436"/>
                </a:cxn>
                <a:cxn ang="0">
                  <a:pos x="285" y="468"/>
                </a:cxn>
                <a:cxn ang="0">
                  <a:pos x="296" y="958"/>
                </a:cxn>
                <a:cxn ang="0">
                  <a:pos x="296" y="553"/>
                </a:cxn>
                <a:cxn ang="0">
                  <a:pos x="348" y="500"/>
                </a:cxn>
                <a:cxn ang="0">
                  <a:pos x="422" y="468"/>
                </a:cxn>
                <a:cxn ang="0">
                  <a:pos x="507" y="447"/>
                </a:cxn>
                <a:cxn ang="0">
                  <a:pos x="591" y="468"/>
                </a:cxn>
                <a:cxn ang="0">
                  <a:pos x="644" y="500"/>
                </a:cxn>
                <a:cxn ang="0">
                  <a:pos x="675" y="564"/>
                </a:cxn>
                <a:cxn ang="0">
                  <a:pos x="697" y="628"/>
                </a:cxn>
                <a:cxn ang="0">
                  <a:pos x="697" y="841"/>
                </a:cxn>
                <a:cxn ang="0">
                  <a:pos x="686" y="915"/>
                </a:cxn>
                <a:cxn ang="0">
                  <a:pos x="654" y="990"/>
                </a:cxn>
                <a:cxn ang="0">
                  <a:pos x="623" y="1022"/>
                </a:cxn>
                <a:cxn ang="0">
                  <a:pos x="591" y="1043"/>
                </a:cxn>
                <a:cxn ang="0">
                  <a:pos x="559" y="1054"/>
                </a:cxn>
                <a:cxn ang="0">
                  <a:pos x="517" y="1064"/>
                </a:cxn>
                <a:cxn ang="0">
                  <a:pos x="486" y="1064"/>
                </a:cxn>
                <a:cxn ang="0">
                  <a:pos x="412" y="1054"/>
                </a:cxn>
                <a:cxn ang="0">
                  <a:pos x="359" y="1022"/>
                </a:cxn>
                <a:cxn ang="0">
                  <a:pos x="317" y="990"/>
                </a:cxn>
                <a:cxn ang="0">
                  <a:pos x="296" y="958"/>
                </a:cxn>
              </a:cxnLst>
              <a:rect l="0" t="0" r="r" b="b"/>
              <a:pathLst>
                <a:path w="907" h="1128">
                  <a:moveTo>
                    <a:pt x="285" y="468"/>
                  </a:moveTo>
                  <a:lnTo>
                    <a:pt x="285" y="0"/>
                  </a:lnTo>
                  <a:lnTo>
                    <a:pt x="0" y="10"/>
                  </a:lnTo>
                  <a:lnTo>
                    <a:pt x="0" y="85"/>
                  </a:lnTo>
                  <a:lnTo>
                    <a:pt x="74" y="85"/>
                  </a:lnTo>
                  <a:lnTo>
                    <a:pt x="95" y="96"/>
                  </a:lnTo>
                  <a:lnTo>
                    <a:pt x="106" y="106"/>
                  </a:lnTo>
                  <a:lnTo>
                    <a:pt x="116" y="128"/>
                  </a:lnTo>
                  <a:lnTo>
                    <a:pt x="116" y="1118"/>
                  </a:lnTo>
                  <a:lnTo>
                    <a:pt x="190" y="1118"/>
                  </a:lnTo>
                  <a:lnTo>
                    <a:pt x="264" y="1032"/>
                  </a:lnTo>
                  <a:lnTo>
                    <a:pt x="285" y="1054"/>
                  </a:lnTo>
                  <a:lnTo>
                    <a:pt x="338" y="1086"/>
                  </a:lnTo>
                  <a:lnTo>
                    <a:pt x="412" y="1118"/>
                  </a:lnTo>
                  <a:lnTo>
                    <a:pt x="507" y="1128"/>
                  </a:lnTo>
                  <a:lnTo>
                    <a:pt x="633" y="1107"/>
                  </a:lnTo>
                  <a:lnTo>
                    <a:pt x="749" y="1064"/>
                  </a:lnTo>
                  <a:lnTo>
                    <a:pt x="834" y="990"/>
                  </a:lnTo>
                  <a:lnTo>
                    <a:pt x="886" y="883"/>
                  </a:lnTo>
                  <a:lnTo>
                    <a:pt x="907" y="756"/>
                  </a:lnTo>
                  <a:lnTo>
                    <a:pt x="886" y="639"/>
                  </a:lnTo>
                  <a:lnTo>
                    <a:pt x="834" y="532"/>
                  </a:lnTo>
                  <a:lnTo>
                    <a:pt x="760" y="458"/>
                  </a:lnTo>
                  <a:lnTo>
                    <a:pt x="654" y="404"/>
                  </a:lnTo>
                  <a:lnTo>
                    <a:pt x="528" y="394"/>
                  </a:lnTo>
                  <a:lnTo>
                    <a:pt x="422" y="404"/>
                  </a:lnTo>
                  <a:lnTo>
                    <a:pt x="338" y="436"/>
                  </a:lnTo>
                  <a:lnTo>
                    <a:pt x="285" y="468"/>
                  </a:lnTo>
                  <a:close/>
                  <a:moveTo>
                    <a:pt x="296" y="958"/>
                  </a:moveTo>
                  <a:lnTo>
                    <a:pt x="296" y="553"/>
                  </a:lnTo>
                  <a:lnTo>
                    <a:pt x="348" y="500"/>
                  </a:lnTo>
                  <a:lnTo>
                    <a:pt x="422" y="468"/>
                  </a:lnTo>
                  <a:lnTo>
                    <a:pt x="507" y="447"/>
                  </a:lnTo>
                  <a:lnTo>
                    <a:pt x="591" y="468"/>
                  </a:lnTo>
                  <a:lnTo>
                    <a:pt x="644" y="500"/>
                  </a:lnTo>
                  <a:lnTo>
                    <a:pt x="675" y="564"/>
                  </a:lnTo>
                  <a:lnTo>
                    <a:pt x="697" y="628"/>
                  </a:lnTo>
                  <a:lnTo>
                    <a:pt x="697" y="841"/>
                  </a:lnTo>
                  <a:lnTo>
                    <a:pt x="686" y="915"/>
                  </a:lnTo>
                  <a:lnTo>
                    <a:pt x="654" y="990"/>
                  </a:lnTo>
                  <a:lnTo>
                    <a:pt x="623" y="1022"/>
                  </a:lnTo>
                  <a:lnTo>
                    <a:pt x="591" y="1043"/>
                  </a:lnTo>
                  <a:lnTo>
                    <a:pt x="559" y="1054"/>
                  </a:lnTo>
                  <a:lnTo>
                    <a:pt x="517" y="1064"/>
                  </a:lnTo>
                  <a:lnTo>
                    <a:pt x="486" y="1064"/>
                  </a:lnTo>
                  <a:lnTo>
                    <a:pt x="412" y="1054"/>
                  </a:lnTo>
                  <a:lnTo>
                    <a:pt x="359" y="1022"/>
                  </a:lnTo>
                  <a:lnTo>
                    <a:pt x="317" y="990"/>
                  </a:lnTo>
                  <a:lnTo>
                    <a:pt x="296" y="9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27" name="Freeform 7"/>
            <p:cNvSpPr>
              <a:spLocks/>
            </p:cNvSpPr>
            <p:nvPr/>
          </p:nvSpPr>
          <p:spPr bwMode="auto">
            <a:xfrm>
              <a:off x="3314" y="1884"/>
              <a:ext cx="612" cy="745"/>
            </a:xfrm>
            <a:custGeom>
              <a:avLst/>
              <a:gdLst/>
              <a:ahLst/>
              <a:cxnLst>
                <a:cxn ang="0">
                  <a:pos x="254" y="256"/>
                </a:cxn>
                <a:cxn ang="0">
                  <a:pos x="169" y="224"/>
                </a:cxn>
                <a:cxn ang="0">
                  <a:pos x="116" y="160"/>
                </a:cxn>
                <a:cxn ang="0">
                  <a:pos x="169" y="75"/>
                </a:cxn>
                <a:cxn ang="0">
                  <a:pos x="264" y="53"/>
                </a:cxn>
                <a:cxn ang="0">
                  <a:pos x="401" y="75"/>
                </a:cxn>
                <a:cxn ang="0">
                  <a:pos x="486" y="192"/>
                </a:cxn>
                <a:cxn ang="0">
                  <a:pos x="507" y="224"/>
                </a:cxn>
                <a:cxn ang="0">
                  <a:pos x="559" y="213"/>
                </a:cxn>
                <a:cxn ang="0">
                  <a:pos x="549" y="11"/>
                </a:cxn>
                <a:cxn ang="0">
                  <a:pos x="517" y="11"/>
                </a:cxn>
                <a:cxn ang="0">
                  <a:pos x="465" y="32"/>
                </a:cxn>
                <a:cxn ang="0">
                  <a:pos x="296" y="0"/>
                </a:cxn>
                <a:cxn ang="0">
                  <a:pos x="201" y="11"/>
                </a:cxn>
                <a:cxn ang="0">
                  <a:pos x="74" y="64"/>
                </a:cxn>
                <a:cxn ang="0">
                  <a:pos x="0" y="213"/>
                </a:cxn>
                <a:cxn ang="0">
                  <a:pos x="43" y="330"/>
                </a:cxn>
                <a:cxn ang="0">
                  <a:pos x="138" y="394"/>
                </a:cxn>
                <a:cxn ang="0">
                  <a:pos x="370" y="447"/>
                </a:cxn>
                <a:cxn ang="0">
                  <a:pos x="475" y="511"/>
                </a:cxn>
                <a:cxn ang="0">
                  <a:pos x="475" y="628"/>
                </a:cxn>
                <a:cxn ang="0">
                  <a:pos x="391" y="681"/>
                </a:cxn>
                <a:cxn ang="0">
                  <a:pos x="233" y="671"/>
                </a:cxn>
                <a:cxn ang="0">
                  <a:pos x="127" y="596"/>
                </a:cxn>
                <a:cxn ang="0">
                  <a:pos x="85" y="500"/>
                </a:cxn>
                <a:cxn ang="0">
                  <a:pos x="22" y="479"/>
                </a:cxn>
                <a:cxn ang="0">
                  <a:pos x="0" y="724"/>
                </a:cxn>
                <a:cxn ang="0">
                  <a:pos x="53" y="745"/>
                </a:cxn>
                <a:cxn ang="0">
                  <a:pos x="85" y="724"/>
                </a:cxn>
                <a:cxn ang="0">
                  <a:pos x="127" y="692"/>
                </a:cxn>
                <a:cxn ang="0">
                  <a:pos x="264" y="745"/>
                </a:cxn>
                <a:cxn ang="0">
                  <a:pos x="412" y="735"/>
                </a:cxn>
                <a:cxn ang="0">
                  <a:pos x="538" y="671"/>
                </a:cxn>
                <a:cxn ang="0">
                  <a:pos x="612" y="511"/>
                </a:cxn>
                <a:cxn ang="0">
                  <a:pos x="517" y="341"/>
                </a:cxn>
                <a:cxn ang="0">
                  <a:pos x="380" y="277"/>
                </a:cxn>
              </a:cxnLst>
              <a:rect l="0" t="0" r="r" b="b"/>
              <a:pathLst>
                <a:path w="612" h="745">
                  <a:moveTo>
                    <a:pt x="285" y="256"/>
                  </a:moveTo>
                  <a:lnTo>
                    <a:pt x="254" y="256"/>
                  </a:lnTo>
                  <a:lnTo>
                    <a:pt x="190" y="234"/>
                  </a:lnTo>
                  <a:lnTo>
                    <a:pt x="169" y="224"/>
                  </a:lnTo>
                  <a:lnTo>
                    <a:pt x="138" y="202"/>
                  </a:lnTo>
                  <a:lnTo>
                    <a:pt x="116" y="160"/>
                  </a:lnTo>
                  <a:lnTo>
                    <a:pt x="138" y="106"/>
                  </a:lnTo>
                  <a:lnTo>
                    <a:pt x="169" y="75"/>
                  </a:lnTo>
                  <a:lnTo>
                    <a:pt x="222" y="64"/>
                  </a:lnTo>
                  <a:lnTo>
                    <a:pt x="264" y="53"/>
                  </a:lnTo>
                  <a:lnTo>
                    <a:pt x="296" y="53"/>
                  </a:lnTo>
                  <a:lnTo>
                    <a:pt x="401" y="75"/>
                  </a:lnTo>
                  <a:lnTo>
                    <a:pt x="465" y="117"/>
                  </a:lnTo>
                  <a:lnTo>
                    <a:pt x="486" y="192"/>
                  </a:lnTo>
                  <a:lnTo>
                    <a:pt x="486" y="202"/>
                  </a:lnTo>
                  <a:lnTo>
                    <a:pt x="507" y="224"/>
                  </a:lnTo>
                  <a:lnTo>
                    <a:pt x="549" y="224"/>
                  </a:lnTo>
                  <a:lnTo>
                    <a:pt x="559" y="213"/>
                  </a:lnTo>
                  <a:lnTo>
                    <a:pt x="559" y="11"/>
                  </a:lnTo>
                  <a:lnTo>
                    <a:pt x="549" y="11"/>
                  </a:lnTo>
                  <a:lnTo>
                    <a:pt x="528" y="0"/>
                  </a:lnTo>
                  <a:lnTo>
                    <a:pt x="517" y="11"/>
                  </a:lnTo>
                  <a:lnTo>
                    <a:pt x="507" y="11"/>
                  </a:lnTo>
                  <a:lnTo>
                    <a:pt x="465" y="32"/>
                  </a:lnTo>
                  <a:lnTo>
                    <a:pt x="359" y="11"/>
                  </a:lnTo>
                  <a:lnTo>
                    <a:pt x="296" y="0"/>
                  </a:lnTo>
                  <a:lnTo>
                    <a:pt x="254" y="0"/>
                  </a:lnTo>
                  <a:lnTo>
                    <a:pt x="201" y="11"/>
                  </a:lnTo>
                  <a:lnTo>
                    <a:pt x="138" y="32"/>
                  </a:lnTo>
                  <a:lnTo>
                    <a:pt x="74" y="64"/>
                  </a:lnTo>
                  <a:lnTo>
                    <a:pt x="22" y="128"/>
                  </a:lnTo>
                  <a:lnTo>
                    <a:pt x="0" y="213"/>
                  </a:lnTo>
                  <a:lnTo>
                    <a:pt x="22" y="298"/>
                  </a:lnTo>
                  <a:lnTo>
                    <a:pt x="43" y="330"/>
                  </a:lnTo>
                  <a:lnTo>
                    <a:pt x="64" y="351"/>
                  </a:lnTo>
                  <a:lnTo>
                    <a:pt x="138" y="394"/>
                  </a:lnTo>
                  <a:lnTo>
                    <a:pt x="211" y="415"/>
                  </a:lnTo>
                  <a:lnTo>
                    <a:pt x="370" y="447"/>
                  </a:lnTo>
                  <a:lnTo>
                    <a:pt x="422" y="468"/>
                  </a:lnTo>
                  <a:lnTo>
                    <a:pt x="475" y="511"/>
                  </a:lnTo>
                  <a:lnTo>
                    <a:pt x="496" y="564"/>
                  </a:lnTo>
                  <a:lnTo>
                    <a:pt x="475" y="628"/>
                  </a:lnTo>
                  <a:lnTo>
                    <a:pt x="443" y="660"/>
                  </a:lnTo>
                  <a:lnTo>
                    <a:pt x="391" y="681"/>
                  </a:lnTo>
                  <a:lnTo>
                    <a:pt x="317" y="681"/>
                  </a:lnTo>
                  <a:lnTo>
                    <a:pt x="233" y="671"/>
                  </a:lnTo>
                  <a:lnTo>
                    <a:pt x="169" y="639"/>
                  </a:lnTo>
                  <a:lnTo>
                    <a:pt x="127" y="596"/>
                  </a:lnTo>
                  <a:lnTo>
                    <a:pt x="95" y="543"/>
                  </a:lnTo>
                  <a:lnTo>
                    <a:pt x="85" y="500"/>
                  </a:lnTo>
                  <a:lnTo>
                    <a:pt x="74" y="479"/>
                  </a:lnTo>
                  <a:lnTo>
                    <a:pt x="22" y="479"/>
                  </a:lnTo>
                  <a:lnTo>
                    <a:pt x="0" y="500"/>
                  </a:lnTo>
                  <a:lnTo>
                    <a:pt x="0" y="724"/>
                  </a:lnTo>
                  <a:lnTo>
                    <a:pt x="22" y="745"/>
                  </a:lnTo>
                  <a:lnTo>
                    <a:pt x="53" y="745"/>
                  </a:lnTo>
                  <a:lnTo>
                    <a:pt x="64" y="735"/>
                  </a:lnTo>
                  <a:lnTo>
                    <a:pt x="85" y="724"/>
                  </a:lnTo>
                  <a:lnTo>
                    <a:pt x="116" y="692"/>
                  </a:lnTo>
                  <a:lnTo>
                    <a:pt x="127" y="692"/>
                  </a:lnTo>
                  <a:lnTo>
                    <a:pt x="201" y="724"/>
                  </a:lnTo>
                  <a:lnTo>
                    <a:pt x="264" y="745"/>
                  </a:lnTo>
                  <a:lnTo>
                    <a:pt x="359" y="745"/>
                  </a:lnTo>
                  <a:lnTo>
                    <a:pt x="412" y="735"/>
                  </a:lnTo>
                  <a:lnTo>
                    <a:pt x="475" y="713"/>
                  </a:lnTo>
                  <a:lnTo>
                    <a:pt x="538" y="671"/>
                  </a:lnTo>
                  <a:lnTo>
                    <a:pt x="591" y="607"/>
                  </a:lnTo>
                  <a:lnTo>
                    <a:pt x="612" y="511"/>
                  </a:lnTo>
                  <a:lnTo>
                    <a:pt x="581" y="415"/>
                  </a:lnTo>
                  <a:lnTo>
                    <a:pt x="517" y="341"/>
                  </a:lnTo>
                  <a:lnTo>
                    <a:pt x="454" y="298"/>
                  </a:lnTo>
                  <a:lnTo>
                    <a:pt x="380" y="277"/>
                  </a:lnTo>
                  <a:lnTo>
                    <a:pt x="285" y="2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28" name="Freeform 8"/>
            <p:cNvSpPr>
              <a:spLocks noEditPoints="1"/>
            </p:cNvSpPr>
            <p:nvPr/>
          </p:nvSpPr>
          <p:spPr bwMode="auto">
            <a:xfrm>
              <a:off x="4032" y="1884"/>
              <a:ext cx="738" cy="745"/>
            </a:xfrm>
            <a:custGeom>
              <a:avLst/>
              <a:gdLst/>
              <a:ahLst/>
              <a:cxnLst>
                <a:cxn ang="0">
                  <a:pos x="685" y="383"/>
                </a:cxn>
                <a:cxn ang="0">
                  <a:pos x="717" y="383"/>
                </a:cxn>
                <a:cxn ang="0">
                  <a:pos x="738" y="362"/>
                </a:cxn>
                <a:cxn ang="0">
                  <a:pos x="738" y="266"/>
                </a:cxn>
                <a:cxn ang="0">
                  <a:pos x="706" y="181"/>
                </a:cxn>
                <a:cxn ang="0">
                  <a:pos x="654" y="96"/>
                </a:cxn>
                <a:cxn ang="0">
                  <a:pos x="580" y="43"/>
                </a:cxn>
                <a:cxn ang="0">
                  <a:pos x="495" y="11"/>
                </a:cxn>
                <a:cxn ang="0">
                  <a:pos x="400" y="0"/>
                </a:cxn>
                <a:cxn ang="0">
                  <a:pos x="263" y="21"/>
                </a:cxn>
                <a:cxn ang="0">
                  <a:pos x="147" y="75"/>
                </a:cxn>
                <a:cxn ang="0">
                  <a:pos x="63" y="160"/>
                </a:cxn>
                <a:cxn ang="0">
                  <a:pos x="21" y="256"/>
                </a:cxn>
                <a:cxn ang="0">
                  <a:pos x="0" y="373"/>
                </a:cxn>
                <a:cxn ang="0">
                  <a:pos x="21" y="490"/>
                </a:cxn>
                <a:cxn ang="0">
                  <a:pos x="73" y="596"/>
                </a:cxn>
                <a:cxn ang="0">
                  <a:pos x="158" y="671"/>
                </a:cxn>
                <a:cxn ang="0">
                  <a:pos x="274" y="724"/>
                </a:cxn>
                <a:cxn ang="0">
                  <a:pos x="422" y="745"/>
                </a:cxn>
                <a:cxn ang="0">
                  <a:pos x="548" y="724"/>
                </a:cxn>
                <a:cxn ang="0">
                  <a:pos x="643" y="681"/>
                </a:cxn>
                <a:cxn ang="0">
                  <a:pos x="696" y="628"/>
                </a:cxn>
                <a:cxn ang="0">
                  <a:pos x="727" y="575"/>
                </a:cxn>
                <a:cxn ang="0">
                  <a:pos x="738" y="543"/>
                </a:cxn>
                <a:cxn ang="0">
                  <a:pos x="738" y="532"/>
                </a:cxn>
                <a:cxn ang="0">
                  <a:pos x="727" y="522"/>
                </a:cxn>
                <a:cxn ang="0">
                  <a:pos x="675" y="522"/>
                </a:cxn>
                <a:cxn ang="0">
                  <a:pos x="664" y="532"/>
                </a:cxn>
                <a:cxn ang="0">
                  <a:pos x="664" y="554"/>
                </a:cxn>
                <a:cxn ang="0">
                  <a:pos x="611" y="617"/>
                </a:cxn>
                <a:cxn ang="0">
                  <a:pos x="527" y="660"/>
                </a:cxn>
                <a:cxn ang="0">
                  <a:pos x="432" y="681"/>
                </a:cxn>
                <a:cxn ang="0">
                  <a:pos x="337" y="660"/>
                </a:cxn>
                <a:cxn ang="0">
                  <a:pos x="274" y="617"/>
                </a:cxn>
                <a:cxn ang="0">
                  <a:pos x="232" y="564"/>
                </a:cxn>
                <a:cxn ang="0">
                  <a:pos x="211" y="500"/>
                </a:cxn>
                <a:cxn ang="0">
                  <a:pos x="211" y="383"/>
                </a:cxn>
                <a:cxn ang="0">
                  <a:pos x="685" y="383"/>
                </a:cxn>
                <a:cxn ang="0">
                  <a:pos x="211" y="330"/>
                </a:cxn>
                <a:cxn ang="0">
                  <a:pos x="211" y="234"/>
                </a:cxn>
                <a:cxn ang="0">
                  <a:pos x="242" y="149"/>
                </a:cxn>
                <a:cxn ang="0">
                  <a:pos x="306" y="85"/>
                </a:cxn>
                <a:cxn ang="0">
                  <a:pos x="369" y="64"/>
                </a:cxn>
                <a:cxn ang="0">
                  <a:pos x="400" y="64"/>
                </a:cxn>
                <a:cxn ang="0">
                  <a:pos x="474" y="75"/>
                </a:cxn>
                <a:cxn ang="0">
                  <a:pos x="527" y="117"/>
                </a:cxn>
                <a:cxn ang="0">
                  <a:pos x="559" y="170"/>
                </a:cxn>
                <a:cxn ang="0">
                  <a:pos x="580" y="234"/>
                </a:cxn>
                <a:cxn ang="0">
                  <a:pos x="590" y="287"/>
                </a:cxn>
                <a:cxn ang="0">
                  <a:pos x="590" y="330"/>
                </a:cxn>
                <a:cxn ang="0">
                  <a:pos x="211" y="330"/>
                </a:cxn>
              </a:cxnLst>
              <a:rect l="0" t="0" r="r" b="b"/>
              <a:pathLst>
                <a:path w="738" h="745">
                  <a:moveTo>
                    <a:pt x="685" y="383"/>
                  </a:moveTo>
                  <a:lnTo>
                    <a:pt x="717" y="383"/>
                  </a:lnTo>
                  <a:lnTo>
                    <a:pt x="738" y="362"/>
                  </a:lnTo>
                  <a:lnTo>
                    <a:pt x="738" y="266"/>
                  </a:lnTo>
                  <a:lnTo>
                    <a:pt x="706" y="181"/>
                  </a:lnTo>
                  <a:lnTo>
                    <a:pt x="654" y="96"/>
                  </a:lnTo>
                  <a:lnTo>
                    <a:pt x="580" y="43"/>
                  </a:lnTo>
                  <a:lnTo>
                    <a:pt x="495" y="11"/>
                  </a:lnTo>
                  <a:lnTo>
                    <a:pt x="400" y="0"/>
                  </a:lnTo>
                  <a:lnTo>
                    <a:pt x="263" y="21"/>
                  </a:lnTo>
                  <a:lnTo>
                    <a:pt x="147" y="75"/>
                  </a:lnTo>
                  <a:lnTo>
                    <a:pt x="63" y="160"/>
                  </a:lnTo>
                  <a:lnTo>
                    <a:pt x="21" y="256"/>
                  </a:lnTo>
                  <a:lnTo>
                    <a:pt x="0" y="373"/>
                  </a:lnTo>
                  <a:lnTo>
                    <a:pt x="21" y="490"/>
                  </a:lnTo>
                  <a:lnTo>
                    <a:pt x="73" y="596"/>
                  </a:lnTo>
                  <a:lnTo>
                    <a:pt x="158" y="671"/>
                  </a:lnTo>
                  <a:lnTo>
                    <a:pt x="274" y="724"/>
                  </a:lnTo>
                  <a:lnTo>
                    <a:pt x="422" y="745"/>
                  </a:lnTo>
                  <a:lnTo>
                    <a:pt x="548" y="724"/>
                  </a:lnTo>
                  <a:lnTo>
                    <a:pt x="643" y="681"/>
                  </a:lnTo>
                  <a:lnTo>
                    <a:pt x="696" y="628"/>
                  </a:lnTo>
                  <a:lnTo>
                    <a:pt x="727" y="575"/>
                  </a:lnTo>
                  <a:lnTo>
                    <a:pt x="738" y="543"/>
                  </a:lnTo>
                  <a:lnTo>
                    <a:pt x="738" y="532"/>
                  </a:lnTo>
                  <a:lnTo>
                    <a:pt x="727" y="522"/>
                  </a:lnTo>
                  <a:lnTo>
                    <a:pt x="675" y="522"/>
                  </a:lnTo>
                  <a:lnTo>
                    <a:pt x="664" y="532"/>
                  </a:lnTo>
                  <a:lnTo>
                    <a:pt x="664" y="554"/>
                  </a:lnTo>
                  <a:lnTo>
                    <a:pt x="611" y="617"/>
                  </a:lnTo>
                  <a:lnTo>
                    <a:pt x="527" y="660"/>
                  </a:lnTo>
                  <a:lnTo>
                    <a:pt x="432" y="681"/>
                  </a:lnTo>
                  <a:lnTo>
                    <a:pt x="337" y="660"/>
                  </a:lnTo>
                  <a:lnTo>
                    <a:pt x="274" y="617"/>
                  </a:lnTo>
                  <a:lnTo>
                    <a:pt x="232" y="564"/>
                  </a:lnTo>
                  <a:lnTo>
                    <a:pt x="211" y="500"/>
                  </a:lnTo>
                  <a:lnTo>
                    <a:pt x="211" y="383"/>
                  </a:lnTo>
                  <a:lnTo>
                    <a:pt x="685" y="383"/>
                  </a:lnTo>
                  <a:close/>
                  <a:moveTo>
                    <a:pt x="211" y="330"/>
                  </a:moveTo>
                  <a:lnTo>
                    <a:pt x="211" y="234"/>
                  </a:lnTo>
                  <a:lnTo>
                    <a:pt x="242" y="149"/>
                  </a:lnTo>
                  <a:lnTo>
                    <a:pt x="306" y="85"/>
                  </a:lnTo>
                  <a:lnTo>
                    <a:pt x="369" y="64"/>
                  </a:lnTo>
                  <a:lnTo>
                    <a:pt x="400" y="64"/>
                  </a:lnTo>
                  <a:lnTo>
                    <a:pt x="474" y="75"/>
                  </a:lnTo>
                  <a:lnTo>
                    <a:pt x="527" y="117"/>
                  </a:lnTo>
                  <a:lnTo>
                    <a:pt x="559" y="170"/>
                  </a:lnTo>
                  <a:lnTo>
                    <a:pt x="580" y="234"/>
                  </a:lnTo>
                  <a:lnTo>
                    <a:pt x="590" y="287"/>
                  </a:lnTo>
                  <a:lnTo>
                    <a:pt x="590" y="330"/>
                  </a:lnTo>
                  <a:lnTo>
                    <a:pt x="211" y="3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29" name="Freeform 9"/>
            <p:cNvSpPr>
              <a:spLocks/>
            </p:cNvSpPr>
            <p:nvPr/>
          </p:nvSpPr>
          <p:spPr bwMode="auto">
            <a:xfrm>
              <a:off x="4886" y="1895"/>
              <a:ext cx="643" cy="724"/>
            </a:xfrm>
            <a:custGeom>
              <a:avLst/>
              <a:gdLst/>
              <a:ahLst/>
              <a:cxnLst>
                <a:cxn ang="0">
                  <a:pos x="422" y="724"/>
                </a:cxn>
                <a:cxn ang="0">
                  <a:pos x="422" y="649"/>
                </a:cxn>
                <a:cxn ang="0">
                  <a:pos x="285" y="649"/>
                </a:cxn>
                <a:cxn ang="0">
                  <a:pos x="285" y="287"/>
                </a:cxn>
                <a:cxn ang="0">
                  <a:pos x="306" y="202"/>
                </a:cxn>
                <a:cxn ang="0">
                  <a:pos x="337" y="127"/>
                </a:cxn>
                <a:cxn ang="0">
                  <a:pos x="401" y="74"/>
                </a:cxn>
                <a:cxn ang="0">
                  <a:pos x="485" y="53"/>
                </a:cxn>
                <a:cxn ang="0">
                  <a:pos x="464" y="74"/>
                </a:cxn>
                <a:cxn ang="0">
                  <a:pos x="453" y="95"/>
                </a:cxn>
                <a:cxn ang="0">
                  <a:pos x="453" y="159"/>
                </a:cxn>
                <a:cxn ang="0">
                  <a:pos x="464" y="181"/>
                </a:cxn>
                <a:cxn ang="0">
                  <a:pos x="485" y="202"/>
                </a:cxn>
                <a:cxn ang="0">
                  <a:pos x="527" y="223"/>
                </a:cxn>
                <a:cxn ang="0">
                  <a:pos x="580" y="223"/>
                </a:cxn>
                <a:cxn ang="0">
                  <a:pos x="601" y="213"/>
                </a:cxn>
                <a:cxn ang="0">
                  <a:pos x="643" y="170"/>
                </a:cxn>
                <a:cxn ang="0">
                  <a:pos x="643" y="127"/>
                </a:cxn>
                <a:cxn ang="0">
                  <a:pos x="633" y="85"/>
                </a:cxn>
                <a:cxn ang="0">
                  <a:pos x="622" y="53"/>
                </a:cxn>
                <a:cxn ang="0">
                  <a:pos x="559" y="10"/>
                </a:cxn>
                <a:cxn ang="0">
                  <a:pos x="517" y="0"/>
                </a:cxn>
                <a:cxn ang="0">
                  <a:pos x="475" y="0"/>
                </a:cxn>
                <a:cxn ang="0">
                  <a:pos x="401" y="10"/>
                </a:cxn>
                <a:cxn ang="0">
                  <a:pos x="337" y="53"/>
                </a:cxn>
                <a:cxn ang="0">
                  <a:pos x="295" y="106"/>
                </a:cxn>
                <a:cxn ang="0">
                  <a:pos x="264" y="181"/>
                </a:cxn>
                <a:cxn ang="0">
                  <a:pos x="264" y="0"/>
                </a:cxn>
                <a:cxn ang="0">
                  <a:pos x="0" y="10"/>
                </a:cxn>
                <a:cxn ang="0">
                  <a:pos x="0" y="85"/>
                </a:cxn>
                <a:cxn ang="0">
                  <a:pos x="74" y="85"/>
                </a:cxn>
                <a:cxn ang="0">
                  <a:pos x="95" y="95"/>
                </a:cxn>
                <a:cxn ang="0">
                  <a:pos x="105" y="106"/>
                </a:cxn>
                <a:cxn ang="0">
                  <a:pos x="105" y="649"/>
                </a:cxn>
                <a:cxn ang="0">
                  <a:pos x="0" y="649"/>
                </a:cxn>
                <a:cxn ang="0">
                  <a:pos x="0" y="724"/>
                </a:cxn>
                <a:cxn ang="0">
                  <a:pos x="422" y="724"/>
                </a:cxn>
              </a:cxnLst>
              <a:rect l="0" t="0" r="r" b="b"/>
              <a:pathLst>
                <a:path w="643" h="724">
                  <a:moveTo>
                    <a:pt x="422" y="724"/>
                  </a:moveTo>
                  <a:lnTo>
                    <a:pt x="422" y="649"/>
                  </a:lnTo>
                  <a:lnTo>
                    <a:pt x="285" y="649"/>
                  </a:lnTo>
                  <a:lnTo>
                    <a:pt x="285" y="287"/>
                  </a:lnTo>
                  <a:lnTo>
                    <a:pt x="306" y="202"/>
                  </a:lnTo>
                  <a:lnTo>
                    <a:pt x="337" y="127"/>
                  </a:lnTo>
                  <a:lnTo>
                    <a:pt x="401" y="74"/>
                  </a:lnTo>
                  <a:lnTo>
                    <a:pt x="485" y="53"/>
                  </a:lnTo>
                  <a:lnTo>
                    <a:pt x="464" y="74"/>
                  </a:lnTo>
                  <a:lnTo>
                    <a:pt x="453" y="95"/>
                  </a:lnTo>
                  <a:lnTo>
                    <a:pt x="453" y="159"/>
                  </a:lnTo>
                  <a:lnTo>
                    <a:pt x="464" y="181"/>
                  </a:lnTo>
                  <a:lnTo>
                    <a:pt x="485" y="202"/>
                  </a:lnTo>
                  <a:lnTo>
                    <a:pt x="527" y="223"/>
                  </a:lnTo>
                  <a:lnTo>
                    <a:pt x="580" y="223"/>
                  </a:lnTo>
                  <a:lnTo>
                    <a:pt x="601" y="213"/>
                  </a:lnTo>
                  <a:lnTo>
                    <a:pt x="643" y="170"/>
                  </a:lnTo>
                  <a:lnTo>
                    <a:pt x="643" y="127"/>
                  </a:lnTo>
                  <a:lnTo>
                    <a:pt x="633" y="85"/>
                  </a:lnTo>
                  <a:lnTo>
                    <a:pt x="622" y="53"/>
                  </a:lnTo>
                  <a:lnTo>
                    <a:pt x="559" y="10"/>
                  </a:lnTo>
                  <a:lnTo>
                    <a:pt x="517" y="0"/>
                  </a:lnTo>
                  <a:lnTo>
                    <a:pt x="475" y="0"/>
                  </a:lnTo>
                  <a:lnTo>
                    <a:pt x="401" y="10"/>
                  </a:lnTo>
                  <a:lnTo>
                    <a:pt x="337" y="53"/>
                  </a:lnTo>
                  <a:lnTo>
                    <a:pt x="295" y="106"/>
                  </a:lnTo>
                  <a:lnTo>
                    <a:pt x="264" y="181"/>
                  </a:lnTo>
                  <a:lnTo>
                    <a:pt x="264" y="0"/>
                  </a:lnTo>
                  <a:lnTo>
                    <a:pt x="0" y="10"/>
                  </a:lnTo>
                  <a:lnTo>
                    <a:pt x="0" y="85"/>
                  </a:lnTo>
                  <a:lnTo>
                    <a:pt x="74" y="85"/>
                  </a:lnTo>
                  <a:lnTo>
                    <a:pt x="95" y="95"/>
                  </a:lnTo>
                  <a:lnTo>
                    <a:pt x="105" y="106"/>
                  </a:lnTo>
                  <a:lnTo>
                    <a:pt x="105" y="649"/>
                  </a:lnTo>
                  <a:lnTo>
                    <a:pt x="0" y="649"/>
                  </a:lnTo>
                  <a:lnTo>
                    <a:pt x="0" y="724"/>
                  </a:lnTo>
                  <a:lnTo>
                    <a:pt x="422" y="7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0" name="Freeform 10"/>
            <p:cNvSpPr>
              <a:spLocks/>
            </p:cNvSpPr>
            <p:nvPr/>
          </p:nvSpPr>
          <p:spPr bwMode="auto">
            <a:xfrm>
              <a:off x="5624" y="1905"/>
              <a:ext cx="886" cy="724"/>
            </a:xfrm>
            <a:custGeom>
              <a:avLst/>
              <a:gdLst/>
              <a:ahLst/>
              <a:cxnLst>
                <a:cxn ang="0">
                  <a:pos x="770" y="107"/>
                </a:cxn>
                <a:cxn ang="0">
                  <a:pos x="770" y="96"/>
                </a:cxn>
                <a:cxn ang="0">
                  <a:pos x="781" y="85"/>
                </a:cxn>
                <a:cxn ang="0">
                  <a:pos x="791" y="85"/>
                </a:cxn>
                <a:cxn ang="0">
                  <a:pos x="812" y="75"/>
                </a:cxn>
                <a:cxn ang="0">
                  <a:pos x="886" y="75"/>
                </a:cxn>
                <a:cxn ang="0">
                  <a:pos x="886" y="0"/>
                </a:cxn>
                <a:cxn ang="0">
                  <a:pos x="612" y="0"/>
                </a:cxn>
                <a:cxn ang="0">
                  <a:pos x="612" y="75"/>
                </a:cxn>
                <a:cxn ang="0">
                  <a:pos x="665" y="75"/>
                </a:cxn>
                <a:cxn ang="0">
                  <a:pos x="686" y="85"/>
                </a:cxn>
                <a:cxn ang="0">
                  <a:pos x="686" y="107"/>
                </a:cxn>
                <a:cxn ang="0">
                  <a:pos x="496" y="511"/>
                </a:cxn>
                <a:cxn ang="0">
                  <a:pos x="296" y="75"/>
                </a:cxn>
                <a:cxn ang="0">
                  <a:pos x="380" y="75"/>
                </a:cxn>
                <a:cxn ang="0">
                  <a:pos x="380" y="0"/>
                </a:cxn>
                <a:cxn ang="0">
                  <a:pos x="0" y="0"/>
                </a:cxn>
                <a:cxn ang="0">
                  <a:pos x="0" y="75"/>
                </a:cxn>
                <a:cxn ang="0">
                  <a:pos x="106" y="75"/>
                </a:cxn>
                <a:cxn ang="0">
                  <a:pos x="380" y="682"/>
                </a:cxn>
                <a:cxn ang="0">
                  <a:pos x="390" y="703"/>
                </a:cxn>
                <a:cxn ang="0">
                  <a:pos x="412" y="714"/>
                </a:cxn>
                <a:cxn ang="0">
                  <a:pos x="422" y="724"/>
                </a:cxn>
                <a:cxn ang="0">
                  <a:pos x="443" y="724"/>
                </a:cxn>
                <a:cxn ang="0">
                  <a:pos x="485" y="703"/>
                </a:cxn>
                <a:cxn ang="0">
                  <a:pos x="506" y="682"/>
                </a:cxn>
                <a:cxn ang="0">
                  <a:pos x="770" y="107"/>
                </a:cxn>
              </a:cxnLst>
              <a:rect l="0" t="0" r="r" b="b"/>
              <a:pathLst>
                <a:path w="886" h="724">
                  <a:moveTo>
                    <a:pt x="770" y="107"/>
                  </a:moveTo>
                  <a:lnTo>
                    <a:pt x="770" y="96"/>
                  </a:lnTo>
                  <a:lnTo>
                    <a:pt x="781" y="85"/>
                  </a:lnTo>
                  <a:lnTo>
                    <a:pt x="791" y="85"/>
                  </a:lnTo>
                  <a:lnTo>
                    <a:pt x="812" y="75"/>
                  </a:lnTo>
                  <a:lnTo>
                    <a:pt x="886" y="75"/>
                  </a:lnTo>
                  <a:lnTo>
                    <a:pt x="886" y="0"/>
                  </a:lnTo>
                  <a:lnTo>
                    <a:pt x="612" y="0"/>
                  </a:lnTo>
                  <a:lnTo>
                    <a:pt x="612" y="75"/>
                  </a:lnTo>
                  <a:lnTo>
                    <a:pt x="665" y="75"/>
                  </a:lnTo>
                  <a:lnTo>
                    <a:pt x="686" y="85"/>
                  </a:lnTo>
                  <a:lnTo>
                    <a:pt x="686" y="107"/>
                  </a:lnTo>
                  <a:lnTo>
                    <a:pt x="496" y="511"/>
                  </a:lnTo>
                  <a:lnTo>
                    <a:pt x="296" y="75"/>
                  </a:lnTo>
                  <a:lnTo>
                    <a:pt x="380" y="75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106" y="75"/>
                  </a:lnTo>
                  <a:lnTo>
                    <a:pt x="380" y="682"/>
                  </a:lnTo>
                  <a:lnTo>
                    <a:pt x="390" y="703"/>
                  </a:lnTo>
                  <a:lnTo>
                    <a:pt x="412" y="714"/>
                  </a:lnTo>
                  <a:lnTo>
                    <a:pt x="422" y="724"/>
                  </a:lnTo>
                  <a:lnTo>
                    <a:pt x="443" y="724"/>
                  </a:lnTo>
                  <a:lnTo>
                    <a:pt x="485" y="703"/>
                  </a:lnTo>
                  <a:lnTo>
                    <a:pt x="506" y="682"/>
                  </a:lnTo>
                  <a:lnTo>
                    <a:pt x="770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1" name="Freeform 11"/>
            <p:cNvSpPr>
              <a:spLocks noEditPoints="1"/>
            </p:cNvSpPr>
            <p:nvPr/>
          </p:nvSpPr>
          <p:spPr bwMode="auto">
            <a:xfrm>
              <a:off x="6500" y="1884"/>
              <a:ext cx="843" cy="745"/>
            </a:xfrm>
            <a:custGeom>
              <a:avLst/>
              <a:gdLst/>
              <a:ahLst/>
              <a:cxnLst>
                <a:cxn ang="0">
                  <a:pos x="548" y="660"/>
                </a:cxn>
                <a:cxn ang="0">
                  <a:pos x="590" y="713"/>
                </a:cxn>
                <a:cxn ang="0">
                  <a:pos x="664" y="735"/>
                </a:cxn>
                <a:cxn ang="0">
                  <a:pos x="833" y="724"/>
                </a:cxn>
                <a:cxn ang="0">
                  <a:pos x="843" y="692"/>
                </a:cxn>
                <a:cxn ang="0">
                  <a:pos x="822" y="660"/>
                </a:cxn>
                <a:cxn ang="0">
                  <a:pos x="727" y="649"/>
                </a:cxn>
                <a:cxn ang="0">
                  <a:pos x="696" y="256"/>
                </a:cxn>
                <a:cxn ang="0">
                  <a:pos x="643" y="106"/>
                </a:cxn>
                <a:cxn ang="0">
                  <a:pos x="474" y="21"/>
                </a:cxn>
                <a:cxn ang="0">
                  <a:pos x="284" y="0"/>
                </a:cxn>
                <a:cxn ang="0">
                  <a:pos x="137" y="43"/>
                </a:cxn>
                <a:cxn ang="0">
                  <a:pos x="63" y="149"/>
                </a:cxn>
                <a:cxn ang="0">
                  <a:pos x="73" y="213"/>
                </a:cxn>
                <a:cxn ang="0">
                  <a:pos x="137" y="256"/>
                </a:cxn>
                <a:cxn ang="0">
                  <a:pos x="221" y="234"/>
                </a:cxn>
                <a:cxn ang="0">
                  <a:pos x="253" y="192"/>
                </a:cxn>
                <a:cxn ang="0">
                  <a:pos x="253" y="117"/>
                </a:cxn>
                <a:cxn ang="0">
                  <a:pos x="232" y="85"/>
                </a:cxn>
                <a:cxn ang="0">
                  <a:pos x="263" y="64"/>
                </a:cxn>
                <a:cxn ang="0">
                  <a:pos x="421" y="75"/>
                </a:cxn>
                <a:cxn ang="0">
                  <a:pos x="506" y="170"/>
                </a:cxn>
                <a:cxn ang="0">
                  <a:pos x="516" y="309"/>
                </a:cxn>
                <a:cxn ang="0">
                  <a:pos x="369" y="319"/>
                </a:cxn>
                <a:cxn ang="0">
                  <a:pos x="168" y="362"/>
                </a:cxn>
                <a:cxn ang="0">
                  <a:pos x="21" y="468"/>
                </a:cxn>
                <a:cxn ang="0">
                  <a:pos x="21" y="639"/>
                </a:cxn>
                <a:cxn ang="0">
                  <a:pos x="147" y="724"/>
                </a:cxn>
                <a:cxn ang="0">
                  <a:pos x="305" y="745"/>
                </a:cxn>
                <a:cxn ang="0">
                  <a:pos x="495" y="671"/>
                </a:cxn>
                <a:cxn ang="0">
                  <a:pos x="516" y="362"/>
                </a:cxn>
                <a:cxn ang="0">
                  <a:pos x="506" y="586"/>
                </a:cxn>
                <a:cxn ang="0">
                  <a:pos x="411" y="671"/>
                </a:cxn>
                <a:cxn ang="0">
                  <a:pos x="284" y="681"/>
                </a:cxn>
                <a:cxn ang="0">
                  <a:pos x="211" y="639"/>
                </a:cxn>
                <a:cxn ang="0">
                  <a:pos x="189" y="554"/>
                </a:cxn>
                <a:cxn ang="0">
                  <a:pos x="253" y="426"/>
                </a:cxn>
                <a:cxn ang="0">
                  <a:pos x="400" y="373"/>
                </a:cxn>
                <a:cxn ang="0">
                  <a:pos x="516" y="362"/>
                </a:cxn>
              </a:cxnLst>
              <a:rect l="0" t="0" r="r" b="b"/>
              <a:pathLst>
                <a:path w="843" h="745">
                  <a:moveTo>
                    <a:pt x="548" y="607"/>
                  </a:moveTo>
                  <a:lnTo>
                    <a:pt x="548" y="660"/>
                  </a:lnTo>
                  <a:lnTo>
                    <a:pt x="569" y="703"/>
                  </a:lnTo>
                  <a:lnTo>
                    <a:pt x="590" y="713"/>
                  </a:lnTo>
                  <a:lnTo>
                    <a:pt x="622" y="724"/>
                  </a:lnTo>
                  <a:lnTo>
                    <a:pt x="664" y="735"/>
                  </a:lnTo>
                  <a:lnTo>
                    <a:pt x="822" y="735"/>
                  </a:lnTo>
                  <a:lnTo>
                    <a:pt x="833" y="724"/>
                  </a:lnTo>
                  <a:lnTo>
                    <a:pt x="833" y="713"/>
                  </a:lnTo>
                  <a:lnTo>
                    <a:pt x="843" y="692"/>
                  </a:lnTo>
                  <a:lnTo>
                    <a:pt x="833" y="671"/>
                  </a:lnTo>
                  <a:lnTo>
                    <a:pt x="822" y="660"/>
                  </a:lnTo>
                  <a:lnTo>
                    <a:pt x="759" y="660"/>
                  </a:lnTo>
                  <a:lnTo>
                    <a:pt x="727" y="649"/>
                  </a:lnTo>
                  <a:lnTo>
                    <a:pt x="696" y="617"/>
                  </a:lnTo>
                  <a:lnTo>
                    <a:pt x="696" y="256"/>
                  </a:lnTo>
                  <a:lnTo>
                    <a:pt x="685" y="170"/>
                  </a:lnTo>
                  <a:lnTo>
                    <a:pt x="643" y="106"/>
                  </a:lnTo>
                  <a:lnTo>
                    <a:pt x="569" y="53"/>
                  </a:lnTo>
                  <a:lnTo>
                    <a:pt x="474" y="21"/>
                  </a:lnTo>
                  <a:lnTo>
                    <a:pt x="348" y="0"/>
                  </a:lnTo>
                  <a:lnTo>
                    <a:pt x="284" y="0"/>
                  </a:lnTo>
                  <a:lnTo>
                    <a:pt x="211" y="11"/>
                  </a:lnTo>
                  <a:lnTo>
                    <a:pt x="137" y="43"/>
                  </a:lnTo>
                  <a:lnTo>
                    <a:pt x="84" y="85"/>
                  </a:lnTo>
                  <a:lnTo>
                    <a:pt x="63" y="149"/>
                  </a:lnTo>
                  <a:lnTo>
                    <a:pt x="63" y="181"/>
                  </a:lnTo>
                  <a:lnTo>
                    <a:pt x="73" y="213"/>
                  </a:lnTo>
                  <a:lnTo>
                    <a:pt x="95" y="234"/>
                  </a:lnTo>
                  <a:lnTo>
                    <a:pt x="137" y="256"/>
                  </a:lnTo>
                  <a:lnTo>
                    <a:pt x="189" y="256"/>
                  </a:lnTo>
                  <a:lnTo>
                    <a:pt x="221" y="234"/>
                  </a:lnTo>
                  <a:lnTo>
                    <a:pt x="242" y="213"/>
                  </a:lnTo>
                  <a:lnTo>
                    <a:pt x="253" y="192"/>
                  </a:lnTo>
                  <a:lnTo>
                    <a:pt x="263" y="149"/>
                  </a:lnTo>
                  <a:lnTo>
                    <a:pt x="253" y="117"/>
                  </a:lnTo>
                  <a:lnTo>
                    <a:pt x="242" y="96"/>
                  </a:lnTo>
                  <a:lnTo>
                    <a:pt x="232" y="85"/>
                  </a:lnTo>
                  <a:lnTo>
                    <a:pt x="232" y="75"/>
                  </a:lnTo>
                  <a:lnTo>
                    <a:pt x="263" y="64"/>
                  </a:lnTo>
                  <a:lnTo>
                    <a:pt x="337" y="64"/>
                  </a:lnTo>
                  <a:lnTo>
                    <a:pt x="421" y="75"/>
                  </a:lnTo>
                  <a:lnTo>
                    <a:pt x="474" y="106"/>
                  </a:lnTo>
                  <a:lnTo>
                    <a:pt x="506" y="170"/>
                  </a:lnTo>
                  <a:lnTo>
                    <a:pt x="516" y="256"/>
                  </a:lnTo>
                  <a:lnTo>
                    <a:pt x="516" y="309"/>
                  </a:lnTo>
                  <a:lnTo>
                    <a:pt x="453" y="309"/>
                  </a:lnTo>
                  <a:lnTo>
                    <a:pt x="369" y="319"/>
                  </a:lnTo>
                  <a:lnTo>
                    <a:pt x="263" y="341"/>
                  </a:lnTo>
                  <a:lnTo>
                    <a:pt x="168" y="362"/>
                  </a:lnTo>
                  <a:lnTo>
                    <a:pt x="84" y="405"/>
                  </a:lnTo>
                  <a:lnTo>
                    <a:pt x="21" y="468"/>
                  </a:lnTo>
                  <a:lnTo>
                    <a:pt x="0" y="564"/>
                  </a:lnTo>
                  <a:lnTo>
                    <a:pt x="21" y="639"/>
                  </a:lnTo>
                  <a:lnTo>
                    <a:pt x="73" y="692"/>
                  </a:lnTo>
                  <a:lnTo>
                    <a:pt x="147" y="724"/>
                  </a:lnTo>
                  <a:lnTo>
                    <a:pt x="232" y="745"/>
                  </a:lnTo>
                  <a:lnTo>
                    <a:pt x="305" y="745"/>
                  </a:lnTo>
                  <a:lnTo>
                    <a:pt x="421" y="724"/>
                  </a:lnTo>
                  <a:lnTo>
                    <a:pt x="495" y="671"/>
                  </a:lnTo>
                  <a:lnTo>
                    <a:pt x="548" y="607"/>
                  </a:lnTo>
                  <a:close/>
                  <a:moveTo>
                    <a:pt x="516" y="362"/>
                  </a:moveTo>
                  <a:lnTo>
                    <a:pt x="516" y="511"/>
                  </a:lnTo>
                  <a:lnTo>
                    <a:pt x="506" y="586"/>
                  </a:lnTo>
                  <a:lnTo>
                    <a:pt x="464" y="639"/>
                  </a:lnTo>
                  <a:lnTo>
                    <a:pt x="411" y="671"/>
                  </a:lnTo>
                  <a:lnTo>
                    <a:pt x="369" y="681"/>
                  </a:lnTo>
                  <a:lnTo>
                    <a:pt x="284" y="681"/>
                  </a:lnTo>
                  <a:lnTo>
                    <a:pt x="242" y="660"/>
                  </a:lnTo>
                  <a:lnTo>
                    <a:pt x="211" y="639"/>
                  </a:lnTo>
                  <a:lnTo>
                    <a:pt x="189" y="596"/>
                  </a:lnTo>
                  <a:lnTo>
                    <a:pt x="189" y="554"/>
                  </a:lnTo>
                  <a:lnTo>
                    <a:pt x="211" y="479"/>
                  </a:lnTo>
                  <a:lnTo>
                    <a:pt x="253" y="426"/>
                  </a:lnTo>
                  <a:lnTo>
                    <a:pt x="327" y="394"/>
                  </a:lnTo>
                  <a:lnTo>
                    <a:pt x="400" y="373"/>
                  </a:lnTo>
                  <a:lnTo>
                    <a:pt x="464" y="362"/>
                  </a:lnTo>
                  <a:lnTo>
                    <a:pt x="516" y="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2" name="Freeform 12"/>
            <p:cNvSpPr>
              <a:spLocks/>
            </p:cNvSpPr>
            <p:nvPr/>
          </p:nvSpPr>
          <p:spPr bwMode="auto">
            <a:xfrm>
              <a:off x="7375" y="1597"/>
              <a:ext cx="580" cy="1032"/>
            </a:xfrm>
            <a:custGeom>
              <a:avLst/>
              <a:gdLst/>
              <a:ahLst/>
              <a:cxnLst>
                <a:cxn ang="0">
                  <a:pos x="316" y="383"/>
                </a:cxn>
                <a:cxn ang="0">
                  <a:pos x="548" y="383"/>
                </a:cxn>
                <a:cxn ang="0">
                  <a:pos x="548" y="308"/>
                </a:cxn>
                <a:cxn ang="0">
                  <a:pos x="316" y="308"/>
                </a:cxn>
                <a:cxn ang="0">
                  <a:pos x="316" y="0"/>
                </a:cxn>
                <a:cxn ang="0">
                  <a:pos x="232" y="0"/>
                </a:cxn>
                <a:cxn ang="0">
                  <a:pos x="221" y="95"/>
                </a:cxn>
                <a:cxn ang="0">
                  <a:pos x="200" y="181"/>
                </a:cxn>
                <a:cxn ang="0">
                  <a:pos x="148" y="255"/>
                </a:cxn>
                <a:cxn ang="0">
                  <a:pos x="84" y="298"/>
                </a:cxn>
                <a:cxn ang="0">
                  <a:pos x="0" y="319"/>
                </a:cxn>
                <a:cxn ang="0">
                  <a:pos x="0" y="383"/>
                </a:cxn>
                <a:cxn ang="0">
                  <a:pos x="127" y="383"/>
                </a:cxn>
                <a:cxn ang="0">
                  <a:pos x="127" y="819"/>
                </a:cxn>
                <a:cxn ang="0">
                  <a:pos x="148" y="904"/>
                </a:cxn>
                <a:cxn ang="0">
                  <a:pos x="190" y="968"/>
                </a:cxn>
                <a:cxn ang="0">
                  <a:pos x="243" y="1011"/>
                </a:cxn>
                <a:cxn ang="0">
                  <a:pos x="316" y="1022"/>
                </a:cxn>
                <a:cxn ang="0">
                  <a:pos x="380" y="1032"/>
                </a:cxn>
                <a:cxn ang="0">
                  <a:pos x="464" y="1011"/>
                </a:cxn>
                <a:cxn ang="0">
                  <a:pos x="527" y="968"/>
                </a:cxn>
                <a:cxn ang="0">
                  <a:pos x="559" y="904"/>
                </a:cxn>
                <a:cxn ang="0">
                  <a:pos x="580" y="819"/>
                </a:cxn>
                <a:cxn ang="0">
                  <a:pos x="580" y="734"/>
                </a:cxn>
                <a:cxn ang="0">
                  <a:pos x="496" y="734"/>
                </a:cxn>
                <a:cxn ang="0">
                  <a:pos x="496" y="873"/>
                </a:cxn>
                <a:cxn ang="0">
                  <a:pos x="485" y="904"/>
                </a:cxn>
                <a:cxn ang="0">
                  <a:pos x="464" y="936"/>
                </a:cxn>
                <a:cxn ang="0">
                  <a:pos x="454" y="958"/>
                </a:cxn>
                <a:cxn ang="0">
                  <a:pos x="432" y="968"/>
                </a:cxn>
                <a:cxn ang="0">
                  <a:pos x="369" y="968"/>
                </a:cxn>
                <a:cxn ang="0">
                  <a:pos x="337" y="936"/>
                </a:cxn>
                <a:cxn ang="0">
                  <a:pos x="327" y="915"/>
                </a:cxn>
                <a:cxn ang="0">
                  <a:pos x="316" y="883"/>
                </a:cxn>
                <a:cxn ang="0">
                  <a:pos x="316" y="830"/>
                </a:cxn>
                <a:cxn ang="0">
                  <a:pos x="316" y="383"/>
                </a:cxn>
              </a:cxnLst>
              <a:rect l="0" t="0" r="r" b="b"/>
              <a:pathLst>
                <a:path w="580" h="1032">
                  <a:moveTo>
                    <a:pt x="316" y="383"/>
                  </a:moveTo>
                  <a:lnTo>
                    <a:pt x="548" y="383"/>
                  </a:lnTo>
                  <a:lnTo>
                    <a:pt x="548" y="308"/>
                  </a:lnTo>
                  <a:lnTo>
                    <a:pt x="316" y="308"/>
                  </a:lnTo>
                  <a:lnTo>
                    <a:pt x="316" y="0"/>
                  </a:lnTo>
                  <a:lnTo>
                    <a:pt x="232" y="0"/>
                  </a:lnTo>
                  <a:lnTo>
                    <a:pt x="221" y="95"/>
                  </a:lnTo>
                  <a:lnTo>
                    <a:pt x="200" y="181"/>
                  </a:lnTo>
                  <a:lnTo>
                    <a:pt x="148" y="255"/>
                  </a:lnTo>
                  <a:lnTo>
                    <a:pt x="84" y="298"/>
                  </a:lnTo>
                  <a:lnTo>
                    <a:pt x="0" y="319"/>
                  </a:lnTo>
                  <a:lnTo>
                    <a:pt x="0" y="383"/>
                  </a:lnTo>
                  <a:lnTo>
                    <a:pt x="127" y="383"/>
                  </a:lnTo>
                  <a:lnTo>
                    <a:pt x="127" y="819"/>
                  </a:lnTo>
                  <a:lnTo>
                    <a:pt x="148" y="904"/>
                  </a:lnTo>
                  <a:lnTo>
                    <a:pt x="190" y="968"/>
                  </a:lnTo>
                  <a:lnTo>
                    <a:pt x="243" y="1011"/>
                  </a:lnTo>
                  <a:lnTo>
                    <a:pt x="316" y="1022"/>
                  </a:lnTo>
                  <a:lnTo>
                    <a:pt x="380" y="1032"/>
                  </a:lnTo>
                  <a:lnTo>
                    <a:pt x="464" y="1011"/>
                  </a:lnTo>
                  <a:lnTo>
                    <a:pt x="527" y="968"/>
                  </a:lnTo>
                  <a:lnTo>
                    <a:pt x="559" y="904"/>
                  </a:lnTo>
                  <a:lnTo>
                    <a:pt x="580" y="819"/>
                  </a:lnTo>
                  <a:lnTo>
                    <a:pt x="580" y="734"/>
                  </a:lnTo>
                  <a:lnTo>
                    <a:pt x="496" y="734"/>
                  </a:lnTo>
                  <a:lnTo>
                    <a:pt x="496" y="873"/>
                  </a:lnTo>
                  <a:lnTo>
                    <a:pt x="485" y="904"/>
                  </a:lnTo>
                  <a:lnTo>
                    <a:pt x="464" y="936"/>
                  </a:lnTo>
                  <a:lnTo>
                    <a:pt x="454" y="958"/>
                  </a:lnTo>
                  <a:lnTo>
                    <a:pt x="432" y="968"/>
                  </a:lnTo>
                  <a:lnTo>
                    <a:pt x="369" y="968"/>
                  </a:lnTo>
                  <a:lnTo>
                    <a:pt x="337" y="936"/>
                  </a:lnTo>
                  <a:lnTo>
                    <a:pt x="327" y="915"/>
                  </a:lnTo>
                  <a:lnTo>
                    <a:pt x="316" y="883"/>
                  </a:lnTo>
                  <a:lnTo>
                    <a:pt x="316" y="830"/>
                  </a:lnTo>
                  <a:lnTo>
                    <a:pt x="316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3" name="Freeform 13"/>
            <p:cNvSpPr>
              <a:spLocks noEditPoints="1"/>
            </p:cNvSpPr>
            <p:nvPr/>
          </p:nvSpPr>
          <p:spPr bwMode="auto">
            <a:xfrm>
              <a:off x="8134" y="1501"/>
              <a:ext cx="380" cy="1118"/>
            </a:xfrm>
            <a:custGeom>
              <a:avLst/>
              <a:gdLst/>
              <a:ahLst/>
              <a:cxnLst>
                <a:cxn ang="0">
                  <a:pos x="275" y="394"/>
                </a:cxn>
                <a:cxn ang="0">
                  <a:pos x="0" y="404"/>
                </a:cxn>
                <a:cxn ang="0">
                  <a:pos x="0" y="479"/>
                </a:cxn>
                <a:cxn ang="0">
                  <a:pos x="74" y="479"/>
                </a:cxn>
                <a:cxn ang="0">
                  <a:pos x="95" y="489"/>
                </a:cxn>
                <a:cxn ang="0">
                  <a:pos x="106" y="511"/>
                </a:cxn>
                <a:cxn ang="0">
                  <a:pos x="106" y="1043"/>
                </a:cxn>
                <a:cxn ang="0">
                  <a:pos x="0" y="1043"/>
                </a:cxn>
                <a:cxn ang="0">
                  <a:pos x="0" y="1118"/>
                </a:cxn>
                <a:cxn ang="0">
                  <a:pos x="380" y="1118"/>
                </a:cxn>
                <a:cxn ang="0">
                  <a:pos x="380" y="1043"/>
                </a:cxn>
                <a:cxn ang="0">
                  <a:pos x="275" y="1043"/>
                </a:cxn>
                <a:cxn ang="0">
                  <a:pos x="275" y="394"/>
                </a:cxn>
                <a:cxn ang="0">
                  <a:pos x="296" y="128"/>
                </a:cxn>
                <a:cxn ang="0">
                  <a:pos x="285" y="85"/>
                </a:cxn>
                <a:cxn ang="0">
                  <a:pos x="275" y="53"/>
                </a:cxn>
                <a:cxn ang="0">
                  <a:pos x="243" y="21"/>
                </a:cxn>
                <a:cxn ang="0">
                  <a:pos x="211" y="0"/>
                </a:cxn>
                <a:cxn ang="0">
                  <a:pos x="127" y="0"/>
                </a:cxn>
                <a:cxn ang="0">
                  <a:pos x="95" y="21"/>
                </a:cxn>
                <a:cxn ang="0">
                  <a:pos x="53" y="85"/>
                </a:cxn>
                <a:cxn ang="0">
                  <a:pos x="43" y="128"/>
                </a:cxn>
                <a:cxn ang="0">
                  <a:pos x="53" y="159"/>
                </a:cxn>
                <a:cxn ang="0">
                  <a:pos x="64" y="202"/>
                </a:cxn>
                <a:cxn ang="0">
                  <a:pos x="127" y="245"/>
                </a:cxn>
                <a:cxn ang="0">
                  <a:pos x="211" y="245"/>
                </a:cxn>
                <a:cxn ang="0">
                  <a:pos x="275" y="202"/>
                </a:cxn>
                <a:cxn ang="0">
                  <a:pos x="285" y="159"/>
                </a:cxn>
                <a:cxn ang="0">
                  <a:pos x="296" y="128"/>
                </a:cxn>
              </a:cxnLst>
              <a:rect l="0" t="0" r="r" b="b"/>
              <a:pathLst>
                <a:path w="380" h="1118">
                  <a:moveTo>
                    <a:pt x="275" y="394"/>
                  </a:moveTo>
                  <a:lnTo>
                    <a:pt x="0" y="404"/>
                  </a:lnTo>
                  <a:lnTo>
                    <a:pt x="0" y="479"/>
                  </a:lnTo>
                  <a:lnTo>
                    <a:pt x="74" y="479"/>
                  </a:lnTo>
                  <a:lnTo>
                    <a:pt x="95" y="489"/>
                  </a:lnTo>
                  <a:lnTo>
                    <a:pt x="106" y="511"/>
                  </a:lnTo>
                  <a:lnTo>
                    <a:pt x="106" y="1043"/>
                  </a:lnTo>
                  <a:lnTo>
                    <a:pt x="0" y="1043"/>
                  </a:lnTo>
                  <a:lnTo>
                    <a:pt x="0" y="1118"/>
                  </a:lnTo>
                  <a:lnTo>
                    <a:pt x="380" y="1118"/>
                  </a:lnTo>
                  <a:lnTo>
                    <a:pt x="380" y="1043"/>
                  </a:lnTo>
                  <a:lnTo>
                    <a:pt x="275" y="1043"/>
                  </a:lnTo>
                  <a:lnTo>
                    <a:pt x="275" y="394"/>
                  </a:lnTo>
                  <a:close/>
                  <a:moveTo>
                    <a:pt x="296" y="128"/>
                  </a:moveTo>
                  <a:lnTo>
                    <a:pt x="285" y="85"/>
                  </a:lnTo>
                  <a:lnTo>
                    <a:pt x="275" y="53"/>
                  </a:lnTo>
                  <a:lnTo>
                    <a:pt x="243" y="21"/>
                  </a:lnTo>
                  <a:lnTo>
                    <a:pt x="211" y="0"/>
                  </a:lnTo>
                  <a:lnTo>
                    <a:pt x="127" y="0"/>
                  </a:lnTo>
                  <a:lnTo>
                    <a:pt x="95" y="21"/>
                  </a:lnTo>
                  <a:lnTo>
                    <a:pt x="53" y="85"/>
                  </a:lnTo>
                  <a:lnTo>
                    <a:pt x="43" y="128"/>
                  </a:lnTo>
                  <a:lnTo>
                    <a:pt x="53" y="159"/>
                  </a:lnTo>
                  <a:lnTo>
                    <a:pt x="64" y="202"/>
                  </a:lnTo>
                  <a:lnTo>
                    <a:pt x="127" y="245"/>
                  </a:lnTo>
                  <a:lnTo>
                    <a:pt x="211" y="245"/>
                  </a:lnTo>
                  <a:lnTo>
                    <a:pt x="275" y="202"/>
                  </a:lnTo>
                  <a:lnTo>
                    <a:pt x="285" y="159"/>
                  </a:lnTo>
                  <a:lnTo>
                    <a:pt x="296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4" name="Freeform 14"/>
            <p:cNvSpPr>
              <a:spLocks noEditPoints="1"/>
            </p:cNvSpPr>
            <p:nvPr/>
          </p:nvSpPr>
          <p:spPr bwMode="auto">
            <a:xfrm>
              <a:off x="8620" y="1884"/>
              <a:ext cx="812" cy="745"/>
            </a:xfrm>
            <a:custGeom>
              <a:avLst/>
              <a:gdLst/>
              <a:ahLst/>
              <a:cxnLst>
                <a:cxn ang="0">
                  <a:pos x="812" y="383"/>
                </a:cxn>
                <a:cxn ang="0">
                  <a:pos x="791" y="256"/>
                </a:cxn>
                <a:cxn ang="0">
                  <a:pos x="738" y="160"/>
                </a:cxn>
                <a:cxn ang="0">
                  <a:pos x="664" y="75"/>
                </a:cxn>
                <a:cxn ang="0">
                  <a:pos x="548" y="21"/>
                </a:cxn>
                <a:cxn ang="0">
                  <a:pos x="400" y="0"/>
                </a:cxn>
                <a:cxn ang="0">
                  <a:pos x="263" y="21"/>
                </a:cxn>
                <a:cxn ang="0">
                  <a:pos x="147" y="75"/>
                </a:cxn>
                <a:cxn ang="0">
                  <a:pos x="63" y="160"/>
                </a:cxn>
                <a:cxn ang="0">
                  <a:pos x="10" y="266"/>
                </a:cxn>
                <a:cxn ang="0">
                  <a:pos x="0" y="383"/>
                </a:cxn>
                <a:cxn ang="0">
                  <a:pos x="10" y="500"/>
                </a:cxn>
                <a:cxn ang="0">
                  <a:pos x="63" y="596"/>
                </a:cxn>
                <a:cxn ang="0">
                  <a:pos x="147" y="671"/>
                </a:cxn>
                <a:cxn ang="0">
                  <a:pos x="263" y="724"/>
                </a:cxn>
                <a:cxn ang="0">
                  <a:pos x="400" y="745"/>
                </a:cxn>
                <a:cxn ang="0">
                  <a:pos x="548" y="724"/>
                </a:cxn>
                <a:cxn ang="0">
                  <a:pos x="664" y="671"/>
                </a:cxn>
                <a:cxn ang="0">
                  <a:pos x="748" y="596"/>
                </a:cxn>
                <a:cxn ang="0">
                  <a:pos x="791" y="500"/>
                </a:cxn>
                <a:cxn ang="0">
                  <a:pos x="812" y="383"/>
                </a:cxn>
                <a:cxn ang="0">
                  <a:pos x="400" y="681"/>
                </a:cxn>
                <a:cxn ang="0">
                  <a:pos x="316" y="671"/>
                </a:cxn>
                <a:cxn ang="0">
                  <a:pos x="263" y="628"/>
                </a:cxn>
                <a:cxn ang="0">
                  <a:pos x="221" y="575"/>
                </a:cxn>
                <a:cxn ang="0">
                  <a:pos x="210" y="511"/>
                </a:cxn>
                <a:cxn ang="0">
                  <a:pos x="200" y="436"/>
                </a:cxn>
                <a:cxn ang="0">
                  <a:pos x="200" y="256"/>
                </a:cxn>
                <a:cxn ang="0">
                  <a:pos x="232" y="160"/>
                </a:cxn>
                <a:cxn ang="0">
                  <a:pos x="274" y="106"/>
                </a:cxn>
                <a:cxn ang="0">
                  <a:pos x="326" y="75"/>
                </a:cxn>
                <a:cxn ang="0">
                  <a:pos x="400" y="64"/>
                </a:cxn>
                <a:cxn ang="0">
                  <a:pos x="464" y="75"/>
                </a:cxn>
                <a:cxn ang="0">
                  <a:pos x="527" y="96"/>
                </a:cxn>
                <a:cxn ang="0">
                  <a:pos x="569" y="149"/>
                </a:cxn>
                <a:cxn ang="0">
                  <a:pos x="601" y="213"/>
                </a:cxn>
                <a:cxn ang="0">
                  <a:pos x="601" y="287"/>
                </a:cxn>
                <a:cxn ang="0">
                  <a:pos x="611" y="362"/>
                </a:cxn>
                <a:cxn ang="0">
                  <a:pos x="611" y="436"/>
                </a:cxn>
                <a:cxn ang="0">
                  <a:pos x="601" y="511"/>
                </a:cxn>
                <a:cxn ang="0">
                  <a:pos x="580" y="575"/>
                </a:cxn>
                <a:cxn ang="0">
                  <a:pos x="548" y="628"/>
                </a:cxn>
                <a:cxn ang="0">
                  <a:pos x="485" y="671"/>
                </a:cxn>
                <a:cxn ang="0">
                  <a:pos x="400" y="681"/>
                </a:cxn>
              </a:cxnLst>
              <a:rect l="0" t="0" r="r" b="b"/>
              <a:pathLst>
                <a:path w="812" h="745">
                  <a:moveTo>
                    <a:pt x="812" y="383"/>
                  </a:moveTo>
                  <a:lnTo>
                    <a:pt x="791" y="256"/>
                  </a:lnTo>
                  <a:lnTo>
                    <a:pt x="738" y="160"/>
                  </a:lnTo>
                  <a:lnTo>
                    <a:pt x="664" y="75"/>
                  </a:lnTo>
                  <a:lnTo>
                    <a:pt x="548" y="21"/>
                  </a:lnTo>
                  <a:lnTo>
                    <a:pt x="400" y="0"/>
                  </a:lnTo>
                  <a:lnTo>
                    <a:pt x="263" y="21"/>
                  </a:lnTo>
                  <a:lnTo>
                    <a:pt x="147" y="75"/>
                  </a:lnTo>
                  <a:lnTo>
                    <a:pt x="63" y="160"/>
                  </a:lnTo>
                  <a:lnTo>
                    <a:pt x="10" y="266"/>
                  </a:lnTo>
                  <a:lnTo>
                    <a:pt x="0" y="383"/>
                  </a:lnTo>
                  <a:lnTo>
                    <a:pt x="10" y="500"/>
                  </a:lnTo>
                  <a:lnTo>
                    <a:pt x="63" y="596"/>
                  </a:lnTo>
                  <a:lnTo>
                    <a:pt x="147" y="671"/>
                  </a:lnTo>
                  <a:lnTo>
                    <a:pt x="263" y="724"/>
                  </a:lnTo>
                  <a:lnTo>
                    <a:pt x="400" y="745"/>
                  </a:lnTo>
                  <a:lnTo>
                    <a:pt x="548" y="724"/>
                  </a:lnTo>
                  <a:lnTo>
                    <a:pt x="664" y="671"/>
                  </a:lnTo>
                  <a:lnTo>
                    <a:pt x="748" y="596"/>
                  </a:lnTo>
                  <a:lnTo>
                    <a:pt x="791" y="500"/>
                  </a:lnTo>
                  <a:lnTo>
                    <a:pt x="812" y="383"/>
                  </a:lnTo>
                  <a:close/>
                  <a:moveTo>
                    <a:pt x="400" y="681"/>
                  </a:moveTo>
                  <a:lnTo>
                    <a:pt x="316" y="671"/>
                  </a:lnTo>
                  <a:lnTo>
                    <a:pt x="263" y="628"/>
                  </a:lnTo>
                  <a:lnTo>
                    <a:pt x="221" y="575"/>
                  </a:lnTo>
                  <a:lnTo>
                    <a:pt x="210" y="511"/>
                  </a:lnTo>
                  <a:lnTo>
                    <a:pt x="200" y="436"/>
                  </a:lnTo>
                  <a:lnTo>
                    <a:pt x="200" y="256"/>
                  </a:lnTo>
                  <a:lnTo>
                    <a:pt x="232" y="160"/>
                  </a:lnTo>
                  <a:lnTo>
                    <a:pt x="274" y="106"/>
                  </a:lnTo>
                  <a:lnTo>
                    <a:pt x="326" y="75"/>
                  </a:lnTo>
                  <a:lnTo>
                    <a:pt x="400" y="64"/>
                  </a:lnTo>
                  <a:lnTo>
                    <a:pt x="464" y="75"/>
                  </a:lnTo>
                  <a:lnTo>
                    <a:pt x="527" y="96"/>
                  </a:lnTo>
                  <a:lnTo>
                    <a:pt x="569" y="149"/>
                  </a:lnTo>
                  <a:lnTo>
                    <a:pt x="601" y="213"/>
                  </a:lnTo>
                  <a:lnTo>
                    <a:pt x="601" y="287"/>
                  </a:lnTo>
                  <a:lnTo>
                    <a:pt x="611" y="362"/>
                  </a:lnTo>
                  <a:lnTo>
                    <a:pt x="611" y="436"/>
                  </a:lnTo>
                  <a:lnTo>
                    <a:pt x="601" y="511"/>
                  </a:lnTo>
                  <a:lnTo>
                    <a:pt x="580" y="575"/>
                  </a:lnTo>
                  <a:lnTo>
                    <a:pt x="548" y="628"/>
                  </a:lnTo>
                  <a:lnTo>
                    <a:pt x="485" y="671"/>
                  </a:lnTo>
                  <a:lnTo>
                    <a:pt x="400" y="6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5" name="Freeform 15"/>
            <p:cNvSpPr>
              <a:spLocks/>
            </p:cNvSpPr>
            <p:nvPr/>
          </p:nvSpPr>
          <p:spPr bwMode="auto">
            <a:xfrm>
              <a:off x="9558" y="1895"/>
              <a:ext cx="907" cy="724"/>
            </a:xfrm>
            <a:custGeom>
              <a:avLst/>
              <a:gdLst/>
              <a:ahLst/>
              <a:cxnLst>
                <a:cxn ang="0">
                  <a:pos x="0" y="649"/>
                </a:cxn>
                <a:cxn ang="0">
                  <a:pos x="0" y="724"/>
                </a:cxn>
                <a:cxn ang="0">
                  <a:pos x="401" y="724"/>
                </a:cxn>
                <a:cxn ang="0">
                  <a:pos x="401" y="649"/>
                </a:cxn>
                <a:cxn ang="0">
                  <a:pos x="295" y="649"/>
                </a:cxn>
                <a:cxn ang="0">
                  <a:pos x="295" y="308"/>
                </a:cxn>
                <a:cxn ang="0">
                  <a:pos x="306" y="213"/>
                </a:cxn>
                <a:cxn ang="0">
                  <a:pos x="348" y="149"/>
                </a:cxn>
                <a:cxn ang="0">
                  <a:pos x="401" y="95"/>
                </a:cxn>
                <a:cxn ang="0">
                  <a:pos x="464" y="64"/>
                </a:cxn>
                <a:cxn ang="0">
                  <a:pos x="528" y="53"/>
                </a:cxn>
                <a:cxn ang="0">
                  <a:pos x="549" y="53"/>
                </a:cxn>
                <a:cxn ang="0">
                  <a:pos x="580" y="64"/>
                </a:cxn>
                <a:cxn ang="0">
                  <a:pos x="591" y="85"/>
                </a:cxn>
                <a:cxn ang="0">
                  <a:pos x="601" y="117"/>
                </a:cxn>
                <a:cxn ang="0">
                  <a:pos x="612" y="159"/>
                </a:cxn>
                <a:cxn ang="0">
                  <a:pos x="612" y="649"/>
                </a:cxn>
                <a:cxn ang="0">
                  <a:pos x="506" y="649"/>
                </a:cxn>
                <a:cxn ang="0">
                  <a:pos x="506" y="724"/>
                </a:cxn>
                <a:cxn ang="0">
                  <a:pos x="907" y="724"/>
                </a:cxn>
                <a:cxn ang="0">
                  <a:pos x="907" y="649"/>
                </a:cxn>
                <a:cxn ang="0">
                  <a:pos x="802" y="649"/>
                </a:cxn>
                <a:cxn ang="0">
                  <a:pos x="802" y="234"/>
                </a:cxn>
                <a:cxn ang="0">
                  <a:pos x="781" y="127"/>
                </a:cxn>
                <a:cxn ang="0">
                  <a:pos x="738" y="53"/>
                </a:cxn>
                <a:cxn ang="0">
                  <a:pos x="654" y="10"/>
                </a:cxn>
                <a:cxn ang="0">
                  <a:pos x="549" y="0"/>
                </a:cxn>
                <a:cxn ang="0">
                  <a:pos x="443" y="10"/>
                </a:cxn>
                <a:cxn ang="0">
                  <a:pos x="369" y="53"/>
                </a:cxn>
                <a:cxn ang="0">
                  <a:pos x="317" y="106"/>
                </a:cxn>
                <a:cxn ang="0">
                  <a:pos x="274" y="170"/>
                </a:cxn>
                <a:cxn ang="0">
                  <a:pos x="274" y="0"/>
                </a:cxn>
                <a:cxn ang="0">
                  <a:pos x="0" y="10"/>
                </a:cxn>
                <a:cxn ang="0">
                  <a:pos x="0" y="85"/>
                </a:cxn>
                <a:cxn ang="0">
                  <a:pos x="85" y="85"/>
                </a:cxn>
                <a:cxn ang="0">
                  <a:pos x="95" y="95"/>
                </a:cxn>
                <a:cxn ang="0">
                  <a:pos x="106" y="117"/>
                </a:cxn>
                <a:cxn ang="0">
                  <a:pos x="106" y="649"/>
                </a:cxn>
                <a:cxn ang="0">
                  <a:pos x="0" y="649"/>
                </a:cxn>
              </a:cxnLst>
              <a:rect l="0" t="0" r="r" b="b"/>
              <a:pathLst>
                <a:path w="907" h="724">
                  <a:moveTo>
                    <a:pt x="0" y="649"/>
                  </a:moveTo>
                  <a:lnTo>
                    <a:pt x="0" y="724"/>
                  </a:lnTo>
                  <a:lnTo>
                    <a:pt x="401" y="724"/>
                  </a:lnTo>
                  <a:lnTo>
                    <a:pt x="401" y="649"/>
                  </a:lnTo>
                  <a:lnTo>
                    <a:pt x="295" y="649"/>
                  </a:lnTo>
                  <a:lnTo>
                    <a:pt x="295" y="308"/>
                  </a:lnTo>
                  <a:lnTo>
                    <a:pt x="306" y="213"/>
                  </a:lnTo>
                  <a:lnTo>
                    <a:pt x="348" y="149"/>
                  </a:lnTo>
                  <a:lnTo>
                    <a:pt x="401" y="95"/>
                  </a:lnTo>
                  <a:lnTo>
                    <a:pt x="464" y="64"/>
                  </a:lnTo>
                  <a:lnTo>
                    <a:pt x="528" y="53"/>
                  </a:lnTo>
                  <a:lnTo>
                    <a:pt x="549" y="53"/>
                  </a:lnTo>
                  <a:lnTo>
                    <a:pt x="580" y="64"/>
                  </a:lnTo>
                  <a:lnTo>
                    <a:pt x="591" y="85"/>
                  </a:lnTo>
                  <a:lnTo>
                    <a:pt x="601" y="117"/>
                  </a:lnTo>
                  <a:lnTo>
                    <a:pt x="612" y="159"/>
                  </a:lnTo>
                  <a:lnTo>
                    <a:pt x="612" y="649"/>
                  </a:lnTo>
                  <a:lnTo>
                    <a:pt x="506" y="649"/>
                  </a:lnTo>
                  <a:lnTo>
                    <a:pt x="506" y="724"/>
                  </a:lnTo>
                  <a:lnTo>
                    <a:pt x="907" y="724"/>
                  </a:lnTo>
                  <a:lnTo>
                    <a:pt x="907" y="649"/>
                  </a:lnTo>
                  <a:lnTo>
                    <a:pt x="802" y="649"/>
                  </a:lnTo>
                  <a:lnTo>
                    <a:pt x="802" y="234"/>
                  </a:lnTo>
                  <a:lnTo>
                    <a:pt x="781" y="127"/>
                  </a:lnTo>
                  <a:lnTo>
                    <a:pt x="738" y="53"/>
                  </a:lnTo>
                  <a:lnTo>
                    <a:pt x="654" y="10"/>
                  </a:lnTo>
                  <a:lnTo>
                    <a:pt x="549" y="0"/>
                  </a:lnTo>
                  <a:lnTo>
                    <a:pt x="443" y="10"/>
                  </a:lnTo>
                  <a:lnTo>
                    <a:pt x="369" y="53"/>
                  </a:lnTo>
                  <a:lnTo>
                    <a:pt x="317" y="106"/>
                  </a:lnTo>
                  <a:lnTo>
                    <a:pt x="274" y="170"/>
                  </a:lnTo>
                  <a:lnTo>
                    <a:pt x="274" y="0"/>
                  </a:lnTo>
                  <a:lnTo>
                    <a:pt x="0" y="10"/>
                  </a:lnTo>
                  <a:lnTo>
                    <a:pt x="0" y="85"/>
                  </a:lnTo>
                  <a:lnTo>
                    <a:pt x="85" y="85"/>
                  </a:lnTo>
                  <a:lnTo>
                    <a:pt x="95" y="95"/>
                  </a:lnTo>
                  <a:lnTo>
                    <a:pt x="106" y="117"/>
                  </a:lnTo>
                  <a:lnTo>
                    <a:pt x="106" y="649"/>
                  </a:lnTo>
                  <a:lnTo>
                    <a:pt x="0" y="6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6" name="Freeform 16"/>
            <p:cNvSpPr>
              <a:spLocks noEditPoints="1"/>
            </p:cNvSpPr>
            <p:nvPr/>
          </p:nvSpPr>
          <p:spPr bwMode="auto">
            <a:xfrm>
              <a:off x="910" y="4418"/>
              <a:ext cx="949" cy="1096"/>
            </a:xfrm>
            <a:custGeom>
              <a:avLst/>
              <a:gdLst/>
              <a:ahLst/>
              <a:cxnLst>
                <a:cxn ang="0">
                  <a:pos x="306" y="585"/>
                </a:cxn>
                <a:cxn ang="0">
                  <a:pos x="580" y="585"/>
                </a:cxn>
                <a:cxn ang="0">
                  <a:pos x="717" y="564"/>
                </a:cxn>
                <a:cxn ang="0">
                  <a:pos x="833" y="500"/>
                </a:cxn>
                <a:cxn ang="0">
                  <a:pos x="917" y="404"/>
                </a:cxn>
                <a:cxn ang="0">
                  <a:pos x="949" y="298"/>
                </a:cxn>
                <a:cxn ang="0">
                  <a:pos x="917" y="181"/>
                </a:cxn>
                <a:cxn ang="0">
                  <a:pos x="844" y="85"/>
                </a:cxn>
                <a:cxn ang="0">
                  <a:pos x="717" y="21"/>
                </a:cxn>
                <a:cxn ang="0">
                  <a:pos x="56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84" y="42"/>
                </a:cxn>
                <a:cxn ang="0">
                  <a:pos x="116" y="53"/>
                </a:cxn>
                <a:cxn ang="0">
                  <a:pos x="147" y="53"/>
                </a:cxn>
                <a:cxn ang="0">
                  <a:pos x="158" y="63"/>
                </a:cxn>
                <a:cxn ang="0">
                  <a:pos x="169" y="85"/>
                </a:cxn>
                <a:cxn ang="0">
                  <a:pos x="169" y="1011"/>
                </a:cxn>
                <a:cxn ang="0">
                  <a:pos x="147" y="1032"/>
                </a:cxn>
                <a:cxn ang="0">
                  <a:pos x="116" y="1043"/>
                </a:cxn>
                <a:cxn ang="0">
                  <a:pos x="0" y="1043"/>
                </a:cxn>
                <a:cxn ang="0">
                  <a:pos x="0" y="1096"/>
                </a:cxn>
                <a:cxn ang="0">
                  <a:pos x="474" y="1096"/>
                </a:cxn>
                <a:cxn ang="0">
                  <a:pos x="474" y="1043"/>
                </a:cxn>
                <a:cxn ang="0">
                  <a:pos x="358" y="1043"/>
                </a:cxn>
                <a:cxn ang="0">
                  <a:pos x="316" y="1022"/>
                </a:cxn>
                <a:cxn ang="0">
                  <a:pos x="316" y="1011"/>
                </a:cxn>
                <a:cxn ang="0">
                  <a:pos x="306" y="990"/>
                </a:cxn>
                <a:cxn ang="0">
                  <a:pos x="306" y="968"/>
                </a:cxn>
                <a:cxn ang="0">
                  <a:pos x="306" y="585"/>
                </a:cxn>
                <a:cxn ang="0">
                  <a:pos x="306" y="543"/>
                </a:cxn>
                <a:cxn ang="0">
                  <a:pos x="306" y="85"/>
                </a:cxn>
                <a:cxn ang="0">
                  <a:pos x="316" y="63"/>
                </a:cxn>
                <a:cxn ang="0">
                  <a:pos x="327" y="53"/>
                </a:cxn>
                <a:cxn ang="0">
                  <a:pos x="348" y="42"/>
                </a:cxn>
                <a:cxn ang="0">
                  <a:pos x="527" y="42"/>
                </a:cxn>
                <a:cxn ang="0">
                  <a:pos x="633" y="53"/>
                </a:cxn>
                <a:cxn ang="0">
                  <a:pos x="706" y="95"/>
                </a:cxn>
                <a:cxn ang="0">
                  <a:pos x="749" y="138"/>
                </a:cxn>
                <a:cxn ang="0">
                  <a:pos x="770" y="191"/>
                </a:cxn>
                <a:cxn ang="0">
                  <a:pos x="780" y="244"/>
                </a:cxn>
                <a:cxn ang="0">
                  <a:pos x="780" y="340"/>
                </a:cxn>
                <a:cxn ang="0">
                  <a:pos x="770" y="393"/>
                </a:cxn>
                <a:cxn ang="0">
                  <a:pos x="749" y="447"/>
                </a:cxn>
                <a:cxn ang="0">
                  <a:pos x="706" y="500"/>
                </a:cxn>
                <a:cxn ang="0">
                  <a:pos x="633" y="532"/>
                </a:cxn>
                <a:cxn ang="0">
                  <a:pos x="527" y="543"/>
                </a:cxn>
                <a:cxn ang="0">
                  <a:pos x="306" y="543"/>
                </a:cxn>
              </a:cxnLst>
              <a:rect l="0" t="0" r="r" b="b"/>
              <a:pathLst>
                <a:path w="949" h="1096">
                  <a:moveTo>
                    <a:pt x="306" y="585"/>
                  </a:moveTo>
                  <a:lnTo>
                    <a:pt x="580" y="585"/>
                  </a:lnTo>
                  <a:lnTo>
                    <a:pt x="717" y="564"/>
                  </a:lnTo>
                  <a:lnTo>
                    <a:pt x="833" y="500"/>
                  </a:lnTo>
                  <a:lnTo>
                    <a:pt x="917" y="404"/>
                  </a:lnTo>
                  <a:lnTo>
                    <a:pt x="949" y="298"/>
                  </a:lnTo>
                  <a:lnTo>
                    <a:pt x="917" y="181"/>
                  </a:lnTo>
                  <a:lnTo>
                    <a:pt x="844" y="85"/>
                  </a:lnTo>
                  <a:lnTo>
                    <a:pt x="717" y="21"/>
                  </a:lnTo>
                  <a:lnTo>
                    <a:pt x="56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84" y="42"/>
                  </a:lnTo>
                  <a:lnTo>
                    <a:pt x="116" y="53"/>
                  </a:lnTo>
                  <a:lnTo>
                    <a:pt x="147" y="53"/>
                  </a:lnTo>
                  <a:lnTo>
                    <a:pt x="158" y="63"/>
                  </a:lnTo>
                  <a:lnTo>
                    <a:pt x="169" y="85"/>
                  </a:lnTo>
                  <a:lnTo>
                    <a:pt x="169" y="1011"/>
                  </a:lnTo>
                  <a:lnTo>
                    <a:pt x="147" y="1032"/>
                  </a:lnTo>
                  <a:lnTo>
                    <a:pt x="116" y="1043"/>
                  </a:lnTo>
                  <a:lnTo>
                    <a:pt x="0" y="1043"/>
                  </a:lnTo>
                  <a:lnTo>
                    <a:pt x="0" y="1096"/>
                  </a:lnTo>
                  <a:lnTo>
                    <a:pt x="474" y="1096"/>
                  </a:lnTo>
                  <a:lnTo>
                    <a:pt x="474" y="1043"/>
                  </a:lnTo>
                  <a:lnTo>
                    <a:pt x="358" y="1043"/>
                  </a:lnTo>
                  <a:lnTo>
                    <a:pt x="316" y="1022"/>
                  </a:lnTo>
                  <a:lnTo>
                    <a:pt x="316" y="1011"/>
                  </a:lnTo>
                  <a:lnTo>
                    <a:pt x="306" y="990"/>
                  </a:lnTo>
                  <a:lnTo>
                    <a:pt x="306" y="968"/>
                  </a:lnTo>
                  <a:lnTo>
                    <a:pt x="306" y="585"/>
                  </a:lnTo>
                  <a:close/>
                  <a:moveTo>
                    <a:pt x="306" y="543"/>
                  </a:moveTo>
                  <a:lnTo>
                    <a:pt x="306" y="85"/>
                  </a:lnTo>
                  <a:lnTo>
                    <a:pt x="316" y="63"/>
                  </a:lnTo>
                  <a:lnTo>
                    <a:pt x="327" y="53"/>
                  </a:lnTo>
                  <a:lnTo>
                    <a:pt x="348" y="42"/>
                  </a:lnTo>
                  <a:lnTo>
                    <a:pt x="527" y="42"/>
                  </a:lnTo>
                  <a:lnTo>
                    <a:pt x="633" y="53"/>
                  </a:lnTo>
                  <a:lnTo>
                    <a:pt x="706" y="95"/>
                  </a:lnTo>
                  <a:lnTo>
                    <a:pt x="749" y="138"/>
                  </a:lnTo>
                  <a:lnTo>
                    <a:pt x="770" y="191"/>
                  </a:lnTo>
                  <a:lnTo>
                    <a:pt x="780" y="244"/>
                  </a:lnTo>
                  <a:lnTo>
                    <a:pt x="780" y="340"/>
                  </a:lnTo>
                  <a:lnTo>
                    <a:pt x="770" y="393"/>
                  </a:lnTo>
                  <a:lnTo>
                    <a:pt x="749" y="447"/>
                  </a:lnTo>
                  <a:lnTo>
                    <a:pt x="706" y="500"/>
                  </a:lnTo>
                  <a:lnTo>
                    <a:pt x="633" y="532"/>
                  </a:lnTo>
                  <a:lnTo>
                    <a:pt x="527" y="543"/>
                  </a:lnTo>
                  <a:lnTo>
                    <a:pt x="306" y="5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7" name="Freeform 17"/>
            <p:cNvSpPr>
              <a:spLocks/>
            </p:cNvSpPr>
            <p:nvPr/>
          </p:nvSpPr>
          <p:spPr bwMode="auto">
            <a:xfrm>
              <a:off x="1986" y="4801"/>
              <a:ext cx="537" cy="713"/>
            </a:xfrm>
            <a:custGeom>
              <a:avLst/>
              <a:gdLst/>
              <a:ahLst/>
              <a:cxnLst>
                <a:cxn ang="0">
                  <a:pos x="232" y="585"/>
                </a:cxn>
                <a:cxn ang="0">
                  <a:pos x="232" y="340"/>
                </a:cxn>
                <a:cxn ang="0">
                  <a:pos x="242" y="223"/>
                </a:cxn>
                <a:cxn ang="0">
                  <a:pos x="284" y="128"/>
                </a:cxn>
                <a:cxn ang="0">
                  <a:pos x="337" y="64"/>
                </a:cxn>
                <a:cxn ang="0">
                  <a:pos x="421" y="32"/>
                </a:cxn>
                <a:cxn ang="0">
                  <a:pos x="432" y="32"/>
                </a:cxn>
                <a:cxn ang="0">
                  <a:pos x="443" y="42"/>
                </a:cxn>
                <a:cxn ang="0">
                  <a:pos x="432" y="42"/>
                </a:cxn>
                <a:cxn ang="0">
                  <a:pos x="421" y="53"/>
                </a:cxn>
                <a:cxn ang="0">
                  <a:pos x="400" y="96"/>
                </a:cxn>
                <a:cxn ang="0">
                  <a:pos x="400" y="128"/>
                </a:cxn>
                <a:cxn ang="0">
                  <a:pos x="421" y="138"/>
                </a:cxn>
                <a:cxn ang="0">
                  <a:pos x="432" y="160"/>
                </a:cxn>
                <a:cxn ang="0">
                  <a:pos x="453" y="170"/>
                </a:cxn>
                <a:cxn ang="0">
                  <a:pos x="495" y="170"/>
                </a:cxn>
                <a:cxn ang="0">
                  <a:pos x="506" y="160"/>
                </a:cxn>
                <a:cxn ang="0">
                  <a:pos x="527" y="149"/>
                </a:cxn>
                <a:cxn ang="0">
                  <a:pos x="537" y="128"/>
                </a:cxn>
                <a:cxn ang="0">
                  <a:pos x="537" y="64"/>
                </a:cxn>
                <a:cxn ang="0">
                  <a:pos x="495" y="21"/>
                </a:cxn>
                <a:cxn ang="0">
                  <a:pos x="464" y="10"/>
                </a:cxn>
                <a:cxn ang="0">
                  <a:pos x="421" y="0"/>
                </a:cxn>
                <a:cxn ang="0">
                  <a:pos x="348" y="21"/>
                </a:cxn>
                <a:cxn ang="0">
                  <a:pos x="284" y="64"/>
                </a:cxn>
                <a:cxn ang="0">
                  <a:pos x="253" y="117"/>
                </a:cxn>
                <a:cxn ang="0">
                  <a:pos x="221" y="181"/>
                </a:cxn>
                <a:cxn ang="0">
                  <a:pos x="221" y="0"/>
                </a:cxn>
                <a:cxn ang="0">
                  <a:pos x="0" y="21"/>
                </a:cxn>
                <a:cxn ang="0">
                  <a:pos x="0" y="64"/>
                </a:cxn>
                <a:cxn ang="0">
                  <a:pos x="52" y="64"/>
                </a:cxn>
                <a:cxn ang="0">
                  <a:pos x="84" y="74"/>
                </a:cxn>
                <a:cxn ang="0">
                  <a:pos x="105" y="85"/>
                </a:cxn>
                <a:cxn ang="0">
                  <a:pos x="116" y="96"/>
                </a:cxn>
                <a:cxn ang="0">
                  <a:pos x="126" y="128"/>
                </a:cxn>
                <a:cxn ang="0">
                  <a:pos x="126" y="617"/>
                </a:cxn>
                <a:cxn ang="0">
                  <a:pos x="116" y="639"/>
                </a:cxn>
                <a:cxn ang="0">
                  <a:pos x="105" y="649"/>
                </a:cxn>
                <a:cxn ang="0">
                  <a:pos x="84" y="660"/>
                </a:cxn>
                <a:cxn ang="0">
                  <a:pos x="0" y="660"/>
                </a:cxn>
                <a:cxn ang="0">
                  <a:pos x="0" y="713"/>
                </a:cxn>
                <a:cxn ang="0">
                  <a:pos x="390" y="713"/>
                </a:cxn>
                <a:cxn ang="0">
                  <a:pos x="390" y="660"/>
                </a:cxn>
                <a:cxn ang="0">
                  <a:pos x="284" y="660"/>
                </a:cxn>
                <a:cxn ang="0">
                  <a:pos x="242" y="639"/>
                </a:cxn>
                <a:cxn ang="0">
                  <a:pos x="232" y="628"/>
                </a:cxn>
                <a:cxn ang="0">
                  <a:pos x="232" y="585"/>
                </a:cxn>
              </a:cxnLst>
              <a:rect l="0" t="0" r="r" b="b"/>
              <a:pathLst>
                <a:path w="537" h="713">
                  <a:moveTo>
                    <a:pt x="232" y="585"/>
                  </a:moveTo>
                  <a:lnTo>
                    <a:pt x="232" y="340"/>
                  </a:lnTo>
                  <a:lnTo>
                    <a:pt x="242" y="223"/>
                  </a:lnTo>
                  <a:lnTo>
                    <a:pt x="284" y="128"/>
                  </a:lnTo>
                  <a:lnTo>
                    <a:pt x="337" y="64"/>
                  </a:lnTo>
                  <a:lnTo>
                    <a:pt x="421" y="32"/>
                  </a:lnTo>
                  <a:lnTo>
                    <a:pt x="432" y="32"/>
                  </a:lnTo>
                  <a:lnTo>
                    <a:pt x="443" y="42"/>
                  </a:lnTo>
                  <a:lnTo>
                    <a:pt x="432" y="42"/>
                  </a:lnTo>
                  <a:lnTo>
                    <a:pt x="421" y="53"/>
                  </a:lnTo>
                  <a:lnTo>
                    <a:pt x="400" y="96"/>
                  </a:lnTo>
                  <a:lnTo>
                    <a:pt x="400" y="128"/>
                  </a:lnTo>
                  <a:lnTo>
                    <a:pt x="421" y="138"/>
                  </a:lnTo>
                  <a:lnTo>
                    <a:pt x="432" y="160"/>
                  </a:lnTo>
                  <a:lnTo>
                    <a:pt x="453" y="170"/>
                  </a:lnTo>
                  <a:lnTo>
                    <a:pt x="495" y="170"/>
                  </a:lnTo>
                  <a:lnTo>
                    <a:pt x="506" y="160"/>
                  </a:lnTo>
                  <a:lnTo>
                    <a:pt x="527" y="149"/>
                  </a:lnTo>
                  <a:lnTo>
                    <a:pt x="537" y="128"/>
                  </a:lnTo>
                  <a:lnTo>
                    <a:pt x="537" y="64"/>
                  </a:lnTo>
                  <a:lnTo>
                    <a:pt x="495" y="21"/>
                  </a:lnTo>
                  <a:lnTo>
                    <a:pt x="464" y="10"/>
                  </a:lnTo>
                  <a:lnTo>
                    <a:pt x="421" y="0"/>
                  </a:lnTo>
                  <a:lnTo>
                    <a:pt x="348" y="21"/>
                  </a:lnTo>
                  <a:lnTo>
                    <a:pt x="284" y="64"/>
                  </a:lnTo>
                  <a:lnTo>
                    <a:pt x="253" y="117"/>
                  </a:lnTo>
                  <a:lnTo>
                    <a:pt x="221" y="181"/>
                  </a:lnTo>
                  <a:lnTo>
                    <a:pt x="221" y="0"/>
                  </a:lnTo>
                  <a:lnTo>
                    <a:pt x="0" y="21"/>
                  </a:lnTo>
                  <a:lnTo>
                    <a:pt x="0" y="64"/>
                  </a:lnTo>
                  <a:lnTo>
                    <a:pt x="52" y="64"/>
                  </a:lnTo>
                  <a:lnTo>
                    <a:pt x="84" y="74"/>
                  </a:lnTo>
                  <a:lnTo>
                    <a:pt x="105" y="85"/>
                  </a:lnTo>
                  <a:lnTo>
                    <a:pt x="116" y="96"/>
                  </a:lnTo>
                  <a:lnTo>
                    <a:pt x="126" y="128"/>
                  </a:lnTo>
                  <a:lnTo>
                    <a:pt x="126" y="617"/>
                  </a:lnTo>
                  <a:lnTo>
                    <a:pt x="116" y="639"/>
                  </a:lnTo>
                  <a:lnTo>
                    <a:pt x="105" y="649"/>
                  </a:lnTo>
                  <a:lnTo>
                    <a:pt x="84" y="660"/>
                  </a:lnTo>
                  <a:lnTo>
                    <a:pt x="0" y="660"/>
                  </a:lnTo>
                  <a:lnTo>
                    <a:pt x="0" y="713"/>
                  </a:lnTo>
                  <a:lnTo>
                    <a:pt x="390" y="713"/>
                  </a:lnTo>
                  <a:lnTo>
                    <a:pt x="390" y="660"/>
                  </a:lnTo>
                  <a:lnTo>
                    <a:pt x="284" y="660"/>
                  </a:lnTo>
                  <a:lnTo>
                    <a:pt x="242" y="639"/>
                  </a:lnTo>
                  <a:lnTo>
                    <a:pt x="232" y="628"/>
                  </a:lnTo>
                  <a:lnTo>
                    <a:pt x="232" y="5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auto">
            <a:xfrm>
              <a:off x="2756" y="4301"/>
              <a:ext cx="221" cy="1618"/>
            </a:xfrm>
            <a:custGeom>
              <a:avLst/>
              <a:gdLst/>
              <a:ahLst/>
              <a:cxnLst>
                <a:cxn ang="0">
                  <a:pos x="221" y="1618"/>
                </a:cxn>
                <a:cxn ang="0">
                  <a:pos x="221" y="1554"/>
                </a:cxn>
                <a:cxn ang="0">
                  <a:pos x="63" y="1554"/>
                </a:cxn>
                <a:cxn ang="0">
                  <a:pos x="63" y="63"/>
                </a:cxn>
                <a:cxn ang="0">
                  <a:pos x="221" y="63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1618"/>
                </a:cxn>
                <a:cxn ang="0">
                  <a:pos x="221" y="1618"/>
                </a:cxn>
              </a:cxnLst>
              <a:rect l="0" t="0" r="r" b="b"/>
              <a:pathLst>
                <a:path w="221" h="1618">
                  <a:moveTo>
                    <a:pt x="221" y="1618"/>
                  </a:moveTo>
                  <a:lnTo>
                    <a:pt x="221" y="1554"/>
                  </a:lnTo>
                  <a:lnTo>
                    <a:pt x="63" y="1554"/>
                  </a:lnTo>
                  <a:lnTo>
                    <a:pt x="63" y="63"/>
                  </a:lnTo>
                  <a:lnTo>
                    <a:pt x="221" y="63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1618"/>
                  </a:lnTo>
                  <a:lnTo>
                    <a:pt x="221" y="1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39" name="Freeform 19"/>
            <p:cNvSpPr>
              <a:spLocks noEditPoints="1"/>
            </p:cNvSpPr>
            <p:nvPr/>
          </p:nvSpPr>
          <p:spPr bwMode="auto">
            <a:xfrm>
              <a:off x="3072" y="4364"/>
              <a:ext cx="1097" cy="1150"/>
            </a:xfrm>
            <a:custGeom>
              <a:avLst/>
              <a:gdLst/>
              <a:ahLst/>
              <a:cxnLst>
                <a:cxn ang="0">
                  <a:pos x="232" y="969"/>
                </a:cxn>
                <a:cxn ang="0">
                  <a:pos x="169" y="1044"/>
                </a:cxn>
                <a:cxn ang="0">
                  <a:pos x="105" y="1086"/>
                </a:cxn>
                <a:cxn ang="0">
                  <a:pos x="32" y="1097"/>
                </a:cxn>
                <a:cxn ang="0">
                  <a:pos x="21" y="1097"/>
                </a:cxn>
                <a:cxn ang="0">
                  <a:pos x="10" y="1108"/>
                </a:cxn>
                <a:cxn ang="0">
                  <a:pos x="10" y="1118"/>
                </a:cxn>
                <a:cxn ang="0">
                  <a:pos x="0" y="1129"/>
                </a:cxn>
                <a:cxn ang="0">
                  <a:pos x="21" y="1150"/>
                </a:cxn>
                <a:cxn ang="0">
                  <a:pos x="337" y="1150"/>
                </a:cxn>
                <a:cxn ang="0">
                  <a:pos x="348" y="1139"/>
                </a:cxn>
                <a:cxn ang="0">
                  <a:pos x="348" y="1108"/>
                </a:cxn>
                <a:cxn ang="0">
                  <a:pos x="337" y="1108"/>
                </a:cxn>
                <a:cxn ang="0">
                  <a:pos x="337" y="1097"/>
                </a:cxn>
                <a:cxn ang="0">
                  <a:pos x="306" y="1097"/>
                </a:cxn>
                <a:cxn ang="0">
                  <a:pos x="264" y="1076"/>
                </a:cxn>
                <a:cxn ang="0">
                  <a:pos x="253" y="1065"/>
                </a:cxn>
                <a:cxn ang="0">
                  <a:pos x="253" y="1012"/>
                </a:cxn>
                <a:cxn ang="0">
                  <a:pos x="274" y="980"/>
                </a:cxn>
                <a:cxn ang="0">
                  <a:pos x="285" y="969"/>
                </a:cxn>
                <a:cxn ang="0">
                  <a:pos x="285" y="958"/>
                </a:cxn>
                <a:cxn ang="0">
                  <a:pos x="306" y="927"/>
                </a:cxn>
                <a:cxn ang="0">
                  <a:pos x="337" y="873"/>
                </a:cxn>
                <a:cxn ang="0">
                  <a:pos x="390" y="777"/>
                </a:cxn>
                <a:cxn ang="0">
                  <a:pos x="791" y="777"/>
                </a:cxn>
                <a:cxn ang="0">
                  <a:pos x="801" y="831"/>
                </a:cxn>
                <a:cxn ang="0">
                  <a:pos x="823" y="1001"/>
                </a:cxn>
                <a:cxn ang="0">
                  <a:pos x="823" y="1065"/>
                </a:cxn>
                <a:cxn ang="0">
                  <a:pos x="801" y="1076"/>
                </a:cxn>
                <a:cxn ang="0">
                  <a:pos x="791" y="1086"/>
                </a:cxn>
                <a:cxn ang="0">
                  <a:pos x="770" y="1097"/>
                </a:cxn>
                <a:cxn ang="0">
                  <a:pos x="696" y="1097"/>
                </a:cxn>
                <a:cxn ang="0">
                  <a:pos x="675" y="1108"/>
                </a:cxn>
                <a:cxn ang="0">
                  <a:pos x="675" y="1118"/>
                </a:cxn>
                <a:cxn ang="0">
                  <a:pos x="664" y="1129"/>
                </a:cxn>
                <a:cxn ang="0">
                  <a:pos x="664" y="1139"/>
                </a:cxn>
                <a:cxn ang="0">
                  <a:pos x="675" y="1150"/>
                </a:cxn>
                <a:cxn ang="0">
                  <a:pos x="1086" y="1150"/>
                </a:cxn>
                <a:cxn ang="0">
                  <a:pos x="1097" y="1139"/>
                </a:cxn>
                <a:cxn ang="0">
                  <a:pos x="1097" y="1108"/>
                </a:cxn>
                <a:cxn ang="0">
                  <a:pos x="1086" y="1108"/>
                </a:cxn>
                <a:cxn ang="0">
                  <a:pos x="1076" y="1097"/>
                </a:cxn>
                <a:cxn ang="0">
                  <a:pos x="991" y="1097"/>
                </a:cxn>
                <a:cxn ang="0">
                  <a:pos x="960" y="1065"/>
                </a:cxn>
                <a:cxn ang="0">
                  <a:pos x="960" y="1044"/>
                </a:cxn>
                <a:cxn ang="0">
                  <a:pos x="865" y="32"/>
                </a:cxn>
                <a:cxn ang="0">
                  <a:pos x="865" y="11"/>
                </a:cxn>
                <a:cxn ang="0">
                  <a:pos x="854" y="0"/>
                </a:cxn>
                <a:cxn ang="0">
                  <a:pos x="801" y="0"/>
                </a:cxn>
                <a:cxn ang="0">
                  <a:pos x="801" y="11"/>
                </a:cxn>
                <a:cxn ang="0">
                  <a:pos x="791" y="22"/>
                </a:cxn>
                <a:cxn ang="0">
                  <a:pos x="232" y="969"/>
                </a:cxn>
                <a:cxn ang="0">
                  <a:pos x="422" y="724"/>
                </a:cxn>
                <a:cxn ang="0">
                  <a:pos x="738" y="192"/>
                </a:cxn>
                <a:cxn ang="0">
                  <a:pos x="791" y="724"/>
                </a:cxn>
                <a:cxn ang="0">
                  <a:pos x="422" y="724"/>
                </a:cxn>
              </a:cxnLst>
              <a:rect l="0" t="0" r="r" b="b"/>
              <a:pathLst>
                <a:path w="1097" h="1150">
                  <a:moveTo>
                    <a:pt x="232" y="969"/>
                  </a:moveTo>
                  <a:lnTo>
                    <a:pt x="169" y="1044"/>
                  </a:lnTo>
                  <a:lnTo>
                    <a:pt x="105" y="1086"/>
                  </a:lnTo>
                  <a:lnTo>
                    <a:pt x="32" y="1097"/>
                  </a:lnTo>
                  <a:lnTo>
                    <a:pt x="21" y="1097"/>
                  </a:lnTo>
                  <a:lnTo>
                    <a:pt x="10" y="1108"/>
                  </a:lnTo>
                  <a:lnTo>
                    <a:pt x="10" y="1118"/>
                  </a:lnTo>
                  <a:lnTo>
                    <a:pt x="0" y="1129"/>
                  </a:lnTo>
                  <a:lnTo>
                    <a:pt x="21" y="1150"/>
                  </a:lnTo>
                  <a:lnTo>
                    <a:pt x="337" y="1150"/>
                  </a:lnTo>
                  <a:lnTo>
                    <a:pt x="348" y="1139"/>
                  </a:lnTo>
                  <a:lnTo>
                    <a:pt x="348" y="1108"/>
                  </a:lnTo>
                  <a:lnTo>
                    <a:pt x="337" y="1108"/>
                  </a:lnTo>
                  <a:lnTo>
                    <a:pt x="337" y="1097"/>
                  </a:lnTo>
                  <a:lnTo>
                    <a:pt x="306" y="1097"/>
                  </a:lnTo>
                  <a:lnTo>
                    <a:pt x="264" y="1076"/>
                  </a:lnTo>
                  <a:lnTo>
                    <a:pt x="253" y="1065"/>
                  </a:lnTo>
                  <a:lnTo>
                    <a:pt x="253" y="1012"/>
                  </a:lnTo>
                  <a:lnTo>
                    <a:pt x="274" y="980"/>
                  </a:lnTo>
                  <a:lnTo>
                    <a:pt x="285" y="969"/>
                  </a:lnTo>
                  <a:lnTo>
                    <a:pt x="285" y="958"/>
                  </a:lnTo>
                  <a:lnTo>
                    <a:pt x="306" y="927"/>
                  </a:lnTo>
                  <a:lnTo>
                    <a:pt x="337" y="873"/>
                  </a:lnTo>
                  <a:lnTo>
                    <a:pt x="390" y="777"/>
                  </a:lnTo>
                  <a:lnTo>
                    <a:pt x="791" y="777"/>
                  </a:lnTo>
                  <a:lnTo>
                    <a:pt x="801" y="831"/>
                  </a:lnTo>
                  <a:lnTo>
                    <a:pt x="823" y="1001"/>
                  </a:lnTo>
                  <a:lnTo>
                    <a:pt x="823" y="1065"/>
                  </a:lnTo>
                  <a:lnTo>
                    <a:pt x="801" y="1076"/>
                  </a:lnTo>
                  <a:lnTo>
                    <a:pt x="791" y="1086"/>
                  </a:lnTo>
                  <a:lnTo>
                    <a:pt x="770" y="1097"/>
                  </a:lnTo>
                  <a:lnTo>
                    <a:pt x="696" y="1097"/>
                  </a:lnTo>
                  <a:lnTo>
                    <a:pt x="675" y="1108"/>
                  </a:lnTo>
                  <a:lnTo>
                    <a:pt x="675" y="1118"/>
                  </a:lnTo>
                  <a:lnTo>
                    <a:pt x="664" y="1129"/>
                  </a:lnTo>
                  <a:lnTo>
                    <a:pt x="664" y="1139"/>
                  </a:lnTo>
                  <a:lnTo>
                    <a:pt x="675" y="1150"/>
                  </a:lnTo>
                  <a:lnTo>
                    <a:pt x="1086" y="1150"/>
                  </a:lnTo>
                  <a:lnTo>
                    <a:pt x="1097" y="1139"/>
                  </a:lnTo>
                  <a:lnTo>
                    <a:pt x="1097" y="1108"/>
                  </a:lnTo>
                  <a:lnTo>
                    <a:pt x="1086" y="1108"/>
                  </a:lnTo>
                  <a:lnTo>
                    <a:pt x="1076" y="1097"/>
                  </a:lnTo>
                  <a:lnTo>
                    <a:pt x="991" y="1097"/>
                  </a:lnTo>
                  <a:lnTo>
                    <a:pt x="960" y="1065"/>
                  </a:lnTo>
                  <a:lnTo>
                    <a:pt x="960" y="1044"/>
                  </a:lnTo>
                  <a:lnTo>
                    <a:pt x="865" y="32"/>
                  </a:lnTo>
                  <a:lnTo>
                    <a:pt x="865" y="11"/>
                  </a:lnTo>
                  <a:lnTo>
                    <a:pt x="854" y="0"/>
                  </a:lnTo>
                  <a:lnTo>
                    <a:pt x="801" y="0"/>
                  </a:lnTo>
                  <a:lnTo>
                    <a:pt x="801" y="11"/>
                  </a:lnTo>
                  <a:lnTo>
                    <a:pt x="791" y="22"/>
                  </a:lnTo>
                  <a:lnTo>
                    <a:pt x="232" y="969"/>
                  </a:lnTo>
                  <a:close/>
                  <a:moveTo>
                    <a:pt x="422" y="724"/>
                  </a:moveTo>
                  <a:lnTo>
                    <a:pt x="738" y="192"/>
                  </a:lnTo>
                  <a:lnTo>
                    <a:pt x="791" y="724"/>
                  </a:lnTo>
                  <a:lnTo>
                    <a:pt x="422" y="7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auto">
            <a:xfrm>
              <a:off x="4380" y="4301"/>
              <a:ext cx="369" cy="1618"/>
            </a:xfrm>
            <a:custGeom>
              <a:avLst/>
              <a:gdLst/>
              <a:ahLst/>
              <a:cxnLst>
                <a:cxn ang="0">
                  <a:pos x="369" y="1596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4"/>
                </a:cxn>
                <a:cxn ang="0">
                  <a:pos x="242" y="1437"/>
                </a:cxn>
                <a:cxn ang="0">
                  <a:pos x="168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7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8" y="31"/>
                </a:cxn>
                <a:cxn ang="0">
                  <a:pos x="369" y="31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4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8" y="1415"/>
                </a:cxn>
                <a:cxn ang="0">
                  <a:pos x="232" y="1501"/>
                </a:cxn>
                <a:cxn ang="0">
                  <a:pos x="284" y="1564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6"/>
                </a:cxn>
              </a:cxnLst>
              <a:rect l="0" t="0" r="r" b="b"/>
              <a:pathLst>
                <a:path w="369" h="1618">
                  <a:moveTo>
                    <a:pt x="369" y="1596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4"/>
                  </a:lnTo>
                  <a:lnTo>
                    <a:pt x="242" y="1437"/>
                  </a:lnTo>
                  <a:lnTo>
                    <a:pt x="168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7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8" y="31"/>
                  </a:lnTo>
                  <a:lnTo>
                    <a:pt x="369" y="31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4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8" y="1415"/>
                  </a:lnTo>
                  <a:lnTo>
                    <a:pt x="232" y="1501"/>
                  </a:lnTo>
                  <a:lnTo>
                    <a:pt x="284" y="1564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auto">
            <a:xfrm>
              <a:off x="4886" y="4801"/>
              <a:ext cx="654" cy="734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4" y="713"/>
                </a:cxn>
                <a:cxn ang="0">
                  <a:pos x="116" y="724"/>
                </a:cxn>
                <a:cxn ang="0">
                  <a:pos x="148" y="734"/>
                </a:cxn>
                <a:cxn ang="0">
                  <a:pos x="200" y="660"/>
                </a:cxn>
                <a:cxn ang="0">
                  <a:pos x="232" y="532"/>
                </a:cxn>
                <a:cxn ang="0">
                  <a:pos x="253" y="426"/>
                </a:cxn>
                <a:cxn ang="0">
                  <a:pos x="285" y="287"/>
                </a:cxn>
                <a:cxn ang="0">
                  <a:pos x="316" y="213"/>
                </a:cxn>
                <a:cxn ang="0">
                  <a:pos x="337" y="160"/>
                </a:cxn>
                <a:cxn ang="0">
                  <a:pos x="380" y="106"/>
                </a:cxn>
                <a:cxn ang="0">
                  <a:pos x="401" y="74"/>
                </a:cxn>
                <a:cxn ang="0">
                  <a:pos x="517" y="32"/>
                </a:cxn>
                <a:cxn ang="0">
                  <a:pos x="569" y="42"/>
                </a:cxn>
                <a:cxn ang="0">
                  <a:pos x="591" y="53"/>
                </a:cxn>
                <a:cxn ang="0">
                  <a:pos x="527" y="85"/>
                </a:cxn>
                <a:cxn ang="0">
                  <a:pos x="506" y="170"/>
                </a:cxn>
                <a:cxn ang="0">
                  <a:pos x="538" y="191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1" y="21"/>
                </a:cxn>
                <a:cxn ang="0">
                  <a:pos x="517" y="0"/>
                </a:cxn>
                <a:cxn ang="0">
                  <a:pos x="359" y="74"/>
                </a:cxn>
                <a:cxn ang="0">
                  <a:pos x="306" y="85"/>
                </a:cxn>
                <a:cxn ang="0">
                  <a:pos x="253" y="21"/>
                </a:cxn>
                <a:cxn ang="0">
                  <a:pos x="137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0" y="234"/>
                </a:cxn>
                <a:cxn ang="0">
                  <a:pos x="0" y="255"/>
                </a:cxn>
                <a:cxn ang="0">
                  <a:pos x="32" y="266"/>
                </a:cxn>
                <a:cxn ang="0">
                  <a:pos x="42" y="245"/>
                </a:cxn>
                <a:cxn ang="0">
                  <a:pos x="84" y="128"/>
                </a:cxn>
                <a:cxn ang="0">
                  <a:pos x="169" y="32"/>
                </a:cxn>
                <a:cxn ang="0">
                  <a:pos x="200" y="42"/>
                </a:cxn>
                <a:cxn ang="0">
                  <a:pos x="211" y="74"/>
                </a:cxn>
                <a:cxn ang="0">
                  <a:pos x="221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4">
                  <a:moveTo>
                    <a:pt x="95" y="617"/>
                  </a:moveTo>
                  <a:lnTo>
                    <a:pt x="95" y="639"/>
                  </a:lnTo>
                  <a:lnTo>
                    <a:pt x="84" y="660"/>
                  </a:lnTo>
                  <a:lnTo>
                    <a:pt x="84" y="713"/>
                  </a:lnTo>
                  <a:lnTo>
                    <a:pt x="95" y="724"/>
                  </a:lnTo>
                  <a:lnTo>
                    <a:pt x="116" y="724"/>
                  </a:lnTo>
                  <a:lnTo>
                    <a:pt x="127" y="734"/>
                  </a:lnTo>
                  <a:lnTo>
                    <a:pt x="148" y="734"/>
                  </a:lnTo>
                  <a:lnTo>
                    <a:pt x="179" y="702"/>
                  </a:lnTo>
                  <a:lnTo>
                    <a:pt x="200" y="660"/>
                  </a:lnTo>
                  <a:lnTo>
                    <a:pt x="211" y="596"/>
                  </a:lnTo>
                  <a:lnTo>
                    <a:pt x="232" y="532"/>
                  </a:lnTo>
                  <a:lnTo>
                    <a:pt x="243" y="468"/>
                  </a:lnTo>
                  <a:lnTo>
                    <a:pt x="253" y="426"/>
                  </a:lnTo>
                  <a:lnTo>
                    <a:pt x="274" y="362"/>
                  </a:lnTo>
                  <a:lnTo>
                    <a:pt x="285" y="287"/>
                  </a:lnTo>
                  <a:lnTo>
                    <a:pt x="306" y="223"/>
                  </a:lnTo>
                  <a:lnTo>
                    <a:pt x="316" y="213"/>
                  </a:lnTo>
                  <a:lnTo>
                    <a:pt x="327" y="181"/>
                  </a:lnTo>
                  <a:lnTo>
                    <a:pt x="337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0" y="85"/>
                  </a:lnTo>
                  <a:lnTo>
                    <a:pt x="401" y="74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8" y="32"/>
                  </a:lnTo>
                  <a:lnTo>
                    <a:pt x="569" y="42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7" y="85"/>
                  </a:lnTo>
                  <a:lnTo>
                    <a:pt x="506" y="149"/>
                  </a:lnTo>
                  <a:lnTo>
                    <a:pt x="506" y="170"/>
                  </a:lnTo>
                  <a:lnTo>
                    <a:pt x="517" y="181"/>
                  </a:lnTo>
                  <a:lnTo>
                    <a:pt x="538" y="191"/>
                  </a:lnTo>
                  <a:lnTo>
                    <a:pt x="569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2"/>
                  </a:lnTo>
                  <a:lnTo>
                    <a:pt x="601" y="21"/>
                  </a:lnTo>
                  <a:lnTo>
                    <a:pt x="569" y="10"/>
                  </a:lnTo>
                  <a:lnTo>
                    <a:pt x="517" y="0"/>
                  </a:lnTo>
                  <a:lnTo>
                    <a:pt x="432" y="21"/>
                  </a:lnTo>
                  <a:lnTo>
                    <a:pt x="359" y="74"/>
                  </a:lnTo>
                  <a:lnTo>
                    <a:pt x="316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3" y="21"/>
                  </a:lnTo>
                  <a:lnTo>
                    <a:pt x="169" y="0"/>
                  </a:lnTo>
                  <a:lnTo>
                    <a:pt x="137" y="0"/>
                  </a:lnTo>
                  <a:lnTo>
                    <a:pt x="116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0" y="223"/>
                  </a:lnTo>
                  <a:lnTo>
                    <a:pt x="10" y="234"/>
                  </a:lnTo>
                  <a:lnTo>
                    <a:pt x="0" y="245"/>
                  </a:lnTo>
                  <a:lnTo>
                    <a:pt x="0" y="255"/>
                  </a:lnTo>
                  <a:lnTo>
                    <a:pt x="10" y="266"/>
                  </a:lnTo>
                  <a:lnTo>
                    <a:pt x="32" y="266"/>
                  </a:lnTo>
                  <a:lnTo>
                    <a:pt x="42" y="255"/>
                  </a:lnTo>
                  <a:lnTo>
                    <a:pt x="42" y="245"/>
                  </a:lnTo>
                  <a:lnTo>
                    <a:pt x="53" y="223"/>
                  </a:lnTo>
                  <a:lnTo>
                    <a:pt x="84" y="128"/>
                  </a:lnTo>
                  <a:lnTo>
                    <a:pt x="116" y="64"/>
                  </a:lnTo>
                  <a:lnTo>
                    <a:pt x="169" y="32"/>
                  </a:lnTo>
                  <a:lnTo>
                    <a:pt x="179" y="32"/>
                  </a:lnTo>
                  <a:lnTo>
                    <a:pt x="200" y="42"/>
                  </a:lnTo>
                  <a:lnTo>
                    <a:pt x="211" y="53"/>
                  </a:lnTo>
                  <a:lnTo>
                    <a:pt x="211" y="74"/>
                  </a:lnTo>
                  <a:lnTo>
                    <a:pt x="221" y="106"/>
                  </a:lnTo>
                  <a:lnTo>
                    <a:pt x="221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0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auto">
            <a:xfrm>
              <a:off x="5698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4" y="1021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4" y="1564"/>
                </a:cxn>
                <a:cxn ang="0">
                  <a:pos x="137" y="1501"/>
                </a:cxn>
                <a:cxn ang="0">
                  <a:pos x="200" y="1415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4" y="1021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4" y="1564"/>
                  </a:lnTo>
                  <a:lnTo>
                    <a:pt x="137" y="1501"/>
                  </a:lnTo>
                  <a:lnTo>
                    <a:pt x="200" y="1415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3" name="Freeform 23"/>
            <p:cNvSpPr>
              <a:spLocks noEditPoints="1"/>
            </p:cNvSpPr>
            <p:nvPr/>
          </p:nvSpPr>
          <p:spPr bwMode="auto">
            <a:xfrm>
              <a:off x="6289" y="4418"/>
              <a:ext cx="1149" cy="1096"/>
            </a:xfrm>
            <a:custGeom>
              <a:avLst/>
              <a:gdLst/>
              <a:ahLst/>
              <a:cxnLst>
                <a:cxn ang="0">
                  <a:pos x="179" y="990"/>
                </a:cxn>
                <a:cxn ang="0">
                  <a:pos x="168" y="1022"/>
                </a:cxn>
                <a:cxn ang="0">
                  <a:pos x="31" y="1043"/>
                </a:cxn>
                <a:cxn ang="0">
                  <a:pos x="10" y="1064"/>
                </a:cxn>
                <a:cxn ang="0">
                  <a:pos x="0" y="1085"/>
                </a:cxn>
                <a:cxn ang="0">
                  <a:pos x="622" y="1096"/>
                </a:cxn>
                <a:cxn ang="0">
                  <a:pos x="886" y="1022"/>
                </a:cxn>
                <a:cxn ang="0">
                  <a:pos x="1033" y="841"/>
                </a:cxn>
                <a:cxn ang="0">
                  <a:pos x="1044" y="660"/>
                </a:cxn>
                <a:cxn ang="0">
                  <a:pos x="917" y="543"/>
                </a:cxn>
                <a:cxn ang="0">
                  <a:pos x="938" y="479"/>
                </a:cxn>
                <a:cxn ang="0">
                  <a:pos x="1118" y="330"/>
                </a:cxn>
                <a:cxn ang="0">
                  <a:pos x="1128" y="127"/>
                </a:cxn>
                <a:cxn ang="0">
                  <a:pos x="970" y="10"/>
                </a:cxn>
                <a:cxn ang="0">
                  <a:pos x="274" y="0"/>
                </a:cxn>
                <a:cxn ang="0">
                  <a:pos x="263" y="32"/>
                </a:cxn>
                <a:cxn ang="0">
                  <a:pos x="337" y="42"/>
                </a:cxn>
                <a:cxn ang="0">
                  <a:pos x="400" y="53"/>
                </a:cxn>
                <a:cxn ang="0">
                  <a:pos x="411" y="106"/>
                </a:cxn>
                <a:cxn ang="0">
                  <a:pos x="432" y="511"/>
                </a:cxn>
                <a:cxn ang="0">
                  <a:pos x="548" y="74"/>
                </a:cxn>
                <a:cxn ang="0">
                  <a:pos x="559" y="53"/>
                </a:cxn>
                <a:cxn ang="0">
                  <a:pos x="822" y="42"/>
                </a:cxn>
                <a:cxn ang="0">
                  <a:pos x="959" y="95"/>
                </a:cxn>
                <a:cxn ang="0">
                  <a:pos x="1002" y="213"/>
                </a:cxn>
                <a:cxn ang="0">
                  <a:pos x="907" y="415"/>
                </a:cxn>
                <a:cxn ang="0">
                  <a:pos x="664" y="511"/>
                </a:cxn>
                <a:cxn ang="0">
                  <a:pos x="358" y="1043"/>
                </a:cxn>
                <a:cxn ang="0">
                  <a:pos x="306" y="1011"/>
                </a:cxn>
                <a:cxn ang="0">
                  <a:pos x="422" y="543"/>
                </a:cxn>
                <a:cxn ang="0">
                  <a:pos x="801" y="553"/>
                </a:cxn>
                <a:cxn ang="0">
                  <a:pos x="886" y="638"/>
                </a:cxn>
                <a:cxn ang="0">
                  <a:pos x="907" y="734"/>
                </a:cxn>
                <a:cxn ang="0">
                  <a:pos x="812" y="947"/>
                </a:cxn>
                <a:cxn ang="0">
                  <a:pos x="580" y="1043"/>
                </a:cxn>
              </a:cxnLst>
              <a:rect l="0" t="0" r="r" b="b"/>
              <a:pathLst>
                <a:path w="1149" h="1096">
                  <a:moveTo>
                    <a:pt x="190" y="968"/>
                  </a:moveTo>
                  <a:lnTo>
                    <a:pt x="179" y="990"/>
                  </a:lnTo>
                  <a:lnTo>
                    <a:pt x="179" y="1011"/>
                  </a:lnTo>
                  <a:lnTo>
                    <a:pt x="168" y="1022"/>
                  </a:lnTo>
                  <a:lnTo>
                    <a:pt x="126" y="1043"/>
                  </a:lnTo>
                  <a:lnTo>
                    <a:pt x="31" y="1043"/>
                  </a:lnTo>
                  <a:lnTo>
                    <a:pt x="10" y="1054"/>
                  </a:lnTo>
                  <a:lnTo>
                    <a:pt x="10" y="1064"/>
                  </a:lnTo>
                  <a:lnTo>
                    <a:pt x="0" y="1075"/>
                  </a:lnTo>
                  <a:lnTo>
                    <a:pt x="0" y="1085"/>
                  </a:lnTo>
                  <a:lnTo>
                    <a:pt x="10" y="1096"/>
                  </a:lnTo>
                  <a:lnTo>
                    <a:pt x="622" y="1096"/>
                  </a:lnTo>
                  <a:lnTo>
                    <a:pt x="759" y="1075"/>
                  </a:lnTo>
                  <a:lnTo>
                    <a:pt x="886" y="1022"/>
                  </a:lnTo>
                  <a:lnTo>
                    <a:pt x="981" y="936"/>
                  </a:lnTo>
                  <a:lnTo>
                    <a:pt x="1033" y="841"/>
                  </a:lnTo>
                  <a:lnTo>
                    <a:pt x="1054" y="745"/>
                  </a:lnTo>
                  <a:lnTo>
                    <a:pt x="1044" y="660"/>
                  </a:lnTo>
                  <a:lnTo>
                    <a:pt x="991" y="596"/>
                  </a:lnTo>
                  <a:lnTo>
                    <a:pt x="917" y="543"/>
                  </a:lnTo>
                  <a:lnTo>
                    <a:pt x="812" y="521"/>
                  </a:lnTo>
                  <a:lnTo>
                    <a:pt x="938" y="479"/>
                  </a:lnTo>
                  <a:lnTo>
                    <a:pt x="1044" y="415"/>
                  </a:lnTo>
                  <a:lnTo>
                    <a:pt x="1118" y="330"/>
                  </a:lnTo>
                  <a:lnTo>
                    <a:pt x="1149" y="213"/>
                  </a:lnTo>
                  <a:lnTo>
                    <a:pt x="1128" y="127"/>
                  </a:lnTo>
                  <a:lnTo>
                    <a:pt x="1065" y="63"/>
                  </a:lnTo>
                  <a:lnTo>
                    <a:pt x="970" y="10"/>
                  </a:lnTo>
                  <a:lnTo>
                    <a:pt x="843" y="0"/>
                  </a:lnTo>
                  <a:lnTo>
                    <a:pt x="274" y="0"/>
                  </a:lnTo>
                  <a:lnTo>
                    <a:pt x="263" y="10"/>
                  </a:lnTo>
                  <a:lnTo>
                    <a:pt x="263" y="32"/>
                  </a:lnTo>
                  <a:lnTo>
                    <a:pt x="274" y="42"/>
                  </a:lnTo>
                  <a:lnTo>
                    <a:pt x="337" y="42"/>
                  </a:lnTo>
                  <a:lnTo>
                    <a:pt x="369" y="53"/>
                  </a:lnTo>
                  <a:lnTo>
                    <a:pt x="400" y="53"/>
                  </a:lnTo>
                  <a:lnTo>
                    <a:pt x="411" y="63"/>
                  </a:lnTo>
                  <a:lnTo>
                    <a:pt x="411" y="106"/>
                  </a:lnTo>
                  <a:lnTo>
                    <a:pt x="190" y="968"/>
                  </a:lnTo>
                  <a:close/>
                  <a:moveTo>
                    <a:pt x="432" y="511"/>
                  </a:moveTo>
                  <a:lnTo>
                    <a:pt x="538" y="106"/>
                  </a:lnTo>
                  <a:lnTo>
                    <a:pt x="548" y="74"/>
                  </a:lnTo>
                  <a:lnTo>
                    <a:pt x="548" y="63"/>
                  </a:lnTo>
                  <a:lnTo>
                    <a:pt x="559" y="53"/>
                  </a:lnTo>
                  <a:lnTo>
                    <a:pt x="580" y="42"/>
                  </a:lnTo>
                  <a:lnTo>
                    <a:pt x="822" y="42"/>
                  </a:lnTo>
                  <a:lnTo>
                    <a:pt x="907" y="63"/>
                  </a:lnTo>
                  <a:lnTo>
                    <a:pt x="959" y="95"/>
                  </a:lnTo>
                  <a:lnTo>
                    <a:pt x="991" y="159"/>
                  </a:lnTo>
                  <a:lnTo>
                    <a:pt x="1002" y="213"/>
                  </a:lnTo>
                  <a:lnTo>
                    <a:pt x="981" y="319"/>
                  </a:lnTo>
                  <a:lnTo>
                    <a:pt x="907" y="415"/>
                  </a:lnTo>
                  <a:lnTo>
                    <a:pt x="801" y="479"/>
                  </a:lnTo>
                  <a:lnTo>
                    <a:pt x="664" y="511"/>
                  </a:lnTo>
                  <a:lnTo>
                    <a:pt x="432" y="511"/>
                  </a:lnTo>
                  <a:close/>
                  <a:moveTo>
                    <a:pt x="358" y="1043"/>
                  </a:moveTo>
                  <a:lnTo>
                    <a:pt x="306" y="1043"/>
                  </a:lnTo>
                  <a:lnTo>
                    <a:pt x="306" y="1011"/>
                  </a:lnTo>
                  <a:lnTo>
                    <a:pt x="316" y="990"/>
                  </a:lnTo>
                  <a:lnTo>
                    <a:pt x="422" y="543"/>
                  </a:lnTo>
                  <a:lnTo>
                    <a:pt x="727" y="543"/>
                  </a:lnTo>
                  <a:lnTo>
                    <a:pt x="801" y="553"/>
                  </a:lnTo>
                  <a:lnTo>
                    <a:pt x="854" y="585"/>
                  </a:lnTo>
                  <a:lnTo>
                    <a:pt x="886" y="638"/>
                  </a:lnTo>
                  <a:lnTo>
                    <a:pt x="907" y="681"/>
                  </a:lnTo>
                  <a:lnTo>
                    <a:pt x="907" y="734"/>
                  </a:lnTo>
                  <a:lnTo>
                    <a:pt x="886" y="851"/>
                  </a:lnTo>
                  <a:lnTo>
                    <a:pt x="812" y="947"/>
                  </a:lnTo>
                  <a:lnTo>
                    <a:pt x="706" y="1022"/>
                  </a:lnTo>
                  <a:lnTo>
                    <a:pt x="580" y="1043"/>
                  </a:lnTo>
                  <a:lnTo>
                    <a:pt x="358" y="10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4" name="Freeform 24"/>
            <p:cNvSpPr>
              <a:spLocks/>
            </p:cNvSpPr>
            <p:nvPr/>
          </p:nvSpPr>
          <p:spPr bwMode="auto">
            <a:xfrm>
              <a:off x="7681" y="4301"/>
              <a:ext cx="369" cy="1618"/>
            </a:xfrm>
            <a:custGeom>
              <a:avLst/>
              <a:gdLst/>
              <a:ahLst/>
              <a:cxnLst>
                <a:cxn ang="0">
                  <a:pos x="369" y="1596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4"/>
                </a:cxn>
                <a:cxn ang="0">
                  <a:pos x="242" y="1437"/>
                </a:cxn>
                <a:cxn ang="0">
                  <a:pos x="169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8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8" y="31"/>
                </a:cxn>
                <a:cxn ang="0">
                  <a:pos x="369" y="31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5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9" y="1415"/>
                </a:cxn>
                <a:cxn ang="0">
                  <a:pos x="232" y="1501"/>
                </a:cxn>
                <a:cxn ang="0">
                  <a:pos x="285" y="1564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6"/>
                </a:cxn>
              </a:cxnLst>
              <a:rect l="0" t="0" r="r" b="b"/>
              <a:pathLst>
                <a:path w="369" h="1618">
                  <a:moveTo>
                    <a:pt x="369" y="1596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4"/>
                  </a:lnTo>
                  <a:lnTo>
                    <a:pt x="242" y="1437"/>
                  </a:lnTo>
                  <a:lnTo>
                    <a:pt x="169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8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8" y="31"/>
                  </a:lnTo>
                  <a:lnTo>
                    <a:pt x="369" y="31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5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9" y="1415"/>
                  </a:lnTo>
                  <a:lnTo>
                    <a:pt x="232" y="1501"/>
                  </a:lnTo>
                  <a:lnTo>
                    <a:pt x="285" y="1564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5" name="Freeform 25"/>
            <p:cNvSpPr>
              <a:spLocks/>
            </p:cNvSpPr>
            <p:nvPr/>
          </p:nvSpPr>
          <p:spPr bwMode="auto">
            <a:xfrm>
              <a:off x="8187" y="4801"/>
              <a:ext cx="654" cy="734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4" y="713"/>
                </a:cxn>
                <a:cxn ang="0">
                  <a:pos x="116" y="724"/>
                </a:cxn>
                <a:cxn ang="0">
                  <a:pos x="148" y="734"/>
                </a:cxn>
                <a:cxn ang="0">
                  <a:pos x="200" y="660"/>
                </a:cxn>
                <a:cxn ang="0">
                  <a:pos x="232" y="532"/>
                </a:cxn>
                <a:cxn ang="0">
                  <a:pos x="253" y="426"/>
                </a:cxn>
                <a:cxn ang="0">
                  <a:pos x="285" y="287"/>
                </a:cxn>
                <a:cxn ang="0">
                  <a:pos x="316" y="213"/>
                </a:cxn>
                <a:cxn ang="0">
                  <a:pos x="338" y="160"/>
                </a:cxn>
                <a:cxn ang="0">
                  <a:pos x="380" y="106"/>
                </a:cxn>
                <a:cxn ang="0">
                  <a:pos x="401" y="74"/>
                </a:cxn>
                <a:cxn ang="0">
                  <a:pos x="517" y="32"/>
                </a:cxn>
                <a:cxn ang="0">
                  <a:pos x="570" y="42"/>
                </a:cxn>
                <a:cxn ang="0">
                  <a:pos x="591" y="53"/>
                </a:cxn>
                <a:cxn ang="0">
                  <a:pos x="527" y="85"/>
                </a:cxn>
                <a:cxn ang="0">
                  <a:pos x="506" y="170"/>
                </a:cxn>
                <a:cxn ang="0">
                  <a:pos x="538" y="191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1" y="21"/>
                </a:cxn>
                <a:cxn ang="0">
                  <a:pos x="517" y="0"/>
                </a:cxn>
                <a:cxn ang="0">
                  <a:pos x="359" y="74"/>
                </a:cxn>
                <a:cxn ang="0">
                  <a:pos x="306" y="85"/>
                </a:cxn>
                <a:cxn ang="0">
                  <a:pos x="253" y="21"/>
                </a:cxn>
                <a:cxn ang="0">
                  <a:pos x="137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1" y="234"/>
                </a:cxn>
                <a:cxn ang="0">
                  <a:pos x="0" y="255"/>
                </a:cxn>
                <a:cxn ang="0">
                  <a:pos x="32" y="266"/>
                </a:cxn>
                <a:cxn ang="0">
                  <a:pos x="42" y="245"/>
                </a:cxn>
                <a:cxn ang="0">
                  <a:pos x="84" y="128"/>
                </a:cxn>
                <a:cxn ang="0">
                  <a:pos x="169" y="32"/>
                </a:cxn>
                <a:cxn ang="0">
                  <a:pos x="200" y="42"/>
                </a:cxn>
                <a:cxn ang="0">
                  <a:pos x="211" y="74"/>
                </a:cxn>
                <a:cxn ang="0">
                  <a:pos x="222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4">
                  <a:moveTo>
                    <a:pt x="95" y="617"/>
                  </a:moveTo>
                  <a:lnTo>
                    <a:pt x="95" y="639"/>
                  </a:lnTo>
                  <a:lnTo>
                    <a:pt x="84" y="660"/>
                  </a:lnTo>
                  <a:lnTo>
                    <a:pt x="84" y="713"/>
                  </a:lnTo>
                  <a:lnTo>
                    <a:pt x="95" y="724"/>
                  </a:lnTo>
                  <a:lnTo>
                    <a:pt x="116" y="724"/>
                  </a:lnTo>
                  <a:lnTo>
                    <a:pt x="127" y="734"/>
                  </a:lnTo>
                  <a:lnTo>
                    <a:pt x="148" y="734"/>
                  </a:lnTo>
                  <a:lnTo>
                    <a:pt x="179" y="702"/>
                  </a:lnTo>
                  <a:lnTo>
                    <a:pt x="200" y="660"/>
                  </a:lnTo>
                  <a:lnTo>
                    <a:pt x="211" y="596"/>
                  </a:lnTo>
                  <a:lnTo>
                    <a:pt x="232" y="532"/>
                  </a:lnTo>
                  <a:lnTo>
                    <a:pt x="243" y="468"/>
                  </a:lnTo>
                  <a:lnTo>
                    <a:pt x="253" y="426"/>
                  </a:lnTo>
                  <a:lnTo>
                    <a:pt x="274" y="362"/>
                  </a:lnTo>
                  <a:lnTo>
                    <a:pt x="285" y="287"/>
                  </a:lnTo>
                  <a:lnTo>
                    <a:pt x="306" y="223"/>
                  </a:lnTo>
                  <a:lnTo>
                    <a:pt x="316" y="213"/>
                  </a:lnTo>
                  <a:lnTo>
                    <a:pt x="327" y="181"/>
                  </a:lnTo>
                  <a:lnTo>
                    <a:pt x="338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0" y="85"/>
                  </a:lnTo>
                  <a:lnTo>
                    <a:pt x="401" y="74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9" y="32"/>
                  </a:lnTo>
                  <a:lnTo>
                    <a:pt x="570" y="42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7" y="85"/>
                  </a:lnTo>
                  <a:lnTo>
                    <a:pt x="506" y="149"/>
                  </a:lnTo>
                  <a:lnTo>
                    <a:pt x="506" y="170"/>
                  </a:lnTo>
                  <a:lnTo>
                    <a:pt x="517" y="181"/>
                  </a:lnTo>
                  <a:lnTo>
                    <a:pt x="538" y="191"/>
                  </a:lnTo>
                  <a:lnTo>
                    <a:pt x="570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2"/>
                  </a:lnTo>
                  <a:lnTo>
                    <a:pt x="601" y="21"/>
                  </a:lnTo>
                  <a:lnTo>
                    <a:pt x="570" y="10"/>
                  </a:lnTo>
                  <a:lnTo>
                    <a:pt x="517" y="0"/>
                  </a:lnTo>
                  <a:lnTo>
                    <a:pt x="433" y="21"/>
                  </a:lnTo>
                  <a:lnTo>
                    <a:pt x="359" y="74"/>
                  </a:lnTo>
                  <a:lnTo>
                    <a:pt x="316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3" y="21"/>
                  </a:lnTo>
                  <a:lnTo>
                    <a:pt x="169" y="0"/>
                  </a:lnTo>
                  <a:lnTo>
                    <a:pt x="137" y="0"/>
                  </a:lnTo>
                  <a:lnTo>
                    <a:pt x="116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1" y="223"/>
                  </a:lnTo>
                  <a:lnTo>
                    <a:pt x="11" y="234"/>
                  </a:lnTo>
                  <a:lnTo>
                    <a:pt x="0" y="245"/>
                  </a:lnTo>
                  <a:lnTo>
                    <a:pt x="0" y="255"/>
                  </a:lnTo>
                  <a:lnTo>
                    <a:pt x="11" y="266"/>
                  </a:lnTo>
                  <a:lnTo>
                    <a:pt x="32" y="266"/>
                  </a:lnTo>
                  <a:lnTo>
                    <a:pt x="42" y="255"/>
                  </a:lnTo>
                  <a:lnTo>
                    <a:pt x="42" y="245"/>
                  </a:lnTo>
                  <a:lnTo>
                    <a:pt x="53" y="223"/>
                  </a:lnTo>
                  <a:lnTo>
                    <a:pt x="84" y="128"/>
                  </a:lnTo>
                  <a:lnTo>
                    <a:pt x="116" y="64"/>
                  </a:lnTo>
                  <a:lnTo>
                    <a:pt x="169" y="32"/>
                  </a:lnTo>
                  <a:lnTo>
                    <a:pt x="179" y="32"/>
                  </a:lnTo>
                  <a:lnTo>
                    <a:pt x="200" y="42"/>
                  </a:lnTo>
                  <a:lnTo>
                    <a:pt x="211" y="53"/>
                  </a:lnTo>
                  <a:lnTo>
                    <a:pt x="211" y="74"/>
                  </a:lnTo>
                  <a:lnTo>
                    <a:pt x="222" y="106"/>
                  </a:lnTo>
                  <a:lnTo>
                    <a:pt x="222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0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6" name="Freeform 26"/>
            <p:cNvSpPr>
              <a:spLocks/>
            </p:cNvSpPr>
            <p:nvPr/>
          </p:nvSpPr>
          <p:spPr bwMode="auto">
            <a:xfrm>
              <a:off x="8999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1" y="202"/>
                </a:cxn>
                <a:cxn ang="0">
                  <a:pos x="137" y="117"/>
                </a:cxn>
                <a:cxn ang="0">
                  <a:pos x="85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4" y="1021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5" y="1564"/>
                </a:cxn>
                <a:cxn ang="0">
                  <a:pos x="137" y="1501"/>
                </a:cxn>
                <a:cxn ang="0">
                  <a:pos x="201" y="1415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1" y="202"/>
                  </a:lnTo>
                  <a:lnTo>
                    <a:pt x="137" y="117"/>
                  </a:lnTo>
                  <a:lnTo>
                    <a:pt x="85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4" y="1021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5" y="1564"/>
                  </a:lnTo>
                  <a:lnTo>
                    <a:pt x="137" y="1501"/>
                  </a:lnTo>
                  <a:lnTo>
                    <a:pt x="201" y="1415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7" name="Freeform 27"/>
            <p:cNvSpPr>
              <a:spLocks noEditPoints="1"/>
            </p:cNvSpPr>
            <p:nvPr/>
          </p:nvSpPr>
          <p:spPr bwMode="auto">
            <a:xfrm>
              <a:off x="10054" y="4918"/>
              <a:ext cx="1065" cy="383"/>
            </a:xfrm>
            <a:custGeom>
              <a:avLst/>
              <a:gdLst/>
              <a:ahLst/>
              <a:cxnLst>
                <a:cxn ang="0">
                  <a:pos x="1012" y="64"/>
                </a:cxn>
                <a:cxn ang="0">
                  <a:pos x="1055" y="64"/>
                </a:cxn>
                <a:cxn ang="0">
                  <a:pos x="1065" y="53"/>
                </a:cxn>
                <a:cxn ang="0">
                  <a:pos x="1065" y="21"/>
                </a:cxn>
                <a:cxn ang="0">
                  <a:pos x="1055" y="11"/>
                </a:cxn>
                <a:cxn ang="0">
                  <a:pos x="1044" y="11"/>
                </a:cxn>
                <a:cxn ang="0">
                  <a:pos x="1033" y="0"/>
                </a:cxn>
                <a:cxn ang="0">
                  <a:pos x="42" y="0"/>
                </a:cxn>
                <a:cxn ang="0">
                  <a:pos x="32" y="11"/>
                </a:cxn>
                <a:cxn ang="0">
                  <a:pos x="21" y="11"/>
                </a:cxn>
                <a:cxn ang="0">
                  <a:pos x="0" y="32"/>
                </a:cxn>
                <a:cxn ang="0">
                  <a:pos x="10" y="53"/>
                </a:cxn>
                <a:cxn ang="0">
                  <a:pos x="21" y="64"/>
                </a:cxn>
                <a:cxn ang="0">
                  <a:pos x="63" y="64"/>
                </a:cxn>
                <a:cxn ang="0">
                  <a:pos x="1012" y="64"/>
                </a:cxn>
                <a:cxn ang="0">
                  <a:pos x="1012" y="383"/>
                </a:cxn>
                <a:cxn ang="0">
                  <a:pos x="1044" y="383"/>
                </a:cxn>
                <a:cxn ang="0">
                  <a:pos x="1065" y="362"/>
                </a:cxn>
                <a:cxn ang="0">
                  <a:pos x="1065" y="330"/>
                </a:cxn>
                <a:cxn ang="0">
                  <a:pos x="1055" y="319"/>
                </a:cxn>
                <a:cxn ang="0">
                  <a:pos x="21" y="319"/>
                </a:cxn>
                <a:cxn ang="0">
                  <a:pos x="10" y="330"/>
                </a:cxn>
                <a:cxn ang="0">
                  <a:pos x="0" y="351"/>
                </a:cxn>
                <a:cxn ang="0">
                  <a:pos x="10" y="373"/>
                </a:cxn>
                <a:cxn ang="0">
                  <a:pos x="21" y="373"/>
                </a:cxn>
                <a:cxn ang="0">
                  <a:pos x="42" y="383"/>
                </a:cxn>
                <a:cxn ang="0">
                  <a:pos x="53" y="383"/>
                </a:cxn>
                <a:cxn ang="0">
                  <a:pos x="1012" y="383"/>
                </a:cxn>
              </a:cxnLst>
              <a:rect l="0" t="0" r="r" b="b"/>
              <a:pathLst>
                <a:path w="1065" h="383">
                  <a:moveTo>
                    <a:pt x="1012" y="64"/>
                  </a:moveTo>
                  <a:lnTo>
                    <a:pt x="1055" y="64"/>
                  </a:lnTo>
                  <a:lnTo>
                    <a:pt x="1065" y="53"/>
                  </a:lnTo>
                  <a:lnTo>
                    <a:pt x="1065" y="21"/>
                  </a:lnTo>
                  <a:lnTo>
                    <a:pt x="1055" y="11"/>
                  </a:lnTo>
                  <a:lnTo>
                    <a:pt x="1044" y="11"/>
                  </a:lnTo>
                  <a:lnTo>
                    <a:pt x="1033" y="0"/>
                  </a:lnTo>
                  <a:lnTo>
                    <a:pt x="42" y="0"/>
                  </a:lnTo>
                  <a:lnTo>
                    <a:pt x="32" y="11"/>
                  </a:lnTo>
                  <a:lnTo>
                    <a:pt x="21" y="11"/>
                  </a:lnTo>
                  <a:lnTo>
                    <a:pt x="0" y="32"/>
                  </a:lnTo>
                  <a:lnTo>
                    <a:pt x="10" y="53"/>
                  </a:lnTo>
                  <a:lnTo>
                    <a:pt x="21" y="64"/>
                  </a:lnTo>
                  <a:lnTo>
                    <a:pt x="63" y="64"/>
                  </a:lnTo>
                  <a:lnTo>
                    <a:pt x="1012" y="64"/>
                  </a:lnTo>
                  <a:close/>
                  <a:moveTo>
                    <a:pt x="1012" y="383"/>
                  </a:moveTo>
                  <a:lnTo>
                    <a:pt x="1044" y="383"/>
                  </a:lnTo>
                  <a:lnTo>
                    <a:pt x="1065" y="362"/>
                  </a:lnTo>
                  <a:lnTo>
                    <a:pt x="1065" y="330"/>
                  </a:lnTo>
                  <a:lnTo>
                    <a:pt x="1055" y="319"/>
                  </a:lnTo>
                  <a:lnTo>
                    <a:pt x="21" y="319"/>
                  </a:lnTo>
                  <a:lnTo>
                    <a:pt x="10" y="330"/>
                  </a:lnTo>
                  <a:lnTo>
                    <a:pt x="0" y="351"/>
                  </a:lnTo>
                  <a:lnTo>
                    <a:pt x="10" y="373"/>
                  </a:lnTo>
                  <a:lnTo>
                    <a:pt x="21" y="373"/>
                  </a:lnTo>
                  <a:lnTo>
                    <a:pt x="42" y="383"/>
                  </a:lnTo>
                  <a:lnTo>
                    <a:pt x="53" y="383"/>
                  </a:lnTo>
                  <a:lnTo>
                    <a:pt x="1012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8" name="Freeform 28"/>
            <p:cNvSpPr>
              <a:spLocks/>
            </p:cNvSpPr>
            <p:nvPr/>
          </p:nvSpPr>
          <p:spPr bwMode="auto">
            <a:xfrm>
              <a:off x="11741" y="4375"/>
              <a:ext cx="1129" cy="1171"/>
            </a:xfrm>
            <a:custGeom>
              <a:avLst/>
              <a:gdLst/>
              <a:ahLst/>
              <a:cxnLst>
                <a:cxn ang="0">
                  <a:pos x="1129" y="21"/>
                </a:cxn>
                <a:cxn ang="0">
                  <a:pos x="1129" y="0"/>
                </a:cxn>
                <a:cxn ang="0">
                  <a:pos x="1108" y="0"/>
                </a:cxn>
                <a:cxn ang="0">
                  <a:pos x="1087" y="21"/>
                </a:cxn>
                <a:cxn ang="0">
                  <a:pos x="981" y="149"/>
                </a:cxn>
                <a:cxn ang="0">
                  <a:pos x="960" y="117"/>
                </a:cxn>
                <a:cxn ang="0">
                  <a:pos x="907" y="64"/>
                </a:cxn>
                <a:cxn ang="0">
                  <a:pos x="823" y="21"/>
                </a:cxn>
                <a:cxn ang="0">
                  <a:pos x="707" y="0"/>
                </a:cxn>
                <a:cxn ang="0">
                  <a:pos x="528" y="32"/>
                </a:cxn>
                <a:cxn ang="0">
                  <a:pos x="369" y="106"/>
                </a:cxn>
                <a:cxn ang="0">
                  <a:pos x="222" y="224"/>
                </a:cxn>
                <a:cxn ang="0">
                  <a:pos x="106" y="373"/>
                </a:cxn>
                <a:cxn ang="0">
                  <a:pos x="21" y="554"/>
                </a:cxn>
                <a:cxn ang="0">
                  <a:pos x="0" y="735"/>
                </a:cxn>
                <a:cxn ang="0">
                  <a:pos x="21" y="884"/>
                </a:cxn>
                <a:cxn ang="0">
                  <a:pos x="74" y="1001"/>
                </a:cxn>
                <a:cxn ang="0">
                  <a:pos x="169" y="1097"/>
                </a:cxn>
                <a:cxn ang="0">
                  <a:pos x="285" y="1150"/>
                </a:cxn>
                <a:cxn ang="0">
                  <a:pos x="433" y="1171"/>
                </a:cxn>
                <a:cxn ang="0">
                  <a:pos x="559" y="1150"/>
                </a:cxn>
                <a:cxn ang="0">
                  <a:pos x="675" y="1107"/>
                </a:cxn>
                <a:cxn ang="0">
                  <a:pos x="770" y="1033"/>
                </a:cxn>
                <a:cxn ang="0">
                  <a:pos x="865" y="937"/>
                </a:cxn>
                <a:cxn ang="0">
                  <a:pos x="918" y="841"/>
                </a:cxn>
                <a:cxn ang="0">
                  <a:pos x="939" y="777"/>
                </a:cxn>
                <a:cxn ang="0">
                  <a:pos x="950" y="756"/>
                </a:cxn>
                <a:cxn ang="0">
                  <a:pos x="950" y="745"/>
                </a:cxn>
                <a:cxn ang="0">
                  <a:pos x="939" y="735"/>
                </a:cxn>
                <a:cxn ang="0">
                  <a:pos x="918" y="735"/>
                </a:cxn>
                <a:cxn ang="0">
                  <a:pos x="918" y="745"/>
                </a:cxn>
                <a:cxn ang="0">
                  <a:pos x="907" y="756"/>
                </a:cxn>
                <a:cxn ang="0">
                  <a:pos x="886" y="820"/>
                </a:cxn>
                <a:cxn ang="0">
                  <a:pos x="834" y="905"/>
                </a:cxn>
                <a:cxn ang="0">
                  <a:pos x="749" y="1011"/>
                </a:cxn>
                <a:cxn ang="0">
                  <a:pos x="644" y="1075"/>
                </a:cxn>
                <a:cxn ang="0">
                  <a:pos x="538" y="1118"/>
                </a:cxn>
                <a:cxn ang="0">
                  <a:pos x="454" y="1128"/>
                </a:cxn>
                <a:cxn ang="0">
                  <a:pos x="369" y="1118"/>
                </a:cxn>
                <a:cxn ang="0">
                  <a:pos x="285" y="1075"/>
                </a:cxn>
                <a:cxn ang="0">
                  <a:pos x="211" y="1011"/>
                </a:cxn>
                <a:cxn ang="0">
                  <a:pos x="159" y="916"/>
                </a:cxn>
                <a:cxn ang="0">
                  <a:pos x="137" y="788"/>
                </a:cxn>
                <a:cxn ang="0">
                  <a:pos x="148" y="692"/>
                </a:cxn>
                <a:cxn ang="0">
                  <a:pos x="180" y="554"/>
                </a:cxn>
                <a:cxn ang="0">
                  <a:pos x="232" y="394"/>
                </a:cxn>
                <a:cxn ang="0">
                  <a:pos x="338" y="245"/>
                </a:cxn>
                <a:cxn ang="0">
                  <a:pos x="443" y="149"/>
                </a:cxn>
                <a:cxn ang="0">
                  <a:pos x="580" y="75"/>
                </a:cxn>
                <a:cxn ang="0">
                  <a:pos x="728" y="53"/>
                </a:cxn>
                <a:cxn ang="0">
                  <a:pos x="834" y="75"/>
                </a:cxn>
                <a:cxn ang="0">
                  <a:pos x="918" y="138"/>
                </a:cxn>
                <a:cxn ang="0">
                  <a:pos x="960" y="234"/>
                </a:cxn>
                <a:cxn ang="0">
                  <a:pos x="981" y="362"/>
                </a:cxn>
                <a:cxn ang="0">
                  <a:pos x="981" y="458"/>
                </a:cxn>
                <a:cxn ang="0">
                  <a:pos x="1023" y="458"/>
                </a:cxn>
                <a:cxn ang="0">
                  <a:pos x="1023" y="447"/>
                </a:cxn>
                <a:cxn ang="0">
                  <a:pos x="1034" y="426"/>
                </a:cxn>
                <a:cxn ang="0">
                  <a:pos x="1129" y="21"/>
                </a:cxn>
              </a:cxnLst>
              <a:rect l="0" t="0" r="r" b="b"/>
              <a:pathLst>
                <a:path w="1129" h="1171">
                  <a:moveTo>
                    <a:pt x="1129" y="21"/>
                  </a:moveTo>
                  <a:lnTo>
                    <a:pt x="1129" y="0"/>
                  </a:lnTo>
                  <a:lnTo>
                    <a:pt x="1108" y="0"/>
                  </a:lnTo>
                  <a:lnTo>
                    <a:pt x="1087" y="21"/>
                  </a:lnTo>
                  <a:lnTo>
                    <a:pt x="981" y="149"/>
                  </a:lnTo>
                  <a:lnTo>
                    <a:pt x="960" y="117"/>
                  </a:lnTo>
                  <a:lnTo>
                    <a:pt x="907" y="64"/>
                  </a:lnTo>
                  <a:lnTo>
                    <a:pt x="823" y="21"/>
                  </a:lnTo>
                  <a:lnTo>
                    <a:pt x="707" y="0"/>
                  </a:lnTo>
                  <a:lnTo>
                    <a:pt x="528" y="32"/>
                  </a:lnTo>
                  <a:lnTo>
                    <a:pt x="369" y="106"/>
                  </a:lnTo>
                  <a:lnTo>
                    <a:pt x="222" y="224"/>
                  </a:lnTo>
                  <a:lnTo>
                    <a:pt x="106" y="373"/>
                  </a:lnTo>
                  <a:lnTo>
                    <a:pt x="21" y="554"/>
                  </a:lnTo>
                  <a:lnTo>
                    <a:pt x="0" y="735"/>
                  </a:lnTo>
                  <a:lnTo>
                    <a:pt x="21" y="884"/>
                  </a:lnTo>
                  <a:lnTo>
                    <a:pt x="74" y="1001"/>
                  </a:lnTo>
                  <a:lnTo>
                    <a:pt x="169" y="1097"/>
                  </a:lnTo>
                  <a:lnTo>
                    <a:pt x="285" y="1150"/>
                  </a:lnTo>
                  <a:lnTo>
                    <a:pt x="433" y="1171"/>
                  </a:lnTo>
                  <a:lnTo>
                    <a:pt x="559" y="1150"/>
                  </a:lnTo>
                  <a:lnTo>
                    <a:pt x="675" y="1107"/>
                  </a:lnTo>
                  <a:lnTo>
                    <a:pt x="770" y="1033"/>
                  </a:lnTo>
                  <a:lnTo>
                    <a:pt x="865" y="937"/>
                  </a:lnTo>
                  <a:lnTo>
                    <a:pt x="918" y="841"/>
                  </a:lnTo>
                  <a:lnTo>
                    <a:pt x="939" y="777"/>
                  </a:lnTo>
                  <a:lnTo>
                    <a:pt x="950" y="756"/>
                  </a:lnTo>
                  <a:lnTo>
                    <a:pt x="950" y="745"/>
                  </a:lnTo>
                  <a:lnTo>
                    <a:pt x="939" y="735"/>
                  </a:lnTo>
                  <a:lnTo>
                    <a:pt x="918" y="735"/>
                  </a:lnTo>
                  <a:lnTo>
                    <a:pt x="918" y="745"/>
                  </a:lnTo>
                  <a:lnTo>
                    <a:pt x="907" y="756"/>
                  </a:lnTo>
                  <a:lnTo>
                    <a:pt x="886" y="820"/>
                  </a:lnTo>
                  <a:lnTo>
                    <a:pt x="834" y="905"/>
                  </a:lnTo>
                  <a:lnTo>
                    <a:pt x="749" y="1011"/>
                  </a:lnTo>
                  <a:lnTo>
                    <a:pt x="644" y="1075"/>
                  </a:lnTo>
                  <a:lnTo>
                    <a:pt x="538" y="1118"/>
                  </a:lnTo>
                  <a:lnTo>
                    <a:pt x="454" y="1128"/>
                  </a:lnTo>
                  <a:lnTo>
                    <a:pt x="369" y="1118"/>
                  </a:lnTo>
                  <a:lnTo>
                    <a:pt x="285" y="1075"/>
                  </a:lnTo>
                  <a:lnTo>
                    <a:pt x="211" y="1011"/>
                  </a:lnTo>
                  <a:lnTo>
                    <a:pt x="159" y="916"/>
                  </a:lnTo>
                  <a:lnTo>
                    <a:pt x="137" y="788"/>
                  </a:lnTo>
                  <a:lnTo>
                    <a:pt x="148" y="692"/>
                  </a:lnTo>
                  <a:lnTo>
                    <a:pt x="180" y="554"/>
                  </a:lnTo>
                  <a:lnTo>
                    <a:pt x="232" y="394"/>
                  </a:lnTo>
                  <a:lnTo>
                    <a:pt x="338" y="245"/>
                  </a:lnTo>
                  <a:lnTo>
                    <a:pt x="443" y="149"/>
                  </a:lnTo>
                  <a:lnTo>
                    <a:pt x="580" y="75"/>
                  </a:lnTo>
                  <a:lnTo>
                    <a:pt x="728" y="53"/>
                  </a:lnTo>
                  <a:lnTo>
                    <a:pt x="834" y="75"/>
                  </a:lnTo>
                  <a:lnTo>
                    <a:pt x="918" y="138"/>
                  </a:lnTo>
                  <a:lnTo>
                    <a:pt x="960" y="234"/>
                  </a:lnTo>
                  <a:lnTo>
                    <a:pt x="981" y="362"/>
                  </a:lnTo>
                  <a:lnTo>
                    <a:pt x="981" y="458"/>
                  </a:lnTo>
                  <a:lnTo>
                    <a:pt x="1023" y="458"/>
                  </a:lnTo>
                  <a:lnTo>
                    <a:pt x="1023" y="447"/>
                  </a:lnTo>
                  <a:lnTo>
                    <a:pt x="1034" y="426"/>
                  </a:lnTo>
                  <a:lnTo>
                    <a:pt x="1129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49" name="Freeform 29"/>
            <p:cNvSpPr>
              <a:spLocks/>
            </p:cNvSpPr>
            <p:nvPr/>
          </p:nvSpPr>
          <p:spPr bwMode="auto">
            <a:xfrm>
              <a:off x="13070" y="4301"/>
              <a:ext cx="369" cy="1618"/>
            </a:xfrm>
            <a:custGeom>
              <a:avLst/>
              <a:gdLst/>
              <a:ahLst/>
              <a:cxnLst>
                <a:cxn ang="0">
                  <a:pos x="369" y="1596"/>
                </a:cxn>
                <a:cxn ang="0">
                  <a:pos x="369" y="1586"/>
                </a:cxn>
                <a:cxn ang="0">
                  <a:pos x="359" y="1586"/>
                </a:cxn>
                <a:cxn ang="0">
                  <a:pos x="348" y="1564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9" y="31"/>
                </a:cxn>
                <a:cxn ang="0">
                  <a:pos x="369" y="31"/>
                </a:cxn>
                <a:cxn ang="0">
                  <a:pos x="369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8" y="202"/>
                </a:cxn>
                <a:cxn ang="0">
                  <a:pos x="106" y="319"/>
                </a:cxn>
                <a:cxn ang="0">
                  <a:pos x="42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2" y="1128"/>
                </a:cxn>
                <a:cxn ang="0">
                  <a:pos x="106" y="1309"/>
                </a:cxn>
                <a:cxn ang="0">
                  <a:pos x="169" y="1415"/>
                </a:cxn>
                <a:cxn ang="0">
                  <a:pos x="232" y="1501"/>
                </a:cxn>
                <a:cxn ang="0">
                  <a:pos x="285" y="1564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69" y="1618"/>
                </a:cxn>
                <a:cxn ang="0">
                  <a:pos x="369" y="1596"/>
                </a:cxn>
              </a:cxnLst>
              <a:rect l="0" t="0" r="r" b="b"/>
              <a:pathLst>
                <a:path w="369" h="1618">
                  <a:moveTo>
                    <a:pt x="369" y="1596"/>
                  </a:moveTo>
                  <a:lnTo>
                    <a:pt x="369" y="1586"/>
                  </a:lnTo>
                  <a:lnTo>
                    <a:pt x="359" y="1586"/>
                  </a:lnTo>
                  <a:lnTo>
                    <a:pt x="348" y="1564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9" y="31"/>
                  </a:lnTo>
                  <a:lnTo>
                    <a:pt x="369" y="31"/>
                  </a:lnTo>
                  <a:lnTo>
                    <a:pt x="369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8" y="202"/>
                  </a:lnTo>
                  <a:lnTo>
                    <a:pt x="106" y="319"/>
                  </a:lnTo>
                  <a:lnTo>
                    <a:pt x="42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2" y="1128"/>
                  </a:lnTo>
                  <a:lnTo>
                    <a:pt x="106" y="1309"/>
                  </a:lnTo>
                  <a:lnTo>
                    <a:pt x="169" y="1415"/>
                  </a:lnTo>
                  <a:lnTo>
                    <a:pt x="232" y="1501"/>
                  </a:lnTo>
                  <a:lnTo>
                    <a:pt x="285" y="1564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69" y="1618"/>
                  </a:lnTo>
                  <a:lnTo>
                    <a:pt x="369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0" name="Freeform 30"/>
            <p:cNvSpPr>
              <a:spLocks/>
            </p:cNvSpPr>
            <p:nvPr/>
          </p:nvSpPr>
          <p:spPr bwMode="auto">
            <a:xfrm>
              <a:off x="13576" y="4801"/>
              <a:ext cx="654" cy="734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5" y="713"/>
                </a:cxn>
                <a:cxn ang="0">
                  <a:pos x="117" y="724"/>
                </a:cxn>
                <a:cxn ang="0">
                  <a:pos x="148" y="734"/>
                </a:cxn>
                <a:cxn ang="0">
                  <a:pos x="201" y="660"/>
                </a:cxn>
                <a:cxn ang="0">
                  <a:pos x="233" y="532"/>
                </a:cxn>
                <a:cxn ang="0">
                  <a:pos x="254" y="426"/>
                </a:cxn>
                <a:cxn ang="0">
                  <a:pos x="285" y="287"/>
                </a:cxn>
                <a:cxn ang="0">
                  <a:pos x="317" y="213"/>
                </a:cxn>
                <a:cxn ang="0">
                  <a:pos x="338" y="160"/>
                </a:cxn>
                <a:cxn ang="0">
                  <a:pos x="380" y="106"/>
                </a:cxn>
                <a:cxn ang="0">
                  <a:pos x="401" y="74"/>
                </a:cxn>
                <a:cxn ang="0">
                  <a:pos x="517" y="32"/>
                </a:cxn>
                <a:cxn ang="0">
                  <a:pos x="570" y="42"/>
                </a:cxn>
                <a:cxn ang="0">
                  <a:pos x="591" y="53"/>
                </a:cxn>
                <a:cxn ang="0">
                  <a:pos x="528" y="85"/>
                </a:cxn>
                <a:cxn ang="0">
                  <a:pos x="507" y="170"/>
                </a:cxn>
                <a:cxn ang="0">
                  <a:pos x="538" y="191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2" y="21"/>
                </a:cxn>
                <a:cxn ang="0">
                  <a:pos x="517" y="0"/>
                </a:cxn>
                <a:cxn ang="0">
                  <a:pos x="359" y="74"/>
                </a:cxn>
                <a:cxn ang="0">
                  <a:pos x="306" y="85"/>
                </a:cxn>
                <a:cxn ang="0">
                  <a:pos x="254" y="21"/>
                </a:cxn>
                <a:cxn ang="0">
                  <a:pos x="138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1" y="234"/>
                </a:cxn>
                <a:cxn ang="0">
                  <a:pos x="0" y="255"/>
                </a:cxn>
                <a:cxn ang="0">
                  <a:pos x="32" y="266"/>
                </a:cxn>
                <a:cxn ang="0">
                  <a:pos x="43" y="245"/>
                </a:cxn>
                <a:cxn ang="0">
                  <a:pos x="85" y="128"/>
                </a:cxn>
                <a:cxn ang="0">
                  <a:pos x="169" y="32"/>
                </a:cxn>
                <a:cxn ang="0">
                  <a:pos x="201" y="42"/>
                </a:cxn>
                <a:cxn ang="0">
                  <a:pos x="211" y="74"/>
                </a:cxn>
                <a:cxn ang="0">
                  <a:pos x="222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4">
                  <a:moveTo>
                    <a:pt x="95" y="617"/>
                  </a:moveTo>
                  <a:lnTo>
                    <a:pt x="95" y="639"/>
                  </a:lnTo>
                  <a:lnTo>
                    <a:pt x="85" y="660"/>
                  </a:lnTo>
                  <a:lnTo>
                    <a:pt x="85" y="713"/>
                  </a:lnTo>
                  <a:lnTo>
                    <a:pt x="95" y="724"/>
                  </a:lnTo>
                  <a:lnTo>
                    <a:pt x="117" y="724"/>
                  </a:lnTo>
                  <a:lnTo>
                    <a:pt x="127" y="734"/>
                  </a:lnTo>
                  <a:lnTo>
                    <a:pt x="148" y="734"/>
                  </a:lnTo>
                  <a:lnTo>
                    <a:pt x="180" y="702"/>
                  </a:lnTo>
                  <a:lnTo>
                    <a:pt x="201" y="660"/>
                  </a:lnTo>
                  <a:lnTo>
                    <a:pt x="211" y="596"/>
                  </a:lnTo>
                  <a:lnTo>
                    <a:pt x="233" y="532"/>
                  </a:lnTo>
                  <a:lnTo>
                    <a:pt x="243" y="468"/>
                  </a:lnTo>
                  <a:lnTo>
                    <a:pt x="254" y="426"/>
                  </a:lnTo>
                  <a:lnTo>
                    <a:pt x="275" y="362"/>
                  </a:lnTo>
                  <a:lnTo>
                    <a:pt x="285" y="287"/>
                  </a:lnTo>
                  <a:lnTo>
                    <a:pt x="306" y="223"/>
                  </a:lnTo>
                  <a:lnTo>
                    <a:pt x="317" y="213"/>
                  </a:lnTo>
                  <a:lnTo>
                    <a:pt x="327" y="181"/>
                  </a:lnTo>
                  <a:lnTo>
                    <a:pt x="338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1" y="85"/>
                  </a:lnTo>
                  <a:lnTo>
                    <a:pt x="401" y="74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9" y="32"/>
                  </a:lnTo>
                  <a:lnTo>
                    <a:pt x="570" y="42"/>
                  </a:lnTo>
                  <a:lnTo>
                    <a:pt x="581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8" y="85"/>
                  </a:lnTo>
                  <a:lnTo>
                    <a:pt x="507" y="149"/>
                  </a:lnTo>
                  <a:lnTo>
                    <a:pt x="507" y="170"/>
                  </a:lnTo>
                  <a:lnTo>
                    <a:pt x="517" y="181"/>
                  </a:lnTo>
                  <a:lnTo>
                    <a:pt x="538" y="191"/>
                  </a:lnTo>
                  <a:lnTo>
                    <a:pt x="570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2"/>
                  </a:lnTo>
                  <a:lnTo>
                    <a:pt x="602" y="21"/>
                  </a:lnTo>
                  <a:lnTo>
                    <a:pt x="570" y="10"/>
                  </a:lnTo>
                  <a:lnTo>
                    <a:pt x="517" y="0"/>
                  </a:lnTo>
                  <a:lnTo>
                    <a:pt x="433" y="21"/>
                  </a:lnTo>
                  <a:lnTo>
                    <a:pt x="359" y="74"/>
                  </a:lnTo>
                  <a:lnTo>
                    <a:pt x="317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4" y="21"/>
                  </a:lnTo>
                  <a:lnTo>
                    <a:pt x="169" y="0"/>
                  </a:lnTo>
                  <a:lnTo>
                    <a:pt x="138" y="0"/>
                  </a:lnTo>
                  <a:lnTo>
                    <a:pt x="117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1" y="223"/>
                  </a:lnTo>
                  <a:lnTo>
                    <a:pt x="11" y="234"/>
                  </a:lnTo>
                  <a:lnTo>
                    <a:pt x="0" y="245"/>
                  </a:lnTo>
                  <a:lnTo>
                    <a:pt x="0" y="255"/>
                  </a:lnTo>
                  <a:lnTo>
                    <a:pt x="11" y="266"/>
                  </a:lnTo>
                  <a:lnTo>
                    <a:pt x="32" y="266"/>
                  </a:lnTo>
                  <a:lnTo>
                    <a:pt x="43" y="255"/>
                  </a:lnTo>
                  <a:lnTo>
                    <a:pt x="43" y="245"/>
                  </a:lnTo>
                  <a:lnTo>
                    <a:pt x="53" y="223"/>
                  </a:lnTo>
                  <a:lnTo>
                    <a:pt x="85" y="128"/>
                  </a:lnTo>
                  <a:lnTo>
                    <a:pt x="117" y="64"/>
                  </a:lnTo>
                  <a:lnTo>
                    <a:pt x="169" y="32"/>
                  </a:lnTo>
                  <a:lnTo>
                    <a:pt x="180" y="32"/>
                  </a:lnTo>
                  <a:lnTo>
                    <a:pt x="201" y="42"/>
                  </a:lnTo>
                  <a:lnTo>
                    <a:pt x="211" y="53"/>
                  </a:lnTo>
                  <a:lnTo>
                    <a:pt x="211" y="74"/>
                  </a:lnTo>
                  <a:lnTo>
                    <a:pt x="222" y="106"/>
                  </a:lnTo>
                  <a:lnTo>
                    <a:pt x="222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1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1" name="Freeform 31"/>
            <p:cNvSpPr>
              <a:spLocks/>
            </p:cNvSpPr>
            <p:nvPr/>
          </p:nvSpPr>
          <p:spPr bwMode="auto">
            <a:xfrm>
              <a:off x="14389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3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3" y="1021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4"/>
                </a:cxn>
                <a:cxn ang="0">
                  <a:pos x="137" y="1501"/>
                </a:cxn>
                <a:cxn ang="0">
                  <a:pos x="200" y="1415"/>
                </a:cxn>
                <a:cxn ang="0">
                  <a:pos x="263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3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3" y="1021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4"/>
                  </a:lnTo>
                  <a:lnTo>
                    <a:pt x="137" y="1501"/>
                  </a:lnTo>
                  <a:lnTo>
                    <a:pt x="200" y="1415"/>
                  </a:lnTo>
                  <a:lnTo>
                    <a:pt x="263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2" name="Freeform 32"/>
            <p:cNvSpPr>
              <a:spLocks/>
            </p:cNvSpPr>
            <p:nvPr/>
          </p:nvSpPr>
          <p:spPr bwMode="auto">
            <a:xfrm>
              <a:off x="15549" y="4301"/>
              <a:ext cx="63" cy="1618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63" y="31"/>
                </a:cxn>
                <a:cxn ang="0">
                  <a:pos x="52" y="10"/>
                </a:cxn>
                <a:cxn ang="0">
                  <a:pos x="31" y="0"/>
                </a:cxn>
                <a:cxn ang="0">
                  <a:pos x="21" y="0"/>
                </a:cxn>
                <a:cxn ang="0">
                  <a:pos x="10" y="10"/>
                </a:cxn>
                <a:cxn ang="0">
                  <a:pos x="0" y="31"/>
                </a:cxn>
                <a:cxn ang="0">
                  <a:pos x="0" y="1596"/>
                </a:cxn>
                <a:cxn ang="0">
                  <a:pos x="21" y="1618"/>
                </a:cxn>
                <a:cxn ang="0">
                  <a:pos x="52" y="1618"/>
                </a:cxn>
                <a:cxn ang="0">
                  <a:pos x="52" y="1607"/>
                </a:cxn>
                <a:cxn ang="0">
                  <a:pos x="63" y="1596"/>
                </a:cxn>
                <a:cxn ang="0">
                  <a:pos x="63" y="1564"/>
                </a:cxn>
                <a:cxn ang="0">
                  <a:pos x="63" y="53"/>
                </a:cxn>
              </a:cxnLst>
              <a:rect l="0" t="0" r="r" b="b"/>
              <a:pathLst>
                <a:path w="63" h="1618">
                  <a:moveTo>
                    <a:pt x="63" y="53"/>
                  </a:moveTo>
                  <a:lnTo>
                    <a:pt x="63" y="31"/>
                  </a:lnTo>
                  <a:lnTo>
                    <a:pt x="52" y="10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10"/>
                  </a:lnTo>
                  <a:lnTo>
                    <a:pt x="0" y="31"/>
                  </a:lnTo>
                  <a:lnTo>
                    <a:pt x="0" y="1596"/>
                  </a:lnTo>
                  <a:lnTo>
                    <a:pt x="21" y="1618"/>
                  </a:lnTo>
                  <a:lnTo>
                    <a:pt x="52" y="1618"/>
                  </a:lnTo>
                  <a:lnTo>
                    <a:pt x="52" y="1607"/>
                  </a:lnTo>
                  <a:lnTo>
                    <a:pt x="63" y="1596"/>
                  </a:lnTo>
                  <a:lnTo>
                    <a:pt x="63" y="156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3" name="Freeform 33"/>
            <p:cNvSpPr>
              <a:spLocks noEditPoints="1"/>
            </p:cNvSpPr>
            <p:nvPr/>
          </p:nvSpPr>
          <p:spPr bwMode="auto">
            <a:xfrm>
              <a:off x="16298" y="4364"/>
              <a:ext cx="1096" cy="1150"/>
            </a:xfrm>
            <a:custGeom>
              <a:avLst/>
              <a:gdLst/>
              <a:ahLst/>
              <a:cxnLst>
                <a:cxn ang="0">
                  <a:pos x="232" y="969"/>
                </a:cxn>
                <a:cxn ang="0">
                  <a:pos x="168" y="1044"/>
                </a:cxn>
                <a:cxn ang="0">
                  <a:pos x="105" y="1086"/>
                </a:cxn>
                <a:cxn ang="0">
                  <a:pos x="31" y="1097"/>
                </a:cxn>
                <a:cxn ang="0">
                  <a:pos x="21" y="1097"/>
                </a:cxn>
                <a:cxn ang="0">
                  <a:pos x="10" y="1108"/>
                </a:cxn>
                <a:cxn ang="0">
                  <a:pos x="10" y="1118"/>
                </a:cxn>
                <a:cxn ang="0">
                  <a:pos x="0" y="1129"/>
                </a:cxn>
                <a:cxn ang="0">
                  <a:pos x="21" y="1150"/>
                </a:cxn>
                <a:cxn ang="0">
                  <a:pos x="337" y="1150"/>
                </a:cxn>
                <a:cxn ang="0">
                  <a:pos x="348" y="1139"/>
                </a:cxn>
                <a:cxn ang="0">
                  <a:pos x="348" y="1108"/>
                </a:cxn>
                <a:cxn ang="0">
                  <a:pos x="337" y="1108"/>
                </a:cxn>
                <a:cxn ang="0">
                  <a:pos x="337" y="1097"/>
                </a:cxn>
                <a:cxn ang="0">
                  <a:pos x="305" y="1097"/>
                </a:cxn>
                <a:cxn ang="0">
                  <a:pos x="263" y="1076"/>
                </a:cxn>
                <a:cxn ang="0">
                  <a:pos x="253" y="1065"/>
                </a:cxn>
                <a:cxn ang="0">
                  <a:pos x="253" y="1012"/>
                </a:cxn>
                <a:cxn ang="0">
                  <a:pos x="274" y="980"/>
                </a:cxn>
                <a:cxn ang="0">
                  <a:pos x="284" y="969"/>
                </a:cxn>
                <a:cxn ang="0">
                  <a:pos x="284" y="958"/>
                </a:cxn>
                <a:cxn ang="0">
                  <a:pos x="305" y="927"/>
                </a:cxn>
                <a:cxn ang="0">
                  <a:pos x="337" y="873"/>
                </a:cxn>
                <a:cxn ang="0">
                  <a:pos x="390" y="777"/>
                </a:cxn>
                <a:cxn ang="0">
                  <a:pos x="791" y="777"/>
                </a:cxn>
                <a:cxn ang="0">
                  <a:pos x="801" y="831"/>
                </a:cxn>
                <a:cxn ang="0">
                  <a:pos x="822" y="1001"/>
                </a:cxn>
                <a:cxn ang="0">
                  <a:pos x="822" y="1065"/>
                </a:cxn>
                <a:cxn ang="0">
                  <a:pos x="801" y="1076"/>
                </a:cxn>
                <a:cxn ang="0">
                  <a:pos x="791" y="1086"/>
                </a:cxn>
                <a:cxn ang="0">
                  <a:pos x="769" y="1097"/>
                </a:cxn>
                <a:cxn ang="0">
                  <a:pos x="696" y="1097"/>
                </a:cxn>
                <a:cxn ang="0">
                  <a:pos x="675" y="1108"/>
                </a:cxn>
                <a:cxn ang="0">
                  <a:pos x="675" y="1118"/>
                </a:cxn>
                <a:cxn ang="0">
                  <a:pos x="664" y="1129"/>
                </a:cxn>
                <a:cxn ang="0">
                  <a:pos x="664" y="1139"/>
                </a:cxn>
                <a:cxn ang="0">
                  <a:pos x="675" y="1150"/>
                </a:cxn>
                <a:cxn ang="0">
                  <a:pos x="1086" y="1150"/>
                </a:cxn>
                <a:cxn ang="0">
                  <a:pos x="1096" y="1139"/>
                </a:cxn>
                <a:cxn ang="0">
                  <a:pos x="1096" y="1108"/>
                </a:cxn>
                <a:cxn ang="0">
                  <a:pos x="1086" y="1108"/>
                </a:cxn>
                <a:cxn ang="0">
                  <a:pos x="1075" y="1097"/>
                </a:cxn>
                <a:cxn ang="0">
                  <a:pos x="991" y="1097"/>
                </a:cxn>
                <a:cxn ang="0">
                  <a:pos x="959" y="1065"/>
                </a:cxn>
                <a:cxn ang="0">
                  <a:pos x="959" y="1044"/>
                </a:cxn>
                <a:cxn ang="0">
                  <a:pos x="864" y="32"/>
                </a:cxn>
                <a:cxn ang="0">
                  <a:pos x="864" y="11"/>
                </a:cxn>
                <a:cxn ang="0">
                  <a:pos x="854" y="0"/>
                </a:cxn>
                <a:cxn ang="0">
                  <a:pos x="801" y="0"/>
                </a:cxn>
                <a:cxn ang="0">
                  <a:pos x="801" y="11"/>
                </a:cxn>
                <a:cxn ang="0">
                  <a:pos x="791" y="22"/>
                </a:cxn>
                <a:cxn ang="0">
                  <a:pos x="232" y="969"/>
                </a:cxn>
                <a:cxn ang="0">
                  <a:pos x="421" y="724"/>
                </a:cxn>
                <a:cxn ang="0">
                  <a:pos x="738" y="192"/>
                </a:cxn>
                <a:cxn ang="0">
                  <a:pos x="791" y="724"/>
                </a:cxn>
                <a:cxn ang="0">
                  <a:pos x="421" y="724"/>
                </a:cxn>
              </a:cxnLst>
              <a:rect l="0" t="0" r="r" b="b"/>
              <a:pathLst>
                <a:path w="1096" h="1150">
                  <a:moveTo>
                    <a:pt x="232" y="969"/>
                  </a:moveTo>
                  <a:lnTo>
                    <a:pt x="168" y="1044"/>
                  </a:lnTo>
                  <a:lnTo>
                    <a:pt x="105" y="1086"/>
                  </a:lnTo>
                  <a:lnTo>
                    <a:pt x="31" y="1097"/>
                  </a:lnTo>
                  <a:lnTo>
                    <a:pt x="21" y="1097"/>
                  </a:lnTo>
                  <a:lnTo>
                    <a:pt x="10" y="1108"/>
                  </a:lnTo>
                  <a:lnTo>
                    <a:pt x="10" y="1118"/>
                  </a:lnTo>
                  <a:lnTo>
                    <a:pt x="0" y="1129"/>
                  </a:lnTo>
                  <a:lnTo>
                    <a:pt x="21" y="1150"/>
                  </a:lnTo>
                  <a:lnTo>
                    <a:pt x="337" y="1150"/>
                  </a:lnTo>
                  <a:lnTo>
                    <a:pt x="348" y="1139"/>
                  </a:lnTo>
                  <a:lnTo>
                    <a:pt x="348" y="1108"/>
                  </a:lnTo>
                  <a:lnTo>
                    <a:pt x="337" y="1108"/>
                  </a:lnTo>
                  <a:lnTo>
                    <a:pt x="337" y="1097"/>
                  </a:lnTo>
                  <a:lnTo>
                    <a:pt x="305" y="1097"/>
                  </a:lnTo>
                  <a:lnTo>
                    <a:pt x="263" y="1076"/>
                  </a:lnTo>
                  <a:lnTo>
                    <a:pt x="253" y="1065"/>
                  </a:lnTo>
                  <a:lnTo>
                    <a:pt x="253" y="1012"/>
                  </a:lnTo>
                  <a:lnTo>
                    <a:pt x="274" y="980"/>
                  </a:lnTo>
                  <a:lnTo>
                    <a:pt x="284" y="969"/>
                  </a:lnTo>
                  <a:lnTo>
                    <a:pt x="284" y="958"/>
                  </a:lnTo>
                  <a:lnTo>
                    <a:pt x="305" y="927"/>
                  </a:lnTo>
                  <a:lnTo>
                    <a:pt x="337" y="873"/>
                  </a:lnTo>
                  <a:lnTo>
                    <a:pt x="390" y="777"/>
                  </a:lnTo>
                  <a:lnTo>
                    <a:pt x="791" y="777"/>
                  </a:lnTo>
                  <a:lnTo>
                    <a:pt x="801" y="831"/>
                  </a:lnTo>
                  <a:lnTo>
                    <a:pt x="822" y="1001"/>
                  </a:lnTo>
                  <a:lnTo>
                    <a:pt x="822" y="1065"/>
                  </a:lnTo>
                  <a:lnTo>
                    <a:pt x="801" y="1076"/>
                  </a:lnTo>
                  <a:lnTo>
                    <a:pt x="791" y="1086"/>
                  </a:lnTo>
                  <a:lnTo>
                    <a:pt x="769" y="1097"/>
                  </a:lnTo>
                  <a:lnTo>
                    <a:pt x="696" y="1097"/>
                  </a:lnTo>
                  <a:lnTo>
                    <a:pt x="675" y="1108"/>
                  </a:lnTo>
                  <a:lnTo>
                    <a:pt x="675" y="1118"/>
                  </a:lnTo>
                  <a:lnTo>
                    <a:pt x="664" y="1129"/>
                  </a:lnTo>
                  <a:lnTo>
                    <a:pt x="664" y="1139"/>
                  </a:lnTo>
                  <a:lnTo>
                    <a:pt x="675" y="1150"/>
                  </a:lnTo>
                  <a:lnTo>
                    <a:pt x="1086" y="1150"/>
                  </a:lnTo>
                  <a:lnTo>
                    <a:pt x="1096" y="1139"/>
                  </a:lnTo>
                  <a:lnTo>
                    <a:pt x="1096" y="1108"/>
                  </a:lnTo>
                  <a:lnTo>
                    <a:pt x="1086" y="1108"/>
                  </a:lnTo>
                  <a:lnTo>
                    <a:pt x="1075" y="1097"/>
                  </a:lnTo>
                  <a:lnTo>
                    <a:pt x="991" y="1097"/>
                  </a:lnTo>
                  <a:lnTo>
                    <a:pt x="959" y="1065"/>
                  </a:lnTo>
                  <a:lnTo>
                    <a:pt x="959" y="1044"/>
                  </a:lnTo>
                  <a:lnTo>
                    <a:pt x="864" y="32"/>
                  </a:lnTo>
                  <a:lnTo>
                    <a:pt x="864" y="11"/>
                  </a:lnTo>
                  <a:lnTo>
                    <a:pt x="854" y="0"/>
                  </a:lnTo>
                  <a:lnTo>
                    <a:pt x="801" y="0"/>
                  </a:lnTo>
                  <a:lnTo>
                    <a:pt x="801" y="11"/>
                  </a:lnTo>
                  <a:lnTo>
                    <a:pt x="791" y="22"/>
                  </a:lnTo>
                  <a:lnTo>
                    <a:pt x="232" y="969"/>
                  </a:lnTo>
                  <a:close/>
                  <a:moveTo>
                    <a:pt x="421" y="724"/>
                  </a:moveTo>
                  <a:lnTo>
                    <a:pt x="738" y="192"/>
                  </a:lnTo>
                  <a:lnTo>
                    <a:pt x="791" y="724"/>
                  </a:lnTo>
                  <a:lnTo>
                    <a:pt x="421" y="7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4" name="Freeform 34"/>
            <p:cNvSpPr>
              <a:spLocks/>
            </p:cNvSpPr>
            <p:nvPr/>
          </p:nvSpPr>
          <p:spPr bwMode="auto">
            <a:xfrm>
              <a:off x="17605" y="4301"/>
              <a:ext cx="370" cy="1618"/>
            </a:xfrm>
            <a:custGeom>
              <a:avLst/>
              <a:gdLst/>
              <a:ahLst/>
              <a:cxnLst>
                <a:cxn ang="0">
                  <a:pos x="370" y="1596"/>
                </a:cxn>
                <a:cxn ang="0">
                  <a:pos x="370" y="1586"/>
                </a:cxn>
                <a:cxn ang="0">
                  <a:pos x="359" y="1586"/>
                </a:cxn>
                <a:cxn ang="0">
                  <a:pos x="348" y="1564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9" y="31"/>
                </a:cxn>
                <a:cxn ang="0">
                  <a:pos x="370" y="31"/>
                </a:cxn>
                <a:cxn ang="0">
                  <a:pos x="370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9" y="202"/>
                </a:cxn>
                <a:cxn ang="0">
                  <a:pos x="106" y="319"/>
                </a:cxn>
                <a:cxn ang="0">
                  <a:pos x="43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3" y="1128"/>
                </a:cxn>
                <a:cxn ang="0">
                  <a:pos x="106" y="1309"/>
                </a:cxn>
                <a:cxn ang="0">
                  <a:pos x="169" y="1415"/>
                </a:cxn>
                <a:cxn ang="0">
                  <a:pos x="232" y="1501"/>
                </a:cxn>
                <a:cxn ang="0">
                  <a:pos x="285" y="1564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70" y="1618"/>
                </a:cxn>
                <a:cxn ang="0">
                  <a:pos x="370" y="1596"/>
                </a:cxn>
              </a:cxnLst>
              <a:rect l="0" t="0" r="r" b="b"/>
              <a:pathLst>
                <a:path w="370" h="1618">
                  <a:moveTo>
                    <a:pt x="370" y="1596"/>
                  </a:moveTo>
                  <a:lnTo>
                    <a:pt x="370" y="1586"/>
                  </a:lnTo>
                  <a:lnTo>
                    <a:pt x="359" y="1586"/>
                  </a:lnTo>
                  <a:lnTo>
                    <a:pt x="348" y="1564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9" y="31"/>
                  </a:lnTo>
                  <a:lnTo>
                    <a:pt x="370" y="31"/>
                  </a:lnTo>
                  <a:lnTo>
                    <a:pt x="370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9" y="202"/>
                  </a:lnTo>
                  <a:lnTo>
                    <a:pt x="106" y="319"/>
                  </a:lnTo>
                  <a:lnTo>
                    <a:pt x="43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3" y="1128"/>
                  </a:lnTo>
                  <a:lnTo>
                    <a:pt x="106" y="1309"/>
                  </a:lnTo>
                  <a:lnTo>
                    <a:pt x="169" y="1415"/>
                  </a:lnTo>
                  <a:lnTo>
                    <a:pt x="232" y="1501"/>
                  </a:lnTo>
                  <a:lnTo>
                    <a:pt x="285" y="1564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70" y="1618"/>
                  </a:lnTo>
                  <a:lnTo>
                    <a:pt x="370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5" name="Freeform 35"/>
            <p:cNvSpPr>
              <a:spLocks/>
            </p:cNvSpPr>
            <p:nvPr/>
          </p:nvSpPr>
          <p:spPr bwMode="auto">
            <a:xfrm>
              <a:off x="18112" y="4801"/>
              <a:ext cx="801" cy="734"/>
            </a:xfrm>
            <a:custGeom>
              <a:avLst/>
              <a:gdLst/>
              <a:ahLst/>
              <a:cxnLst>
                <a:cxn ang="0">
                  <a:pos x="506" y="181"/>
                </a:cxn>
                <a:cxn ang="0">
                  <a:pos x="580" y="64"/>
                </a:cxn>
                <a:cxn ang="0">
                  <a:pos x="664" y="32"/>
                </a:cxn>
                <a:cxn ang="0">
                  <a:pos x="706" y="42"/>
                </a:cxn>
                <a:cxn ang="0">
                  <a:pos x="696" y="64"/>
                </a:cxn>
                <a:cxn ang="0">
                  <a:pos x="653" y="117"/>
                </a:cxn>
                <a:cxn ang="0">
                  <a:pos x="664" y="181"/>
                </a:cxn>
                <a:cxn ang="0">
                  <a:pos x="717" y="202"/>
                </a:cxn>
                <a:cxn ang="0">
                  <a:pos x="759" y="191"/>
                </a:cxn>
                <a:cxn ang="0">
                  <a:pos x="801" y="106"/>
                </a:cxn>
                <a:cxn ang="0">
                  <a:pos x="780" y="53"/>
                </a:cxn>
                <a:cxn ang="0">
                  <a:pos x="727" y="10"/>
                </a:cxn>
                <a:cxn ang="0">
                  <a:pos x="675" y="0"/>
                </a:cxn>
                <a:cxn ang="0">
                  <a:pos x="569" y="21"/>
                </a:cxn>
                <a:cxn ang="0">
                  <a:pos x="485" y="128"/>
                </a:cxn>
                <a:cxn ang="0">
                  <a:pos x="400" y="21"/>
                </a:cxn>
                <a:cxn ang="0">
                  <a:pos x="305" y="0"/>
                </a:cxn>
                <a:cxn ang="0">
                  <a:pos x="147" y="74"/>
                </a:cxn>
                <a:cxn ang="0">
                  <a:pos x="63" y="202"/>
                </a:cxn>
                <a:cxn ang="0">
                  <a:pos x="52" y="255"/>
                </a:cxn>
                <a:cxn ang="0">
                  <a:pos x="84" y="266"/>
                </a:cxn>
                <a:cxn ang="0">
                  <a:pos x="200" y="74"/>
                </a:cxn>
                <a:cxn ang="0">
                  <a:pos x="305" y="32"/>
                </a:cxn>
                <a:cxn ang="0">
                  <a:pos x="358" y="53"/>
                </a:cxn>
                <a:cxn ang="0">
                  <a:pos x="390" y="106"/>
                </a:cxn>
                <a:cxn ang="0">
                  <a:pos x="369" y="266"/>
                </a:cxn>
                <a:cxn ang="0">
                  <a:pos x="305" y="532"/>
                </a:cxn>
                <a:cxn ang="0">
                  <a:pos x="263" y="628"/>
                </a:cxn>
                <a:cxn ang="0">
                  <a:pos x="200" y="692"/>
                </a:cxn>
                <a:cxn ang="0">
                  <a:pos x="73" y="671"/>
                </a:cxn>
                <a:cxn ang="0">
                  <a:pos x="126" y="649"/>
                </a:cxn>
                <a:cxn ang="0">
                  <a:pos x="147" y="564"/>
                </a:cxn>
                <a:cxn ang="0">
                  <a:pos x="105" y="532"/>
                </a:cxn>
                <a:cxn ang="0">
                  <a:pos x="63" y="543"/>
                </a:cxn>
                <a:cxn ang="0">
                  <a:pos x="10" y="585"/>
                </a:cxn>
                <a:cxn ang="0">
                  <a:pos x="10" y="660"/>
                </a:cxn>
                <a:cxn ang="0">
                  <a:pos x="84" y="724"/>
                </a:cxn>
                <a:cxn ang="0">
                  <a:pos x="158" y="734"/>
                </a:cxn>
                <a:cxn ang="0">
                  <a:pos x="232" y="713"/>
                </a:cxn>
                <a:cxn ang="0">
                  <a:pos x="316" y="617"/>
                </a:cxn>
                <a:cxn ang="0">
                  <a:pos x="337" y="639"/>
                </a:cxn>
                <a:cxn ang="0">
                  <a:pos x="379" y="692"/>
                </a:cxn>
                <a:cxn ang="0">
                  <a:pos x="495" y="734"/>
                </a:cxn>
                <a:cxn ang="0">
                  <a:pos x="653" y="660"/>
                </a:cxn>
                <a:cxn ang="0">
                  <a:pos x="738" y="521"/>
                </a:cxn>
                <a:cxn ang="0">
                  <a:pos x="748" y="468"/>
                </a:cxn>
                <a:cxn ang="0">
                  <a:pos x="717" y="479"/>
                </a:cxn>
                <a:cxn ang="0">
                  <a:pos x="664" y="585"/>
                </a:cxn>
                <a:cxn ang="0">
                  <a:pos x="548" y="692"/>
                </a:cxn>
                <a:cxn ang="0">
                  <a:pos x="443" y="681"/>
                </a:cxn>
                <a:cxn ang="0">
                  <a:pos x="411" y="564"/>
                </a:cxn>
                <a:cxn ang="0">
                  <a:pos x="421" y="490"/>
                </a:cxn>
                <a:cxn ang="0">
                  <a:pos x="495" y="223"/>
                </a:cxn>
              </a:cxnLst>
              <a:rect l="0" t="0" r="r" b="b"/>
              <a:pathLst>
                <a:path w="801" h="734">
                  <a:moveTo>
                    <a:pt x="495" y="223"/>
                  </a:moveTo>
                  <a:lnTo>
                    <a:pt x="506" y="181"/>
                  </a:lnTo>
                  <a:lnTo>
                    <a:pt x="537" y="117"/>
                  </a:lnTo>
                  <a:lnTo>
                    <a:pt x="580" y="64"/>
                  </a:lnTo>
                  <a:lnTo>
                    <a:pt x="653" y="32"/>
                  </a:lnTo>
                  <a:lnTo>
                    <a:pt x="664" y="32"/>
                  </a:lnTo>
                  <a:lnTo>
                    <a:pt x="685" y="42"/>
                  </a:lnTo>
                  <a:lnTo>
                    <a:pt x="706" y="42"/>
                  </a:lnTo>
                  <a:lnTo>
                    <a:pt x="727" y="53"/>
                  </a:lnTo>
                  <a:lnTo>
                    <a:pt x="696" y="64"/>
                  </a:lnTo>
                  <a:lnTo>
                    <a:pt x="675" y="85"/>
                  </a:lnTo>
                  <a:lnTo>
                    <a:pt x="653" y="117"/>
                  </a:lnTo>
                  <a:lnTo>
                    <a:pt x="653" y="170"/>
                  </a:lnTo>
                  <a:lnTo>
                    <a:pt x="664" y="181"/>
                  </a:lnTo>
                  <a:lnTo>
                    <a:pt x="685" y="191"/>
                  </a:lnTo>
                  <a:lnTo>
                    <a:pt x="717" y="202"/>
                  </a:lnTo>
                  <a:lnTo>
                    <a:pt x="738" y="202"/>
                  </a:lnTo>
                  <a:lnTo>
                    <a:pt x="759" y="191"/>
                  </a:lnTo>
                  <a:lnTo>
                    <a:pt x="780" y="170"/>
                  </a:lnTo>
                  <a:lnTo>
                    <a:pt x="801" y="106"/>
                  </a:lnTo>
                  <a:lnTo>
                    <a:pt x="791" y="74"/>
                  </a:lnTo>
                  <a:lnTo>
                    <a:pt x="780" y="53"/>
                  </a:lnTo>
                  <a:lnTo>
                    <a:pt x="759" y="32"/>
                  </a:lnTo>
                  <a:lnTo>
                    <a:pt x="727" y="10"/>
                  </a:lnTo>
                  <a:lnTo>
                    <a:pt x="706" y="10"/>
                  </a:lnTo>
                  <a:lnTo>
                    <a:pt x="675" y="0"/>
                  </a:lnTo>
                  <a:lnTo>
                    <a:pt x="653" y="0"/>
                  </a:lnTo>
                  <a:lnTo>
                    <a:pt x="569" y="21"/>
                  </a:lnTo>
                  <a:lnTo>
                    <a:pt x="516" y="74"/>
                  </a:lnTo>
                  <a:lnTo>
                    <a:pt x="485" y="128"/>
                  </a:lnTo>
                  <a:lnTo>
                    <a:pt x="443" y="64"/>
                  </a:lnTo>
                  <a:lnTo>
                    <a:pt x="400" y="21"/>
                  </a:lnTo>
                  <a:lnTo>
                    <a:pt x="348" y="0"/>
                  </a:lnTo>
                  <a:lnTo>
                    <a:pt x="305" y="0"/>
                  </a:lnTo>
                  <a:lnTo>
                    <a:pt x="221" y="21"/>
                  </a:lnTo>
                  <a:lnTo>
                    <a:pt x="147" y="74"/>
                  </a:lnTo>
                  <a:lnTo>
                    <a:pt x="94" y="149"/>
                  </a:lnTo>
                  <a:lnTo>
                    <a:pt x="63" y="202"/>
                  </a:lnTo>
                  <a:lnTo>
                    <a:pt x="52" y="245"/>
                  </a:lnTo>
                  <a:lnTo>
                    <a:pt x="52" y="255"/>
                  </a:lnTo>
                  <a:lnTo>
                    <a:pt x="63" y="266"/>
                  </a:lnTo>
                  <a:lnTo>
                    <a:pt x="84" y="266"/>
                  </a:lnTo>
                  <a:lnTo>
                    <a:pt x="147" y="138"/>
                  </a:lnTo>
                  <a:lnTo>
                    <a:pt x="200" y="74"/>
                  </a:lnTo>
                  <a:lnTo>
                    <a:pt x="263" y="42"/>
                  </a:lnTo>
                  <a:lnTo>
                    <a:pt x="305" y="32"/>
                  </a:lnTo>
                  <a:lnTo>
                    <a:pt x="316" y="32"/>
                  </a:lnTo>
                  <a:lnTo>
                    <a:pt x="358" y="53"/>
                  </a:lnTo>
                  <a:lnTo>
                    <a:pt x="369" y="64"/>
                  </a:lnTo>
                  <a:lnTo>
                    <a:pt x="390" y="106"/>
                  </a:lnTo>
                  <a:lnTo>
                    <a:pt x="390" y="191"/>
                  </a:lnTo>
                  <a:lnTo>
                    <a:pt x="369" y="266"/>
                  </a:lnTo>
                  <a:lnTo>
                    <a:pt x="348" y="383"/>
                  </a:lnTo>
                  <a:lnTo>
                    <a:pt x="305" y="532"/>
                  </a:lnTo>
                  <a:lnTo>
                    <a:pt x="284" y="585"/>
                  </a:lnTo>
                  <a:lnTo>
                    <a:pt x="263" y="628"/>
                  </a:lnTo>
                  <a:lnTo>
                    <a:pt x="232" y="671"/>
                  </a:lnTo>
                  <a:lnTo>
                    <a:pt x="200" y="692"/>
                  </a:lnTo>
                  <a:lnTo>
                    <a:pt x="105" y="692"/>
                  </a:lnTo>
                  <a:lnTo>
                    <a:pt x="73" y="671"/>
                  </a:lnTo>
                  <a:lnTo>
                    <a:pt x="105" y="660"/>
                  </a:lnTo>
                  <a:lnTo>
                    <a:pt x="126" y="649"/>
                  </a:lnTo>
                  <a:lnTo>
                    <a:pt x="147" y="617"/>
                  </a:lnTo>
                  <a:lnTo>
                    <a:pt x="147" y="564"/>
                  </a:lnTo>
                  <a:lnTo>
                    <a:pt x="126" y="543"/>
                  </a:lnTo>
                  <a:lnTo>
                    <a:pt x="105" y="532"/>
                  </a:lnTo>
                  <a:lnTo>
                    <a:pt x="94" y="532"/>
                  </a:lnTo>
                  <a:lnTo>
                    <a:pt x="63" y="543"/>
                  </a:lnTo>
                  <a:lnTo>
                    <a:pt x="21" y="553"/>
                  </a:lnTo>
                  <a:lnTo>
                    <a:pt x="10" y="585"/>
                  </a:lnTo>
                  <a:lnTo>
                    <a:pt x="0" y="628"/>
                  </a:lnTo>
                  <a:lnTo>
                    <a:pt x="10" y="660"/>
                  </a:lnTo>
                  <a:lnTo>
                    <a:pt x="21" y="681"/>
                  </a:lnTo>
                  <a:lnTo>
                    <a:pt x="84" y="724"/>
                  </a:lnTo>
                  <a:lnTo>
                    <a:pt x="116" y="724"/>
                  </a:lnTo>
                  <a:lnTo>
                    <a:pt x="158" y="734"/>
                  </a:lnTo>
                  <a:lnTo>
                    <a:pt x="200" y="724"/>
                  </a:lnTo>
                  <a:lnTo>
                    <a:pt x="232" y="713"/>
                  </a:lnTo>
                  <a:lnTo>
                    <a:pt x="305" y="639"/>
                  </a:lnTo>
                  <a:lnTo>
                    <a:pt x="316" y="617"/>
                  </a:lnTo>
                  <a:lnTo>
                    <a:pt x="326" y="607"/>
                  </a:lnTo>
                  <a:lnTo>
                    <a:pt x="337" y="639"/>
                  </a:lnTo>
                  <a:lnTo>
                    <a:pt x="358" y="671"/>
                  </a:lnTo>
                  <a:lnTo>
                    <a:pt x="379" y="692"/>
                  </a:lnTo>
                  <a:lnTo>
                    <a:pt x="411" y="713"/>
                  </a:lnTo>
                  <a:lnTo>
                    <a:pt x="495" y="734"/>
                  </a:lnTo>
                  <a:lnTo>
                    <a:pt x="580" y="713"/>
                  </a:lnTo>
                  <a:lnTo>
                    <a:pt x="653" y="660"/>
                  </a:lnTo>
                  <a:lnTo>
                    <a:pt x="706" y="585"/>
                  </a:lnTo>
                  <a:lnTo>
                    <a:pt x="738" y="521"/>
                  </a:lnTo>
                  <a:lnTo>
                    <a:pt x="748" y="479"/>
                  </a:lnTo>
                  <a:lnTo>
                    <a:pt x="748" y="468"/>
                  </a:lnTo>
                  <a:lnTo>
                    <a:pt x="717" y="468"/>
                  </a:lnTo>
                  <a:lnTo>
                    <a:pt x="717" y="479"/>
                  </a:lnTo>
                  <a:lnTo>
                    <a:pt x="706" y="479"/>
                  </a:lnTo>
                  <a:lnTo>
                    <a:pt x="664" y="585"/>
                  </a:lnTo>
                  <a:lnTo>
                    <a:pt x="601" y="649"/>
                  </a:lnTo>
                  <a:lnTo>
                    <a:pt x="548" y="692"/>
                  </a:lnTo>
                  <a:lnTo>
                    <a:pt x="464" y="692"/>
                  </a:lnTo>
                  <a:lnTo>
                    <a:pt x="443" y="681"/>
                  </a:lnTo>
                  <a:lnTo>
                    <a:pt x="411" y="617"/>
                  </a:lnTo>
                  <a:lnTo>
                    <a:pt x="411" y="564"/>
                  </a:lnTo>
                  <a:lnTo>
                    <a:pt x="421" y="532"/>
                  </a:lnTo>
                  <a:lnTo>
                    <a:pt x="421" y="490"/>
                  </a:lnTo>
                  <a:lnTo>
                    <a:pt x="432" y="447"/>
                  </a:lnTo>
                  <a:lnTo>
                    <a:pt x="495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6" name="Freeform 36"/>
            <p:cNvSpPr>
              <a:spLocks/>
            </p:cNvSpPr>
            <p:nvPr/>
          </p:nvSpPr>
          <p:spPr bwMode="auto">
            <a:xfrm>
              <a:off x="19082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4" y="1021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4"/>
                </a:cxn>
                <a:cxn ang="0">
                  <a:pos x="137" y="1501"/>
                </a:cxn>
                <a:cxn ang="0">
                  <a:pos x="200" y="1415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4" y="1021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4"/>
                  </a:lnTo>
                  <a:lnTo>
                    <a:pt x="137" y="1501"/>
                  </a:lnTo>
                  <a:lnTo>
                    <a:pt x="200" y="1415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7" name="Freeform 37"/>
            <p:cNvSpPr>
              <a:spLocks noEditPoints="1"/>
            </p:cNvSpPr>
            <p:nvPr/>
          </p:nvSpPr>
          <p:spPr bwMode="auto">
            <a:xfrm>
              <a:off x="19672" y="4418"/>
              <a:ext cx="1150" cy="1096"/>
            </a:xfrm>
            <a:custGeom>
              <a:avLst/>
              <a:gdLst/>
              <a:ahLst/>
              <a:cxnLst>
                <a:cxn ang="0">
                  <a:pos x="180" y="990"/>
                </a:cxn>
                <a:cxn ang="0">
                  <a:pos x="169" y="1022"/>
                </a:cxn>
                <a:cxn ang="0">
                  <a:pos x="32" y="1043"/>
                </a:cxn>
                <a:cxn ang="0">
                  <a:pos x="11" y="1064"/>
                </a:cxn>
                <a:cxn ang="0">
                  <a:pos x="0" y="1085"/>
                </a:cxn>
                <a:cxn ang="0">
                  <a:pos x="623" y="1096"/>
                </a:cxn>
                <a:cxn ang="0">
                  <a:pos x="886" y="1022"/>
                </a:cxn>
                <a:cxn ang="0">
                  <a:pos x="1034" y="841"/>
                </a:cxn>
                <a:cxn ang="0">
                  <a:pos x="1045" y="660"/>
                </a:cxn>
                <a:cxn ang="0">
                  <a:pos x="918" y="543"/>
                </a:cxn>
                <a:cxn ang="0">
                  <a:pos x="939" y="479"/>
                </a:cxn>
                <a:cxn ang="0">
                  <a:pos x="1118" y="330"/>
                </a:cxn>
                <a:cxn ang="0">
                  <a:pos x="1129" y="127"/>
                </a:cxn>
                <a:cxn ang="0">
                  <a:pos x="971" y="10"/>
                </a:cxn>
                <a:cxn ang="0">
                  <a:pos x="275" y="0"/>
                </a:cxn>
                <a:cxn ang="0">
                  <a:pos x="264" y="32"/>
                </a:cxn>
                <a:cxn ang="0">
                  <a:pos x="338" y="42"/>
                </a:cxn>
                <a:cxn ang="0">
                  <a:pos x="401" y="53"/>
                </a:cxn>
                <a:cxn ang="0">
                  <a:pos x="412" y="106"/>
                </a:cxn>
                <a:cxn ang="0">
                  <a:pos x="433" y="511"/>
                </a:cxn>
                <a:cxn ang="0">
                  <a:pos x="549" y="74"/>
                </a:cxn>
                <a:cxn ang="0">
                  <a:pos x="559" y="53"/>
                </a:cxn>
                <a:cxn ang="0">
                  <a:pos x="823" y="42"/>
                </a:cxn>
                <a:cxn ang="0">
                  <a:pos x="960" y="95"/>
                </a:cxn>
                <a:cxn ang="0">
                  <a:pos x="1002" y="213"/>
                </a:cxn>
                <a:cxn ang="0">
                  <a:pos x="907" y="415"/>
                </a:cxn>
                <a:cxn ang="0">
                  <a:pos x="665" y="511"/>
                </a:cxn>
                <a:cxn ang="0">
                  <a:pos x="359" y="1043"/>
                </a:cxn>
                <a:cxn ang="0">
                  <a:pos x="306" y="1011"/>
                </a:cxn>
                <a:cxn ang="0">
                  <a:pos x="422" y="543"/>
                </a:cxn>
                <a:cxn ang="0">
                  <a:pos x="802" y="553"/>
                </a:cxn>
                <a:cxn ang="0">
                  <a:pos x="886" y="638"/>
                </a:cxn>
                <a:cxn ang="0">
                  <a:pos x="907" y="734"/>
                </a:cxn>
                <a:cxn ang="0">
                  <a:pos x="813" y="947"/>
                </a:cxn>
                <a:cxn ang="0">
                  <a:pos x="581" y="1043"/>
                </a:cxn>
              </a:cxnLst>
              <a:rect l="0" t="0" r="r" b="b"/>
              <a:pathLst>
                <a:path w="1150" h="1096">
                  <a:moveTo>
                    <a:pt x="190" y="968"/>
                  </a:moveTo>
                  <a:lnTo>
                    <a:pt x="180" y="990"/>
                  </a:lnTo>
                  <a:lnTo>
                    <a:pt x="180" y="1011"/>
                  </a:lnTo>
                  <a:lnTo>
                    <a:pt x="169" y="1022"/>
                  </a:lnTo>
                  <a:lnTo>
                    <a:pt x="127" y="1043"/>
                  </a:lnTo>
                  <a:lnTo>
                    <a:pt x="32" y="1043"/>
                  </a:lnTo>
                  <a:lnTo>
                    <a:pt x="11" y="1054"/>
                  </a:lnTo>
                  <a:lnTo>
                    <a:pt x="11" y="1064"/>
                  </a:lnTo>
                  <a:lnTo>
                    <a:pt x="0" y="1075"/>
                  </a:lnTo>
                  <a:lnTo>
                    <a:pt x="0" y="1085"/>
                  </a:lnTo>
                  <a:lnTo>
                    <a:pt x="11" y="1096"/>
                  </a:lnTo>
                  <a:lnTo>
                    <a:pt x="623" y="1096"/>
                  </a:lnTo>
                  <a:lnTo>
                    <a:pt x="760" y="1075"/>
                  </a:lnTo>
                  <a:lnTo>
                    <a:pt x="886" y="1022"/>
                  </a:lnTo>
                  <a:lnTo>
                    <a:pt x="981" y="936"/>
                  </a:lnTo>
                  <a:lnTo>
                    <a:pt x="1034" y="841"/>
                  </a:lnTo>
                  <a:lnTo>
                    <a:pt x="1055" y="745"/>
                  </a:lnTo>
                  <a:lnTo>
                    <a:pt x="1045" y="660"/>
                  </a:lnTo>
                  <a:lnTo>
                    <a:pt x="992" y="596"/>
                  </a:lnTo>
                  <a:lnTo>
                    <a:pt x="918" y="543"/>
                  </a:lnTo>
                  <a:lnTo>
                    <a:pt x="813" y="521"/>
                  </a:lnTo>
                  <a:lnTo>
                    <a:pt x="939" y="479"/>
                  </a:lnTo>
                  <a:lnTo>
                    <a:pt x="1045" y="415"/>
                  </a:lnTo>
                  <a:lnTo>
                    <a:pt x="1118" y="330"/>
                  </a:lnTo>
                  <a:lnTo>
                    <a:pt x="1150" y="213"/>
                  </a:lnTo>
                  <a:lnTo>
                    <a:pt x="1129" y="127"/>
                  </a:lnTo>
                  <a:lnTo>
                    <a:pt x="1066" y="63"/>
                  </a:lnTo>
                  <a:lnTo>
                    <a:pt x="971" y="10"/>
                  </a:lnTo>
                  <a:lnTo>
                    <a:pt x="844" y="0"/>
                  </a:lnTo>
                  <a:lnTo>
                    <a:pt x="275" y="0"/>
                  </a:lnTo>
                  <a:lnTo>
                    <a:pt x="264" y="10"/>
                  </a:lnTo>
                  <a:lnTo>
                    <a:pt x="264" y="32"/>
                  </a:lnTo>
                  <a:lnTo>
                    <a:pt x="275" y="42"/>
                  </a:lnTo>
                  <a:lnTo>
                    <a:pt x="338" y="42"/>
                  </a:lnTo>
                  <a:lnTo>
                    <a:pt x="370" y="53"/>
                  </a:lnTo>
                  <a:lnTo>
                    <a:pt x="401" y="53"/>
                  </a:lnTo>
                  <a:lnTo>
                    <a:pt x="412" y="63"/>
                  </a:lnTo>
                  <a:lnTo>
                    <a:pt x="412" y="106"/>
                  </a:lnTo>
                  <a:lnTo>
                    <a:pt x="190" y="968"/>
                  </a:lnTo>
                  <a:close/>
                  <a:moveTo>
                    <a:pt x="433" y="511"/>
                  </a:moveTo>
                  <a:lnTo>
                    <a:pt x="538" y="106"/>
                  </a:lnTo>
                  <a:lnTo>
                    <a:pt x="549" y="74"/>
                  </a:lnTo>
                  <a:lnTo>
                    <a:pt x="549" y="63"/>
                  </a:lnTo>
                  <a:lnTo>
                    <a:pt x="559" y="53"/>
                  </a:lnTo>
                  <a:lnTo>
                    <a:pt x="581" y="42"/>
                  </a:lnTo>
                  <a:lnTo>
                    <a:pt x="823" y="42"/>
                  </a:lnTo>
                  <a:lnTo>
                    <a:pt x="907" y="63"/>
                  </a:lnTo>
                  <a:lnTo>
                    <a:pt x="960" y="95"/>
                  </a:lnTo>
                  <a:lnTo>
                    <a:pt x="992" y="159"/>
                  </a:lnTo>
                  <a:lnTo>
                    <a:pt x="1002" y="213"/>
                  </a:lnTo>
                  <a:lnTo>
                    <a:pt x="981" y="319"/>
                  </a:lnTo>
                  <a:lnTo>
                    <a:pt x="907" y="415"/>
                  </a:lnTo>
                  <a:lnTo>
                    <a:pt x="802" y="479"/>
                  </a:lnTo>
                  <a:lnTo>
                    <a:pt x="665" y="511"/>
                  </a:lnTo>
                  <a:lnTo>
                    <a:pt x="433" y="511"/>
                  </a:lnTo>
                  <a:close/>
                  <a:moveTo>
                    <a:pt x="359" y="1043"/>
                  </a:moveTo>
                  <a:lnTo>
                    <a:pt x="306" y="1043"/>
                  </a:lnTo>
                  <a:lnTo>
                    <a:pt x="306" y="1011"/>
                  </a:lnTo>
                  <a:lnTo>
                    <a:pt x="317" y="990"/>
                  </a:lnTo>
                  <a:lnTo>
                    <a:pt x="422" y="543"/>
                  </a:lnTo>
                  <a:lnTo>
                    <a:pt x="728" y="543"/>
                  </a:lnTo>
                  <a:lnTo>
                    <a:pt x="802" y="553"/>
                  </a:lnTo>
                  <a:lnTo>
                    <a:pt x="855" y="585"/>
                  </a:lnTo>
                  <a:lnTo>
                    <a:pt x="886" y="638"/>
                  </a:lnTo>
                  <a:lnTo>
                    <a:pt x="907" y="681"/>
                  </a:lnTo>
                  <a:lnTo>
                    <a:pt x="907" y="734"/>
                  </a:lnTo>
                  <a:lnTo>
                    <a:pt x="886" y="851"/>
                  </a:lnTo>
                  <a:lnTo>
                    <a:pt x="813" y="947"/>
                  </a:lnTo>
                  <a:lnTo>
                    <a:pt x="707" y="1022"/>
                  </a:lnTo>
                  <a:lnTo>
                    <a:pt x="581" y="1043"/>
                  </a:lnTo>
                  <a:lnTo>
                    <a:pt x="359" y="10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8" name="Freeform 38"/>
            <p:cNvSpPr>
              <a:spLocks/>
            </p:cNvSpPr>
            <p:nvPr/>
          </p:nvSpPr>
          <p:spPr bwMode="auto">
            <a:xfrm>
              <a:off x="21065" y="4301"/>
              <a:ext cx="369" cy="1618"/>
            </a:xfrm>
            <a:custGeom>
              <a:avLst/>
              <a:gdLst/>
              <a:ahLst/>
              <a:cxnLst>
                <a:cxn ang="0">
                  <a:pos x="369" y="1596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4"/>
                </a:cxn>
                <a:cxn ang="0">
                  <a:pos x="242" y="1437"/>
                </a:cxn>
                <a:cxn ang="0">
                  <a:pos x="168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7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8" y="31"/>
                </a:cxn>
                <a:cxn ang="0">
                  <a:pos x="369" y="31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4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8" y="1415"/>
                </a:cxn>
                <a:cxn ang="0">
                  <a:pos x="232" y="1501"/>
                </a:cxn>
                <a:cxn ang="0">
                  <a:pos x="284" y="1564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6"/>
                </a:cxn>
              </a:cxnLst>
              <a:rect l="0" t="0" r="r" b="b"/>
              <a:pathLst>
                <a:path w="369" h="1618">
                  <a:moveTo>
                    <a:pt x="369" y="1596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4"/>
                  </a:lnTo>
                  <a:lnTo>
                    <a:pt x="242" y="1437"/>
                  </a:lnTo>
                  <a:lnTo>
                    <a:pt x="168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7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8" y="31"/>
                  </a:lnTo>
                  <a:lnTo>
                    <a:pt x="369" y="31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4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8" y="1415"/>
                  </a:lnTo>
                  <a:lnTo>
                    <a:pt x="232" y="1501"/>
                  </a:lnTo>
                  <a:lnTo>
                    <a:pt x="284" y="1564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59" name="Freeform 39"/>
            <p:cNvSpPr>
              <a:spLocks/>
            </p:cNvSpPr>
            <p:nvPr/>
          </p:nvSpPr>
          <p:spPr bwMode="auto">
            <a:xfrm>
              <a:off x="21571" y="4801"/>
              <a:ext cx="801" cy="734"/>
            </a:xfrm>
            <a:custGeom>
              <a:avLst/>
              <a:gdLst/>
              <a:ahLst/>
              <a:cxnLst>
                <a:cxn ang="0">
                  <a:pos x="506" y="181"/>
                </a:cxn>
                <a:cxn ang="0">
                  <a:pos x="580" y="64"/>
                </a:cxn>
                <a:cxn ang="0">
                  <a:pos x="664" y="32"/>
                </a:cxn>
                <a:cxn ang="0">
                  <a:pos x="707" y="42"/>
                </a:cxn>
                <a:cxn ang="0">
                  <a:pos x="696" y="64"/>
                </a:cxn>
                <a:cxn ang="0">
                  <a:pos x="654" y="117"/>
                </a:cxn>
                <a:cxn ang="0">
                  <a:pos x="664" y="181"/>
                </a:cxn>
                <a:cxn ang="0">
                  <a:pos x="717" y="202"/>
                </a:cxn>
                <a:cxn ang="0">
                  <a:pos x="759" y="191"/>
                </a:cxn>
                <a:cxn ang="0">
                  <a:pos x="801" y="106"/>
                </a:cxn>
                <a:cxn ang="0">
                  <a:pos x="780" y="53"/>
                </a:cxn>
                <a:cxn ang="0">
                  <a:pos x="728" y="10"/>
                </a:cxn>
                <a:cxn ang="0">
                  <a:pos x="675" y="0"/>
                </a:cxn>
                <a:cxn ang="0">
                  <a:pos x="569" y="21"/>
                </a:cxn>
                <a:cxn ang="0">
                  <a:pos x="485" y="128"/>
                </a:cxn>
                <a:cxn ang="0">
                  <a:pos x="401" y="21"/>
                </a:cxn>
                <a:cxn ang="0">
                  <a:pos x="306" y="0"/>
                </a:cxn>
                <a:cxn ang="0">
                  <a:pos x="148" y="74"/>
                </a:cxn>
                <a:cxn ang="0">
                  <a:pos x="63" y="202"/>
                </a:cxn>
                <a:cxn ang="0">
                  <a:pos x="53" y="255"/>
                </a:cxn>
                <a:cxn ang="0">
                  <a:pos x="84" y="266"/>
                </a:cxn>
                <a:cxn ang="0">
                  <a:pos x="200" y="74"/>
                </a:cxn>
                <a:cxn ang="0">
                  <a:pos x="306" y="32"/>
                </a:cxn>
                <a:cxn ang="0">
                  <a:pos x="358" y="53"/>
                </a:cxn>
                <a:cxn ang="0">
                  <a:pos x="390" y="106"/>
                </a:cxn>
                <a:cxn ang="0">
                  <a:pos x="369" y="266"/>
                </a:cxn>
                <a:cxn ang="0">
                  <a:pos x="306" y="532"/>
                </a:cxn>
                <a:cxn ang="0">
                  <a:pos x="264" y="628"/>
                </a:cxn>
                <a:cxn ang="0">
                  <a:pos x="200" y="692"/>
                </a:cxn>
                <a:cxn ang="0">
                  <a:pos x="74" y="671"/>
                </a:cxn>
                <a:cxn ang="0">
                  <a:pos x="126" y="649"/>
                </a:cxn>
                <a:cxn ang="0">
                  <a:pos x="148" y="564"/>
                </a:cxn>
                <a:cxn ang="0">
                  <a:pos x="105" y="532"/>
                </a:cxn>
                <a:cxn ang="0">
                  <a:pos x="32" y="553"/>
                </a:cxn>
                <a:cxn ang="0">
                  <a:pos x="0" y="628"/>
                </a:cxn>
                <a:cxn ang="0">
                  <a:pos x="21" y="681"/>
                </a:cxn>
                <a:cxn ang="0">
                  <a:pos x="116" y="724"/>
                </a:cxn>
                <a:cxn ang="0">
                  <a:pos x="200" y="724"/>
                </a:cxn>
                <a:cxn ang="0">
                  <a:pos x="306" y="639"/>
                </a:cxn>
                <a:cxn ang="0">
                  <a:pos x="327" y="607"/>
                </a:cxn>
                <a:cxn ang="0">
                  <a:pos x="358" y="671"/>
                </a:cxn>
                <a:cxn ang="0">
                  <a:pos x="411" y="713"/>
                </a:cxn>
                <a:cxn ang="0">
                  <a:pos x="580" y="713"/>
                </a:cxn>
                <a:cxn ang="0">
                  <a:pos x="707" y="585"/>
                </a:cxn>
                <a:cxn ang="0">
                  <a:pos x="749" y="479"/>
                </a:cxn>
                <a:cxn ang="0">
                  <a:pos x="717" y="468"/>
                </a:cxn>
                <a:cxn ang="0">
                  <a:pos x="707" y="479"/>
                </a:cxn>
                <a:cxn ang="0">
                  <a:pos x="601" y="649"/>
                </a:cxn>
                <a:cxn ang="0">
                  <a:pos x="464" y="692"/>
                </a:cxn>
                <a:cxn ang="0">
                  <a:pos x="411" y="617"/>
                </a:cxn>
                <a:cxn ang="0">
                  <a:pos x="422" y="532"/>
                </a:cxn>
                <a:cxn ang="0">
                  <a:pos x="432" y="447"/>
                </a:cxn>
              </a:cxnLst>
              <a:rect l="0" t="0" r="r" b="b"/>
              <a:pathLst>
                <a:path w="801" h="734">
                  <a:moveTo>
                    <a:pt x="496" y="223"/>
                  </a:moveTo>
                  <a:lnTo>
                    <a:pt x="506" y="181"/>
                  </a:lnTo>
                  <a:lnTo>
                    <a:pt x="538" y="117"/>
                  </a:lnTo>
                  <a:lnTo>
                    <a:pt x="580" y="64"/>
                  </a:lnTo>
                  <a:lnTo>
                    <a:pt x="654" y="32"/>
                  </a:lnTo>
                  <a:lnTo>
                    <a:pt x="664" y="32"/>
                  </a:lnTo>
                  <a:lnTo>
                    <a:pt x="685" y="42"/>
                  </a:lnTo>
                  <a:lnTo>
                    <a:pt x="707" y="42"/>
                  </a:lnTo>
                  <a:lnTo>
                    <a:pt x="728" y="53"/>
                  </a:lnTo>
                  <a:lnTo>
                    <a:pt x="696" y="64"/>
                  </a:lnTo>
                  <a:lnTo>
                    <a:pt x="675" y="85"/>
                  </a:lnTo>
                  <a:lnTo>
                    <a:pt x="654" y="117"/>
                  </a:lnTo>
                  <a:lnTo>
                    <a:pt x="654" y="170"/>
                  </a:lnTo>
                  <a:lnTo>
                    <a:pt x="664" y="181"/>
                  </a:lnTo>
                  <a:lnTo>
                    <a:pt x="685" y="191"/>
                  </a:lnTo>
                  <a:lnTo>
                    <a:pt x="717" y="202"/>
                  </a:lnTo>
                  <a:lnTo>
                    <a:pt x="738" y="202"/>
                  </a:lnTo>
                  <a:lnTo>
                    <a:pt x="759" y="191"/>
                  </a:lnTo>
                  <a:lnTo>
                    <a:pt x="780" y="170"/>
                  </a:lnTo>
                  <a:lnTo>
                    <a:pt x="801" y="106"/>
                  </a:lnTo>
                  <a:lnTo>
                    <a:pt x="791" y="74"/>
                  </a:lnTo>
                  <a:lnTo>
                    <a:pt x="780" y="53"/>
                  </a:lnTo>
                  <a:lnTo>
                    <a:pt x="759" y="32"/>
                  </a:lnTo>
                  <a:lnTo>
                    <a:pt x="728" y="10"/>
                  </a:lnTo>
                  <a:lnTo>
                    <a:pt x="707" y="10"/>
                  </a:lnTo>
                  <a:lnTo>
                    <a:pt x="675" y="0"/>
                  </a:lnTo>
                  <a:lnTo>
                    <a:pt x="654" y="0"/>
                  </a:lnTo>
                  <a:lnTo>
                    <a:pt x="569" y="21"/>
                  </a:lnTo>
                  <a:lnTo>
                    <a:pt x="517" y="74"/>
                  </a:lnTo>
                  <a:lnTo>
                    <a:pt x="485" y="128"/>
                  </a:lnTo>
                  <a:lnTo>
                    <a:pt x="443" y="64"/>
                  </a:lnTo>
                  <a:lnTo>
                    <a:pt x="401" y="21"/>
                  </a:lnTo>
                  <a:lnTo>
                    <a:pt x="348" y="0"/>
                  </a:lnTo>
                  <a:lnTo>
                    <a:pt x="306" y="0"/>
                  </a:lnTo>
                  <a:lnTo>
                    <a:pt x="221" y="21"/>
                  </a:lnTo>
                  <a:lnTo>
                    <a:pt x="148" y="74"/>
                  </a:lnTo>
                  <a:lnTo>
                    <a:pt x="95" y="149"/>
                  </a:lnTo>
                  <a:lnTo>
                    <a:pt x="63" y="202"/>
                  </a:lnTo>
                  <a:lnTo>
                    <a:pt x="53" y="245"/>
                  </a:lnTo>
                  <a:lnTo>
                    <a:pt x="53" y="255"/>
                  </a:lnTo>
                  <a:lnTo>
                    <a:pt x="63" y="266"/>
                  </a:lnTo>
                  <a:lnTo>
                    <a:pt x="84" y="266"/>
                  </a:lnTo>
                  <a:lnTo>
                    <a:pt x="148" y="138"/>
                  </a:lnTo>
                  <a:lnTo>
                    <a:pt x="200" y="74"/>
                  </a:lnTo>
                  <a:lnTo>
                    <a:pt x="264" y="42"/>
                  </a:lnTo>
                  <a:lnTo>
                    <a:pt x="306" y="32"/>
                  </a:lnTo>
                  <a:lnTo>
                    <a:pt x="316" y="32"/>
                  </a:lnTo>
                  <a:lnTo>
                    <a:pt x="358" y="53"/>
                  </a:lnTo>
                  <a:lnTo>
                    <a:pt x="369" y="64"/>
                  </a:lnTo>
                  <a:lnTo>
                    <a:pt x="390" y="106"/>
                  </a:lnTo>
                  <a:lnTo>
                    <a:pt x="390" y="191"/>
                  </a:lnTo>
                  <a:lnTo>
                    <a:pt x="369" y="266"/>
                  </a:lnTo>
                  <a:lnTo>
                    <a:pt x="348" y="383"/>
                  </a:lnTo>
                  <a:lnTo>
                    <a:pt x="306" y="532"/>
                  </a:lnTo>
                  <a:lnTo>
                    <a:pt x="285" y="585"/>
                  </a:lnTo>
                  <a:lnTo>
                    <a:pt x="264" y="628"/>
                  </a:lnTo>
                  <a:lnTo>
                    <a:pt x="232" y="671"/>
                  </a:lnTo>
                  <a:lnTo>
                    <a:pt x="200" y="692"/>
                  </a:lnTo>
                  <a:lnTo>
                    <a:pt x="105" y="692"/>
                  </a:lnTo>
                  <a:lnTo>
                    <a:pt x="74" y="671"/>
                  </a:lnTo>
                  <a:lnTo>
                    <a:pt x="105" y="660"/>
                  </a:lnTo>
                  <a:lnTo>
                    <a:pt x="126" y="649"/>
                  </a:lnTo>
                  <a:lnTo>
                    <a:pt x="148" y="617"/>
                  </a:lnTo>
                  <a:lnTo>
                    <a:pt x="148" y="564"/>
                  </a:lnTo>
                  <a:lnTo>
                    <a:pt x="126" y="543"/>
                  </a:lnTo>
                  <a:lnTo>
                    <a:pt x="105" y="532"/>
                  </a:lnTo>
                  <a:lnTo>
                    <a:pt x="95" y="532"/>
                  </a:lnTo>
                  <a:lnTo>
                    <a:pt x="32" y="553"/>
                  </a:lnTo>
                  <a:lnTo>
                    <a:pt x="10" y="585"/>
                  </a:lnTo>
                  <a:lnTo>
                    <a:pt x="0" y="628"/>
                  </a:lnTo>
                  <a:lnTo>
                    <a:pt x="10" y="660"/>
                  </a:lnTo>
                  <a:lnTo>
                    <a:pt x="21" y="681"/>
                  </a:lnTo>
                  <a:lnTo>
                    <a:pt x="84" y="724"/>
                  </a:lnTo>
                  <a:lnTo>
                    <a:pt x="116" y="724"/>
                  </a:lnTo>
                  <a:lnTo>
                    <a:pt x="158" y="734"/>
                  </a:lnTo>
                  <a:lnTo>
                    <a:pt x="200" y="724"/>
                  </a:lnTo>
                  <a:lnTo>
                    <a:pt x="232" y="713"/>
                  </a:lnTo>
                  <a:lnTo>
                    <a:pt x="306" y="639"/>
                  </a:lnTo>
                  <a:lnTo>
                    <a:pt x="316" y="617"/>
                  </a:lnTo>
                  <a:lnTo>
                    <a:pt x="327" y="607"/>
                  </a:lnTo>
                  <a:lnTo>
                    <a:pt x="337" y="639"/>
                  </a:lnTo>
                  <a:lnTo>
                    <a:pt x="358" y="671"/>
                  </a:lnTo>
                  <a:lnTo>
                    <a:pt x="380" y="692"/>
                  </a:lnTo>
                  <a:lnTo>
                    <a:pt x="411" y="713"/>
                  </a:lnTo>
                  <a:lnTo>
                    <a:pt x="496" y="734"/>
                  </a:lnTo>
                  <a:lnTo>
                    <a:pt x="580" y="713"/>
                  </a:lnTo>
                  <a:lnTo>
                    <a:pt x="654" y="660"/>
                  </a:lnTo>
                  <a:lnTo>
                    <a:pt x="707" y="585"/>
                  </a:lnTo>
                  <a:lnTo>
                    <a:pt x="738" y="521"/>
                  </a:lnTo>
                  <a:lnTo>
                    <a:pt x="749" y="479"/>
                  </a:lnTo>
                  <a:lnTo>
                    <a:pt x="749" y="468"/>
                  </a:lnTo>
                  <a:lnTo>
                    <a:pt x="717" y="468"/>
                  </a:lnTo>
                  <a:lnTo>
                    <a:pt x="717" y="479"/>
                  </a:lnTo>
                  <a:lnTo>
                    <a:pt x="707" y="479"/>
                  </a:lnTo>
                  <a:lnTo>
                    <a:pt x="664" y="585"/>
                  </a:lnTo>
                  <a:lnTo>
                    <a:pt x="601" y="649"/>
                  </a:lnTo>
                  <a:lnTo>
                    <a:pt x="548" y="692"/>
                  </a:lnTo>
                  <a:lnTo>
                    <a:pt x="464" y="692"/>
                  </a:lnTo>
                  <a:lnTo>
                    <a:pt x="443" y="681"/>
                  </a:lnTo>
                  <a:lnTo>
                    <a:pt x="411" y="617"/>
                  </a:lnTo>
                  <a:lnTo>
                    <a:pt x="411" y="564"/>
                  </a:lnTo>
                  <a:lnTo>
                    <a:pt x="422" y="532"/>
                  </a:lnTo>
                  <a:lnTo>
                    <a:pt x="422" y="490"/>
                  </a:lnTo>
                  <a:lnTo>
                    <a:pt x="432" y="447"/>
                  </a:lnTo>
                  <a:lnTo>
                    <a:pt x="49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0" name="Freeform 40"/>
            <p:cNvSpPr>
              <a:spLocks/>
            </p:cNvSpPr>
            <p:nvPr/>
          </p:nvSpPr>
          <p:spPr bwMode="auto">
            <a:xfrm>
              <a:off x="22541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1" y="202"/>
                </a:cxn>
                <a:cxn ang="0">
                  <a:pos x="137" y="117"/>
                </a:cxn>
                <a:cxn ang="0">
                  <a:pos x="85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4" y="1021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5" y="1564"/>
                </a:cxn>
                <a:cxn ang="0">
                  <a:pos x="137" y="1501"/>
                </a:cxn>
                <a:cxn ang="0">
                  <a:pos x="201" y="1415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1" y="202"/>
                  </a:lnTo>
                  <a:lnTo>
                    <a:pt x="137" y="117"/>
                  </a:lnTo>
                  <a:lnTo>
                    <a:pt x="85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4" y="1021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5" y="1564"/>
                  </a:lnTo>
                  <a:lnTo>
                    <a:pt x="137" y="1501"/>
                  </a:lnTo>
                  <a:lnTo>
                    <a:pt x="201" y="1415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1" name="Freeform 41"/>
            <p:cNvSpPr>
              <a:spLocks noEditPoints="1"/>
            </p:cNvSpPr>
            <p:nvPr/>
          </p:nvSpPr>
          <p:spPr bwMode="auto">
            <a:xfrm>
              <a:off x="23596" y="4918"/>
              <a:ext cx="1065" cy="383"/>
            </a:xfrm>
            <a:custGeom>
              <a:avLst/>
              <a:gdLst/>
              <a:ahLst/>
              <a:cxnLst>
                <a:cxn ang="0">
                  <a:pos x="1012" y="64"/>
                </a:cxn>
                <a:cxn ang="0">
                  <a:pos x="1055" y="64"/>
                </a:cxn>
                <a:cxn ang="0">
                  <a:pos x="1065" y="53"/>
                </a:cxn>
                <a:cxn ang="0">
                  <a:pos x="1065" y="21"/>
                </a:cxn>
                <a:cxn ang="0">
                  <a:pos x="1055" y="11"/>
                </a:cxn>
                <a:cxn ang="0">
                  <a:pos x="1044" y="11"/>
                </a:cxn>
                <a:cxn ang="0">
                  <a:pos x="1033" y="0"/>
                </a:cxn>
                <a:cxn ang="0">
                  <a:pos x="42" y="0"/>
                </a:cxn>
                <a:cxn ang="0">
                  <a:pos x="32" y="11"/>
                </a:cxn>
                <a:cxn ang="0">
                  <a:pos x="21" y="11"/>
                </a:cxn>
                <a:cxn ang="0">
                  <a:pos x="0" y="32"/>
                </a:cxn>
                <a:cxn ang="0">
                  <a:pos x="10" y="53"/>
                </a:cxn>
                <a:cxn ang="0">
                  <a:pos x="21" y="64"/>
                </a:cxn>
                <a:cxn ang="0">
                  <a:pos x="63" y="64"/>
                </a:cxn>
                <a:cxn ang="0">
                  <a:pos x="1012" y="64"/>
                </a:cxn>
                <a:cxn ang="0">
                  <a:pos x="1012" y="383"/>
                </a:cxn>
                <a:cxn ang="0">
                  <a:pos x="1044" y="383"/>
                </a:cxn>
                <a:cxn ang="0">
                  <a:pos x="1065" y="362"/>
                </a:cxn>
                <a:cxn ang="0">
                  <a:pos x="1065" y="330"/>
                </a:cxn>
                <a:cxn ang="0">
                  <a:pos x="1055" y="319"/>
                </a:cxn>
                <a:cxn ang="0">
                  <a:pos x="21" y="319"/>
                </a:cxn>
                <a:cxn ang="0">
                  <a:pos x="10" y="330"/>
                </a:cxn>
                <a:cxn ang="0">
                  <a:pos x="0" y="351"/>
                </a:cxn>
                <a:cxn ang="0">
                  <a:pos x="10" y="373"/>
                </a:cxn>
                <a:cxn ang="0">
                  <a:pos x="21" y="373"/>
                </a:cxn>
                <a:cxn ang="0">
                  <a:pos x="42" y="383"/>
                </a:cxn>
                <a:cxn ang="0">
                  <a:pos x="53" y="383"/>
                </a:cxn>
                <a:cxn ang="0">
                  <a:pos x="1012" y="383"/>
                </a:cxn>
              </a:cxnLst>
              <a:rect l="0" t="0" r="r" b="b"/>
              <a:pathLst>
                <a:path w="1065" h="383">
                  <a:moveTo>
                    <a:pt x="1012" y="64"/>
                  </a:moveTo>
                  <a:lnTo>
                    <a:pt x="1055" y="64"/>
                  </a:lnTo>
                  <a:lnTo>
                    <a:pt x="1065" y="53"/>
                  </a:lnTo>
                  <a:lnTo>
                    <a:pt x="1065" y="21"/>
                  </a:lnTo>
                  <a:lnTo>
                    <a:pt x="1055" y="11"/>
                  </a:lnTo>
                  <a:lnTo>
                    <a:pt x="1044" y="11"/>
                  </a:lnTo>
                  <a:lnTo>
                    <a:pt x="1033" y="0"/>
                  </a:lnTo>
                  <a:lnTo>
                    <a:pt x="42" y="0"/>
                  </a:lnTo>
                  <a:lnTo>
                    <a:pt x="32" y="11"/>
                  </a:lnTo>
                  <a:lnTo>
                    <a:pt x="21" y="11"/>
                  </a:lnTo>
                  <a:lnTo>
                    <a:pt x="0" y="32"/>
                  </a:lnTo>
                  <a:lnTo>
                    <a:pt x="10" y="53"/>
                  </a:lnTo>
                  <a:lnTo>
                    <a:pt x="21" y="64"/>
                  </a:lnTo>
                  <a:lnTo>
                    <a:pt x="63" y="64"/>
                  </a:lnTo>
                  <a:lnTo>
                    <a:pt x="1012" y="64"/>
                  </a:lnTo>
                  <a:close/>
                  <a:moveTo>
                    <a:pt x="1012" y="383"/>
                  </a:moveTo>
                  <a:lnTo>
                    <a:pt x="1044" y="383"/>
                  </a:lnTo>
                  <a:lnTo>
                    <a:pt x="1065" y="362"/>
                  </a:lnTo>
                  <a:lnTo>
                    <a:pt x="1065" y="330"/>
                  </a:lnTo>
                  <a:lnTo>
                    <a:pt x="1055" y="319"/>
                  </a:lnTo>
                  <a:lnTo>
                    <a:pt x="21" y="319"/>
                  </a:lnTo>
                  <a:lnTo>
                    <a:pt x="10" y="330"/>
                  </a:lnTo>
                  <a:lnTo>
                    <a:pt x="0" y="351"/>
                  </a:lnTo>
                  <a:lnTo>
                    <a:pt x="10" y="373"/>
                  </a:lnTo>
                  <a:lnTo>
                    <a:pt x="21" y="373"/>
                  </a:lnTo>
                  <a:lnTo>
                    <a:pt x="42" y="383"/>
                  </a:lnTo>
                  <a:lnTo>
                    <a:pt x="53" y="383"/>
                  </a:lnTo>
                  <a:lnTo>
                    <a:pt x="1012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2" name="Freeform 42"/>
            <p:cNvSpPr>
              <a:spLocks/>
            </p:cNvSpPr>
            <p:nvPr/>
          </p:nvSpPr>
          <p:spPr bwMode="auto">
            <a:xfrm>
              <a:off x="25283" y="4375"/>
              <a:ext cx="1129" cy="1171"/>
            </a:xfrm>
            <a:custGeom>
              <a:avLst/>
              <a:gdLst/>
              <a:ahLst/>
              <a:cxnLst>
                <a:cxn ang="0">
                  <a:pos x="1129" y="21"/>
                </a:cxn>
                <a:cxn ang="0">
                  <a:pos x="1129" y="0"/>
                </a:cxn>
                <a:cxn ang="0">
                  <a:pos x="1108" y="0"/>
                </a:cxn>
                <a:cxn ang="0">
                  <a:pos x="1087" y="21"/>
                </a:cxn>
                <a:cxn ang="0">
                  <a:pos x="981" y="149"/>
                </a:cxn>
                <a:cxn ang="0">
                  <a:pos x="960" y="117"/>
                </a:cxn>
                <a:cxn ang="0">
                  <a:pos x="907" y="64"/>
                </a:cxn>
                <a:cxn ang="0">
                  <a:pos x="823" y="21"/>
                </a:cxn>
                <a:cxn ang="0">
                  <a:pos x="707" y="0"/>
                </a:cxn>
                <a:cxn ang="0">
                  <a:pos x="528" y="32"/>
                </a:cxn>
                <a:cxn ang="0">
                  <a:pos x="369" y="106"/>
                </a:cxn>
                <a:cxn ang="0">
                  <a:pos x="222" y="224"/>
                </a:cxn>
                <a:cxn ang="0">
                  <a:pos x="106" y="373"/>
                </a:cxn>
                <a:cxn ang="0">
                  <a:pos x="21" y="554"/>
                </a:cxn>
                <a:cxn ang="0">
                  <a:pos x="0" y="735"/>
                </a:cxn>
                <a:cxn ang="0">
                  <a:pos x="21" y="884"/>
                </a:cxn>
                <a:cxn ang="0">
                  <a:pos x="74" y="1001"/>
                </a:cxn>
                <a:cxn ang="0">
                  <a:pos x="169" y="1097"/>
                </a:cxn>
                <a:cxn ang="0">
                  <a:pos x="285" y="1150"/>
                </a:cxn>
                <a:cxn ang="0">
                  <a:pos x="433" y="1171"/>
                </a:cxn>
                <a:cxn ang="0">
                  <a:pos x="559" y="1150"/>
                </a:cxn>
                <a:cxn ang="0">
                  <a:pos x="675" y="1107"/>
                </a:cxn>
                <a:cxn ang="0">
                  <a:pos x="770" y="1033"/>
                </a:cxn>
                <a:cxn ang="0">
                  <a:pos x="865" y="937"/>
                </a:cxn>
                <a:cxn ang="0">
                  <a:pos x="918" y="841"/>
                </a:cxn>
                <a:cxn ang="0">
                  <a:pos x="939" y="777"/>
                </a:cxn>
                <a:cxn ang="0">
                  <a:pos x="950" y="756"/>
                </a:cxn>
                <a:cxn ang="0">
                  <a:pos x="950" y="745"/>
                </a:cxn>
                <a:cxn ang="0">
                  <a:pos x="939" y="735"/>
                </a:cxn>
                <a:cxn ang="0">
                  <a:pos x="918" y="735"/>
                </a:cxn>
                <a:cxn ang="0">
                  <a:pos x="918" y="745"/>
                </a:cxn>
                <a:cxn ang="0">
                  <a:pos x="907" y="756"/>
                </a:cxn>
                <a:cxn ang="0">
                  <a:pos x="886" y="820"/>
                </a:cxn>
                <a:cxn ang="0">
                  <a:pos x="834" y="905"/>
                </a:cxn>
                <a:cxn ang="0">
                  <a:pos x="749" y="1011"/>
                </a:cxn>
                <a:cxn ang="0">
                  <a:pos x="644" y="1075"/>
                </a:cxn>
                <a:cxn ang="0">
                  <a:pos x="538" y="1118"/>
                </a:cxn>
                <a:cxn ang="0">
                  <a:pos x="454" y="1128"/>
                </a:cxn>
                <a:cxn ang="0">
                  <a:pos x="369" y="1118"/>
                </a:cxn>
                <a:cxn ang="0">
                  <a:pos x="285" y="1075"/>
                </a:cxn>
                <a:cxn ang="0">
                  <a:pos x="211" y="1011"/>
                </a:cxn>
                <a:cxn ang="0">
                  <a:pos x="159" y="916"/>
                </a:cxn>
                <a:cxn ang="0">
                  <a:pos x="137" y="788"/>
                </a:cxn>
                <a:cxn ang="0">
                  <a:pos x="148" y="692"/>
                </a:cxn>
                <a:cxn ang="0">
                  <a:pos x="180" y="554"/>
                </a:cxn>
                <a:cxn ang="0">
                  <a:pos x="232" y="394"/>
                </a:cxn>
                <a:cxn ang="0">
                  <a:pos x="338" y="245"/>
                </a:cxn>
                <a:cxn ang="0">
                  <a:pos x="443" y="149"/>
                </a:cxn>
                <a:cxn ang="0">
                  <a:pos x="580" y="75"/>
                </a:cxn>
                <a:cxn ang="0">
                  <a:pos x="728" y="53"/>
                </a:cxn>
                <a:cxn ang="0">
                  <a:pos x="834" y="75"/>
                </a:cxn>
                <a:cxn ang="0">
                  <a:pos x="918" y="138"/>
                </a:cxn>
                <a:cxn ang="0">
                  <a:pos x="960" y="234"/>
                </a:cxn>
                <a:cxn ang="0">
                  <a:pos x="981" y="362"/>
                </a:cxn>
                <a:cxn ang="0">
                  <a:pos x="981" y="458"/>
                </a:cxn>
                <a:cxn ang="0">
                  <a:pos x="1023" y="458"/>
                </a:cxn>
                <a:cxn ang="0">
                  <a:pos x="1023" y="447"/>
                </a:cxn>
                <a:cxn ang="0">
                  <a:pos x="1034" y="426"/>
                </a:cxn>
                <a:cxn ang="0">
                  <a:pos x="1129" y="21"/>
                </a:cxn>
              </a:cxnLst>
              <a:rect l="0" t="0" r="r" b="b"/>
              <a:pathLst>
                <a:path w="1129" h="1171">
                  <a:moveTo>
                    <a:pt x="1129" y="21"/>
                  </a:moveTo>
                  <a:lnTo>
                    <a:pt x="1129" y="0"/>
                  </a:lnTo>
                  <a:lnTo>
                    <a:pt x="1108" y="0"/>
                  </a:lnTo>
                  <a:lnTo>
                    <a:pt x="1087" y="21"/>
                  </a:lnTo>
                  <a:lnTo>
                    <a:pt x="981" y="149"/>
                  </a:lnTo>
                  <a:lnTo>
                    <a:pt x="960" y="117"/>
                  </a:lnTo>
                  <a:lnTo>
                    <a:pt x="907" y="64"/>
                  </a:lnTo>
                  <a:lnTo>
                    <a:pt x="823" y="21"/>
                  </a:lnTo>
                  <a:lnTo>
                    <a:pt x="707" y="0"/>
                  </a:lnTo>
                  <a:lnTo>
                    <a:pt x="528" y="32"/>
                  </a:lnTo>
                  <a:lnTo>
                    <a:pt x="369" y="106"/>
                  </a:lnTo>
                  <a:lnTo>
                    <a:pt x="222" y="224"/>
                  </a:lnTo>
                  <a:lnTo>
                    <a:pt x="106" y="373"/>
                  </a:lnTo>
                  <a:lnTo>
                    <a:pt x="21" y="554"/>
                  </a:lnTo>
                  <a:lnTo>
                    <a:pt x="0" y="735"/>
                  </a:lnTo>
                  <a:lnTo>
                    <a:pt x="21" y="884"/>
                  </a:lnTo>
                  <a:lnTo>
                    <a:pt x="74" y="1001"/>
                  </a:lnTo>
                  <a:lnTo>
                    <a:pt x="169" y="1097"/>
                  </a:lnTo>
                  <a:lnTo>
                    <a:pt x="285" y="1150"/>
                  </a:lnTo>
                  <a:lnTo>
                    <a:pt x="433" y="1171"/>
                  </a:lnTo>
                  <a:lnTo>
                    <a:pt x="559" y="1150"/>
                  </a:lnTo>
                  <a:lnTo>
                    <a:pt x="675" y="1107"/>
                  </a:lnTo>
                  <a:lnTo>
                    <a:pt x="770" y="1033"/>
                  </a:lnTo>
                  <a:lnTo>
                    <a:pt x="865" y="937"/>
                  </a:lnTo>
                  <a:lnTo>
                    <a:pt x="918" y="841"/>
                  </a:lnTo>
                  <a:lnTo>
                    <a:pt x="939" y="777"/>
                  </a:lnTo>
                  <a:lnTo>
                    <a:pt x="950" y="756"/>
                  </a:lnTo>
                  <a:lnTo>
                    <a:pt x="950" y="745"/>
                  </a:lnTo>
                  <a:lnTo>
                    <a:pt x="939" y="735"/>
                  </a:lnTo>
                  <a:lnTo>
                    <a:pt x="918" y="735"/>
                  </a:lnTo>
                  <a:lnTo>
                    <a:pt x="918" y="745"/>
                  </a:lnTo>
                  <a:lnTo>
                    <a:pt x="907" y="756"/>
                  </a:lnTo>
                  <a:lnTo>
                    <a:pt x="886" y="820"/>
                  </a:lnTo>
                  <a:lnTo>
                    <a:pt x="834" y="905"/>
                  </a:lnTo>
                  <a:lnTo>
                    <a:pt x="749" y="1011"/>
                  </a:lnTo>
                  <a:lnTo>
                    <a:pt x="644" y="1075"/>
                  </a:lnTo>
                  <a:lnTo>
                    <a:pt x="538" y="1118"/>
                  </a:lnTo>
                  <a:lnTo>
                    <a:pt x="454" y="1128"/>
                  </a:lnTo>
                  <a:lnTo>
                    <a:pt x="369" y="1118"/>
                  </a:lnTo>
                  <a:lnTo>
                    <a:pt x="285" y="1075"/>
                  </a:lnTo>
                  <a:lnTo>
                    <a:pt x="211" y="1011"/>
                  </a:lnTo>
                  <a:lnTo>
                    <a:pt x="159" y="916"/>
                  </a:lnTo>
                  <a:lnTo>
                    <a:pt x="137" y="788"/>
                  </a:lnTo>
                  <a:lnTo>
                    <a:pt x="148" y="692"/>
                  </a:lnTo>
                  <a:lnTo>
                    <a:pt x="180" y="554"/>
                  </a:lnTo>
                  <a:lnTo>
                    <a:pt x="232" y="394"/>
                  </a:lnTo>
                  <a:lnTo>
                    <a:pt x="338" y="245"/>
                  </a:lnTo>
                  <a:lnTo>
                    <a:pt x="443" y="149"/>
                  </a:lnTo>
                  <a:lnTo>
                    <a:pt x="580" y="75"/>
                  </a:lnTo>
                  <a:lnTo>
                    <a:pt x="728" y="53"/>
                  </a:lnTo>
                  <a:lnTo>
                    <a:pt x="834" y="75"/>
                  </a:lnTo>
                  <a:lnTo>
                    <a:pt x="918" y="138"/>
                  </a:lnTo>
                  <a:lnTo>
                    <a:pt x="960" y="234"/>
                  </a:lnTo>
                  <a:lnTo>
                    <a:pt x="981" y="362"/>
                  </a:lnTo>
                  <a:lnTo>
                    <a:pt x="981" y="458"/>
                  </a:lnTo>
                  <a:lnTo>
                    <a:pt x="1023" y="458"/>
                  </a:lnTo>
                  <a:lnTo>
                    <a:pt x="1023" y="447"/>
                  </a:lnTo>
                  <a:lnTo>
                    <a:pt x="1034" y="426"/>
                  </a:lnTo>
                  <a:lnTo>
                    <a:pt x="1129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3" name="Freeform 43"/>
            <p:cNvSpPr>
              <a:spLocks/>
            </p:cNvSpPr>
            <p:nvPr/>
          </p:nvSpPr>
          <p:spPr bwMode="auto">
            <a:xfrm>
              <a:off x="26612" y="4301"/>
              <a:ext cx="369" cy="1618"/>
            </a:xfrm>
            <a:custGeom>
              <a:avLst/>
              <a:gdLst/>
              <a:ahLst/>
              <a:cxnLst>
                <a:cxn ang="0">
                  <a:pos x="369" y="1596"/>
                </a:cxn>
                <a:cxn ang="0">
                  <a:pos x="369" y="1586"/>
                </a:cxn>
                <a:cxn ang="0">
                  <a:pos x="359" y="1586"/>
                </a:cxn>
                <a:cxn ang="0">
                  <a:pos x="348" y="1564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3"/>
                </a:cxn>
                <a:cxn ang="0">
                  <a:pos x="232" y="212"/>
                </a:cxn>
                <a:cxn ang="0">
                  <a:pos x="348" y="42"/>
                </a:cxn>
                <a:cxn ang="0">
                  <a:pos x="359" y="31"/>
                </a:cxn>
                <a:cxn ang="0">
                  <a:pos x="369" y="31"/>
                </a:cxn>
                <a:cxn ang="0">
                  <a:pos x="369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8" y="202"/>
                </a:cxn>
                <a:cxn ang="0">
                  <a:pos x="106" y="319"/>
                </a:cxn>
                <a:cxn ang="0">
                  <a:pos x="42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2" y="1128"/>
                </a:cxn>
                <a:cxn ang="0">
                  <a:pos x="106" y="1309"/>
                </a:cxn>
                <a:cxn ang="0">
                  <a:pos x="169" y="1415"/>
                </a:cxn>
                <a:cxn ang="0">
                  <a:pos x="232" y="1501"/>
                </a:cxn>
                <a:cxn ang="0">
                  <a:pos x="285" y="1564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69" y="1618"/>
                </a:cxn>
                <a:cxn ang="0">
                  <a:pos x="369" y="1596"/>
                </a:cxn>
              </a:cxnLst>
              <a:rect l="0" t="0" r="r" b="b"/>
              <a:pathLst>
                <a:path w="369" h="1618">
                  <a:moveTo>
                    <a:pt x="369" y="1596"/>
                  </a:moveTo>
                  <a:lnTo>
                    <a:pt x="369" y="1586"/>
                  </a:lnTo>
                  <a:lnTo>
                    <a:pt x="359" y="1586"/>
                  </a:lnTo>
                  <a:lnTo>
                    <a:pt x="348" y="1564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3"/>
                  </a:lnTo>
                  <a:lnTo>
                    <a:pt x="232" y="212"/>
                  </a:lnTo>
                  <a:lnTo>
                    <a:pt x="348" y="42"/>
                  </a:lnTo>
                  <a:lnTo>
                    <a:pt x="359" y="31"/>
                  </a:lnTo>
                  <a:lnTo>
                    <a:pt x="369" y="31"/>
                  </a:lnTo>
                  <a:lnTo>
                    <a:pt x="369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8" y="202"/>
                  </a:lnTo>
                  <a:lnTo>
                    <a:pt x="106" y="319"/>
                  </a:lnTo>
                  <a:lnTo>
                    <a:pt x="42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2" y="1128"/>
                  </a:lnTo>
                  <a:lnTo>
                    <a:pt x="106" y="1309"/>
                  </a:lnTo>
                  <a:lnTo>
                    <a:pt x="169" y="1415"/>
                  </a:lnTo>
                  <a:lnTo>
                    <a:pt x="232" y="1501"/>
                  </a:lnTo>
                  <a:lnTo>
                    <a:pt x="285" y="1564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69" y="1618"/>
                  </a:lnTo>
                  <a:lnTo>
                    <a:pt x="369" y="15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4" name="Freeform 44"/>
            <p:cNvSpPr>
              <a:spLocks/>
            </p:cNvSpPr>
            <p:nvPr/>
          </p:nvSpPr>
          <p:spPr bwMode="auto">
            <a:xfrm>
              <a:off x="27118" y="4801"/>
              <a:ext cx="802" cy="734"/>
            </a:xfrm>
            <a:custGeom>
              <a:avLst/>
              <a:gdLst/>
              <a:ahLst/>
              <a:cxnLst>
                <a:cxn ang="0">
                  <a:pos x="507" y="181"/>
                </a:cxn>
                <a:cxn ang="0">
                  <a:pos x="581" y="64"/>
                </a:cxn>
                <a:cxn ang="0">
                  <a:pos x="665" y="32"/>
                </a:cxn>
                <a:cxn ang="0">
                  <a:pos x="707" y="42"/>
                </a:cxn>
                <a:cxn ang="0">
                  <a:pos x="697" y="64"/>
                </a:cxn>
                <a:cxn ang="0">
                  <a:pos x="654" y="117"/>
                </a:cxn>
                <a:cxn ang="0">
                  <a:pos x="665" y="181"/>
                </a:cxn>
                <a:cxn ang="0">
                  <a:pos x="718" y="202"/>
                </a:cxn>
                <a:cxn ang="0">
                  <a:pos x="760" y="191"/>
                </a:cxn>
                <a:cxn ang="0">
                  <a:pos x="802" y="106"/>
                </a:cxn>
                <a:cxn ang="0">
                  <a:pos x="781" y="53"/>
                </a:cxn>
                <a:cxn ang="0">
                  <a:pos x="728" y="10"/>
                </a:cxn>
                <a:cxn ang="0">
                  <a:pos x="675" y="0"/>
                </a:cxn>
                <a:cxn ang="0">
                  <a:pos x="570" y="21"/>
                </a:cxn>
                <a:cxn ang="0">
                  <a:pos x="486" y="128"/>
                </a:cxn>
                <a:cxn ang="0">
                  <a:pos x="401" y="21"/>
                </a:cxn>
                <a:cxn ang="0">
                  <a:pos x="306" y="0"/>
                </a:cxn>
                <a:cxn ang="0">
                  <a:pos x="148" y="74"/>
                </a:cxn>
                <a:cxn ang="0">
                  <a:pos x="64" y="202"/>
                </a:cxn>
                <a:cxn ang="0">
                  <a:pos x="53" y="255"/>
                </a:cxn>
                <a:cxn ang="0">
                  <a:pos x="85" y="266"/>
                </a:cxn>
                <a:cxn ang="0">
                  <a:pos x="201" y="74"/>
                </a:cxn>
                <a:cxn ang="0">
                  <a:pos x="306" y="32"/>
                </a:cxn>
                <a:cxn ang="0">
                  <a:pos x="359" y="53"/>
                </a:cxn>
                <a:cxn ang="0">
                  <a:pos x="391" y="106"/>
                </a:cxn>
                <a:cxn ang="0">
                  <a:pos x="370" y="266"/>
                </a:cxn>
                <a:cxn ang="0">
                  <a:pos x="306" y="532"/>
                </a:cxn>
                <a:cxn ang="0">
                  <a:pos x="264" y="628"/>
                </a:cxn>
                <a:cxn ang="0">
                  <a:pos x="201" y="692"/>
                </a:cxn>
                <a:cxn ang="0">
                  <a:pos x="74" y="671"/>
                </a:cxn>
                <a:cxn ang="0">
                  <a:pos x="127" y="649"/>
                </a:cxn>
                <a:cxn ang="0">
                  <a:pos x="148" y="564"/>
                </a:cxn>
                <a:cxn ang="0">
                  <a:pos x="106" y="532"/>
                </a:cxn>
                <a:cxn ang="0">
                  <a:pos x="32" y="553"/>
                </a:cxn>
                <a:cxn ang="0">
                  <a:pos x="0" y="628"/>
                </a:cxn>
                <a:cxn ang="0">
                  <a:pos x="22" y="681"/>
                </a:cxn>
                <a:cxn ang="0">
                  <a:pos x="117" y="724"/>
                </a:cxn>
                <a:cxn ang="0">
                  <a:pos x="201" y="724"/>
                </a:cxn>
                <a:cxn ang="0">
                  <a:pos x="306" y="639"/>
                </a:cxn>
                <a:cxn ang="0">
                  <a:pos x="327" y="607"/>
                </a:cxn>
                <a:cxn ang="0">
                  <a:pos x="359" y="671"/>
                </a:cxn>
                <a:cxn ang="0">
                  <a:pos x="412" y="713"/>
                </a:cxn>
                <a:cxn ang="0">
                  <a:pos x="581" y="713"/>
                </a:cxn>
                <a:cxn ang="0">
                  <a:pos x="707" y="585"/>
                </a:cxn>
                <a:cxn ang="0">
                  <a:pos x="749" y="479"/>
                </a:cxn>
                <a:cxn ang="0">
                  <a:pos x="718" y="468"/>
                </a:cxn>
                <a:cxn ang="0">
                  <a:pos x="707" y="479"/>
                </a:cxn>
                <a:cxn ang="0">
                  <a:pos x="602" y="649"/>
                </a:cxn>
                <a:cxn ang="0">
                  <a:pos x="465" y="692"/>
                </a:cxn>
                <a:cxn ang="0">
                  <a:pos x="412" y="617"/>
                </a:cxn>
                <a:cxn ang="0">
                  <a:pos x="422" y="532"/>
                </a:cxn>
                <a:cxn ang="0">
                  <a:pos x="433" y="447"/>
                </a:cxn>
              </a:cxnLst>
              <a:rect l="0" t="0" r="r" b="b"/>
              <a:pathLst>
                <a:path w="802" h="734">
                  <a:moveTo>
                    <a:pt x="496" y="223"/>
                  </a:moveTo>
                  <a:lnTo>
                    <a:pt x="507" y="181"/>
                  </a:lnTo>
                  <a:lnTo>
                    <a:pt x="538" y="117"/>
                  </a:lnTo>
                  <a:lnTo>
                    <a:pt x="581" y="64"/>
                  </a:lnTo>
                  <a:lnTo>
                    <a:pt x="654" y="32"/>
                  </a:lnTo>
                  <a:lnTo>
                    <a:pt x="665" y="32"/>
                  </a:lnTo>
                  <a:lnTo>
                    <a:pt x="686" y="42"/>
                  </a:lnTo>
                  <a:lnTo>
                    <a:pt x="707" y="42"/>
                  </a:lnTo>
                  <a:lnTo>
                    <a:pt x="728" y="53"/>
                  </a:lnTo>
                  <a:lnTo>
                    <a:pt x="697" y="64"/>
                  </a:lnTo>
                  <a:lnTo>
                    <a:pt x="675" y="85"/>
                  </a:lnTo>
                  <a:lnTo>
                    <a:pt x="654" y="117"/>
                  </a:lnTo>
                  <a:lnTo>
                    <a:pt x="654" y="170"/>
                  </a:lnTo>
                  <a:lnTo>
                    <a:pt x="665" y="181"/>
                  </a:lnTo>
                  <a:lnTo>
                    <a:pt x="686" y="191"/>
                  </a:lnTo>
                  <a:lnTo>
                    <a:pt x="718" y="202"/>
                  </a:lnTo>
                  <a:lnTo>
                    <a:pt x="739" y="202"/>
                  </a:lnTo>
                  <a:lnTo>
                    <a:pt x="760" y="191"/>
                  </a:lnTo>
                  <a:lnTo>
                    <a:pt x="781" y="170"/>
                  </a:lnTo>
                  <a:lnTo>
                    <a:pt x="802" y="106"/>
                  </a:lnTo>
                  <a:lnTo>
                    <a:pt x="792" y="74"/>
                  </a:lnTo>
                  <a:lnTo>
                    <a:pt x="781" y="53"/>
                  </a:lnTo>
                  <a:lnTo>
                    <a:pt x="760" y="32"/>
                  </a:lnTo>
                  <a:lnTo>
                    <a:pt x="728" y="10"/>
                  </a:lnTo>
                  <a:lnTo>
                    <a:pt x="707" y="10"/>
                  </a:lnTo>
                  <a:lnTo>
                    <a:pt x="675" y="0"/>
                  </a:lnTo>
                  <a:lnTo>
                    <a:pt x="654" y="0"/>
                  </a:lnTo>
                  <a:lnTo>
                    <a:pt x="570" y="21"/>
                  </a:lnTo>
                  <a:lnTo>
                    <a:pt x="517" y="74"/>
                  </a:lnTo>
                  <a:lnTo>
                    <a:pt x="486" y="128"/>
                  </a:lnTo>
                  <a:lnTo>
                    <a:pt x="443" y="64"/>
                  </a:lnTo>
                  <a:lnTo>
                    <a:pt x="401" y="21"/>
                  </a:lnTo>
                  <a:lnTo>
                    <a:pt x="349" y="0"/>
                  </a:lnTo>
                  <a:lnTo>
                    <a:pt x="306" y="0"/>
                  </a:lnTo>
                  <a:lnTo>
                    <a:pt x="222" y="21"/>
                  </a:lnTo>
                  <a:lnTo>
                    <a:pt x="148" y="74"/>
                  </a:lnTo>
                  <a:lnTo>
                    <a:pt x="95" y="149"/>
                  </a:lnTo>
                  <a:lnTo>
                    <a:pt x="64" y="202"/>
                  </a:lnTo>
                  <a:lnTo>
                    <a:pt x="53" y="245"/>
                  </a:lnTo>
                  <a:lnTo>
                    <a:pt x="53" y="255"/>
                  </a:lnTo>
                  <a:lnTo>
                    <a:pt x="64" y="266"/>
                  </a:lnTo>
                  <a:lnTo>
                    <a:pt x="85" y="266"/>
                  </a:lnTo>
                  <a:lnTo>
                    <a:pt x="148" y="138"/>
                  </a:lnTo>
                  <a:lnTo>
                    <a:pt x="201" y="74"/>
                  </a:lnTo>
                  <a:lnTo>
                    <a:pt x="264" y="42"/>
                  </a:lnTo>
                  <a:lnTo>
                    <a:pt x="306" y="32"/>
                  </a:lnTo>
                  <a:lnTo>
                    <a:pt x="317" y="32"/>
                  </a:lnTo>
                  <a:lnTo>
                    <a:pt x="359" y="53"/>
                  </a:lnTo>
                  <a:lnTo>
                    <a:pt x="370" y="64"/>
                  </a:lnTo>
                  <a:lnTo>
                    <a:pt x="391" y="106"/>
                  </a:lnTo>
                  <a:lnTo>
                    <a:pt x="391" y="191"/>
                  </a:lnTo>
                  <a:lnTo>
                    <a:pt x="370" y="266"/>
                  </a:lnTo>
                  <a:lnTo>
                    <a:pt x="349" y="383"/>
                  </a:lnTo>
                  <a:lnTo>
                    <a:pt x="306" y="532"/>
                  </a:lnTo>
                  <a:lnTo>
                    <a:pt x="285" y="585"/>
                  </a:lnTo>
                  <a:lnTo>
                    <a:pt x="264" y="628"/>
                  </a:lnTo>
                  <a:lnTo>
                    <a:pt x="233" y="671"/>
                  </a:lnTo>
                  <a:lnTo>
                    <a:pt x="201" y="692"/>
                  </a:lnTo>
                  <a:lnTo>
                    <a:pt x="106" y="692"/>
                  </a:lnTo>
                  <a:lnTo>
                    <a:pt x="74" y="671"/>
                  </a:lnTo>
                  <a:lnTo>
                    <a:pt x="106" y="660"/>
                  </a:lnTo>
                  <a:lnTo>
                    <a:pt x="127" y="649"/>
                  </a:lnTo>
                  <a:lnTo>
                    <a:pt x="148" y="617"/>
                  </a:lnTo>
                  <a:lnTo>
                    <a:pt x="148" y="564"/>
                  </a:lnTo>
                  <a:lnTo>
                    <a:pt x="127" y="543"/>
                  </a:lnTo>
                  <a:lnTo>
                    <a:pt x="106" y="532"/>
                  </a:lnTo>
                  <a:lnTo>
                    <a:pt x="95" y="532"/>
                  </a:lnTo>
                  <a:lnTo>
                    <a:pt x="32" y="553"/>
                  </a:lnTo>
                  <a:lnTo>
                    <a:pt x="11" y="585"/>
                  </a:lnTo>
                  <a:lnTo>
                    <a:pt x="0" y="628"/>
                  </a:lnTo>
                  <a:lnTo>
                    <a:pt x="11" y="660"/>
                  </a:lnTo>
                  <a:lnTo>
                    <a:pt x="22" y="681"/>
                  </a:lnTo>
                  <a:lnTo>
                    <a:pt x="85" y="724"/>
                  </a:lnTo>
                  <a:lnTo>
                    <a:pt x="117" y="724"/>
                  </a:lnTo>
                  <a:lnTo>
                    <a:pt x="159" y="734"/>
                  </a:lnTo>
                  <a:lnTo>
                    <a:pt x="201" y="724"/>
                  </a:lnTo>
                  <a:lnTo>
                    <a:pt x="233" y="713"/>
                  </a:lnTo>
                  <a:lnTo>
                    <a:pt x="306" y="639"/>
                  </a:lnTo>
                  <a:lnTo>
                    <a:pt x="317" y="617"/>
                  </a:lnTo>
                  <a:lnTo>
                    <a:pt x="327" y="607"/>
                  </a:lnTo>
                  <a:lnTo>
                    <a:pt x="338" y="639"/>
                  </a:lnTo>
                  <a:lnTo>
                    <a:pt x="359" y="671"/>
                  </a:lnTo>
                  <a:lnTo>
                    <a:pt x="380" y="692"/>
                  </a:lnTo>
                  <a:lnTo>
                    <a:pt x="412" y="713"/>
                  </a:lnTo>
                  <a:lnTo>
                    <a:pt x="496" y="734"/>
                  </a:lnTo>
                  <a:lnTo>
                    <a:pt x="581" y="713"/>
                  </a:lnTo>
                  <a:lnTo>
                    <a:pt x="654" y="660"/>
                  </a:lnTo>
                  <a:lnTo>
                    <a:pt x="707" y="585"/>
                  </a:lnTo>
                  <a:lnTo>
                    <a:pt x="739" y="521"/>
                  </a:lnTo>
                  <a:lnTo>
                    <a:pt x="749" y="479"/>
                  </a:lnTo>
                  <a:lnTo>
                    <a:pt x="749" y="468"/>
                  </a:lnTo>
                  <a:lnTo>
                    <a:pt x="718" y="468"/>
                  </a:lnTo>
                  <a:lnTo>
                    <a:pt x="718" y="479"/>
                  </a:lnTo>
                  <a:lnTo>
                    <a:pt x="707" y="479"/>
                  </a:lnTo>
                  <a:lnTo>
                    <a:pt x="665" y="585"/>
                  </a:lnTo>
                  <a:lnTo>
                    <a:pt x="602" y="649"/>
                  </a:lnTo>
                  <a:lnTo>
                    <a:pt x="549" y="692"/>
                  </a:lnTo>
                  <a:lnTo>
                    <a:pt x="465" y="692"/>
                  </a:lnTo>
                  <a:lnTo>
                    <a:pt x="443" y="681"/>
                  </a:lnTo>
                  <a:lnTo>
                    <a:pt x="412" y="617"/>
                  </a:lnTo>
                  <a:lnTo>
                    <a:pt x="412" y="564"/>
                  </a:lnTo>
                  <a:lnTo>
                    <a:pt x="422" y="532"/>
                  </a:lnTo>
                  <a:lnTo>
                    <a:pt x="422" y="490"/>
                  </a:lnTo>
                  <a:lnTo>
                    <a:pt x="433" y="447"/>
                  </a:lnTo>
                  <a:lnTo>
                    <a:pt x="49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5" name="Freeform 45"/>
            <p:cNvSpPr>
              <a:spLocks/>
            </p:cNvSpPr>
            <p:nvPr/>
          </p:nvSpPr>
          <p:spPr bwMode="auto">
            <a:xfrm>
              <a:off x="28089" y="4301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3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1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1"/>
                </a:cxn>
                <a:cxn ang="0">
                  <a:pos x="253" y="574"/>
                </a:cxn>
                <a:cxn ang="0">
                  <a:pos x="274" y="809"/>
                </a:cxn>
                <a:cxn ang="0">
                  <a:pos x="263" y="1021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6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4"/>
                </a:cxn>
                <a:cxn ang="0">
                  <a:pos x="137" y="1501"/>
                </a:cxn>
                <a:cxn ang="0">
                  <a:pos x="200" y="1415"/>
                </a:cxn>
                <a:cxn ang="0">
                  <a:pos x="263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3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1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1"/>
                  </a:lnTo>
                  <a:lnTo>
                    <a:pt x="253" y="574"/>
                  </a:lnTo>
                  <a:lnTo>
                    <a:pt x="274" y="809"/>
                  </a:lnTo>
                  <a:lnTo>
                    <a:pt x="263" y="1021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6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4"/>
                  </a:lnTo>
                  <a:lnTo>
                    <a:pt x="137" y="1501"/>
                  </a:lnTo>
                  <a:lnTo>
                    <a:pt x="200" y="1415"/>
                  </a:lnTo>
                  <a:lnTo>
                    <a:pt x="263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6" name="Freeform 46"/>
            <p:cNvSpPr>
              <a:spLocks/>
            </p:cNvSpPr>
            <p:nvPr/>
          </p:nvSpPr>
          <p:spPr bwMode="auto">
            <a:xfrm>
              <a:off x="28648" y="4301"/>
              <a:ext cx="221" cy="161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58" y="63"/>
                </a:cxn>
                <a:cxn ang="0">
                  <a:pos x="158" y="1554"/>
                </a:cxn>
                <a:cxn ang="0">
                  <a:pos x="0" y="1554"/>
                </a:cxn>
                <a:cxn ang="0">
                  <a:pos x="0" y="1618"/>
                </a:cxn>
                <a:cxn ang="0">
                  <a:pos x="221" y="1618"/>
                </a:cxn>
                <a:cxn ang="0">
                  <a:pos x="221" y="0"/>
                </a:cxn>
              </a:cxnLst>
              <a:rect l="0" t="0" r="r" b="b"/>
              <a:pathLst>
                <a:path w="221" h="1618">
                  <a:moveTo>
                    <a:pt x="221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158" y="63"/>
                  </a:lnTo>
                  <a:lnTo>
                    <a:pt x="158" y="1554"/>
                  </a:lnTo>
                  <a:lnTo>
                    <a:pt x="0" y="1554"/>
                  </a:lnTo>
                  <a:lnTo>
                    <a:pt x="0" y="1618"/>
                  </a:lnTo>
                  <a:lnTo>
                    <a:pt x="221" y="161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7" name="Freeform 47"/>
            <p:cNvSpPr>
              <a:spLocks noEditPoints="1"/>
            </p:cNvSpPr>
            <p:nvPr/>
          </p:nvSpPr>
          <p:spPr bwMode="auto">
            <a:xfrm>
              <a:off x="29586" y="4918"/>
              <a:ext cx="1066" cy="383"/>
            </a:xfrm>
            <a:custGeom>
              <a:avLst/>
              <a:gdLst/>
              <a:ahLst/>
              <a:cxnLst>
                <a:cxn ang="0">
                  <a:pos x="1013" y="64"/>
                </a:cxn>
                <a:cxn ang="0">
                  <a:pos x="1055" y="64"/>
                </a:cxn>
                <a:cxn ang="0">
                  <a:pos x="1066" y="53"/>
                </a:cxn>
                <a:cxn ang="0">
                  <a:pos x="1066" y="21"/>
                </a:cxn>
                <a:cxn ang="0">
                  <a:pos x="1055" y="11"/>
                </a:cxn>
                <a:cxn ang="0">
                  <a:pos x="1045" y="11"/>
                </a:cxn>
                <a:cxn ang="0">
                  <a:pos x="1034" y="0"/>
                </a:cxn>
                <a:cxn ang="0">
                  <a:pos x="43" y="0"/>
                </a:cxn>
                <a:cxn ang="0">
                  <a:pos x="32" y="11"/>
                </a:cxn>
                <a:cxn ang="0">
                  <a:pos x="22" y="11"/>
                </a:cxn>
                <a:cxn ang="0">
                  <a:pos x="0" y="32"/>
                </a:cxn>
                <a:cxn ang="0">
                  <a:pos x="11" y="53"/>
                </a:cxn>
                <a:cxn ang="0">
                  <a:pos x="22" y="64"/>
                </a:cxn>
                <a:cxn ang="0">
                  <a:pos x="64" y="64"/>
                </a:cxn>
                <a:cxn ang="0">
                  <a:pos x="1013" y="64"/>
                </a:cxn>
                <a:cxn ang="0">
                  <a:pos x="1013" y="383"/>
                </a:cxn>
                <a:cxn ang="0">
                  <a:pos x="1045" y="383"/>
                </a:cxn>
                <a:cxn ang="0">
                  <a:pos x="1066" y="362"/>
                </a:cxn>
                <a:cxn ang="0">
                  <a:pos x="1066" y="330"/>
                </a:cxn>
                <a:cxn ang="0">
                  <a:pos x="1055" y="319"/>
                </a:cxn>
                <a:cxn ang="0">
                  <a:pos x="22" y="319"/>
                </a:cxn>
                <a:cxn ang="0">
                  <a:pos x="11" y="330"/>
                </a:cxn>
                <a:cxn ang="0">
                  <a:pos x="0" y="351"/>
                </a:cxn>
                <a:cxn ang="0">
                  <a:pos x="11" y="373"/>
                </a:cxn>
                <a:cxn ang="0">
                  <a:pos x="22" y="373"/>
                </a:cxn>
                <a:cxn ang="0">
                  <a:pos x="43" y="383"/>
                </a:cxn>
                <a:cxn ang="0">
                  <a:pos x="53" y="383"/>
                </a:cxn>
                <a:cxn ang="0">
                  <a:pos x="1013" y="383"/>
                </a:cxn>
              </a:cxnLst>
              <a:rect l="0" t="0" r="r" b="b"/>
              <a:pathLst>
                <a:path w="1066" h="383">
                  <a:moveTo>
                    <a:pt x="1013" y="64"/>
                  </a:moveTo>
                  <a:lnTo>
                    <a:pt x="1055" y="64"/>
                  </a:lnTo>
                  <a:lnTo>
                    <a:pt x="1066" y="53"/>
                  </a:lnTo>
                  <a:lnTo>
                    <a:pt x="1066" y="21"/>
                  </a:lnTo>
                  <a:lnTo>
                    <a:pt x="1055" y="11"/>
                  </a:lnTo>
                  <a:lnTo>
                    <a:pt x="1045" y="11"/>
                  </a:lnTo>
                  <a:lnTo>
                    <a:pt x="1034" y="0"/>
                  </a:lnTo>
                  <a:lnTo>
                    <a:pt x="43" y="0"/>
                  </a:lnTo>
                  <a:lnTo>
                    <a:pt x="32" y="11"/>
                  </a:lnTo>
                  <a:lnTo>
                    <a:pt x="22" y="11"/>
                  </a:lnTo>
                  <a:lnTo>
                    <a:pt x="0" y="32"/>
                  </a:lnTo>
                  <a:lnTo>
                    <a:pt x="11" y="53"/>
                  </a:lnTo>
                  <a:lnTo>
                    <a:pt x="22" y="64"/>
                  </a:lnTo>
                  <a:lnTo>
                    <a:pt x="64" y="64"/>
                  </a:lnTo>
                  <a:lnTo>
                    <a:pt x="1013" y="64"/>
                  </a:lnTo>
                  <a:close/>
                  <a:moveTo>
                    <a:pt x="1013" y="383"/>
                  </a:moveTo>
                  <a:lnTo>
                    <a:pt x="1045" y="383"/>
                  </a:lnTo>
                  <a:lnTo>
                    <a:pt x="1066" y="362"/>
                  </a:lnTo>
                  <a:lnTo>
                    <a:pt x="1066" y="330"/>
                  </a:lnTo>
                  <a:lnTo>
                    <a:pt x="1055" y="319"/>
                  </a:lnTo>
                  <a:lnTo>
                    <a:pt x="22" y="319"/>
                  </a:lnTo>
                  <a:lnTo>
                    <a:pt x="11" y="330"/>
                  </a:lnTo>
                  <a:lnTo>
                    <a:pt x="0" y="351"/>
                  </a:lnTo>
                  <a:lnTo>
                    <a:pt x="11" y="373"/>
                  </a:lnTo>
                  <a:lnTo>
                    <a:pt x="22" y="373"/>
                  </a:lnTo>
                  <a:lnTo>
                    <a:pt x="43" y="383"/>
                  </a:lnTo>
                  <a:lnTo>
                    <a:pt x="53" y="383"/>
                  </a:lnTo>
                  <a:lnTo>
                    <a:pt x="1013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8" name="Freeform 48"/>
            <p:cNvSpPr>
              <a:spLocks/>
            </p:cNvSpPr>
            <p:nvPr/>
          </p:nvSpPr>
          <p:spPr bwMode="auto">
            <a:xfrm>
              <a:off x="31327" y="4439"/>
              <a:ext cx="527" cy="1075"/>
            </a:xfrm>
            <a:custGeom>
              <a:avLst/>
              <a:gdLst/>
              <a:ahLst/>
              <a:cxnLst>
                <a:cxn ang="0">
                  <a:pos x="337" y="42"/>
                </a:cxn>
                <a:cxn ang="0">
                  <a:pos x="337" y="21"/>
                </a:cxn>
                <a:cxn ang="0">
                  <a:pos x="316" y="0"/>
                </a:cxn>
                <a:cxn ang="0">
                  <a:pos x="295" y="0"/>
                </a:cxn>
                <a:cxn ang="0">
                  <a:pos x="211" y="64"/>
                </a:cxn>
                <a:cxn ang="0">
                  <a:pos x="137" y="96"/>
                </a:cxn>
                <a:cxn ang="0">
                  <a:pos x="63" y="106"/>
                </a:cxn>
                <a:cxn ang="0">
                  <a:pos x="0" y="106"/>
                </a:cxn>
                <a:cxn ang="0">
                  <a:pos x="0" y="149"/>
                </a:cxn>
                <a:cxn ang="0">
                  <a:pos x="52" y="149"/>
                </a:cxn>
                <a:cxn ang="0">
                  <a:pos x="126" y="138"/>
                </a:cxn>
                <a:cxn ang="0">
                  <a:pos x="211" y="117"/>
                </a:cxn>
                <a:cxn ang="0">
                  <a:pos x="211" y="990"/>
                </a:cxn>
                <a:cxn ang="0">
                  <a:pos x="200" y="1001"/>
                </a:cxn>
                <a:cxn ang="0">
                  <a:pos x="158" y="1022"/>
                </a:cxn>
                <a:cxn ang="0">
                  <a:pos x="10" y="1022"/>
                </a:cxn>
                <a:cxn ang="0">
                  <a:pos x="10" y="1075"/>
                </a:cxn>
                <a:cxn ang="0">
                  <a:pos x="527" y="1075"/>
                </a:cxn>
                <a:cxn ang="0">
                  <a:pos x="527" y="1022"/>
                </a:cxn>
                <a:cxn ang="0">
                  <a:pos x="390" y="1022"/>
                </a:cxn>
                <a:cxn ang="0">
                  <a:pos x="358" y="1011"/>
                </a:cxn>
                <a:cxn ang="0">
                  <a:pos x="337" y="990"/>
                </a:cxn>
                <a:cxn ang="0">
                  <a:pos x="337" y="947"/>
                </a:cxn>
                <a:cxn ang="0">
                  <a:pos x="337" y="42"/>
                </a:cxn>
              </a:cxnLst>
              <a:rect l="0" t="0" r="r" b="b"/>
              <a:pathLst>
                <a:path w="527" h="1075">
                  <a:moveTo>
                    <a:pt x="337" y="42"/>
                  </a:moveTo>
                  <a:lnTo>
                    <a:pt x="337" y="21"/>
                  </a:lnTo>
                  <a:lnTo>
                    <a:pt x="316" y="0"/>
                  </a:lnTo>
                  <a:lnTo>
                    <a:pt x="295" y="0"/>
                  </a:lnTo>
                  <a:lnTo>
                    <a:pt x="211" y="64"/>
                  </a:lnTo>
                  <a:lnTo>
                    <a:pt x="137" y="96"/>
                  </a:lnTo>
                  <a:lnTo>
                    <a:pt x="63" y="106"/>
                  </a:lnTo>
                  <a:lnTo>
                    <a:pt x="0" y="106"/>
                  </a:lnTo>
                  <a:lnTo>
                    <a:pt x="0" y="149"/>
                  </a:lnTo>
                  <a:lnTo>
                    <a:pt x="52" y="149"/>
                  </a:lnTo>
                  <a:lnTo>
                    <a:pt x="126" y="138"/>
                  </a:lnTo>
                  <a:lnTo>
                    <a:pt x="211" y="117"/>
                  </a:lnTo>
                  <a:lnTo>
                    <a:pt x="211" y="990"/>
                  </a:lnTo>
                  <a:lnTo>
                    <a:pt x="200" y="1001"/>
                  </a:lnTo>
                  <a:lnTo>
                    <a:pt x="158" y="1022"/>
                  </a:lnTo>
                  <a:lnTo>
                    <a:pt x="10" y="1022"/>
                  </a:lnTo>
                  <a:lnTo>
                    <a:pt x="10" y="1075"/>
                  </a:lnTo>
                  <a:lnTo>
                    <a:pt x="527" y="1075"/>
                  </a:lnTo>
                  <a:lnTo>
                    <a:pt x="527" y="1022"/>
                  </a:lnTo>
                  <a:lnTo>
                    <a:pt x="390" y="1022"/>
                  </a:lnTo>
                  <a:lnTo>
                    <a:pt x="358" y="1011"/>
                  </a:lnTo>
                  <a:lnTo>
                    <a:pt x="337" y="990"/>
                  </a:lnTo>
                  <a:lnTo>
                    <a:pt x="337" y="947"/>
                  </a:lnTo>
                  <a:lnTo>
                    <a:pt x="337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69" name="Freeform 49"/>
            <p:cNvSpPr>
              <a:spLocks/>
            </p:cNvSpPr>
            <p:nvPr/>
          </p:nvSpPr>
          <p:spPr bwMode="auto">
            <a:xfrm>
              <a:off x="32128" y="5344"/>
              <a:ext cx="169" cy="170"/>
            </a:xfrm>
            <a:custGeom>
              <a:avLst/>
              <a:gdLst/>
              <a:ahLst/>
              <a:cxnLst>
                <a:cxn ang="0">
                  <a:pos x="169" y="85"/>
                </a:cxn>
                <a:cxn ang="0">
                  <a:pos x="148" y="21"/>
                </a:cxn>
                <a:cxn ang="0">
                  <a:pos x="85" y="0"/>
                </a:cxn>
                <a:cxn ang="0">
                  <a:pos x="21" y="21"/>
                </a:cxn>
                <a:cxn ang="0">
                  <a:pos x="0" y="85"/>
                </a:cxn>
                <a:cxn ang="0">
                  <a:pos x="21" y="149"/>
                </a:cxn>
                <a:cxn ang="0">
                  <a:pos x="85" y="170"/>
                </a:cxn>
                <a:cxn ang="0">
                  <a:pos x="148" y="149"/>
                </a:cxn>
                <a:cxn ang="0">
                  <a:pos x="169" y="85"/>
                </a:cxn>
              </a:cxnLst>
              <a:rect l="0" t="0" r="r" b="b"/>
              <a:pathLst>
                <a:path w="169" h="170">
                  <a:moveTo>
                    <a:pt x="169" y="85"/>
                  </a:moveTo>
                  <a:lnTo>
                    <a:pt x="148" y="21"/>
                  </a:lnTo>
                  <a:lnTo>
                    <a:pt x="85" y="0"/>
                  </a:lnTo>
                  <a:lnTo>
                    <a:pt x="21" y="21"/>
                  </a:lnTo>
                  <a:lnTo>
                    <a:pt x="0" y="85"/>
                  </a:lnTo>
                  <a:lnTo>
                    <a:pt x="21" y="149"/>
                  </a:lnTo>
                  <a:lnTo>
                    <a:pt x="85" y="170"/>
                  </a:lnTo>
                  <a:lnTo>
                    <a:pt x="148" y="149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0" name="Line 50"/>
            <p:cNvSpPr>
              <a:spLocks noChangeShapeType="1"/>
            </p:cNvSpPr>
            <p:nvPr/>
          </p:nvSpPr>
          <p:spPr bwMode="auto">
            <a:xfrm>
              <a:off x="857" y="7888"/>
              <a:ext cx="34551" cy="1"/>
            </a:xfrm>
            <a:prstGeom prst="line">
              <a:avLst/>
            </a:prstGeom>
            <a:noFill/>
            <a:ln w="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1" name="Freeform 51"/>
            <p:cNvSpPr>
              <a:spLocks/>
            </p:cNvSpPr>
            <p:nvPr/>
          </p:nvSpPr>
          <p:spPr bwMode="auto">
            <a:xfrm>
              <a:off x="920" y="9889"/>
              <a:ext cx="1150" cy="1086"/>
            </a:xfrm>
            <a:custGeom>
              <a:avLst/>
              <a:gdLst/>
              <a:ahLst/>
              <a:cxnLst>
                <a:cxn ang="0">
                  <a:pos x="1118" y="0"/>
                </a:cxn>
                <a:cxn ang="0">
                  <a:pos x="43" y="0"/>
                </a:cxn>
                <a:cxn ang="0">
                  <a:pos x="0" y="383"/>
                </a:cxn>
                <a:cxn ang="0">
                  <a:pos x="74" y="383"/>
                </a:cxn>
                <a:cxn ang="0">
                  <a:pos x="85" y="277"/>
                </a:cxn>
                <a:cxn ang="0">
                  <a:pos x="106" y="192"/>
                </a:cxn>
                <a:cxn ang="0">
                  <a:pos x="148" y="128"/>
                </a:cxn>
                <a:cxn ang="0">
                  <a:pos x="222" y="85"/>
                </a:cxn>
                <a:cxn ang="0">
                  <a:pos x="338" y="75"/>
                </a:cxn>
                <a:cxn ang="0">
                  <a:pos x="464" y="75"/>
                </a:cxn>
                <a:cxn ang="0">
                  <a:pos x="464" y="1012"/>
                </a:cxn>
                <a:cxn ang="0">
                  <a:pos x="222" y="1012"/>
                </a:cxn>
                <a:cxn ang="0">
                  <a:pos x="222" y="1086"/>
                </a:cxn>
                <a:cxn ang="0">
                  <a:pos x="939" y="1086"/>
                </a:cxn>
                <a:cxn ang="0">
                  <a:pos x="939" y="1012"/>
                </a:cxn>
                <a:cxn ang="0">
                  <a:pos x="686" y="1012"/>
                </a:cxn>
                <a:cxn ang="0">
                  <a:pos x="686" y="75"/>
                </a:cxn>
                <a:cxn ang="0">
                  <a:pos x="812" y="75"/>
                </a:cxn>
                <a:cxn ang="0">
                  <a:pos x="928" y="85"/>
                </a:cxn>
                <a:cxn ang="0">
                  <a:pos x="1002" y="128"/>
                </a:cxn>
                <a:cxn ang="0">
                  <a:pos x="1034" y="192"/>
                </a:cxn>
                <a:cxn ang="0">
                  <a:pos x="1076" y="383"/>
                </a:cxn>
                <a:cxn ang="0">
                  <a:pos x="1150" y="383"/>
                </a:cxn>
                <a:cxn ang="0">
                  <a:pos x="1118" y="0"/>
                </a:cxn>
              </a:cxnLst>
              <a:rect l="0" t="0" r="r" b="b"/>
              <a:pathLst>
                <a:path w="1150" h="1086">
                  <a:moveTo>
                    <a:pt x="1118" y="0"/>
                  </a:moveTo>
                  <a:lnTo>
                    <a:pt x="43" y="0"/>
                  </a:lnTo>
                  <a:lnTo>
                    <a:pt x="0" y="383"/>
                  </a:lnTo>
                  <a:lnTo>
                    <a:pt x="74" y="383"/>
                  </a:lnTo>
                  <a:lnTo>
                    <a:pt x="85" y="277"/>
                  </a:lnTo>
                  <a:lnTo>
                    <a:pt x="106" y="192"/>
                  </a:lnTo>
                  <a:lnTo>
                    <a:pt x="148" y="128"/>
                  </a:lnTo>
                  <a:lnTo>
                    <a:pt x="222" y="85"/>
                  </a:lnTo>
                  <a:lnTo>
                    <a:pt x="338" y="75"/>
                  </a:lnTo>
                  <a:lnTo>
                    <a:pt x="464" y="75"/>
                  </a:lnTo>
                  <a:lnTo>
                    <a:pt x="464" y="1012"/>
                  </a:lnTo>
                  <a:lnTo>
                    <a:pt x="222" y="1012"/>
                  </a:lnTo>
                  <a:lnTo>
                    <a:pt x="222" y="1086"/>
                  </a:lnTo>
                  <a:lnTo>
                    <a:pt x="939" y="1086"/>
                  </a:lnTo>
                  <a:lnTo>
                    <a:pt x="939" y="1012"/>
                  </a:lnTo>
                  <a:lnTo>
                    <a:pt x="686" y="1012"/>
                  </a:lnTo>
                  <a:lnTo>
                    <a:pt x="686" y="75"/>
                  </a:lnTo>
                  <a:lnTo>
                    <a:pt x="812" y="75"/>
                  </a:lnTo>
                  <a:lnTo>
                    <a:pt x="928" y="85"/>
                  </a:lnTo>
                  <a:lnTo>
                    <a:pt x="1002" y="128"/>
                  </a:lnTo>
                  <a:lnTo>
                    <a:pt x="1034" y="192"/>
                  </a:lnTo>
                  <a:lnTo>
                    <a:pt x="1076" y="383"/>
                  </a:lnTo>
                  <a:lnTo>
                    <a:pt x="1150" y="38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2" name="Freeform 52"/>
            <p:cNvSpPr>
              <a:spLocks/>
            </p:cNvSpPr>
            <p:nvPr/>
          </p:nvSpPr>
          <p:spPr bwMode="auto">
            <a:xfrm>
              <a:off x="2207" y="9857"/>
              <a:ext cx="907" cy="1118"/>
            </a:xfrm>
            <a:custGeom>
              <a:avLst/>
              <a:gdLst/>
              <a:ahLst/>
              <a:cxnLst>
                <a:cxn ang="0">
                  <a:pos x="907" y="1118"/>
                </a:cxn>
                <a:cxn ang="0">
                  <a:pos x="907" y="1044"/>
                </a:cxn>
                <a:cxn ang="0">
                  <a:pos x="802" y="1044"/>
                </a:cxn>
                <a:cxn ang="0">
                  <a:pos x="802" y="628"/>
                </a:cxn>
                <a:cxn ang="0">
                  <a:pos x="781" y="522"/>
                </a:cxn>
                <a:cxn ang="0">
                  <a:pos x="738" y="447"/>
                </a:cxn>
                <a:cxn ang="0">
                  <a:pos x="665" y="405"/>
                </a:cxn>
                <a:cxn ang="0">
                  <a:pos x="559" y="394"/>
                </a:cxn>
                <a:cxn ang="0">
                  <a:pos x="454" y="405"/>
                </a:cxn>
                <a:cxn ang="0">
                  <a:pos x="380" y="447"/>
                </a:cxn>
                <a:cxn ang="0">
                  <a:pos x="316" y="501"/>
                </a:cxn>
                <a:cxn ang="0">
                  <a:pos x="285" y="543"/>
                </a:cxn>
                <a:cxn ang="0">
                  <a:pos x="285" y="0"/>
                </a:cxn>
                <a:cxn ang="0">
                  <a:pos x="0" y="11"/>
                </a:cxn>
                <a:cxn ang="0">
                  <a:pos x="0" y="85"/>
                </a:cxn>
                <a:cxn ang="0">
                  <a:pos x="74" y="85"/>
                </a:cxn>
                <a:cxn ang="0">
                  <a:pos x="95" y="96"/>
                </a:cxn>
                <a:cxn ang="0">
                  <a:pos x="106" y="107"/>
                </a:cxn>
                <a:cxn ang="0">
                  <a:pos x="106" y="1044"/>
                </a:cxn>
                <a:cxn ang="0">
                  <a:pos x="0" y="1044"/>
                </a:cxn>
                <a:cxn ang="0">
                  <a:pos x="0" y="1118"/>
                </a:cxn>
                <a:cxn ang="0">
                  <a:pos x="401" y="1118"/>
                </a:cxn>
                <a:cxn ang="0">
                  <a:pos x="401" y="1044"/>
                </a:cxn>
                <a:cxn ang="0">
                  <a:pos x="295" y="1044"/>
                </a:cxn>
                <a:cxn ang="0">
                  <a:pos x="295" y="703"/>
                </a:cxn>
                <a:cxn ang="0">
                  <a:pos x="306" y="607"/>
                </a:cxn>
                <a:cxn ang="0">
                  <a:pos x="348" y="543"/>
                </a:cxn>
                <a:cxn ang="0">
                  <a:pos x="401" y="490"/>
                </a:cxn>
                <a:cxn ang="0">
                  <a:pos x="464" y="458"/>
                </a:cxn>
                <a:cxn ang="0">
                  <a:pos x="527" y="447"/>
                </a:cxn>
                <a:cxn ang="0">
                  <a:pos x="559" y="447"/>
                </a:cxn>
                <a:cxn ang="0">
                  <a:pos x="580" y="458"/>
                </a:cxn>
                <a:cxn ang="0">
                  <a:pos x="591" y="479"/>
                </a:cxn>
                <a:cxn ang="0">
                  <a:pos x="612" y="511"/>
                </a:cxn>
                <a:cxn ang="0">
                  <a:pos x="612" y="554"/>
                </a:cxn>
                <a:cxn ang="0">
                  <a:pos x="622" y="607"/>
                </a:cxn>
                <a:cxn ang="0">
                  <a:pos x="622" y="1044"/>
                </a:cxn>
                <a:cxn ang="0">
                  <a:pos x="506" y="1044"/>
                </a:cxn>
                <a:cxn ang="0">
                  <a:pos x="506" y="1118"/>
                </a:cxn>
                <a:cxn ang="0">
                  <a:pos x="907" y="1118"/>
                </a:cxn>
              </a:cxnLst>
              <a:rect l="0" t="0" r="r" b="b"/>
              <a:pathLst>
                <a:path w="907" h="1118">
                  <a:moveTo>
                    <a:pt x="907" y="1118"/>
                  </a:moveTo>
                  <a:lnTo>
                    <a:pt x="907" y="1044"/>
                  </a:lnTo>
                  <a:lnTo>
                    <a:pt x="802" y="1044"/>
                  </a:lnTo>
                  <a:lnTo>
                    <a:pt x="802" y="628"/>
                  </a:lnTo>
                  <a:lnTo>
                    <a:pt x="781" y="522"/>
                  </a:lnTo>
                  <a:lnTo>
                    <a:pt x="738" y="447"/>
                  </a:lnTo>
                  <a:lnTo>
                    <a:pt x="665" y="405"/>
                  </a:lnTo>
                  <a:lnTo>
                    <a:pt x="559" y="394"/>
                  </a:lnTo>
                  <a:lnTo>
                    <a:pt x="454" y="405"/>
                  </a:lnTo>
                  <a:lnTo>
                    <a:pt x="380" y="447"/>
                  </a:lnTo>
                  <a:lnTo>
                    <a:pt x="316" y="501"/>
                  </a:lnTo>
                  <a:lnTo>
                    <a:pt x="285" y="543"/>
                  </a:lnTo>
                  <a:lnTo>
                    <a:pt x="285" y="0"/>
                  </a:lnTo>
                  <a:lnTo>
                    <a:pt x="0" y="11"/>
                  </a:lnTo>
                  <a:lnTo>
                    <a:pt x="0" y="85"/>
                  </a:lnTo>
                  <a:lnTo>
                    <a:pt x="74" y="85"/>
                  </a:lnTo>
                  <a:lnTo>
                    <a:pt x="95" y="96"/>
                  </a:lnTo>
                  <a:lnTo>
                    <a:pt x="106" y="107"/>
                  </a:lnTo>
                  <a:lnTo>
                    <a:pt x="106" y="1044"/>
                  </a:lnTo>
                  <a:lnTo>
                    <a:pt x="0" y="1044"/>
                  </a:lnTo>
                  <a:lnTo>
                    <a:pt x="0" y="1118"/>
                  </a:lnTo>
                  <a:lnTo>
                    <a:pt x="401" y="1118"/>
                  </a:lnTo>
                  <a:lnTo>
                    <a:pt x="401" y="1044"/>
                  </a:lnTo>
                  <a:lnTo>
                    <a:pt x="295" y="1044"/>
                  </a:lnTo>
                  <a:lnTo>
                    <a:pt x="295" y="703"/>
                  </a:lnTo>
                  <a:lnTo>
                    <a:pt x="306" y="607"/>
                  </a:lnTo>
                  <a:lnTo>
                    <a:pt x="348" y="543"/>
                  </a:lnTo>
                  <a:lnTo>
                    <a:pt x="401" y="490"/>
                  </a:lnTo>
                  <a:lnTo>
                    <a:pt x="464" y="458"/>
                  </a:lnTo>
                  <a:lnTo>
                    <a:pt x="527" y="447"/>
                  </a:lnTo>
                  <a:lnTo>
                    <a:pt x="559" y="447"/>
                  </a:lnTo>
                  <a:lnTo>
                    <a:pt x="580" y="458"/>
                  </a:lnTo>
                  <a:lnTo>
                    <a:pt x="591" y="479"/>
                  </a:lnTo>
                  <a:lnTo>
                    <a:pt x="612" y="511"/>
                  </a:lnTo>
                  <a:lnTo>
                    <a:pt x="612" y="554"/>
                  </a:lnTo>
                  <a:lnTo>
                    <a:pt x="622" y="607"/>
                  </a:lnTo>
                  <a:lnTo>
                    <a:pt x="622" y="1044"/>
                  </a:lnTo>
                  <a:lnTo>
                    <a:pt x="506" y="1044"/>
                  </a:lnTo>
                  <a:lnTo>
                    <a:pt x="506" y="1118"/>
                  </a:lnTo>
                  <a:lnTo>
                    <a:pt x="907" y="1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3" name="Freeform 53"/>
            <p:cNvSpPr>
              <a:spLocks noEditPoints="1"/>
            </p:cNvSpPr>
            <p:nvPr/>
          </p:nvSpPr>
          <p:spPr bwMode="auto">
            <a:xfrm>
              <a:off x="3209" y="10241"/>
              <a:ext cx="738" cy="745"/>
            </a:xfrm>
            <a:custGeom>
              <a:avLst/>
              <a:gdLst/>
              <a:ahLst/>
              <a:cxnLst>
                <a:cxn ang="0">
                  <a:pos x="686" y="383"/>
                </a:cxn>
                <a:cxn ang="0">
                  <a:pos x="717" y="383"/>
                </a:cxn>
                <a:cxn ang="0">
                  <a:pos x="738" y="362"/>
                </a:cxn>
                <a:cxn ang="0">
                  <a:pos x="738" y="340"/>
                </a:cxn>
                <a:cxn ang="0">
                  <a:pos x="728" y="266"/>
                </a:cxn>
                <a:cxn ang="0">
                  <a:pos x="707" y="181"/>
                </a:cxn>
                <a:cxn ang="0">
                  <a:pos x="643" y="95"/>
                </a:cxn>
                <a:cxn ang="0">
                  <a:pos x="580" y="42"/>
                </a:cxn>
                <a:cxn ang="0">
                  <a:pos x="496" y="10"/>
                </a:cxn>
                <a:cxn ang="0">
                  <a:pos x="390" y="0"/>
                </a:cxn>
                <a:cxn ang="0">
                  <a:pos x="253" y="21"/>
                </a:cxn>
                <a:cxn ang="0">
                  <a:pos x="148" y="74"/>
                </a:cxn>
                <a:cxn ang="0">
                  <a:pos x="63" y="159"/>
                </a:cxn>
                <a:cxn ang="0">
                  <a:pos x="11" y="255"/>
                </a:cxn>
                <a:cxn ang="0">
                  <a:pos x="0" y="372"/>
                </a:cxn>
                <a:cxn ang="0">
                  <a:pos x="21" y="489"/>
                </a:cxn>
                <a:cxn ang="0">
                  <a:pos x="74" y="596"/>
                </a:cxn>
                <a:cxn ang="0">
                  <a:pos x="158" y="670"/>
                </a:cxn>
                <a:cxn ang="0">
                  <a:pos x="274" y="723"/>
                </a:cxn>
                <a:cxn ang="0">
                  <a:pos x="411" y="745"/>
                </a:cxn>
                <a:cxn ang="0">
                  <a:pos x="527" y="734"/>
                </a:cxn>
                <a:cxn ang="0">
                  <a:pos x="612" y="702"/>
                </a:cxn>
                <a:cxn ang="0">
                  <a:pos x="675" y="660"/>
                </a:cxn>
                <a:cxn ang="0">
                  <a:pos x="707" y="606"/>
                </a:cxn>
                <a:cxn ang="0">
                  <a:pos x="728" y="574"/>
                </a:cxn>
                <a:cxn ang="0">
                  <a:pos x="738" y="542"/>
                </a:cxn>
                <a:cxn ang="0">
                  <a:pos x="717" y="521"/>
                </a:cxn>
                <a:cxn ang="0">
                  <a:pos x="675" y="521"/>
                </a:cxn>
                <a:cxn ang="0">
                  <a:pos x="664" y="532"/>
                </a:cxn>
                <a:cxn ang="0">
                  <a:pos x="654" y="553"/>
                </a:cxn>
                <a:cxn ang="0">
                  <a:pos x="601" y="617"/>
                </a:cxn>
                <a:cxn ang="0">
                  <a:pos x="527" y="660"/>
                </a:cxn>
                <a:cxn ang="0">
                  <a:pos x="432" y="681"/>
                </a:cxn>
                <a:cxn ang="0">
                  <a:pos x="338" y="660"/>
                </a:cxn>
                <a:cxn ang="0">
                  <a:pos x="274" y="617"/>
                </a:cxn>
                <a:cxn ang="0">
                  <a:pos x="232" y="564"/>
                </a:cxn>
                <a:cxn ang="0">
                  <a:pos x="211" y="500"/>
                </a:cxn>
                <a:cxn ang="0">
                  <a:pos x="200" y="436"/>
                </a:cxn>
                <a:cxn ang="0">
                  <a:pos x="200" y="383"/>
                </a:cxn>
                <a:cxn ang="0">
                  <a:pos x="686" y="383"/>
                </a:cxn>
                <a:cxn ang="0">
                  <a:pos x="200" y="330"/>
                </a:cxn>
                <a:cxn ang="0">
                  <a:pos x="211" y="234"/>
                </a:cxn>
                <a:cxn ang="0">
                  <a:pos x="243" y="149"/>
                </a:cxn>
                <a:cxn ang="0">
                  <a:pos x="274" y="117"/>
                </a:cxn>
                <a:cxn ang="0">
                  <a:pos x="295" y="85"/>
                </a:cxn>
                <a:cxn ang="0">
                  <a:pos x="359" y="63"/>
                </a:cxn>
                <a:cxn ang="0">
                  <a:pos x="390" y="63"/>
                </a:cxn>
                <a:cxn ang="0">
                  <a:pos x="475" y="74"/>
                </a:cxn>
                <a:cxn ang="0">
                  <a:pos x="527" y="117"/>
                </a:cxn>
                <a:cxn ang="0">
                  <a:pos x="559" y="170"/>
                </a:cxn>
                <a:cxn ang="0">
                  <a:pos x="580" y="234"/>
                </a:cxn>
                <a:cxn ang="0">
                  <a:pos x="580" y="330"/>
                </a:cxn>
                <a:cxn ang="0">
                  <a:pos x="200" y="330"/>
                </a:cxn>
              </a:cxnLst>
              <a:rect l="0" t="0" r="r" b="b"/>
              <a:pathLst>
                <a:path w="738" h="745">
                  <a:moveTo>
                    <a:pt x="686" y="383"/>
                  </a:moveTo>
                  <a:lnTo>
                    <a:pt x="717" y="383"/>
                  </a:lnTo>
                  <a:lnTo>
                    <a:pt x="738" y="362"/>
                  </a:lnTo>
                  <a:lnTo>
                    <a:pt x="738" y="340"/>
                  </a:lnTo>
                  <a:lnTo>
                    <a:pt x="728" y="266"/>
                  </a:lnTo>
                  <a:lnTo>
                    <a:pt x="707" y="181"/>
                  </a:lnTo>
                  <a:lnTo>
                    <a:pt x="643" y="95"/>
                  </a:lnTo>
                  <a:lnTo>
                    <a:pt x="580" y="42"/>
                  </a:lnTo>
                  <a:lnTo>
                    <a:pt x="496" y="10"/>
                  </a:lnTo>
                  <a:lnTo>
                    <a:pt x="390" y="0"/>
                  </a:lnTo>
                  <a:lnTo>
                    <a:pt x="253" y="21"/>
                  </a:lnTo>
                  <a:lnTo>
                    <a:pt x="148" y="74"/>
                  </a:lnTo>
                  <a:lnTo>
                    <a:pt x="63" y="159"/>
                  </a:lnTo>
                  <a:lnTo>
                    <a:pt x="11" y="255"/>
                  </a:lnTo>
                  <a:lnTo>
                    <a:pt x="0" y="372"/>
                  </a:lnTo>
                  <a:lnTo>
                    <a:pt x="21" y="489"/>
                  </a:lnTo>
                  <a:lnTo>
                    <a:pt x="74" y="596"/>
                  </a:lnTo>
                  <a:lnTo>
                    <a:pt x="158" y="670"/>
                  </a:lnTo>
                  <a:lnTo>
                    <a:pt x="274" y="723"/>
                  </a:lnTo>
                  <a:lnTo>
                    <a:pt x="411" y="745"/>
                  </a:lnTo>
                  <a:lnTo>
                    <a:pt x="527" y="734"/>
                  </a:lnTo>
                  <a:lnTo>
                    <a:pt x="612" y="702"/>
                  </a:lnTo>
                  <a:lnTo>
                    <a:pt x="675" y="660"/>
                  </a:lnTo>
                  <a:lnTo>
                    <a:pt x="707" y="606"/>
                  </a:lnTo>
                  <a:lnTo>
                    <a:pt x="728" y="574"/>
                  </a:lnTo>
                  <a:lnTo>
                    <a:pt x="738" y="542"/>
                  </a:lnTo>
                  <a:lnTo>
                    <a:pt x="717" y="521"/>
                  </a:lnTo>
                  <a:lnTo>
                    <a:pt x="675" y="521"/>
                  </a:lnTo>
                  <a:lnTo>
                    <a:pt x="664" y="532"/>
                  </a:lnTo>
                  <a:lnTo>
                    <a:pt x="654" y="553"/>
                  </a:lnTo>
                  <a:lnTo>
                    <a:pt x="601" y="617"/>
                  </a:lnTo>
                  <a:lnTo>
                    <a:pt x="527" y="660"/>
                  </a:lnTo>
                  <a:lnTo>
                    <a:pt x="432" y="681"/>
                  </a:lnTo>
                  <a:lnTo>
                    <a:pt x="338" y="660"/>
                  </a:lnTo>
                  <a:lnTo>
                    <a:pt x="274" y="617"/>
                  </a:lnTo>
                  <a:lnTo>
                    <a:pt x="232" y="564"/>
                  </a:lnTo>
                  <a:lnTo>
                    <a:pt x="211" y="500"/>
                  </a:lnTo>
                  <a:lnTo>
                    <a:pt x="200" y="436"/>
                  </a:lnTo>
                  <a:lnTo>
                    <a:pt x="200" y="383"/>
                  </a:lnTo>
                  <a:lnTo>
                    <a:pt x="686" y="383"/>
                  </a:lnTo>
                  <a:close/>
                  <a:moveTo>
                    <a:pt x="200" y="330"/>
                  </a:moveTo>
                  <a:lnTo>
                    <a:pt x="211" y="234"/>
                  </a:lnTo>
                  <a:lnTo>
                    <a:pt x="243" y="149"/>
                  </a:lnTo>
                  <a:lnTo>
                    <a:pt x="274" y="117"/>
                  </a:lnTo>
                  <a:lnTo>
                    <a:pt x="295" y="85"/>
                  </a:lnTo>
                  <a:lnTo>
                    <a:pt x="359" y="63"/>
                  </a:lnTo>
                  <a:lnTo>
                    <a:pt x="390" y="63"/>
                  </a:lnTo>
                  <a:lnTo>
                    <a:pt x="475" y="74"/>
                  </a:lnTo>
                  <a:lnTo>
                    <a:pt x="527" y="117"/>
                  </a:lnTo>
                  <a:lnTo>
                    <a:pt x="559" y="170"/>
                  </a:lnTo>
                  <a:lnTo>
                    <a:pt x="580" y="234"/>
                  </a:lnTo>
                  <a:lnTo>
                    <a:pt x="580" y="330"/>
                  </a:lnTo>
                  <a:lnTo>
                    <a:pt x="200" y="3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4" name="Freeform 54"/>
            <p:cNvSpPr>
              <a:spLocks noEditPoints="1"/>
            </p:cNvSpPr>
            <p:nvPr/>
          </p:nvSpPr>
          <p:spPr bwMode="auto">
            <a:xfrm>
              <a:off x="4053" y="10241"/>
              <a:ext cx="812" cy="745"/>
            </a:xfrm>
            <a:custGeom>
              <a:avLst/>
              <a:gdLst/>
              <a:ahLst/>
              <a:cxnLst>
                <a:cxn ang="0">
                  <a:pos x="812" y="383"/>
                </a:cxn>
                <a:cxn ang="0">
                  <a:pos x="791" y="255"/>
                </a:cxn>
                <a:cxn ang="0">
                  <a:pos x="738" y="159"/>
                </a:cxn>
                <a:cxn ang="0">
                  <a:pos x="664" y="74"/>
                </a:cxn>
                <a:cxn ang="0">
                  <a:pos x="548" y="21"/>
                </a:cxn>
                <a:cxn ang="0">
                  <a:pos x="401" y="0"/>
                </a:cxn>
                <a:cxn ang="0">
                  <a:pos x="263" y="21"/>
                </a:cxn>
                <a:cxn ang="0">
                  <a:pos x="147" y="74"/>
                </a:cxn>
                <a:cxn ang="0">
                  <a:pos x="63" y="159"/>
                </a:cxn>
                <a:cxn ang="0">
                  <a:pos x="10" y="266"/>
                </a:cxn>
                <a:cxn ang="0">
                  <a:pos x="0" y="383"/>
                </a:cxn>
                <a:cxn ang="0">
                  <a:pos x="10" y="500"/>
                </a:cxn>
                <a:cxn ang="0">
                  <a:pos x="63" y="596"/>
                </a:cxn>
                <a:cxn ang="0">
                  <a:pos x="147" y="670"/>
                </a:cxn>
                <a:cxn ang="0">
                  <a:pos x="263" y="723"/>
                </a:cxn>
                <a:cxn ang="0">
                  <a:pos x="401" y="745"/>
                </a:cxn>
                <a:cxn ang="0">
                  <a:pos x="548" y="723"/>
                </a:cxn>
                <a:cxn ang="0">
                  <a:pos x="664" y="670"/>
                </a:cxn>
                <a:cxn ang="0">
                  <a:pos x="749" y="596"/>
                </a:cxn>
                <a:cxn ang="0">
                  <a:pos x="791" y="500"/>
                </a:cxn>
                <a:cxn ang="0">
                  <a:pos x="812" y="383"/>
                </a:cxn>
                <a:cxn ang="0">
                  <a:pos x="401" y="681"/>
                </a:cxn>
                <a:cxn ang="0">
                  <a:pos x="316" y="670"/>
                </a:cxn>
                <a:cxn ang="0">
                  <a:pos x="263" y="628"/>
                </a:cxn>
                <a:cxn ang="0">
                  <a:pos x="221" y="574"/>
                </a:cxn>
                <a:cxn ang="0">
                  <a:pos x="211" y="511"/>
                </a:cxn>
                <a:cxn ang="0">
                  <a:pos x="200" y="436"/>
                </a:cxn>
                <a:cxn ang="0">
                  <a:pos x="200" y="255"/>
                </a:cxn>
                <a:cxn ang="0">
                  <a:pos x="232" y="159"/>
                </a:cxn>
                <a:cxn ang="0">
                  <a:pos x="274" y="106"/>
                </a:cxn>
                <a:cxn ang="0">
                  <a:pos x="327" y="74"/>
                </a:cxn>
                <a:cxn ang="0">
                  <a:pos x="401" y="63"/>
                </a:cxn>
                <a:cxn ang="0">
                  <a:pos x="464" y="74"/>
                </a:cxn>
                <a:cxn ang="0">
                  <a:pos x="527" y="95"/>
                </a:cxn>
                <a:cxn ang="0">
                  <a:pos x="569" y="149"/>
                </a:cxn>
                <a:cxn ang="0">
                  <a:pos x="601" y="212"/>
                </a:cxn>
                <a:cxn ang="0">
                  <a:pos x="601" y="287"/>
                </a:cxn>
                <a:cxn ang="0">
                  <a:pos x="611" y="362"/>
                </a:cxn>
                <a:cxn ang="0">
                  <a:pos x="611" y="436"/>
                </a:cxn>
                <a:cxn ang="0">
                  <a:pos x="601" y="511"/>
                </a:cxn>
                <a:cxn ang="0">
                  <a:pos x="580" y="574"/>
                </a:cxn>
                <a:cxn ang="0">
                  <a:pos x="548" y="628"/>
                </a:cxn>
                <a:cxn ang="0">
                  <a:pos x="485" y="670"/>
                </a:cxn>
                <a:cxn ang="0">
                  <a:pos x="401" y="681"/>
                </a:cxn>
              </a:cxnLst>
              <a:rect l="0" t="0" r="r" b="b"/>
              <a:pathLst>
                <a:path w="812" h="745">
                  <a:moveTo>
                    <a:pt x="812" y="383"/>
                  </a:moveTo>
                  <a:lnTo>
                    <a:pt x="791" y="255"/>
                  </a:lnTo>
                  <a:lnTo>
                    <a:pt x="738" y="159"/>
                  </a:lnTo>
                  <a:lnTo>
                    <a:pt x="664" y="74"/>
                  </a:lnTo>
                  <a:lnTo>
                    <a:pt x="548" y="21"/>
                  </a:lnTo>
                  <a:lnTo>
                    <a:pt x="401" y="0"/>
                  </a:lnTo>
                  <a:lnTo>
                    <a:pt x="263" y="21"/>
                  </a:lnTo>
                  <a:lnTo>
                    <a:pt x="147" y="74"/>
                  </a:lnTo>
                  <a:lnTo>
                    <a:pt x="63" y="159"/>
                  </a:lnTo>
                  <a:lnTo>
                    <a:pt x="10" y="266"/>
                  </a:lnTo>
                  <a:lnTo>
                    <a:pt x="0" y="383"/>
                  </a:lnTo>
                  <a:lnTo>
                    <a:pt x="10" y="500"/>
                  </a:lnTo>
                  <a:lnTo>
                    <a:pt x="63" y="596"/>
                  </a:lnTo>
                  <a:lnTo>
                    <a:pt x="147" y="670"/>
                  </a:lnTo>
                  <a:lnTo>
                    <a:pt x="263" y="723"/>
                  </a:lnTo>
                  <a:lnTo>
                    <a:pt x="401" y="745"/>
                  </a:lnTo>
                  <a:lnTo>
                    <a:pt x="548" y="723"/>
                  </a:lnTo>
                  <a:lnTo>
                    <a:pt x="664" y="670"/>
                  </a:lnTo>
                  <a:lnTo>
                    <a:pt x="749" y="596"/>
                  </a:lnTo>
                  <a:lnTo>
                    <a:pt x="791" y="500"/>
                  </a:lnTo>
                  <a:lnTo>
                    <a:pt x="812" y="383"/>
                  </a:lnTo>
                  <a:close/>
                  <a:moveTo>
                    <a:pt x="401" y="681"/>
                  </a:moveTo>
                  <a:lnTo>
                    <a:pt x="316" y="670"/>
                  </a:lnTo>
                  <a:lnTo>
                    <a:pt x="263" y="628"/>
                  </a:lnTo>
                  <a:lnTo>
                    <a:pt x="221" y="574"/>
                  </a:lnTo>
                  <a:lnTo>
                    <a:pt x="211" y="511"/>
                  </a:lnTo>
                  <a:lnTo>
                    <a:pt x="200" y="436"/>
                  </a:lnTo>
                  <a:lnTo>
                    <a:pt x="200" y="255"/>
                  </a:lnTo>
                  <a:lnTo>
                    <a:pt x="232" y="159"/>
                  </a:lnTo>
                  <a:lnTo>
                    <a:pt x="274" y="106"/>
                  </a:lnTo>
                  <a:lnTo>
                    <a:pt x="327" y="74"/>
                  </a:lnTo>
                  <a:lnTo>
                    <a:pt x="401" y="63"/>
                  </a:lnTo>
                  <a:lnTo>
                    <a:pt x="464" y="74"/>
                  </a:lnTo>
                  <a:lnTo>
                    <a:pt x="527" y="95"/>
                  </a:lnTo>
                  <a:lnTo>
                    <a:pt x="569" y="149"/>
                  </a:lnTo>
                  <a:lnTo>
                    <a:pt x="601" y="212"/>
                  </a:lnTo>
                  <a:lnTo>
                    <a:pt x="601" y="287"/>
                  </a:lnTo>
                  <a:lnTo>
                    <a:pt x="611" y="362"/>
                  </a:lnTo>
                  <a:lnTo>
                    <a:pt x="611" y="436"/>
                  </a:lnTo>
                  <a:lnTo>
                    <a:pt x="601" y="511"/>
                  </a:lnTo>
                  <a:lnTo>
                    <a:pt x="580" y="574"/>
                  </a:lnTo>
                  <a:lnTo>
                    <a:pt x="548" y="628"/>
                  </a:lnTo>
                  <a:lnTo>
                    <a:pt x="485" y="670"/>
                  </a:lnTo>
                  <a:lnTo>
                    <a:pt x="401" y="6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5" name="Freeform 55"/>
            <p:cNvSpPr>
              <a:spLocks/>
            </p:cNvSpPr>
            <p:nvPr/>
          </p:nvSpPr>
          <p:spPr bwMode="auto">
            <a:xfrm>
              <a:off x="4981" y="10251"/>
              <a:ext cx="643" cy="724"/>
            </a:xfrm>
            <a:custGeom>
              <a:avLst/>
              <a:gdLst/>
              <a:ahLst/>
              <a:cxnLst>
                <a:cxn ang="0">
                  <a:pos x="422" y="724"/>
                </a:cxn>
                <a:cxn ang="0">
                  <a:pos x="422" y="650"/>
                </a:cxn>
                <a:cxn ang="0">
                  <a:pos x="274" y="650"/>
                </a:cxn>
                <a:cxn ang="0">
                  <a:pos x="274" y="362"/>
                </a:cxn>
                <a:cxn ang="0">
                  <a:pos x="285" y="288"/>
                </a:cxn>
                <a:cxn ang="0">
                  <a:pos x="306" y="202"/>
                </a:cxn>
                <a:cxn ang="0">
                  <a:pos x="337" y="128"/>
                </a:cxn>
                <a:cxn ang="0">
                  <a:pos x="401" y="75"/>
                </a:cxn>
                <a:cxn ang="0">
                  <a:pos x="474" y="53"/>
                </a:cxn>
                <a:cxn ang="0">
                  <a:pos x="474" y="64"/>
                </a:cxn>
                <a:cxn ang="0">
                  <a:pos x="464" y="75"/>
                </a:cxn>
                <a:cxn ang="0">
                  <a:pos x="453" y="96"/>
                </a:cxn>
                <a:cxn ang="0">
                  <a:pos x="443" y="128"/>
                </a:cxn>
                <a:cxn ang="0">
                  <a:pos x="464" y="192"/>
                </a:cxn>
                <a:cxn ang="0">
                  <a:pos x="496" y="213"/>
                </a:cxn>
                <a:cxn ang="0">
                  <a:pos x="517" y="224"/>
                </a:cxn>
                <a:cxn ang="0">
                  <a:pos x="569" y="224"/>
                </a:cxn>
                <a:cxn ang="0">
                  <a:pos x="601" y="213"/>
                </a:cxn>
                <a:cxn ang="0">
                  <a:pos x="622" y="192"/>
                </a:cxn>
                <a:cxn ang="0">
                  <a:pos x="633" y="171"/>
                </a:cxn>
                <a:cxn ang="0">
                  <a:pos x="643" y="128"/>
                </a:cxn>
                <a:cxn ang="0">
                  <a:pos x="622" y="53"/>
                </a:cxn>
                <a:cxn ang="0">
                  <a:pos x="559" y="11"/>
                </a:cxn>
                <a:cxn ang="0">
                  <a:pos x="474" y="0"/>
                </a:cxn>
                <a:cxn ang="0">
                  <a:pos x="401" y="11"/>
                </a:cxn>
                <a:cxn ang="0">
                  <a:pos x="337" y="53"/>
                </a:cxn>
                <a:cxn ang="0">
                  <a:pos x="295" y="107"/>
                </a:cxn>
                <a:cxn ang="0">
                  <a:pos x="264" y="181"/>
                </a:cxn>
                <a:cxn ang="0">
                  <a:pos x="264" y="0"/>
                </a:cxn>
                <a:cxn ang="0">
                  <a:pos x="0" y="11"/>
                </a:cxn>
                <a:cxn ang="0">
                  <a:pos x="0" y="85"/>
                </a:cxn>
                <a:cxn ang="0">
                  <a:pos x="74" y="85"/>
                </a:cxn>
                <a:cxn ang="0">
                  <a:pos x="95" y="96"/>
                </a:cxn>
                <a:cxn ang="0">
                  <a:pos x="105" y="117"/>
                </a:cxn>
                <a:cxn ang="0">
                  <a:pos x="105" y="650"/>
                </a:cxn>
                <a:cxn ang="0">
                  <a:pos x="0" y="650"/>
                </a:cxn>
                <a:cxn ang="0">
                  <a:pos x="0" y="724"/>
                </a:cxn>
                <a:cxn ang="0">
                  <a:pos x="422" y="724"/>
                </a:cxn>
              </a:cxnLst>
              <a:rect l="0" t="0" r="r" b="b"/>
              <a:pathLst>
                <a:path w="643" h="724">
                  <a:moveTo>
                    <a:pt x="422" y="724"/>
                  </a:moveTo>
                  <a:lnTo>
                    <a:pt x="422" y="650"/>
                  </a:lnTo>
                  <a:lnTo>
                    <a:pt x="274" y="650"/>
                  </a:lnTo>
                  <a:lnTo>
                    <a:pt x="274" y="362"/>
                  </a:lnTo>
                  <a:lnTo>
                    <a:pt x="285" y="288"/>
                  </a:lnTo>
                  <a:lnTo>
                    <a:pt x="306" y="202"/>
                  </a:lnTo>
                  <a:lnTo>
                    <a:pt x="337" y="128"/>
                  </a:lnTo>
                  <a:lnTo>
                    <a:pt x="401" y="75"/>
                  </a:lnTo>
                  <a:lnTo>
                    <a:pt x="474" y="53"/>
                  </a:lnTo>
                  <a:lnTo>
                    <a:pt x="474" y="64"/>
                  </a:lnTo>
                  <a:lnTo>
                    <a:pt x="464" y="75"/>
                  </a:lnTo>
                  <a:lnTo>
                    <a:pt x="453" y="96"/>
                  </a:lnTo>
                  <a:lnTo>
                    <a:pt x="443" y="128"/>
                  </a:lnTo>
                  <a:lnTo>
                    <a:pt x="464" y="192"/>
                  </a:lnTo>
                  <a:lnTo>
                    <a:pt x="496" y="213"/>
                  </a:lnTo>
                  <a:lnTo>
                    <a:pt x="517" y="224"/>
                  </a:lnTo>
                  <a:lnTo>
                    <a:pt x="569" y="224"/>
                  </a:lnTo>
                  <a:lnTo>
                    <a:pt x="601" y="213"/>
                  </a:lnTo>
                  <a:lnTo>
                    <a:pt x="622" y="192"/>
                  </a:lnTo>
                  <a:lnTo>
                    <a:pt x="633" y="171"/>
                  </a:lnTo>
                  <a:lnTo>
                    <a:pt x="643" y="128"/>
                  </a:lnTo>
                  <a:lnTo>
                    <a:pt x="622" y="53"/>
                  </a:lnTo>
                  <a:lnTo>
                    <a:pt x="559" y="11"/>
                  </a:lnTo>
                  <a:lnTo>
                    <a:pt x="474" y="0"/>
                  </a:lnTo>
                  <a:lnTo>
                    <a:pt x="401" y="11"/>
                  </a:lnTo>
                  <a:lnTo>
                    <a:pt x="337" y="53"/>
                  </a:lnTo>
                  <a:lnTo>
                    <a:pt x="295" y="107"/>
                  </a:lnTo>
                  <a:lnTo>
                    <a:pt x="264" y="181"/>
                  </a:lnTo>
                  <a:lnTo>
                    <a:pt x="264" y="0"/>
                  </a:lnTo>
                  <a:lnTo>
                    <a:pt x="0" y="11"/>
                  </a:lnTo>
                  <a:lnTo>
                    <a:pt x="0" y="85"/>
                  </a:lnTo>
                  <a:lnTo>
                    <a:pt x="74" y="85"/>
                  </a:lnTo>
                  <a:lnTo>
                    <a:pt x="95" y="96"/>
                  </a:lnTo>
                  <a:lnTo>
                    <a:pt x="105" y="117"/>
                  </a:lnTo>
                  <a:lnTo>
                    <a:pt x="105" y="650"/>
                  </a:lnTo>
                  <a:lnTo>
                    <a:pt x="0" y="650"/>
                  </a:lnTo>
                  <a:lnTo>
                    <a:pt x="0" y="724"/>
                  </a:lnTo>
                  <a:lnTo>
                    <a:pt x="422" y="7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6" name="Freeform 56"/>
            <p:cNvSpPr>
              <a:spLocks noEditPoints="1"/>
            </p:cNvSpPr>
            <p:nvPr/>
          </p:nvSpPr>
          <p:spPr bwMode="auto">
            <a:xfrm>
              <a:off x="5730" y="10241"/>
              <a:ext cx="738" cy="745"/>
            </a:xfrm>
            <a:custGeom>
              <a:avLst/>
              <a:gdLst/>
              <a:ahLst/>
              <a:cxnLst>
                <a:cxn ang="0">
                  <a:pos x="685" y="383"/>
                </a:cxn>
                <a:cxn ang="0">
                  <a:pos x="717" y="383"/>
                </a:cxn>
                <a:cxn ang="0">
                  <a:pos x="727" y="372"/>
                </a:cxn>
                <a:cxn ang="0">
                  <a:pos x="727" y="362"/>
                </a:cxn>
                <a:cxn ang="0">
                  <a:pos x="738" y="340"/>
                </a:cxn>
                <a:cxn ang="0">
                  <a:pos x="727" y="266"/>
                </a:cxn>
                <a:cxn ang="0">
                  <a:pos x="706" y="181"/>
                </a:cxn>
                <a:cxn ang="0">
                  <a:pos x="643" y="95"/>
                </a:cxn>
                <a:cxn ang="0">
                  <a:pos x="580" y="42"/>
                </a:cxn>
                <a:cxn ang="0">
                  <a:pos x="495" y="10"/>
                </a:cxn>
                <a:cxn ang="0">
                  <a:pos x="390" y="0"/>
                </a:cxn>
                <a:cxn ang="0">
                  <a:pos x="253" y="21"/>
                </a:cxn>
                <a:cxn ang="0">
                  <a:pos x="137" y="74"/>
                </a:cxn>
                <a:cxn ang="0">
                  <a:pos x="63" y="159"/>
                </a:cxn>
                <a:cxn ang="0">
                  <a:pos x="10" y="255"/>
                </a:cxn>
                <a:cxn ang="0">
                  <a:pos x="0" y="372"/>
                </a:cxn>
                <a:cxn ang="0">
                  <a:pos x="21" y="489"/>
                </a:cxn>
                <a:cxn ang="0">
                  <a:pos x="74" y="596"/>
                </a:cxn>
                <a:cxn ang="0">
                  <a:pos x="158" y="670"/>
                </a:cxn>
                <a:cxn ang="0">
                  <a:pos x="274" y="723"/>
                </a:cxn>
                <a:cxn ang="0">
                  <a:pos x="411" y="745"/>
                </a:cxn>
                <a:cxn ang="0">
                  <a:pos x="527" y="734"/>
                </a:cxn>
                <a:cxn ang="0">
                  <a:pos x="611" y="702"/>
                </a:cxn>
                <a:cxn ang="0">
                  <a:pos x="664" y="660"/>
                </a:cxn>
                <a:cxn ang="0">
                  <a:pos x="706" y="606"/>
                </a:cxn>
                <a:cxn ang="0">
                  <a:pos x="727" y="574"/>
                </a:cxn>
                <a:cxn ang="0">
                  <a:pos x="738" y="542"/>
                </a:cxn>
                <a:cxn ang="0">
                  <a:pos x="717" y="521"/>
                </a:cxn>
                <a:cxn ang="0">
                  <a:pos x="664" y="521"/>
                </a:cxn>
                <a:cxn ang="0">
                  <a:pos x="664" y="532"/>
                </a:cxn>
                <a:cxn ang="0">
                  <a:pos x="654" y="553"/>
                </a:cxn>
                <a:cxn ang="0">
                  <a:pos x="601" y="617"/>
                </a:cxn>
                <a:cxn ang="0">
                  <a:pos x="527" y="660"/>
                </a:cxn>
                <a:cxn ang="0">
                  <a:pos x="422" y="681"/>
                </a:cxn>
                <a:cxn ang="0">
                  <a:pos x="327" y="660"/>
                </a:cxn>
                <a:cxn ang="0">
                  <a:pos x="263" y="617"/>
                </a:cxn>
                <a:cxn ang="0">
                  <a:pos x="232" y="564"/>
                </a:cxn>
                <a:cxn ang="0">
                  <a:pos x="211" y="500"/>
                </a:cxn>
                <a:cxn ang="0">
                  <a:pos x="200" y="436"/>
                </a:cxn>
                <a:cxn ang="0">
                  <a:pos x="200" y="383"/>
                </a:cxn>
                <a:cxn ang="0">
                  <a:pos x="685" y="383"/>
                </a:cxn>
                <a:cxn ang="0">
                  <a:pos x="200" y="330"/>
                </a:cxn>
                <a:cxn ang="0">
                  <a:pos x="211" y="234"/>
                </a:cxn>
                <a:cxn ang="0">
                  <a:pos x="242" y="149"/>
                </a:cxn>
                <a:cxn ang="0">
                  <a:pos x="263" y="117"/>
                </a:cxn>
                <a:cxn ang="0">
                  <a:pos x="295" y="85"/>
                </a:cxn>
                <a:cxn ang="0">
                  <a:pos x="358" y="63"/>
                </a:cxn>
                <a:cxn ang="0">
                  <a:pos x="390" y="63"/>
                </a:cxn>
                <a:cxn ang="0">
                  <a:pos x="464" y="74"/>
                </a:cxn>
                <a:cxn ang="0">
                  <a:pos x="527" y="117"/>
                </a:cxn>
                <a:cxn ang="0">
                  <a:pos x="559" y="170"/>
                </a:cxn>
                <a:cxn ang="0">
                  <a:pos x="569" y="234"/>
                </a:cxn>
                <a:cxn ang="0">
                  <a:pos x="580" y="287"/>
                </a:cxn>
                <a:cxn ang="0">
                  <a:pos x="580" y="330"/>
                </a:cxn>
                <a:cxn ang="0">
                  <a:pos x="200" y="330"/>
                </a:cxn>
              </a:cxnLst>
              <a:rect l="0" t="0" r="r" b="b"/>
              <a:pathLst>
                <a:path w="738" h="745">
                  <a:moveTo>
                    <a:pt x="685" y="383"/>
                  </a:moveTo>
                  <a:lnTo>
                    <a:pt x="717" y="383"/>
                  </a:lnTo>
                  <a:lnTo>
                    <a:pt x="727" y="372"/>
                  </a:lnTo>
                  <a:lnTo>
                    <a:pt x="727" y="362"/>
                  </a:lnTo>
                  <a:lnTo>
                    <a:pt x="738" y="340"/>
                  </a:lnTo>
                  <a:lnTo>
                    <a:pt x="727" y="266"/>
                  </a:lnTo>
                  <a:lnTo>
                    <a:pt x="706" y="181"/>
                  </a:lnTo>
                  <a:lnTo>
                    <a:pt x="643" y="95"/>
                  </a:lnTo>
                  <a:lnTo>
                    <a:pt x="580" y="42"/>
                  </a:lnTo>
                  <a:lnTo>
                    <a:pt x="495" y="10"/>
                  </a:lnTo>
                  <a:lnTo>
                    <a:pt x="390" y="0"/>
                  </a:lnTo>
                  <a:lnTo>
                    <a:pt x="253" y="21"/>
                  </a:lnTo>
                  <a:lnTo>
                    <a:pt x="137" y="74"/>
                  </a:lnTo>
                  <a:lnTo>
                    <a:pt x="63" y="159"/>
                  </a:lnTo>
                  <a:lnTo>
                    <a:pt x="10" y="255"/>
                  </a:lnTo>
                  <a:lnTo>
                    <a:pt x="0" y="372"/>
                  </a:lnTo>
                  <a:lnTo>
                    <a:pt x="21" y="489"/>
                  </a:lnTo>
                  <a:lnTo>
                    <a:pt x="74" y="596"/>
                  </a:lnTo>
                  <a:lnTo>
                    <a:pt x="158" y="670"/>
                  </a:lnTo>
                  <a:lnTo>
                    <a:pt x="274" y="723"/>
                  </a:lnTo>
                  <a:lnTo>
                    <a:pt x="411" y="745"/>
                  </a:lnTo>
                  <a:lnTo>
                    <a:pt x="527" y="734"/>
                  </a:lnTo>
                  <a:lnTo>
                    <a:pt x="611" y="702"/>
                  </a:lnTo>
                  <a:lnTo>
                    <a:pt x="664" y="660"/>
                  </a:lnTo>
                  <a:lnTo>
                    <a:pt x="706" y="606"/>
                  </a:lnTo>
                  <a:lnTo>
                    <a:pt x="727" y="574"/>
                  </a:lnTo>
                  <a:lnTo>
                    <a:pt x="738" y="542"/>
                  </a:lnTo>
                  <a:lnTo>
                    <a:pt x="717" y="521"/>
                  </a:lnTo>
                  <a:lnTo>
                    <a:pt x="664" y="521"/>
                  </a:lnTo>
                  <a:lnTo>
                    <a:pt x="664" y="532"/>
                  </a:lnTo>
                  <a:lnTo>
                    <a:pt x="654" y="553"/>
                  </a:lnTo>
                  <a:lnTo>
                    <a:pt x="601" y="617"/>
                  </a:lnTo>
                  <a:lnTo>
                    <a:pt x="527" y="660"/>
                  </a:lnTo>
                  <a:lnTo>
                    <a:pt x="422" y="681"/>
                  </a:lnTo>
                  <a:lnTo>
                    <a:pt x="327" y="660"/>
                  </a:lnTo>
                  <a:lnTo>
                    <a:pt x="263" y="617"/>
                  </a:lnTo>
                  <a:lnTo>
                    <a:pt x="232" y="564"/>
                  </a:lnTo>
                  <a:lnTo>
                    <a:pt x="211" y="500"/>
                  </a:lnTo>
                  <a:lnTo>
                    <a:pt x="200" y="436"/>
                  </a:lnTo>
                  <a:lnTo>
                    <a:pt x="200" y="383"/>
                  </a:lnTo>
                  <a:lnTo>
                    <a:pt x="685" y="383"/>
                  </a:lnTo>
                  <a:close/>
                  <a:moveTo>
                    <a:pt x="200" y="330"/>
                  </a:moveTo>
                  <a:lnTo>
                    <a:pt x="211" y="234"/>
                  </a:lnTo>
                  <a:lnTo>
                    <a:pt x="242" y="149"/>
                  </a:lnTo>
                  <a:lnTo>
                    <a:pt x="263" y="117"/>
                  </a:lnTo>
                  <a:lnTo>
                    <a:pt x="295" y="85"/>
                  </a:lnTo>
                  <a:lnTo>
                    <a:pt x="358" y="63"/>
                  </a:lnTo>
                  <a:lnTo>
                    <a:pt x="390" y="63"/>
                  </a:lnTo>
                  <a:lnTo>
                    <a:pt x="464" y="74"/>
                  </a:lnTo>
                  <a:lnTo>
                    <a:pt x="527" y="117"/>
                  </a:lnTo>
                  <a:lnTo>
                    <a:pt x="559" y="170"/>
                  </a:lnTo>
                  <a:lnTo>
                    <a:pt x="569" y="234"/>
                  </a:lnTo>
                  <a:lnTo>
                    <a:pt x="580" y="287"/>
                  </a:lnTo>
                  <a:lnTo>
                    <a:pt x="580" y="330"/>
                  </a:lnTo>
                  <a:lnTo>
                    <a:pt x="200" y="3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7" name="Freeform 57"/>
            <p:cNvSpPr>
              <a:spLocks/>
            </p:cNvSpPr>
            <p:nvPr/>
          </p:nvSpPr>
          <p:spPr bwMode="auto">
            <a:xfrm>
              <a:off x="6584" y="10251"/>
              <a:ext cx="1424" cy="724"/>
            </a:xfrm>
            <a:custGeom>
              <a:avLst/>
              <a:gdLst/>
              <a:ahLst/>
              <a:cxnLst>
                <a:cxn ang="0">
                  <a:pos x="0" y="724"/>
                </a:cxn>
                <a:cxn ang="0">
                  <a:pos x="411" y="650"/>
                </a:cxn>
                <a:cxn ang="0">
                  <a:pos x="295" y="309"/>
                </a:cxn>
                <a:cxn ang="0">
                  <a:pos x="348" y="149"/>
                </a:cxn>
                <a:cxn ang="0">
                  <a:pos x="475" y="64"/>
                </a:cxn>
                <a:cxn ang="0">
                  <a:pos x="559" y="53"/>
                </a:cxn>
                <a:cxn ang="0">
                  <a:pos x="601" y="85"/>
                </a:cxn>
                <a:cxn ang="0">
                  <a:pos x="622" y="160"/>
                </a:cxn>
                <a:cxn ang="0">
                  <a:pos x="517" y="650"/>
                </a:cxn>
                <a:cxn ang="0">
                  <a:pos x="918" y="724"/>
                </a:cxn>
                <a:cxn ang="0">
                  <a:pos x="802" y="650"/>
                </a:cxn>
                <a:cxn ang="0">
                  <a:pos x="823" y="213"/>
                </a:cxn>
                <a:cxn ang="0">
                  <a:pos x="918" y="96"/>
                </a:cxn>
                <a:cxn ang="0">
                  <a:pos x="1044" y="53"/>
                </a:cxn>
                <a:cxn ang="0">
                  <a:pos x="1097" y="64"/>
                </a:cxn>
                <a:cxn ang="0">
                  <a:pos x="1118" y="117"/>
                </a:cxn>
                <a:cxn ang="0">
                  <a:pos x="1139" y="213"/>
                </a:cxn>
                <a:cxn ang="0">
                  <a:pos x="1023" y="650"/>
                </a:cxn>
                <a:cxn ang="0">
                  <a:pos x="1424" y="724"/>
                </a:cxn>
                <a:cxn ang="0">
                  <a:pos x="1318" y="650"/>
                </a:cxn>
                <a:cxn ang="0">
                  <a:pos x="1297" y="128"/>
                </a:cxn>
                <a:cxn ang="0">
                  <a:pos x="1181" y="11"/>
                </a:cxn>
                <a:cxn ang="0">
                  <a:pos x="970" y="11"/>
                </a:cxn>
                <a:cxn ang="0">
                  <a:pos x="844" y="96"/>
                </a:cxn>
                <a:cxn ang="0">
                  <a:pos x="770" y="75"/>
                </a:cxn>
                <a:cxn ang="0">
                  <a:pos x="664" y="11"/>
                </a:cxn>
                <a:cxn ang="0">
                  <a:pos x="559" y="0"/>
                </a:cxn>
                <a:cxn ang="0">
                  <a:pos x="348" y="85"/>
                </a:cxn>
                <a:cxn ang="0">
                  <a:pos x="274" y="0"/>
                </a:cxn>
                <a:cxn ang="0">
                  <a:pos x="0" y="85"/>
                </a:cxn>
                <a:cxn ang="0">
                  <a:pos x="95" y="96"/>
                </a:cxn>
                <a:cxn ang="0">
                  <a:pos x="116" y="128"/>
                </a:cxn>
                <a:cxn ang="0">
                  <a:pos x="0" y="650"/>
                </a:cxn>
              </a:cxnLst>
              <a:rect l="0" t="0" r="r" b="b"/>
              <a:pathLst>
                <a:path w="1424" h="724">
                  <a:moveTo>
                    <a:pt x="0" y="650"/>
                  </a:moveTo>
                  <a:lnTo>
                    <a:pt x="0" y="724"/>
                  </a:lnTo>
                  <a:lnTo>
                    <a:pt x="411" y="724"/>
                  </a:lnTo>
                  <a:lnTo>
                    <a:pt x="411" y="650"/>
                  </a:lnTo>
                  <a:lnTo>
                    <a:pt x="295" y="650"/>
                  </a:lnTo>
                  <a:lnTo>
                    <a:pt x="295" y="309"/>
                  </a:lnTo>
                  <a:lnTo>
                    <a:pt x="316" y="213"/>
                  </a:lnTo>
                  <a:lnTo>
                    <a:pt x="348" y="149"/>
                  </a:lnTo>
                  <a:lnTo>
                    <a:pt x="411" y="96"/>
                  </a:lnTo>
                  <a:lnTo>
                    <a:pt x="475" y="64"/>
                  </a:lnTo>
                  <a:lnTo>
                    <a:pt x="538" y="53"/>
                  </a:lnTo>
                  <a:lnTo>
                    <a:pt x="559" y="53"/>
                  </a:lnTo>
                  <a:lnTo>
                    <a:pt x="580" y="64"/>
                  </a:lnTo>
                  <a:lnTo>
                    <a:pt x="601" y="85"/>
                  </a:lnTo>
                  <a:lnTo>
                    <a:pt x="612" y="117"/>
                  </a:lnTo>
                  <a:lnTo>
                    <a:pt x="622" y="160"/>
                  </a:lnTo>
                  <a:lnTo>
                    <a:pt x="622" y="650"/>
                  </a:lnTo>
                  <a:lnTo>
                    <a:pt x="517" y="650"/>
                  </a:lnTo>
                  <a:lnTo>
                    <a:pt x="517" y="724"/>
                  </a:lnTo>
                  <a:lnTo>
                    <a:pt x="918" y="724"/>
                  </a:lnTo>
                  <a:lnTo>
                    <a:pt x="918" y="650"/>
                  </a:lnTo>
                  <a:lnTo>
                    <a:pt x="802" y="650"/>
                  </a:lnTo>
                  <a:lnTo>
                    <a:pt x="802" y="309"/>
                  </a:lnTo>
                  <a:lnTo>
                    <a:pt x="823" y="213"/>
                  </a:lnTo>
                  <a:lnTo>
                    <a:pt x="865" y="149"/>
                  </a:lnTo>
                  <a:lnTo>
                    <a:pt x="918" y="96"/>
                  </a:lnTo>
                  <a:lnTo>
                    <a:pt x="981" y="64"/>
                  </a:lnTo>
                  <a:lnTo>
                    <a:pt x="1044" y="53"/>
                  </a:lnTo>
                  <a:lnTo>
                    <a:pt x="1065" y="53"/>
                  </a:lnTo>
                  <a:lnTo>
                    <a:pt x="1097" y="64"/>
                  </a:lnTo>
                  <a:lnTo>
                    <a:pt x="1107" y="85"/>
                  </a:lnTo>
                  <a:lnTo>
                    <a:pt x="1118" y="117"/>
                  </a:lnTo>
                  <a:lnTo>
                    <a:pt x="1128" y="160"/>
                  </a:lnTo>
                  <a:lnTo>
                    <a:pt x="1139" y="213"/>
                  </a:lnTo>
                  <a:lnTo>
                    <a:pt x="1139" y="650"/>
                  </a:lnTo>
                  <a:lnTo>
                    <a:pt x="1023" y="650"/>
                  </a:lnTo>
                  <a:lnTo>
                    <a:pt x="1023" y="724"/>
                  </a:lnTo>
                  <a:lnTo>
                    <a:pt x="1424" y="724"/>
                  </a:lnTo>
                  <a:lnTo>
                    <a:pt x="1424" y="650"/>
                  </a:lnTo>
                  <a:lnTo>
                    <a:pt x="1318" y="650"/>
                  </a:lnTo>
                  <a:lnTo>
                    <a:pt x="1318" y="234"/>
                  </a:lnTo>
                  <a:lnTo>
                    <a:pt x="1297" y="128"/>
                  </a:lnTo>
                  <a:lnTo>
                    <a:pt x="1255" y="53"/>
                  </a:lnTo>
                  <a:lnTo>
                    <a:pt x="1181" y="11"/>
                  </a:lnTo>
                  <a:lnTo>
                    <a:pt x="1065" y="0"/>
                  </a:lnTo>
                  <a:lnTo>
                    <a:pt x="970" y="11"/>
                  </a:lnTo>
                  <a:lnTo>
                    <a:pt x="896" y="53"/>
                  </a:lnTo>
                  <a:lnTo>
                    <a:pt x="844" y="96"/>
                  </a:lnTo>
                  <a:lnTo>
                    <a:pt x="802" y="149"/>
                  </a:lnTo>
                  <a:lnTo>
                    <a:pt x="770" y="75"/>
                  </a:lnTo>
                  <a:lnTo>
                    <a:pt x="717" y="32"/>
                  </a:lnTo>
                  <a:lnTo>
                    <a:pt x="664" y="11"/>
                  </a:lnTo>
                  <a:lnTo>
                    <a:pt x="601" y="0"/>
                  </a:lnTo>
                  <a:lnTo>
                    <a:pt x="559" y="0"/>
                  </a:lnTo>
                  <a:lnTo>
                    <a:pt x="432" y="21"/>
                  </a:lnTo>
                  <a:lnTo>
                    <a:pt x="348" y="85"/>
                  </a:lnTo>
                  <a:lnTo>
                    <a:pt x="274" y="171"/>
                  </a:lnTo>
                  <a:lnTo>
                    <a:pt x="274" y="0"/>
                  </a:lnTo>
                  <a:lnTo>
                    <a:pt x="0" y="11"/>
                  </a:lnTo>
                  <a:lnTo>
                    <a:pt x="0" y="85"/>
                  </a:lnTo>
                  <a:lnTo>
                    <a:pt x="74" y="85"/>
                  </a:lnTo>
                  <a:lnTo>
                    <a:pt x="95" y="96"/>
                  </a:lnTo>
                  <a:lnTo>
                    <a:pt x="105" y="107"/>
                  </a:lnTo>
                  <a:lnTo>
                    <a:pt x="116" y="128"/>
                  </a:lnTo>
                  <a:lnTo>
                    <a:pt x="116" y="650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8" name="Freeform 58"/>
            <p:cNvSpPr>
              <a:spLocks noEditPoints="1"/>
            </p:cNvSpPr>
            <p:nvPr/>
          </p:nvSpPr>
          <p:spPr bwMode="auto">
            <a:xfrm>
              <a:off x="910" y="12785"/>
              <a:ext cx="949" cy="1096"/>
            </a:xfrm>
            <a:custGeom>
              <a:avLst/>
              <a:gdLst/>
              <a:ahLst/>
              <a:cxnLst>
                <a:cxn ang="0">
                  <a:pos x="306" y="585"/>
                </a:cxn>
                <a:cxn ang="0">
                  <a:pos x="580" y="585"/>
                </a:cxn>
                <a:cxn ang="0">
                  <a:pos x="717" y="564"/>
                </a:cxn>
                <a:cxn ang="0">
                  <a:pos x="833" y="500"/>
                </a:cxn>
                <a:cxn ang="0">
                  <a:pos x="917" y="404"/>
                </a:cxn>
                <a:cxn ang="0">
                  <a:pos x="949" y="298"/>
                </a:cxn>
                <a:cxn ang="0">
                  <a:pos x="917" y="181"/>
                </a:cxn>
                <a:cxn ang="0">
                  <a:pos x="844" y="85"/>
                </a:cxn>
                <a:cxn ang="0">
                  <a:pos x="717" y="21"/>
                </a:cxn>
                <a:cxn ang="0">
                  <a:pos x="56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84" y="42"/>
                </a:cxn>
                <a:cxn ang="0">
                  <a:pos x="116" y="53"/>
                </a:cxn>
                <a:cxn ang="0">
                  <a:pos x="147" y="53"/>
                </a:cxn>
                <a:cxn ang="0">
                  <a:pos x="158" y="64"/>
                </a:cxn>
                <a:cxn ang="0">
                  <a:pos x="169" y="85"/>
                </a:cxn>
                <a:cxn ang="0">
                  <a:pos x="169" y="1011"/>
                </a:cxn>
                <a:cxn ang="0">
                  <a:pos x="147" y="1032"/>
                </a:cxn>
                <a:cxn ang="0">
                  <a:pos x="116" y="1043"/>
                </a:cxn>
                <a:cxn ang="0">
                  <a:pos x="0" y="1043"/>
                </a:cxn>
                <a:cxn ang="0">
                  <a:pos x="0" y="1096"/>
                </a:cxn>
                <a:cxn ang="0">
                  <a:pos x="474" y="1096"/>
                </a:cxn>
                <a:cxn ang="0">
                  <a:pos x="474" y="1043"/>
                </a:cxn>
                <a:cxn ang="0">
                  <a:pos x="358" y="1043"/>
                </a:cxn>
                <a:cxn ang="0">
                  <a:pos x="316" y="1022"/>
                </a:cxn>
                <a:cxn ang="0">
                  <a:pos x="316" y="1011"/>
                </a:cxn>
                <a:cxn ang="0">
                  <a:pos x="306" y="990"/>
                </a:cxn>
                <a:cxn ang="0">
                  <a:pos x="306" y="969"/>
                </a:cxn>
                <a:cxn ang="0">
                  <a:pos x="306" y="585"/>
                </a:cxn>
                <a:cxn ang="0">
                  <a:pos x="306" y="543"/>
                </a:cxn>
                <a:cxn ang="0">
                  <a:pos x="306" y="85"/>
                </a:cxn>
                <a:cxn ang="0">
                  <a:pos x="316" y="64"/>
                </a:cxn>
                <a:cxn ang="0">
                  <a:pos x="327" y="53"/>
                </a:cxn>
                <a:cxn ang="0">
                  <a:pos x="348" y="42"/>
                </a:cxn>
                <a:cxn ang="0">
                  <a:pos x="527" y="42"/>
                </a:cxn>
                <a:cxn ang="0">
                  <a:pos x="633" y="53"/>
                </a:cxn>
                <a:cxn ang="0">
                  <a:pos x="706" y="96"/>
                </a:cxn>
                <a:cxn ang="0">
                  <a:pos x="749" y="138"/>
                </a:cxn>
                <a:cxn ang="0">
                  <a:pos x="770" y="191"/>
                </a:cxn>
                <a:cxn ang="0">
                  <a:pos x="780" y="245"/>
                </a:cxn>
                <a:cxn ang="0">
                  <a:pos x="780" y="340"/>
                </a:cxn>
                <a:cxn ang="0">
                  <a:pos x="770" y="394"/>
                </a:cxn>
                <a:cxn ang="0">
                  <a:pos x="749" y="447"/>
                </a:cxn>
                <a:cxn ang="0">
                  <a:pos x="706" y="500"/>
                </a:cxn>
                <a:cxn ang="0">
                  <a:pos x="633" y="532"/>
                </a:cxn>
                <a:cxn ang="0">
                  <a:pos x="527" y="543"/>
                </a:cxn>
                <a:cxn ang="0">
                  <a:pos x="306" y="543"/>
                </a:cxn>
              </a:cxnLst>
              <a:rect l="0" t="0" r="r" b="b"/>
              <a:pathLst>
                <a:path w="949" h="1096">
                  <a:moveTo>
                    <a:pt x="306" y="585"/>
                  </a:moveTo>
                  <a:lnTo>
                    <a:pt x="580" y="585"/>
                  </a:lnTo>
                  <a:lnTo>
                    <a:pt x="717" y="564"/>
                  </a:lnTo>
                  <a:lnTo>
                    <a:pt x="833" y="500"/>
                  </a:lnTo>
                  <a:lnTo>
                    <a:pt x="917" y="404"/>
                  </a:lnTo>
                  <a:lnTo>
                    <a:pt x="949" y="298"/>
                  </a:lnTo>
                  <a:lnTo>
                    <a:pt x="917" y="181"/>
                  </a:lnTo>
                  <a:lnTo>
                    <a:pt x="844" y="85"/>
                  </a:lnTo>
                  <a:lnTo>
                    <a:pt x="717" y="21"/>
                  </a:lnTo>
                  <a:lnTo>
                    <a:pt x="56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84" y="42"/>
                  </a:lnTo>
                  <a:lnTo>
                    <a:pt x="116" y="53"/>
                  </a:lnTo>
                  <a:lnTo>
                    <a:pt x="147" y="53"/>
                  </a:lnTo>
                  <a:lnTo>
                    <a:pt x="158" y="64"/>
                  </a:lnTo>
                  <a:lnTo>
                    <a:pt x="169" y="85"/>
                  </a:lnTo>
                  <a:lnTo>
                    <a:pt x="169" y="1011"/>
                  </a:lnTo>
                  <a:lnTo>
                    <a:pt x="147" y="1032"/>
                  </a:lnTo>
                  <a:lnTo>
                    <a:pt x="116" y="1043"/>
                  </a:lnTo>
                  <a:lnTo>
                    <a:pt x="0" y="1043"/>
                  </a:lnTo>
                  <a:lnTo>
                    <a:pt x="0" y="1096"/>
                  </a:lnTo>
                  <a:lnTo>
                    <a:pt x="474" y="1096"/>
                  </a:lnTo>
                  <a:lnTo>
                    <a:pt x="474" y="1043"/>
                  </a:lnTo>
                  <a:lnTo>
                    <a:pt x="358" y="1043"/>
                  </a:lnTo>
                  <a:lnTo>
                    <a:pt x="316" y="1022"/>
                  </a:lnTo>
                  <a:lnTo>
                    <a:pt x="316" y="1011"/>
                  </a:lnTo>
                  <a:lnTo>
                    <a:pt x="306" y="990"/>
                  </a:lnTo>
                  <a:lnTo>
                    <a:pt x="306" y="969"/>
                  </a:lnTo>
                  <a:lnTo>
                    <a:pt x="306" y="585"/>
                  </a:lnTo>
                  <a:close/>
                  <a:moveTo>
                    <a:pt x="306" y="543"/>
                  </a:moveTo>
                  <a:lnTo>
                    <a:pt x="306" y="85"/>
                  </a:lnTo>
                  <a:lnTo>
                    <a:pt x="316" y="64"/>
                  </a:lnTo>
                  <a:lnTo>
                    <a:pt x="327" y="53"/>
                  </a:lnTo>
                  <a:lnTo>
                    <a:pt x="348" y="42"/>
                  </a:lnTo>
                  <a:lnTo>
                    <a:pt x="527" y="42"/>
                  </a:lnTo>
                  <a:lnTo>
                    <a:pt x="633" y="53"/>
                  </a:lnTo>
                  <a:lnTo>
                    <a:pt x="706" y="96"/>
                  </a:lnTo>
                  <a:lnTo>
                    <a:pt x="749" y="138"/>
                  </a:lnTo>
                  <a:lnTo>
                    <a:pt x="770" y="191"/>
                  </a:lnTo>
                  <a:lnTo>
                    <a:pt x="780" y="245"/>
                  </a:lnTo>
                  <a:lnTo>
                    <a:pt x="780" y="340"/>
                  </a:lnTo>
                  <a:lnTo>
                    <a:pt x="770" y="394"/>
                  </a:lnTo>
                  <a:lnTo>
                    <a:pt x="749" y="447"/>
                  </a:lnTo>
                  <a:lnTo>
                    <a:pt x="706" y="500"/>
                  </a:lnTo>
                  <a:lnTo>
                    <a:pt x="633" y="532"/>
                  </a:lnTo>
                  <a:lnTo>
                    <a:pt x="527" y="543"/>
                  </a:lnTo>
                  <a:lnTo>
                    <a:pt x="306" y="5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79" name="Freeform 59"/>
            <p:cNvSpPr>
              <a:spLocks/>
            </p:cNvSpPr>
            <p:nvPr/>
          </p:nvSpPr>
          <p:spPr bwMode="auto">
            <a:xfrm>
              <a:off x="1986" y="13168"/>
              <a:ext cx="537" cy="713"/>
            </a:xfrm>
            <a:custGeom>
              <a:avLst/>
              <a:gdLst/>
              <a:ahLst/>
              <a:cxnLst>
                <a:cxn ang="0">
                  <a:pos x="232" y="586"/>
                </a:cxn>
                <a:cxn ang="0">
                  <a:pos x="232" y="341"/>
                </a:cxn>
                <a:cxn ang="0">
                  <a:pos x="242" y="224"/>
                </a:cxn>
                <a:cxn ang="0">
                  <a:pos x="284" y="128"/>
                </a:cxn>
                <a:cxn ang="0">
                  <a:pos x="337" y="64"/>
                </a:cxn>
                <a:cxn ang="0">
                  <a:pos x="421" y="32"/>
                </a:cxn>
                <a:cxn ang="0">
                  <a:pos x="432" y="32"/>
                </a:cxn>
                <a:cxn ang="0">
                  <a:pos x="443" y="43"/>
                </a:cxn>
                <a:cxn ang="0">
                  <a:pos x="432" y="43"/>
                </a:cxn>
                <a:cxn ang="0">
                  <a:pos x="421" y="53"/>
                </a:cxn>
                <a:cxn ang="0">
                  <a:pos x="400" y="96"/>
                </a:cxn>
                <a:cxn ang="0">
                  <a:pos x="400" y="128"/>
                </a:cxn>
                <a:cxn ang="0">
                  <a:pos x="421" y="138"/>
                </a:cxn>
                <a:cxn ang="0">
                  <a:pos x="432" y="160"/>
                </a:cxn>
                <a:cxn ang="0">
                  <a:pos x="453" y="170"/>
                </a:cxn>
                <a:cxn ang="0">
                  <a:pos x="495" y="170"/>
                </a:cxn>
                <a:cxn ang="0">
                  <a:pos x="506" y="160"/>
                </a:cxn>
                <a:cxn ang="0">
                  <a:pos x="527" y="149"/>
                </a:cxn>
                <a:cxn ang="0">
                  <a:pos x="537" y="128"/>
                </a:cxn>
                <a:cxn ang="0">
                  <a:pos x="537" y="64"/>
                </a:cxn>
                <a:cxn ang="0">
                  <a:pos x="495" y="21"/>
                </a:cxn>
                <a:cxn ang="0">
                  <a:pos x="464" y="11"/>
                </a:cxn>
                <a:cxn ang="0">
                  <a:pos x="421" y="0"/>
                </a:cxn>
                <a:cxn ang="0">
                  <a:pos x="348" y="21"/>
                </a:cxn>
                <a:cxn ang="0">
                  <a:pos x="284" y="64"/>
                </a:cxn>
                <a:cxn ang="0">
                  <a:pos x="253" y="117"/>
                </a:cxn>
                <a:cxn ang="0">
                  <a:pos x="221" y="181"/>
                </a:cxn>
                <a:cxn ang="0">
                  <a:pos x="221" y="0"/>
                </a:cxn>
                <a:cxn ang="0">
                  <a:pos x="0" y="21"/>
                </a:cxn>
                <a:cxn ang="0">
                  <a:pos x="0" y="64"/>
                </a:cxn>
                <a:cxn ang="0">
                  <a:pos x="52" y="64"/>
                </a:cxn>
                <a:cxn ang="0">
                  <a:pos x="84" y="75"/>
                </a:cxn>
                <a:cxn ang="0">
                  <a:pos x="105" y="85"/>
                </a:cxn>
                <a:cxn ang="0">
                  <a:pos x="116" y="96"/>
                </a:cxn>
                <a:cxn ang="0">
                  <a:pos x="126" y="128"/>
                </a:cxn>
                <a:cxn ang="0">
                  <a:pos x="126" y="617"/>
                </a:cxn>
                <a:cxn ang="0">
                  <a:pos x="116" y="639"/>
                </a:cxn>
                <a:cxn ang="0">
                  <a:pos x="105" y="649"/>
                </a:cxn>
                <a:cxn ang="0">
                  <a:pos x="84" y="660"/>
                </a:cxn>
                <a:cxn ang="0">
                  <a:pos x="0" y="660"/>
                </a:cxn>
                <a:cxn ang="0">
                  <a:pos x="0" y="713"/>
                </a:cxn>
                <a:cxn ang="0">
                  <a:pos x="390" y="713"/>
                </a:cxn>
                <a:cxn ang="0">
                  <a:pos x="390" y="660"/>
                </a:cxn>
                <a:cxn ang="0">
                  <a:pos x="284" y="660"/>
                </a:cxn>
                <a:cxn ang="0">
                  <a:pos x="242" y="639"/>
                </a:cxn>
                <a:cxn ang="0">
                  <a:pos x="232" y="628"/>
                </a:cxn>
                <a:cxn ang="0">
                  <a:pos x="232" y="586"/>
                </a:cxn>
              </a:cxnLst>
              <a:rect l="0" t="0" r="r" b="b"/>
              <a:pathLst>
                <a:path w="537" h="713">
                  <a:moveTo>
                    <a:pt x="232" y="586"/>
                  </a:moveTo>
                  <a:lnTo>
                    <a:pt x="232" y="341"/>
                  </a:lnTo>
                  <a:lnTo>
                    <a:pt x="242" y="224"/>
                  </a:lnTo>
                  <a:lnTo>
                    <a:pt x="284" y="128"/>
                  </a:lnTo>
                  <a:lnTo>
                    <a:pt x="337" y="64"/>
                  </a:lnTo>
                  <a:lnTo>
                    <a:pt x="421" y="32"/>
                  </a:lnTo>
                  <a:lnTo>
                    <a:pt x="432" y="32"/>
                  </a:lnTo>
                  <a:lnTo>
                    <a:pt x="443" y="43"/>
                  </a:lnTo>
                  <a:lnTo>
                    <a:pt x="432" y="43"/>
                  </a:lnTo>
                  <a:lnTo>
                    <a:pt x="421" y="53"/>
                  </a:lnTo>
                  <a:lnTo>
                    <a:pt x="400" y="96"/>
                  </a:lnTo>
                  <a:lnTo>
                    <a:pt x="400" y="128"/>
                  </a:lnTo>
                  <a:lnTo>
                    <a:pt x="421" y="138"/>
                  </a:lnTo>
                  <a:lnTo>
                    <a:pt x="432" y="160"/>
                  </a:lnTo>
                  <a:lnTo>
                    <a:pt x="453" y="170"/>
                  </a:lnTo>
                  <a:lnTo>
                    <a:pt x="495" y="170"/>
                  </a:lnTo>
                  <a:lnTo>
                    <a:pt x="506" y="160"/>
                  </a:lnTo>
                  <a:lnTo>
                    <a:pt x="527" y="149"/>
                  </a:lnTo>
                  <a:lnTo>
                    <a:pt x="537" y="128"/>
                  </a:lnTo>
                  <a:lnTo>
                    <a:pt x="537" y="64"/>
                  </a:lnTo>
                  <a:lnTo>
                    <a:pt x="495" y="21"/>
                  </a:lnTo>
                  <a:lnTo>
                    <a:pt x="464" y="11"/>
                  </a:lnTo>
                  <a:lnTo>
                    <a:pt x="421" y="0"/>
                  </a:lnTo>
                  <a:lnTo>
                    <a:pt x="348" y="21"/>
                  </a:lnTo>
                  <a:lnTo>
                    <a:pt x="284" y="64"/>
                  </a:lnTo>
                  <a:lnTo>
                    <a:pt x="253" y="117"/>
                  </a:lnTo>
                  <a:lnTo>
                    <a:pt x="221" y="181"/>
                  </a:lnTo>
                  <a:lnTo>
                    <a:pt x="221" y="0"/>
                  </a:lnTo>
                  <a:lnTo>
                    <a:pt x="0" y="21"/>
                  </a:lnTo>
                  <a:lnTo>
                    <a:pt x="0" y="64"/>
                  </a:lnTo>
                  <a:lnTo>
                    <a:pt x="52" y="64"/>
                  </a:lnTo>
                  <a:lnTo>
                    <a:pt x="84" y="75"/>
                  </a:lnTo>
                  <a:lnTo>
                    <a:pt x="105" y="85"/>
                  </a:lnTo>
                  <a:lnTo>
                    <a:pt x="116" y="96"/>
                  </a:lnTo>
                  <a:lnTo>
                    <a:pt x="126" y="128"/>
                  </a:lnTo>
                  <a:lnTo>
                    <a:pt x="126" y="617"/>
                  </a:lnTo>
                  <a:lnTo>
                    <a:pt x="116" y="639"/>
                  </a:lnTo>
                  <a:lnTo>
                    <a:pt x="105" y="649"/>
                  </a:lnTo>
                  <a:lnTo>
                    <a:pt x="84" y="660"/>
                  </a:lnTo>
                  <a:lnTo>
                    <a:pt x="0" y="660"/>
                  </a:lnTo>
                  <a:lnTo>
                    <a:pt x="0" y="713"/>
                  </a:lnTo>
                  <a:lnTo>
                    <a:pt x="390" y="713"/>
                  </a:lnTo>
                  <a:lnTo>
                    <a:pt x="390" y="660"/>
                  </a:lnTo>
                  <a:lnTo>
                    <a:pt x="284" y="660"/>
                  </a:lnTo>
                  <a:lnTo>
                    <a:pt x="242" y="639"/>
                  </a:lnTo>
                  <a:lnTo>
                    <a:pt x="232" y="628"/>
                  </a:lnTo>
                  <a:lnTo>
                    <a:pt x="232" y="5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0" name="Freeform 60"/>
            <p:cNvSpPr>
              <a:spLocks/>
            </p:cNvSpPr>
            <p:nvPr/>
          </p:nvSpPr>
          <p:spPr bwMode="auto">
            <a:xfrm>
              <a:off x="2756" y="12668"/>
              <a:ext cx="221" cy="1618"/>
            </a:xfrm>
            <a:custGeom>
              <a:avLst/>
              <a:gdLst/>
              <a:ahLst/>
              <a:cxnLst>
                <a:cxn ang="0">
                  <a:pos x="221" y="1618"/>
                </a:cxn>
                <a:cxn ang="0">
                  <a:pos x="221" y="1554"/>
                </a:cxn>
                <a:cxn ang="0">
                  <a:pos x="63" y="1554"/>
                </a:cxn>
                <a:cxn ang="0">
                  <a:pos x="63" y="64"/>
                </a:cxn>
                <a:cxn ang="0">
                  <a:pos x="221" y="64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1618"/>
                </a:cxn>
                <a:cxn ang="0">
                  <a:pos x="221" y="1618"/>
                </a:cxn>
              </a:cxnLst>
              <a:rect l="0" t="0" r="r" b="b"/>
              <a:pathLst>
                <a:path w="221" h="1618">
                  <a:moveTo>
                    <a:pt x="221" y="1618"/>
                  </a:moveTo>
                  <a:lnTo>
                    <a:pt x="221" y="1554"/>
                  </a:lnTo>
                  <a:lnTo>
                    <a:pt x="63" y="1554"/>
                  </a:lnTo>
                  <a:lnTo>
                    <a:pt x="63" y="64"/>
                  </a:lnTo>
                  <a:lnTo>
                    <a:pt x="221" y="64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1618"/>
                  </a:lnTo>
                  <a:lnTo>
                    <a:pt x="221" y="16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1" name="Freeform 61"/>
            <p:cNvSpPr>
              <a:spLocks noEditPoints="1"/>
            </p:cNvSpPr>
            <p:nvPr/>
          </p:nvSpPr>
          <p:spPr bwMode="auto">
            <a:xfrm>
              <a:off x="3072" y="12732"/>
              <a:ext cx="1097" cy="1149"/>
            </a:xfrm>
            <a:custGeom>
              <a:avLst/>
              <a:gdLst/>
              <a:ahLst/>
              <a:cxnLst>
                <a:cxn ang="0">
                  <a:pos x="232" y="968"/>
                </a:cxn>
                <a:cxn ang="0">
                  <a:pos x="169" y="1043"/>
                </a:cxn>
                <a:cxn ang="0">
                  <a:pos x="105" y="1085"/>
                </a:cxn>
                <a:cxn ang="0">
                  <a:pos x="32" y="1096"/>
                </a:cxn>
                <a:cxn ang="0">
                  <a:pos x="21" y="1096"/>
                </a:cxn>
                <a:cxn ang="0">
                  <a:pos x="10" y="1107"/>
                </a:cxn>
                <a:cxn ang="0">
                  <a:pos x="10" y="1117"/>
                </a:cxn>
                <a:cxn ang="0">
                  <a:pos x="0" y="1128"/>
                </a:cxn>
                <a:cxn ang="0">
                  <a:pos x="21" y="1149"/>
                </a:cxn>
                <a:cxn ang="0">
                  <a:pos x="337" y="1149"/>
                </a:cxn>
                <a:cxn ang="0">
                  <a:pos x="348" y="1139"/>
                </a:cxn>
                <a:cxn ang="0">
                  <a:pos x="348" y="1107"/>
                </a:cxn>
                <a:cxn ang="0">
                  <a:pos x="337" y="1107"/>
                </a:cxn>
                <a:cxn ang="0">
                  <a:pos x="337" y="1096"/>
                </a:cxn>
                <a:cxn ang="0">
                  <a:pos x="306" y="1096"/>
                </a:cxn>
                <a:cxn ang="0">
                  <a:pos x="264" y="1075"/>
                </a:cxn>
                <a:cxn ang="0">
                  <a:pos x="253" y="1064"/>
                </a:cxn>
                <a:cxn ang="0">
                  <a:pos x="253" y="1011"/>
                </a:cxn>
                <a:cxn ang="0">
                  <a:pos x="274" y="979"/>
                </a:cxn>
                <a:cxn ang="0">
                  <a:pos x="285" y="968"/>
                </a:cxn>
                <a:cxn ang="0">
                  <a:pos x="285" y="958"/>
                </a:cxn>
                <a:cxn ang="0">
                  <a:pos x="306" y="926"/>
                </a:cxn>
                <a:cxn ang="0">
                  <a:pos x="337" y="872"/>
                </a:cxn>
                <a:cxn ang="0">
                  <a:pos x="390" y="777"/>
                </a:cxn>
                <a:cxn ang="0">
                  <a:pos x="791" y="777"/>
                </a:cxn>
                <a:cxn ang="0">
                  <a:pos x="801" y="830"/>
                </a:cxn>
                <a:cxn ang="0">
                  <a:pos x="823" y="1000"/>
                </a:cxn>
                <a:cxn ang="0">
                  <a:pos x="823" y="1064"/>
                </a:cxn>
                <a:cxn ang="0">
                  <a:pos x="801" y="1075"/>
                </a:cxn>
                <a:cxn ang="0">
                  <a:pos x="791" y="1085"/>
                </a:cxn>
                <a:cxn ang="0">
                  <a:pos x="770" y="1096"/>
                </a:cxn>
                <a:cxn ang="0">
                  <a:pos x="696" y="1096"/>
                </a:cxn>
                <a:cxn ang="0">
                  <a:pos x="675" y="1107"/>
                </a:cxn>
                <a:cxn ang="0">
                  <a:pos x="675" y="1117"/>
                </a:cxn>
                <a:cxn ang="0">
                  <a:pos x="664" y="1128"/>
                </a:cxn>
                <a:cxn ang="0">
                  <a:pos x="664" y="1139"/>
                </a:cxn>
                <a:cxn ang="0">
                  <a:pos x="675" y="1149"/>
                </a:cxn>
                <a:cxn ang="0">
                  <a:pos x="1086" y="1149"/>
                </a:cxn>
                <a:cxn ang="0">
                  <a:pos x="1097" y="1139"/>
                </a:cxn>
                <a:cxn ang="0">
                  <a:pos x="1097" y="1107"/>
                </a:cxn>
                <a:cxn ang="0">
                  <a:pos x="1086" y="1107"/>
                </a:cxn>
                <a:cxn ang="0">
                  <a:pos x="1076" y="1096"/>
                </a:cxn>
                <a:cxn ang="0">
                  <a:pos x="991" y="1096"/>
                </a:cxn>
                <a:cxn ang="0">
                  <a:pos x="960" y="1064"/>
                </a:cxn>
                <a:cxn ang="0">
                  <a:pos x="960" y="1043"/>
                </a:cxn>
                <a:cxn ang="0">
                  <a:pos x="865" y="32"/>
                </a:cxn>
                <a:cxn ang="0">
                  <a:pos x="865" y="10"/>
                </a:cxn>
                <a:cxn ang="0">
                  <a:pos x="854" y="0"/>
                </a:cxn>
                <a:cxn ang="0">
                  <a:pos x="801" y="0"/>
                </a:cxn>
                <a:cxn ang="0">
                  <a:pos x="801" y="10"/>
                </a:cxn>
                <a:cxn ang="0">
                  <a:pos x="791" y="21"/>
                </a:cxn>
                <a:cxn ang="0">
                  <a:pos x="232" y="968"/>
                </a:cxn>
                <a:cxn ang="0">
                  <a:pos x="422" y="723"/>
                </a:cxn>
                <a:cxn ang="0">
                  <a:pos x="738" y="191"/>
                </a:cxn>
                <a:cxn ang="0">
                  <a:pos x="791" y="723"/>
                </a:cxn>
                <a:cxn ang="0">
                  <a:pos x="422" y="723"/>
                </a:cxn>
              </a:cxnLst>
              <a:rect l="0" t="0" r="r" b="b"/>
              <a:pathLst>
                <a:path w="1097" h="1149">
                  <a:moveTo>
                    <a:pt x="232" y="968"/>
                  </a:moveTo>
                  <a:lnTo>
                    <a:pt x="169" y="1043"/>
                  </a:lnTo>
                  <a:lnTo>
                    <a:pt x="105" y="1085"/>
                  </a:lnTo>
                  <a:lnTo>
                    <a:pt x="32" y="1096"/>
                  </a:lnTo>
                  <a:lnTo>
                    <a:pt x="21" y="1096"/>
                  </a:lnTo>
                  <a:lnTo>
                    <a:pt x="10" y="1107"/>
                  </a:lnTo>
                  <a:lnTo>
                    <a:pt x="10" y="1117"/>
                  </a:lnTo>
                  <a:lnTo>
                    <a:pt x="0" y="1128"/>
                  </a:lnTo>
                  <a:lnTo>
                    <a:pt x="21" y="1149"/>
                  </a:lnTo>
                  <a:lnTo>
                    <a:pt x="337" y="1149"/>
                  </a:lnTo>
                  <a:lnTo>
                    <a:pt x="348" y="1139"/>
                  </a:lnTo>
                  <a:lnTo>
                    <a:pt x="348" y="1107"/>
                  </a:lnTo>
                  <a:lnTo>
                    <a:pt x="337" y="1107"/>
                  </a:lnTo>
                  <a:lnTo>
                    <a:pt x="337" y="1096"/>
                  </a:lnTo>
                  <a:lnTo>
                    <a:pt x="306" y="1096"/>
                  </a:lnTo>
                  <a:lnTo>
                    <a:pt x="264" y="1075"/>
                  </a:lnTo>
                  <a:lnTo>
                    <a:pt x="253" y="1064"/>
                  </a:lnTo>
                  <a:lnTo>
                    <a:pt x="253" y="1011"/>
                  </a:lnTo>
                  <a:lnTo>
                    <a:pt x="274" y="979"/>
                  </a:lnTo>
                  <a:lnTo>
                    <a:pt x="285" y="968"/>
                  </a:lnTo>
                  <a:lnTo>
                    <a:pt x="285" y="958"/>
                  </a:lnTo>
                  <a:lnTo>
                    <a:pt x="306" y="926"/>
                  </a:lnTo>
                  <a:lnTo>
                    <a:pt x="337" y="872"/>
                  </a:lnTo>
                  <a:lnTo>
                    <a:pt x="390" y="777"/>
                  </a:lnTo>
                  <a:lnTo>
                    <a:pt x="791" y="777"/>
                  </a:lnTo>
                  <a:lnTo>
                    <a:pt x="801" y="830"/>
                  </a:lnTo>
                  <a:lnTo>
                    <a:pt x="823" y="1000"/>
                  </a:lnTo>
                  <a:lnTo>
                    <a:pt x="823" y="1064"/>
                  </a:lnTo>
                  <a:lnTo>
                    <a:pt x="801" y="1075"/>
                  </a:lnTo>
                  <a:lnTo>
                    <a:pt x="791" y="1085"/>
                  </a:lnTo>
                  <a:lnTo>
                    <a:pt x="770" y="1096"/>
                  </a:lnTo>
                  <a:lnTo>
                    <a:pt x="696" y="1096"/>
                  </a:lnTo>
                  <a:lnTo>
                    <a:pt x="675" y="1107"/>
                  </a:lnTo>
                  <a:lnTo>
                    <a:pt x="675" y="1117"/>
                  </a:lnTo>
                  <a:lnTo>
                    <a:pt x="664" y="1128"/>
                  </a:lnTo>
                  <a:lnTo>
                    <a:pt x="664" y="1139"/>
                  </a:lnTo>
                  <a:lnTo>
                    <a:pt x="675" y="1149"/>
                  </a:lnTo>
                  <a:lnTo>
                    <a:pt x="1086" y="1149"/>
                  </a:lnTo>
                  <a:lnTo>
                    <a:pt x="1097" y="1139"/>
                  </a:lnTo>
                  <a:lnTo>
                    <a:pt x="1097" y="1107"/>
                  </a:lnTo>
                  <a:lnTo>
                    <a:pt x="1086" y="1107"/>
                  </a:lnTo>
                  <a:lnTo>
                    <a:pt x="1076" y="1096"/>
                  </a:lnTo>
                  <a:lnTo>
                    <a:pt x="991" y="1096"/>
                  </a:lnTo>
                  <a:lnTo>
                    <a:pt x="960" y="1064"/>
                  </a:lnTo>
                  <a:lnTo>
                    <a:pt x="960" y="1043"/>
                  </a:lnTo>
                  <a:lnTo>
                    <a:pt x="865" y="32"/>
                  </a:lnTo>
                  <a:lnTo>
                    <a:pt x="865" y="10"/>
                  </a:lnTo>
                  <a:lnTo>
                    <a:pt x="854" y="0"/>
                  </a:lnTo>
                  <a:lnTo>
                    <a:pt x="801" y="0"/>
                  </a:lnTo>
                  <a:lnTo>
                    <a:pt x="801" y="10"/>
                  </a:lnTo>
                  <a:lnTo>
                    <a:pt x="791" y="21"/>
                  </a:lnTo>
                  <a:lnTo>
                    <a:pt x="232" y="968"/>
                  </a:lnTo>
                  <a:close/>
                  <a:moveTo>
                    <a:pt x="422" y="723"/>
                  </a:moveTo>
                  <a:lnTo>
                    <a:pt x="738" y="191"/>
                  </a:lnTo>
                  <a:lnTo>
                    <a:pt x="791" y="723"/>
                  </a:lnTo>
                  <a:lnTo>
                    <a:pt x="422" y="7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2" name="Freeform 62"/>
            <p:cNvSpPr>
              <a:spLocks/>
            </p:cNvSpPr>
            <p:nvPr/>
          </p:nvSpPr>
          <p:spPr bwMode="auto">
            <a:xfrm>
              <a:off x="4380" y="12668"/>
              <a:ext cx="369" cy="1618"/>
            </a:xfrm>
            <a:custGeom>
              <a:avLst/>
              <a:gdLst/>
              <a:ahLst/>
              <a:cxnLst>
                <a:cxn ang="0">
                  <a:pos x="369" y="1597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5"/>
                </a:cxn>
                <a:cxn ang="0">
                  <a:pos x="242" y="1437"/>
                </a:cxn>
                <a:cxn ang="0">
                  <a:pos x="168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7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8" y="32"/>
                </a:cxn>
                <a:cxn ang="0">
                  <a:pos x="369" y="32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4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8" y="1416"/>
                </a:cxn>
                <a:cxn ang="0">
                  <a:pos x="232" y="1501"/>
                </a:cxn>
                <a:cxn ang="0">
                  <a:pos x="284" y="1565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7"/>
                </a:cxn>
              </a:cxnLst>
              <a:rect l="0" t="0" r="r" b="b"/>
              <a:pathLst>
                <a:path w="369" h="1618">
                  <a:moveTo>
                    <a:pt x="369" y="1597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5"/>
                  </a:lnTo>
                  <a:lnTo>
                    <a:pt x="242" y="1437"/>
                  </a:lnTo>
                  <a:lnTo>
                    <a:pt x="168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7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8" y="32"/>
                  </a:lnTo>
                  <a:lnTo>
                    <a:pt x="369" y="32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4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8" y="1416"/>
                  </a:lnTo>
                  <a:lnTo>
                    <a:pt x="232" y="1501"/>
                  </a:lnTo>
                  <a:lnTo>
                    <a:pt x="284" y="1565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3" name="Freeform 63"/>
            <p:cNvSpPr>
              <a:spLocks/>
            </p:cNvSpPr>
            <p:nvPr/>
          </p:nvSpPr>
          <p:spPr bwMode="auto">
            <a:xfrm>
              <a:off x="4886" y="13168"/>
              <a:ext cx="654" cy="735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4" y="713"/>
                </a:cxn>
                <a:cxn ang="0">
                  <a:pos x="116" y="724"/>
                </a:cxn>
                <a:cxn ang="0">
                  <a:pos x="148" y="735"/>
                </a:cxn>
                <a:cxn ang="0">
                  <a:pos x="200" y="660"/>
                </a:cxn>
                <a:cxn ang="0">
                  <a:pos x="232" y="532"/>
                </a:cxn>
                <a:cxn ang="0">
                  <a:pos x="253" y="426"/>
                </a:cxn>
                <a:cxn ang="0">
                  <a:pos x="285" y="287"/>
                </a:cxn>
                <a:cxn ang="0">
                  <a:pos x="316" y="213"/>
                </a:cxn>
                <a:cxn ang="0">
                  <a:pos x="337" y="160"/>
                </a:cxn>
                <a:cxn ang="0">
                  <a:pos x="380" y="106"/>
                </a:cxn>
                <a:cxn ang="0">
                  <a:pos x="401" y="75"/>
                </a:cxn>
                <a:cxn ang="0">
                  <a:pos x="517" y="32"/>
                </a:cxn>
                <a:cxn ang="0">
                  <a:pos x="569" y="43"/>
                </a:cxn>
                <a:cxn ang="0">
                  <a:pos x="591" y="53"/>
                </a:cxn>
                <a:cxn ang="0">
                  <a:pos x="527" y="85"/>
                </a:cxn>
                <a:cxn ang="0">
                  <a:pos x="506" y="170"/>
                </a:cxn>
                <a:cxn ang="0">
                  <a:pos x="538" y="192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1" y="21"/>
                </a:cxn>
                <a:cxn ang="0">
                  <a:pos x="517" y="0"/>
                </a:cxn>
                <a:cxn ang="0">
                  <a:pos x="359" y="75"/>
                </a:cxn>
                <a:cxn ang="0">
                  <a:pos x="306" y="85"/>
                </a:cxn>
                <a:cxn ang="0">
                  <a:pos x="253" y="21"/>
                </a:cxn>
                <a:cxn ang="0">
                  <a:pos x="137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0" y="234"/>
                </a:cxn>
                <a:cxn ang="0">
                  <a:pos x="0" y="256"/>
                </a:cxn>
                <a:cxn ang="0">
                  <a:pos x="32" y="266"/>
                </a:cxn>
                <a:cxn ang="0">
                  <a:pos x="42" y="245"/>
                </a:cxn>
                <a:cxn ang="0">
                  <a:pos x="84" y="128"/>
                </a:cxn>
                <a:cxn ang="0">
                  <a:pos x="169" y="32"/>
                </a:cxn>
                <a:cxn ang="0">
                  <a:pos x="200" y="43"/>
                </a:cxn>
                <a:cxn ang="0">
                  <a:pos x="211" y="75"/>
                </a:cxn>
                <a:cxn ang="0">
                  <a:pos x="221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5">
                  <a:moveTo>
                    <a:pt x="95" y="617"/>
                  </a:moveTo>
                  <a:lnTo>
                    <a:pt x="95" y="639"/>
                  </a:lnTo>
                  <a:lnTo>
                    <a:pt x="84" y="660"/>
                  </a:lnTo>
                  <a:lnTo>
                    <a:pt x="84" y="713"/>
                  </a:lnTo>
                  <a:lnTo>
                    <a:pt x="95" y="724"/>
                  </a:lnTo>
                  <a:lnTo>
                    <a:pt x="116" y="724"/>
                  </a:lnTo>
                  <a:lnTo>
                    <a:pt x="127" y="735"/>
                  </a:lnTo>
                  <a:lnTo>
                    <a:pt x="148" y="735"/>
                  </a:lnTo>
                  <a:lnTo>
                    <a:pt x="179" y="703"/>
                  </a:lnTo>
                  <a:lnTo>
                    <a:pt x="200" y="660"/>
                  </a:lnTo>
                  <a:lnTo>
                    <a:pt x="211" y="596"/>
                  </a:lnTo>
                  <a:lnTo>
                    <a:pt x="232" y="532"/>
                  </a:lnTo>
                  <a:lnTo>
                    <a:pt x="243" y="468"/>
                  </a:lnTo>
                  <a:lnTo>
                    <a:pt x="253" y="426"/>
                  </a:lnTo>
                  <a:lnTo>
                    <a:pt x="274" y="362"/>
                  </a:lnTo>
                  <a:lnTo>
                    <a:pt x="285" y="287"/>
                  </a:lnTo>
                  <a:lnTo>
                    <a:pt x="306" y="224"/>
                  </a:lnTo>
                  <a:lnTo>
                    <a:pt x="316" y="213"/>
                  </a:lnTo>
                  <a:lnTo>
                    <a:pt x="327" y="181"/>
                  </a:lnTo>
                  <a:lnTo>
                    <a:pt x="337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0" y="85"/>
                  </a:lnTo>
                  <a:lnTo>
                    <a:pt x="401" y="75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8" y="32"/>
                  </a:lnTo>
                  <a:lnTo>
                    <a:pt x="569" y="43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7" y="85"/>
                  </a:lnTo>
                  <a:lnTo>
                    <a:pt x="506" y="149"/>
                  </a:lnTo>
                  <a:lnTo>
                    <a:pt x="506" y="170"/>
                  </a:lnTo>
                  <a:lnTo>
                    <a:pt x="517" y="181"/>
                  </a:lnTo>
                  <a:lnTo>
                    <a:pt x="538" y="192"/>
                  </a:lnTo>
                  <a:lnTo>
                    <a:pt x="569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3"/>
                  </a:lnTo>
                  <a:lnTo>
                    <a:pt x="601" y="21"/>
                  </a:lnTo>
                  <a:lnTo>
                    <a:pt x="569" y="11"/>
                  </a:lnTo>
                  <a:lnTo>
                    <a:pt x="517" y="0"/>
                  </a:lnTo>
                  <a:lnTo>
                    <a:pt x="432" y="21"/>
                  </a:lnTo>
                  <a:lnTo>
                    <a:pt x="359" y="75"/>
                  </a:lnTo>
                  <a:lnTo>
                    <a:pt x="316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3" y="21"/>
                  </a:lnTo>
                  <a:lnTo>
                    <a:pt x="169" y="0"/>
                  </a:lnTo>
                  <a:lnTo>
                    <a:pt x="137" y="0"/>
                  </a:lnTo>
                  <a:lnTo>
                    <a:pt x="116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0" y="224"/>
                  </a:lnTo>
                  <a:lnTo>
                    <a:pt x="10" y="234"/>
                  </a:lnTo>
                  <a:lnTo>
                    <a:pt x="0" y="245"/>
                  </a:lnTo>
                  <a:lnTo>
                    <a:pt x="0" y="256"/>
                  </a:lnTo>
                  <a:lnTo>
                    <a:pt x="10" y="266"/>
                  </a:lnTo>
                  <a:lnTo>
                    <a:pt x="32" y="266"/>
                  </a:lnTo>
                  <a:lnTo>
                    <a:pt x="42" y="256"/>
                  </a:lnTo>
                  <a:lnTo>
                    <a:pt x="42" y="245"/>
                  </a:lnTo>
                  <a:lnTo>
                    <a:pt x="53" y="224"/>
                  </a:lnTo>
                  <a:lnTo>
                    <a:pt x="84" y="128"/>
                  </a:lnTo>
                  <a:lnTo>
                    <a:pt x="116" y="64"/>
                  </a:lnTo>
                  <a:lnTo>
                    <a:pt x="169" y="32"/>
                  </a:lnTo>
                  <a:lnTo>
                    <a:pt x="179" y="32"/>
                  </a:lnTo>
                  <a:lnTo>
                    <a:pt x="200" y="43"/>
                  </a:lnTo>
                  <a:lnTo>
                    <a:pt x="211" y="53"/>
                  </a:lnTo>
                  <a:lnTo>
                    <a:pt x="211" y="75"/>
                  </a:lnTo>
                  <a:lnTo>
                    <a:pt x="221" y="106"/>
                  </a:lnTo>
                  <a:lnTo>
                    <a:pt x="221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0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4" name="Freeform 64"/>
            <p:cNvSpPr>
              <a:spLocks/>
            </p:cNvSpPr>
            <p:nvPr/>
          </p:nvSpPr>
          <p:spPr bwMode="auto">
            <a:xfrm>
              <a:off x="5698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4" y="1022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4" y="1565"/>
                </a:cxn>
                <a:cxn ang="0">
                  <a:pos x="137" y="1501"/>
                </a:cxn>
                <a:cxn ang="0">
                  <a:pos x="200" y="1416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4" y="1022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4" y="1565"/>
                  </a:lnTo>
                  <a:lnTo>
                    <a:pt x="137" y="1501"/>
                  </a:lnTo>
                  <a:lnTo>
                    <a:pt x="200" y="1416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5" name="Freeform 65"/>
            <p:cNvSpPr>
              <a:spLocks noEditPoints="1"/>
            </p:cNvSpPr>
            <p:nvPr/>
          </p:nvSpPr>
          <p:spPr bwMode="auto">
            <a:xfrm>
              <a:off x="6289" y="12785"/>
              <a:ext cx="1149" cy="1096"/>
            </a:xfrm>
            <a:custGeom>
              <a:avLst/>
              <a:gdLst/>
              <a:ahLst/>
              <a:cxnLst>
                <a:cxn ang="0">
                  <a:pos x="179" y="990"/>
                </a:cxn>
                <a:cxn ang="0">
                  <a:pos x="168" y="1022"/>
                </a:cxn>
                <a:cxn ang="0">
                  <a:pos x="31" y="1043"/>
                </a:cxn>
                <a:cxn ang="0">
                  <a:pos x="10" y="1064"/>
                </a:cxn>
                <a:cxn ang="0">
                  <a:pos x="0" y="1086"/>
                </a:cxn>
                <a:cxn ang="0">
                  <a:pos x="622" y="1096"/>
                </a:cxn>
                <a:cxn ang="0">
                  <a:pos x="886" y="1022"/>
                </a:cxn>
                <a:cxn ang="0">
                  <a:pos x="1033" y="841"/>
                </a:cxn>
                <a:cxn ang="0">
                  <a:pos x="1044" y="660"/>
                </a:cxn>
                <a:cxn ang="0">
                  <a:pos x="917" y="543"/>
                </a:cxn>
                <a:cxn ang="0">
                  <a:pos x="938" y="479"/>
                </a:cxn>
                <a:cxn ang="0">
                  <a:pos x="1118" y="330"/>
                </a:cxn>
                <a:cxn ang="0">
                  <a:pos x="1128" y="128"/>
                </a:cxn>
                <a:cxn ang="0">
                  <a:pos x="970" y="10"/>
                </a:cxn>
                <a:cxn ang="0">
                  <a:pos x="274" y="0"/>
                </a:cxn>
                <a:cxn ang="0">
                  <a:pos x="263" y="32"/>
                </a:cxn>
                <a:cxn ang="0">
                  <a:pos x="337" y="42"/>
                </a:cxn>
                <a:cxn ang="0">
                  <a:pos x="400" y="53"/>
                </a:cxn>
                <a:cxn ang="0">
                  <a:pos x="411" y="106"/>
                </a:cxn>
                <a:cxn ang="0">
                  <a:pos x="432" y="511"/>
                </a:cxn>
                <a:cxn ang="0">
                  <a:pos x="548" y="74"/>
                </a:cxn>
                <a:cxn ang="0">
                  <a:pos x="559" y="53"/>
                </a:cxn>
                <a:cxn ang="0">
                  <a:pos x="822" y="42"/>
                </a:cxn>
                <a:cxn ang="0">
                  <a:pos x="959" y="96"/>
                </a:cxn>
                <a:cxn ang="0">
                  <a:pos x="1002" y="213"/>
                </a:cxn>
                <a:cxn ang="0">
                  <a:pos x="907" y="415"/>
                </a:cxn>
                <a:cxn ang="0">
                  <a:pos x="664" y="511"/>
                </a:cxn>
                <a:cxn ang="0">
                  <a:pos x="358" y="1043"/>
                </a:cxn>
                <a:cxn ang="0">
                  <a:pos x="306" y="1011"/>
                </a:cxn>
                <a:cxn ang="0">
                  <a:pos x="422" y="543"/>
                </a:cxn>
                <a:cxn ang="0">
                  <a:pos x="801" y="553"/>
                </a:cxn>
                <a:cxn ang="0">
                  <a:pos x="886" y="639"/>
                </a:cxn>
                <a:cxn ang="0">
                  <a:pos x="907" y="734"/>
                </a:cxn>
                <a:cxn ang="0">
                  <a:pos x="812" y="947"/>
                </a:cxn>
                <a:cxn ang="0">
                  <a:pos x="580" y="1043"/>
                </a:cxn>
              </a:cxnLst>
              <a:rect l="0" t="0" r="r" b="b"/>
              <a:pathLst>
                <a:path w="1149" h="1096">
                  <a:moveTo>
                    <a:pt x="190" y="969"/>
                  </a:moveTo>
                  <a:lnTo>
                    <a:pt x="179" y="990"/>
                  </a:lnTo>
                  <a:lnTo>
                    <a:pt x="179" y="1011"/>
                  </a:lnTo>
                  <a:lnTo>
                    <a:pt x="168" y="1022"/>
                  </a:lnTo>
                  <a:lnTo>
                    <a:pt x="126" y="1043"/>
                  </a:lnTo>
                  <a:lnTo>
                    <a:pt x="31" y="1043"/>
                  </a:lnTo>
                  <a:lnTo>
                    <a:pt x="10" y="1054"/>
                  </a:lnTo>
                  <a:lnTo>
                    <a:pt x="10" y="1064"/>
                  </a:lnTo>
                  <a:lnTo>
                    <a:pt x="0" y="1075"/>
                  </a:lnTo>
                  <a:lnTo>
                    <a:pt x="0" y="1086"/>
                  </a:lnTo>
                  <a:lnTo>
                    <a:pt x="10" y="1096"/>
                  </a:lnTo>
                  <a:lnTo>
                    <a:pt x="622" y="1096"/>
                  </a:lnTo>
                  <a:lnTo>
                    <a:pt x="759" y="1075"/>
                  </a:lnTo>
                  <a:lnTo>
                    <a:pt x="886" y="1022"/>
                  </a:lnTo>
                  <a:lnTo>
                    <a:pt x="981" y="937"/>
                  </a:lnTo>
                  <a:lnTo>
                    <a:pt x="1033" y="841"/>
                  </a:lnTo>
                  <a:lnTo>
                    <a:pt x="1054" y="745"/>
                  </a:lnTo>
                  <a:lnTo>
                    <a:pt x="1044" y="660"/>
                  </a:lnTo>
                  <a:lnTo>
                    <a:pt x="991" y="596"/>
                  </a:lnTo>
                  <a:lnTo>
                    <a:pt x="917" y="543"/>
                  </a:lnTo>
                  <a:lnTo>
                    <a:pt x="812" y="521"/>
                  </a:lnTo>
                  <a:lnTo>
                    <a:pt x="938" y="479"/>
                  </a:lnTo>
                  <a:lnTo>
                    <a:pt x="1044" y="415"/>
                  </a:lnTo>
                  <a:lnTo>
                    <a:pt x="1118" y="330"/>
                  </a:lnTo>
                  <a:lnTo>
                    <a:pt x="1149" y="213"/>
                  </a:lnTo>
                  <a:lnTo>
                    <a:pt x="1128" y="128"/>
                  </a:lnTo>
                  <a:lnTo>
                    <a:pt x="1065" y="64"/>
                  </a:lnTo>
                  <a:lnTo>
                    <a:pt x="970" y="10"/>
                  </a:lnTo>
                  <a:lnTo>
                    <a:pt x="843" y="0"/>
                  </a:lnTo>
                  <a:lnTo>
                    <a:pt x="274" y="0"/>
                  </a:lnTo>
                  <a:lnTo>
                    <a:pt x="263" y="10"/>
                  </a:lnTo>
                  <a:lnTo>
                    <a:pt x="263" y="32"/>
                  </a:lnTo>
                  <a:lnTo>
                    <a:pt x="274" y="42"/>
                  </a:lnTo>
                  <a:lnTo>
                    <a:pt x="337" y="42"/>
                  </a:lnTo>
                  <a:lnTo>
                    <a:pt x="369" y="53"/>
                  </a:lnTo>
                  <a:lnTo>
                    <a:pt x="400" y="53"/>
                  </a:lnTo>
                  <a:lnTo>
                    <a:pt x="411" y="64"/>
                  </a:lnTo>
                  <a:lnTo>
                    <a:pt x="411" y="106"/>
                  </a:lnTo>
                  <a:lnTo>
                    <a:pt x="190" y="969"/>
                  </a:lnTo>
                  <a:close/>
                  <a:moveTo>
                    <a:pt x="432" y="511"/>
                  </a:moveTo>
                  <a:lnTo>
                    <a:pt x="538" y="106"/>
                  </a:lnTo>
                  <a:lnTo>
                    <a:pt x="548" y="74"/>
                  </a:lnTo>
                  <a:lnTo>
                    <a:pt x="548" y="64"/>
                  </a:lnTo>
                  <a:lnTo>
                    <a:pt x="559" y="53"/>
                  </a:lnTo>
                  <a:lnTo>
                    <a:pt x="580" y="42"/>
                  </a:lnTo>
                  <a:lnTo>
                    <a:pt x="822" y="42"/>
                  </a:lnTo>
                  <a:lnTo>
                    <a:pt x="907" y="64"/>
                  </a:lnTo>
                  <a:lnTo>
                    <a:pt x="959" y="96"/>
                  </a:lnTo>
                  <a:lnTo>
                    <a:pt x="991" y="159"/>
                  </a:lnTo>
                  <a:lnTo>
                    <a:pt x="1002" y="213"/>
                  </a:lnTo>
                  <a:lnTo>
                    <a:pt x="981" y="319"/>
                  </a:lnTo>
                  <a:lnTo>
                    <a:pt x="907" y="415"/>
                  </a:lnTo>
                  <a:lnTo>
                    <a:pt x="801" y="479"/>
                  </a:lnTo>
                  <a:lnTo>
                    <a:pt x="664" y="511"/>
                  </a:lnTo>
                  <a:lnTo>
                    <a:pt x="432" y="511"/>
                  </a:lnTo>
                  <a:close/>
                  <a:moveTo>
                    <a:pt x="358" y="1043"/>
                  </a:moveTo>
                  <a:lnTo>
                    <a:pt x="306" y="1043"/>
                  </a:lnTo>
                  <a:lnTo>
                    <a:pt x="306" y="1011"/>
                  </a:lnTo>
                  <a:lnTo>
                    <a:pt x="316" y="990"/>
                  </a:lnTo>
                  <a:lnTo>
                    <a:pt x="422" y="543"/>
                  </a:lnTo>
                  <a:lnTo>
                    <a:pt x="727" y="543"/>
                  </a:lnTo>
                  <a:lnTo>
                    <a:pt x="801" y="553"/>
                  </a:lnTo>
                  <a:lnTo>
                    <a:pt x="854" y="585"/>
                  </a:lnTo>
                  <a:lnTo>
                    <a:pt x="886" y="639"/>
                  </a:lnTo>
                  <a:lnTo>
                    <a:pt x="907" y="681"/>
                  </a:lnTo>
                  <a:lnTo>
                    <a:pt x="907" y="734"/>
                  </a:lnTo>
                  <a:lnTo>
                    <a:pt x="886" y="851"/>
                  </a:lnTo>
                  <a:lnTo>
                    <a:pt x="812" y="947"/>
                  </a:lnTo>
                  <a:lnTo>
                    <a:pt x="706" y="1022"/>
                  </a:lnTo>
                  <a:lnTo>
                    <a:pt x="580" y="1043"/>
                  </a:lnTo>
                  <a:lnTo>
                    <a:pt x="358" y="10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6" name="Freeform 66"/>
            <p:cNvSpPr>
              <a:spLocks/>
            </p:cNvSpPr>
            <p:nvPr/>
          </p:nvSpPr>
          <p:spPr bwMode="auto">
            <a:xfrm>
              <a:off x="7681" y="12668"/>
              <a:ext cx="369" cy="1618"/>
            </a:xfrm>
            <a:custGeom>
              <a:avLst/>
              <a:gdLst/>
              <a:ahLst/>
              <a:cxnLst>
                <a:cxn ang="0">
                  <a:pos x="369" y="1597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5"/>
                </a:cxn>
                <a:cxn ang="0">
                  <a:pos x="242" y="1437"/>
                </a:cxn>
                <a:cxn ang="0">
                  <a:pos x="169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8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8" y="32"/>
                </a:cxn>
                <a:cxn ang="0">
                  <a:pos x="369" y="32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5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9" y="1416"/>
                </a:cxn>
                <a:cxn ang="0">
                  <a:pos x="232" y="1501"/>
                </a:cxn>
                <a:cxn ang="0">
                  <a:pos x="285" y="1565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7"/>
                </a:cxn>
              </a:cxnLst>
              <a:rect l="0" t="0" r="r" b="b"/>
              <a:pathLst>
                <a:path w="369" h="1618">
                  <a:moveTo>
                    <a:pt x="369" y="1597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5"/>
                  </a:lnTo>
                  <a:lnTo>
                    <a:pt x="242" y="1437"/>
                  </a:lnTo>
                  <a:lnTo>
                    <a:pt x="169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8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8" y="32"/>
                  </a:lnTo>
                  <a:lnTo>
                    <a:pt x="369" y="32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5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9" y="1416"/>
                  </a:lnTo>
                  <a:lnTo>
                    <a:pt x="232" y="1501"/>
                  </a:lnTo>
                  <a:lnTo>
                    <a:pt x="285" y="1565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7" name="Freeform 67"/>
            <p:cNvSpPr>
              <a:spLocks/>
            </p:cNvSpPr>
            <p:nvPr/>
          </p:nvSpPr>
          <p:spPr bwMode="auto">
            <a:xfrm>
              <a:off x="8187" y="13168"/>
              <a:ext cx="654" cy="735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4" y="713"/>
                </a:cxn>
                <a:cxn ang="0">
                  <a:pos x="116" y="724"/>
                </a:cxn>
                <a:cxn ang="0">
                  <a:pos x="148" y="735"/>
                </a:cxn>
                <a:cxn ang="0">
                  <a:pos x="200" y="660"/>
                </a:cxn>
                <a:cxn ang="0">
                  <a:pos x="232" y="532"/>
                </a:cxn>
                <a:cxn ang="0">
                  <a:pos x="253" y="426"/>
                </a:cxn>
                <a:cxn ang="0">
                  <a:pos x="285" y="287"/>
                </a:cxn>
                <a:cxn ang="0">
                  <a:pos x="316" y="213"/>
                </a:cxn>
                <a:cxn ang="0">
                  <a:pos x="338" y="160"/>
                </a:cxn>
                <a:cxn ang="0">
                  <a:pos x="380" y="106"/>
                </a:cxn>
                <a:cxn ang="0">
                  <a:pos x="401" y="75"/>
                </a:cxn>
                <a:cxn ang="0">
                  <a:pos x="517" y="32"/>
                </a:cxn>
                <a:cxn ang="0">
                  <a:pos x="570" y="43"/>
                </a:cxn>
                <a:cxn ang="0">
                  <a:pos x="591" y="53"/>
                </a:cxn>
                <a:cxn ang="0">
                  <a:pos x="527" y="85"/>
                </a:cxn>
                <a:cxn ang="0">
                  <a:pos x="506" y="170"/>
                </a:cxn>
                <a:cxn ang="0">
                  <a:pos x="538" y="192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1" y="21"/>
                </a:cxn>
                <a:cxn ang="0">
                  <a:pos x="517" y="0"/>
                </a:cxn>
                <a:cxn ang="0">
                  <a:pos x="359" y="75"/>
                </a:cxn>
                <a:cxn ang="0">
                  <a:pos x="306" y="85"/>
                </a:cxn>
                <a:cxn ang="0">
                  <a:pos x="253" y="21"/>
                </a:cxn>
                <a:cxn ang="0">
                  <a:pos x="137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1" y="234"/>
                </a:cxn>
                <a:cxn ang="0">
                  <a:pos x="0" y="256"/>
                </a:cxn>
                <a:cxn ang="0">
                  <a:pos x="32" y="266"/>
                </a:cxn>
                <a:cxn ang="0">
                  <a:pos x="42" y="245"/>
                </a:cxn>
                <a:cxn ang="0">
                  <a:pos x="84" y="128"/>
                </a:cxn>
                <a:cxn ang="0">
                  <a:pos x="169" y="32"/>
                </a:cxn>
                <a:cxn ang="0">
                  <a:pos x="200" y="43"/>
                </a:cxn>
                <a:cxn ang="0">
                  <a:pos x="211" y="75"/>
                </a:cxn>
                <a:cxn ang="0">
                  <a:pos x="222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5">
                  <a:moveTo>
                    <a:pt x="95" y="617"/>
                  </a:moveTo>
                  <a:lnTo>
                    <a:pt x="95" y="639"/>
                  </a:lnTo>
                  <a:lnTo>
                    <a:pt x="84" y="660"/>
                  </a:lnTo>
                  <a:lnTo>
                    <a:pt x="84" y="713"/>
                  </a:lnTo>
                  <a:lnTo>
                    <a:pt x="95" y="724"/>
                  </a:lnTo>
                  <a:lnTo>
                    <a:pt x="116" y="724"/>
                  </a:lnTo>
                  <a:lnTo>
                    <a:pt x="127" y="735"/>
                  </a:lnTo>
                  <a:lnTo>
                    <a:pt x="148" y="735"/>
                  </a:lnTo>
                  <a:lnTo>
                    <a:pt x="179" y="703"/>
                  </a:lnTo>
                  <a:lnTo>
                    <a:pt x="200" y="660"/>
                  </a:lnTo>
                  <a:lnTo>
                    <a:pt x="211" y="596"/>
                  </a:lnTo>
                  <a:lnTo>
                    <a:pt x="232" y="532"/>
                  </a:lnTo>
                  <a:lnTo>
                    <a:pt x="243" y="468"/>
                  </a:lnTo>
                  <a:lnTo>
                    <a:pt x="253" y="426"/>
                  </a:lnTo>
                  <a:lnTo>
                    <a:pt x="274" y="362"/>
                  </a:lnTo>
                  <a:lnTo>
                    <a:pt x="285" y="287"/>
                  </a:lnTo>
                  <a:lnTo>
                    <a:pt x="306" y="224"/>
                  </a:lnTo>
                  <a:lnTo>
                    <a:pt x="316" y="213"/>
                  </a:lnTo>
                  <a:lnTo>
                    <a:pt x="327" y="181"/>
                  </a:lnTo>
                  <a:lnTo>
                    <a:pt x="338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0" y="85"/>
                  </a:lnTo>
                  <a:lnTo>
                    <a:pt x="401" y="75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9" y="32"/>
                  </a:lnTo>
                  <a:lnTo>
                    <a:pt x="570" y="43"/>
                  </a:lnTo>
                  <a:lnTo>
                    <a:pt x="580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7" y="85"/>
                  </a:lnTo>
                  <a:lnTo>
                    <a:pt x="506" y="149"/>
                  </a:lnTo>
                  <a:lnTo>
                    <a:pt x="506" y="170"/>
                  </a:lnTo>
                  <a:lnTo>
                    <a:pt x="517" y="181"/>
                  </a:lnTo>
                  <a:lnTo>
                    <a:pt x="538" y="192"/>
                  </a:lnTo>
                  <a:lnTo>
                    <a:pt x="570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3"/>
                  </a:lnTo>
                  <a:lnTo>
                    <a:pt x="601" y="21"/>
                  </a:lnTo>
                  <a:lnTo>
                    <a:pt x="570" y="11"/>
                  </a:lnTo>
                  <a:lnTo>
                    <a:pt x="517" y="0"/>
                  </a:lnTo>
                  <a:lnTo>
                    <a:pt x="433" y="21"/>
                  </a:lnTo>
                  <a:lnTo>
                    <a:pt x="359" y="75"/>
                  </a:lnTo>
                  <a:lnTo>
                    <a:pt x="316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3" y="21"/>
                  </a:lnTo>
                  <a:lnTo>
                    <a:pt x="169" y="0"/>
                  </a:lnTo>
                  <a:lnTo>
                    <a:pt x="137" y="0"/>
                  </a:lnTo>
                  <a:lnTo>
                    <a:pt x="116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1" y="224"/>
                  </a:lnTo>
                  <a:lnTo>
                    <a:pt x="11" y="234"/>
                  </a:lnTo>
                  <a:lnTo>
                    <a:pt x="0" y="245"/>
                  </a:lnTo>
                  <a:lnTo>
                    <a:pt x="0" y="256"/>
                  </a:lnTo>
                  <a:lnTo>
                    <a:pt x="11" y="266"/>
                  </a:lnTo>
                  <a:lnTo>
                    <a:pt x="32" y="266"/>
                  </a:lnTo>
                  <a:lnTo>
                    <a:pt x="42" y="256"/>
                  </a:lnTo>
                  <a:lnTo>
                    <a:pt x="42" y="245"/>
                  </a:lnTo>
                  <a:lnTo>
                    <a:pt x="53" y="224"/>
                  </a:lnTo>
                  <a:lnTo>
                    <a:pt x="84" y="128"/>
                  </a:lnTo>
                  <a:lnTo>
                    <a:pt x="116" y="64"/>
                  </a:lnTo>
                  <a:lnTo>
                    <a:pt x="169" y="32"/>
                  </a:lnTo>
                  <a:lnTo>
                    <a:pt x="179" y="32"/>
                  </a:lnTo>
                  <a:lnTo>
                    <a:pt x="200" y="43"/>
                  </a:lnTo>
                  <a:lnTo>
                    <a:pt x="211" y="53"/>
                  </a:lnTo>
                  <a:lnTo>
                    <a:pt x="211" y="75"/>
                  </a:lnTo>
                  <a:lnTo>
                    <a:pt x="222" y="106"/>
                  </a:lnTo>
                  <a:lnTo>
                    <a:pt x="222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0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8" name="Freeform 68"/>
            <p:cNvSpPr>
              <a:spLocks/>
            </p:cNvSpPr>
            <p:nvPr/>
          </p:nvSpPr>
          <p:spPr bwMode="auto">
            <a:xfrm>
              <a:off x="8999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1" y="202"/>
                </a:cxn>
                <a:cxn ang="0">
                  <a:pos x="137" y="117"/>
                </a:cxn>
                <a:cxn ang="0">
                  <a:pos x="85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4" y="1022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5" y="1565"/>
                </a:cxn>
                <a:cxn ang="0">
                  <a:pos x="137" y="1501"/>
                </a:cxn>
                <a:cxn ang="0">
                  <a:pos x="201" y="1416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1" y="202"/>
                  </a:lnTo>
                  <a:lnTo>
                    <a:pt x="137" y="117"/>
                  </a:lnTo>
                  <a:lnTo>
                    <a:pt x="85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4" y="1022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5" y="1565"/>
                  </a:lnTo>
                  <a:lnTo>
                    <a:pt x="137" y="1501"/>
                  </a:lnTo>
                  <a:lnTo>
                    <a:pt x="201" y="1416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89" name="Freeform 69"/>
            <p:cNvSpPr>
              <a:spLocks noEditPoints="1"/>
            </p:cNvSpPr>
            <p:nvPr/>
          </p:nvSpPr>
          <p:spPr bwMode="auto">
            <a:xfrm>
              <a:off x="10054" y="13285"/>
              <a:ext cx="1065" cy="383"/>
            </a:xfrm>
            <a:custGeom>
              <a:avLst/>
              <a:gdLst/>
              <a:ahLst/>
              <a:cxnLst>
                <a:cxn ang="0">
                  <a:pos x="1012" y="64"/>
                </a:cxn>
                <a:cxn ang="0">
                  <a:pos x="1055" y="64"/>
                </a:cxn>
                <a:cxn ang="0">
                  <a:pos x="1065" y="53"/>
                </a:cxn>
                <a:cxn ang="0">
                  <a:pos x="1065" y="21"/>
                </a:cxn>
                <a:cxn ang="0">
                  <a:pos x="1055" y="11"/>
                </a:cxn>
                <a:cxn ang="0">
                  <a:pos x="1044" y="11"/>
                </a:cxn>
                <a:cxn ang="0">
                  <a:pos x="1033" y="0"/>
                </a:cxn>
                <a:cxn ang="0">
                  <a:pos x="42" y="0"/>
                </a:cxn>
                <a:cxn ang="0">
                  <a:pos x="32" y="11"/>
                </a:cxn>
                <a:cxn ang="0">
                  <a:pos x="21" y="11"/>
                </a:cxn>
                <a:cxn ang="0">
                  <a:pos x="0" y="32"/>
                </a:cxn>
                <a:cxn ang="0">
                  <a:pos x="10" y="53"/>
                </a:cxn>
                <a:cxn ang="0">
                  <a:pos x="21" y="64"/>
                </a:cxn>
                <a:cxn ang="0">
                  <a:pos x="63" y="64"/>
                </a:cxn>
                <a:cxn ang="0">
                  <a:pos x="1012" y="64"/>
                </a:cxn>
                <a:cxn ang="0">
                  <a:pos x="1012" y="383"/>
                </a:cxn>
                <a:cxn ang="0">
                  <a:pos x="1044" y="383"/>
                </a:cxn>
                <a:cxn ang="0">
                  <a:pos x="1065" y="362"/>
                </a:cxn>
                <a:cxn ang="0">
                  <a:pos x="1065" y="330"/>
                </a:cxn>
                <a:cxn ang="0">
                  <a:pos x="1055" y="319"/>
                </a:cxn>
                <a:cxn ang="0">
                  <a:pos x="21" y="319"/>
                </a:cxn>
                <a:cxn ang="0">
                  <a:pos x="10" y="330"/>
                </a:cxn>
                <a:cxn ang="0">
                  <a:pos x="0" y="351"/>
                </a:cxn>
                <a:cxn ang="0">
                  <a:pos x="10" y="373"/>
                </a:cxn>
                <a:cxn ang="0">
                  <a:pos x="21" y="373"/>
                </a:cxn>
                <a:cxn ang="0">
                  <a:pos x="42" y="383"/>
                </a:cxn>
                <a:cxn ang="0">
                  <a:pos x="53" y="383"/>
                </a:cxn>
                <a:cxn ang="0">
                  <a:pos x="1012" y="383"/>
                </a:cxn>
              </a:cxnLst>
              <a:rect l="0" t="0" r="r" b="b"/>
              <a:pathLst>
                <a:path w="1065" h="383">
                  <a:moveTo>
                    <a:pt x="1012" y="64"/>
                  </a:moveTo>
                  <a:lnTo>
                    <a:pt x="1055" y="64"/>
                  </a:lnTo>
                  <a:lnTo>
                    <a:pt x="1065" y="53"/>
                  </a:lnTo>
                  <a:lnTo>
                    <a:pt x="1065" y="21"/>
                  </a:lnTo>
                  <a:lnTo>
                    <a:pt x="1055" y="11"/>
                  </a:lnTo>
                  <a:lnTo>
                    <a:pt x="1044" y="11"/>
                  </a:lnTo>
                  <a:lnTo>
                    <a:pt x="1033" y="0"/>
                  </a:lnTo>
                  <a:lnTo>
                    <a:pt x="42" y="0"/>
                  </a:lnTo>
                  <a:lnTo>
                    <a:pt x="32" y="11"/>
                  </a:lnTo>
                  <a:lnTo>
                    <a:pt x="21" y="11"/>
                  </a:lnTo>
                  <a:lnTo>
                    <a:pt x="0" y="32"/>
                  </a:lnTo>
                  <a:lnTo>
                    <a:pt x="10" y="53"/>
                  </a:lnTo>
                  <a:lnTo>
                    <a:pt x="21" y="64"/>
                  </a:lnTo>
                  <a:lnTo>
                    <a:pt x="63" y="64"/>
                  </a:lnTo>
                  <a:lnTo>
                    <a:pt x="1012" y="64"/>
                  </a:lnTo>
                  <a:close/>
                  <a:moveTo>
                    <a:pt x="1012" y="383"/>
                  </a:moveTo>
                  <a:lnTo>
                    <a:pt x="1044" y="383"/>
                  </a:lnTo>
                  <a:lnTo>
                    <a:pt x="1065" y="362"/>
                  </a:lnTo>
                  <a:lnTo>
                    <a:pt x="1065" y="330"/>
                  </a:lnTo>
                  <a:lnTo>
                    <a:pt x="1055" y="319"/>
                  </a:lnTo>
                  <a:lnTo>
                    <a:pt x="21" y="319"/>
                  </a:lnTo>
                  <a:lnTo>
                    <a:pt x="10" y="330"/>
                  </a:lnTo>
                  <a:lnTo>
                    <a:pt x="0" y="351"/>
                  </a:lnTo>
                  <a:lnTo>
                    <a:pt x="10" y="373"/>
                  </a:lnTo>
                  <a:lnTo>
                    <a:pt x="21" y="373"/>
                  </a:lnTo>
                  <a:lnTo>
                    <a:pt x="42" y="383"/>
                  </a:lnTo>
                  <a:lnTo>
                    <a:pt x="53" y="383"/>
                  </a:lnTo>
                  <a:lnTo>
                    <a:pt x="1012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0" name="Freeform 70"/>
            <p:cNvSpPr>
              <a:spLocks/>
            </p:cNvSpPr>
            <p:nvPr/>
          </p:nvSpPr>
          <p:spPr bwMode="auto">
            <a:xfrm>
              <a:off x="11741" y="12742"/>
              <a:ext cx="1129" cy="1171"/>
            </a:xfrm>
            <a:custGeom>
              <a:avLst/>
              <a:gdLst/>
              <a:ahLst/>
              <a:cxnLst>
                <a:cxn ang="0">
                  <a:pos x="1129" y="22"/>
                </a:cxn>
                <a:cxn ang="0">
                  <a:pos x="1129" y="0"/>
                </a:cxn>
                <a:cxn ang="0">
                  <a:pos x="1108" y="0"/>
                </a:cxn>
                <a:cxn ang="0">
                  <a:pos x="1087" y="22"/>
                </a:cxn>
                <a:cxn ang="0">
                  <a:pos x="981" y="149"/>
                </a:cxn>
                <a:cxn ang="0">
                  <a:pos x="960" y="117"/>
                </a:cxn>
                <a:cxn ang="0">
                  <a:pos x="907" y="64"/>
                </a:cxn>
                <a:cxn ang="0">
                  <a:pos x="823" y="22"/>
                </a:cxn>
                <a:cxn ang="0">
                  <a:pos x="707" y="0"/>
                </a:cxn>
                <a:cxn ang="0">
                  <a:pos x="528" y="32"/>
                </a:cxn>
                <a:cxn ang="0">
                  <a:pos x="369" y="107"/>
                </a:cxn>
                <a:cxn ang="0">
                  <a:pos x="222" y="224"/>
                </a:cxn>
                <a:cxn ang="0">
                  <a:pos x="106" y="373"/>
                </a:cxn>
                <a:cxn ang="0">
                  <a:pos x="21" y="554"/>
                </a:cxn>
                <a:cxn ang="0">
                  <a:pos x="0" y="735"/>
                </a:cxn>
                <a:cxn ang="0">
                  <a:pos x="21" y="884"/>
                </a:cxn>
                <a:cxn ang="0">
                  <a:pos x="74" y="1001"/>
                </a:cxn>
                <a:cxn ang="0">
                  <a:pos x="169" y="1097"/>
                </a:cxn>
                <a:cxn ang="0">
                  <a:pos x="285" y="1150"/>
                </a:cxn>
                <a:cxn ang="0">
                  <a:pos x="433" y="1171"/>
                </a:cxn>
                <a:cxn ang="0">
                  <a:pos x="559" y="1150"/>
                </a:cxn>
                <a:cxn ang="0">
                  <a:pos x="675" y="1107"/>
                </a:cxn>
                <a:cxn ang="0">
                  <a:pos x="770" y="1033"/>
                </a:cxn>
                <a:cxn ang="0">
                  <a:pos x="865" y="937"/>
                </a:cxn>
                <a:cxn ang="0">
                  <a:pos x="918" y="841"/>
                </a:cxn>
                <a:cxn ang="0">
                  <a:pos x="939" y="777"/>
                </a:cxn>
                <a:cxn ang="0">
                  <a:pos x="950" y="756"/>
                </a:cxn>
                <a:cxn ang="0">
                  <a:pos x="950" y="745"/>
                </a:cxn>
                <a:cxn ang="0">
                  <a:pos x="939" y="735"/>
                </a:cxn>
                <a:cxn ang="0">
                  <a:pos x="918" y="735"/>
                </a:cxn>
                <a:cxn ang="0">
                  <a:pos x="918" y="745"/>
                </a:cxn>
                <a:cxn ang="0">
                  <a:pos x="907" y="756"/>
                </a:cxn>
                <a:cxn ang="0">
                  <a:pos x="886" y="820"/>
                </a:cxn>
                <a:cxn ang="0">
                  <a:pos x="834" y="905"/>
                </a:cxn>
                <a:cxn ang="0">
                  <a:pos x="749" y="1012"/>
                </a:cxn>
                <a:cxn ang="0">
                  <a:pos x="644" y="1075"/>
                </a:cxn>
                <a:cxn ang="0">
                  <a:pos x="538" y="1118"/>
                </a:cxn>
                <a:cxn ang="0">
                  <a:pos x="454" y="1129"/>
                </a:cxn>
                <a:cxn ang="0">
                  <a:pos x="369" y="1118"/>
                </a:cxn>
                <a:cxn ang="0">
                  <a:pos x="285" y="1075"/>
                </a:cxn>
                <a:cxn ang="0">
                  <a:pos x="211" y="1012"/>
                </a:cxn>
                <a:cxn ang="0">
                  <a:pos x="159" y="916"/>
                </a:cxn>
                <a:cxn ang="0">
                  <a:pos x="137" y="788"/>
                </a:cxn>
                <a:cxn ang="0">
                  <a:pos x="148" y="692"/>
                </a:cxn>
                <a:cxn ang="0">
                  <a:pos x="180" y="554"/>
                </a:cxn>
                <a:cxn ang="0">
                  <a:pos x="232" y="394"/>
                </a:cxn>
                <a:cxn ang="0">
                  <a:pos x="338" y="245"/>
                </a:cxn>
                <a:cxn ang="0">
                  <a:pos x="443" y="149"/>
                </a:cxn>
                <a:cxn ang="0">
                  <a:pos x="580" y="75"/>
                </a:cxn>
                <a:cxn ang="0">
                  <a:pos x="728" y="53"/>
                </a:cxn>
                <a:cxn ang="0">
                  <a:pos x="834" y="75"/>
                </a:cxn>
                <a:cxn ang="0">
                  <a:pos x="918" y="139"/>
                </a:cxn>
                <a:cxn ang="0">
                  <a:pos x="960" y="234"/>
                </a:cxn>
                <a:cxn ang="0">
                  <a:pos x="981" y="362"/>
                </a:cxn>
                <a:cxn ang="0">
                  <a:pos x="981" y="458"/>
                </a:cxn>
                <a:cxn ang="0">
                  <a:pos x="1023" y="458"/>
                </a:cxn>
                <a:cxn ang="0">
                  <a:pos x="1023" y="447"/>
                </a:cxn>
                <a:cxn ang="0">
                  <a:pos x="1034" y="426"/>
                </a:cxn>
                <a:cxn ang="0">
                  <a:pos x="1129" y="22"/>
                </a:cxn>
              </a:cxnLst>
              <a:rect l="0" t="0" r="r" b="b"/>
              <a:pathLst>
                <a:path w="1129" h="1171">
                  <a:moveTo>
                    <a:pt x="1129" y="22"/>
                  </a:moveTo>
                  <a:lnTo>
                    <a:pt x="1129" y="0"/>
                  </a:lnTo>
                  <a:lnTo>
                    <a:pt x="1108" y="0"/>
                  </a:lnTo>
                  <a:lnTo>
                    <a:pt x="1087" y="22"/>
                  </a:lnTo>
                  <a:lnTo>
                    <a:pt x="981" y="149"/>
                  </a:lnTo>
                  <a:lnTo>
                    <a:pt x="960" y="117"/>
                  </a:lnTo>
                  <a:lnTo>
                    <a:pt x="907" y="64"/>
                  </a:lnTo>
                  <a:lnTo>
                    <a:pt x="823" y="22"/>
                  </a:lnTo>
                  <a:lnTo>
                    <a:pt x="707" y="0"/>
                  </a:lnTo>
                  <a:lnTo>
                    <a:pt x="528" y="32"/>
                  </a:lnTo>
                  <a:lnTo>
                    <a:pt x="369" y="107"/>
                  </a:lnTo>
                  <a:lnTo>
                    <a:pt x="222" y="224"/>
                  </a:lnTo>
                  <a:lnTo>
                    <a:pt x="106" y="373"/>
                  </a:lnTo>
                  <a:lnTo>
                    <a:pt x="21" y="554"/>
                  </a:lnTo>
                  <a:lnTo>
                    <a:pt x="0" y="735"/>
                  </a:lnTo>
                  <a:lnTo>
                    <a:pt x="21" y="884"/>
                  </a:lnTo>
                  <a:lnTo>
                    <a:pt x="74" y="1001"/>
                  </a:lnTo>
                  <a:lnTo>
                    <a:pt x="169" y="1097"/>
                  </a:lnTo>
                  <a:lnTo>
                    <a:pt x="285" y="1150"/>
                  </a:lnTo>
                  <a:lnTo>
                    <a:pt x="433" y="1171"/>
                  </a:lnTo>
                  <a:lnTo>
                    <a:pt x="559" y="1150"/>
                  </a:lnTo>
                  <a:lnTo>
                    <a:pt x="675" y="1107"/>
                  </a:lnTo>
                  <a:lnTo>
                    <a:pt x="770" y="1033"/>
                  </a:lnTo>
                  <a:lnTo>
                    <a:pt x="865" y="937"/>
                  </a:lnTo>
                  <a:lnTo>
                    <a:pt x="918" y="841"/>
                  </a:lnTo>
                  <a:lnTo>
                    <a:pt x="939" y="777"/>
                  </a:lnTo>
                  <a:lnTo>
                    <a:pt x="950" y="756"/>
                  </a:lnTo>
                  <a:lnTo>
                    <a:pt x="950" y="745"/>
                  </a:lnTo>
                  <a:lnTo>
                    <a:pt x="939" y="735"/>
                  </a:lnTo>
                  <a:lnTo>
                    <a:pt x="918" y="735"/>
                  </a:lnTo>
                  <a:lnTo>
                    <a:pt x="918" y="745"/>
                  </a:lnTo>
                  <a:lnTo>
                    <a:pt x="907" y="756"/>
                  </a:lnTo>
                  <a:lnTo>
                    <a:pt x="886" y="820"/>
                  </a:lnTo>
                  <a:lnTo>
                    <a:pt x="834" y="905"/>
                  </a:lnTo>
                  <a:lnTo>
                    <a:pt x="749" y="1012"/>
                  </a:lnTo>
                  <a:lnTo>
                    <a:pt x="644" y="1075"/>
                  </a:lnTo>
                  <a:lnTo>
                    <a:pt x="538" y="1118"/>
                  </a:lnTo>
                  <a:lnTo>
                    <a:pt x="454" y="1129"/>
                  </a:lnTo>
                  <a:lnTo>
                    <a:pt x="369" y="1118"/>
                  </a:lnTo>
                  <a:lnTo>
                    <a:pt x="285" y="1075"/>
                  </a:lnTo>
                  <a:lnTo>
                    <a:pt x="211" y="1012"/>
                  </a:lnTo>
                  <a:lnTo>
                    <a:pt x="159" y="916"/>
                  </a:lnTo>
                  <a:lnTo>
                    <a:pt x="137" y="788"/>
                  </a:lnTo>
                  <a:lnTo>
                    <a:pt x="148" y="692"/>
                  </a:lnTo>
                  <a:lnTo>
                    <a:pt x="180" y="554"/>
                  </a:lnTo>
                  <a:lnTo>
                    <a:pt x="232" y="394"/>
                  </a:lnTo>
                  <a:lnTo>
                    <a:pt x="338" y="245"/>
                  </a:lnTo>
                  <a:lnTo>
                    <a:pt x="443" y="149"/>
                  </a:lnTo>
                  <a:lnTo>
                    <a:pt x="580" y="75"/>
                  </a:lnTo>
                  <a:lnTo>
                    <a:pt x="728" y="53"/>
                  </a:lnTo>
                  <a:lnTo>
                    <a:pt x="834" y="75"/>
                  </a:lnTo>
                  <a:lnTo>
                    <a:pt x="918" y="139"/>
                  </a:lnTo>
                  <a:lnTo>
                    <a:pt x="960" y="234"/>
                  </a:lnTo>
                  <a:lnTo>
                    <a:pt x="981" y="362"/>
                  </a:lnTo>
                  <a:lnTo>
                    <a:pt x="981" y="458"/>
                  </a:lnTo>
                  <a:lnTo>
                    <a:pt x="1023" y="458"/>
                  </a:lnTo>
                  <a:lnTo>
                    <a:pt x="1023" y="447"/>
                  </a:lnTo>
                  <a:lnTo>
                    <a:pt x="1034" y="426"/>
                  </a:lnTo>
                  <a:lnTo>
                    <a:pt x="1129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1" name="Freeform 71"/>
            <p:cNvSpPr>
              <a:spLocks/>
            </p:cNvSpPr>
            <p:nvPr/>
          </p:nvSpPr>
          <p:spPr bwMode="auto">
            <a:xfrm>
              <a:off x="13070" y="12668"/>
              <a:ext cx="369" cy="1618"/>
            </a:xfrm>
            <a:custGeom>
              <a:avLst/>
              <a:gdLst/>
              <a:ahLst/>
              <a:cxnLst>
                <a:cxn ang="0">
                  <a:pos x="369" y="1597"/>
                </a:cxn>
                <a:cxn ang="0">
                  <a:pos x="369" y="1586"/>
                </a:cxn>
                <a:cxn ang="0">
                  <a:pos x="359" y="1586"/>
                </a:cxn>
                <a:cxn ang="0">
                  <a:pos x="348" y="1565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9" y="32"/>
                </a:cxn>
                <a:cxn ang="0">
                  <a:pos x="369" y="32"/>
                </a:cxn>
                <a:cxn ang="0">
                  <a:pos x="369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8" y="202"/>
                </a:cxn>
                <a:cxn ang="0">
                  <a:pos x="106" y="319"/>
                </a:cxn>
                <a:cxn ang="0">
                  <a:pos x="42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2" y="1128"/>
                </a:cxn>
                <a:cxn ang="0">
                  <a:pos x="106" y="1309"/>
                </a:cxn>
                <a:cxn ang="0">
                  <a:pos x="169" y="1416"/>
                </a:cxn>
                <a:cxn ang="0">
                  <a:pos x="232" y="1501"/>
                </a:cxn>
                <a:cxn ang="0">
                  <a:pos x="285" y="1565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69" y="1618"/>
                </a:cxn>
                <a:cxn ang="0">
                  <a:pos x="369" y="1597"/>
                </a:cxn>
              </a:cxnLst>
              <a:rect l="0" t="0" r="r" b="b"/>
              <a:pathLst>
                <a:path w="369" h="1618">
                  <a:moveTo>
                    <a:pt x="369" y="1597"/>
                  </a:moveTo>
                  <a:lnTo>
                    <a:pt x="369" y="1586"/>
                  </a:lnTo>
                  <a:lnTo>
                    <a:pt x="359" y="1586"/>
                  </a:lnTo>
                  <a:lnTo>
                    <a:pt x="348" y="1565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9" y="32"/>
                  </a:lnTo>
                  <a:lnTo>
                    <a:pt x="369" y="32"/>
                  </a:lnTo>
                  <a:lnTo>
                    <a:pt x="369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8" y="202"/>
                  </a:lnTo>
                  <a:lnTo>
                    <a:pt x="106" y="319"/>
                  </a:lnTo>
                  <a:lnTo>
                    <a:pt x="42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2" y="1128"/>
                  </a:lnTo>
                  <a:lnTo>
                    <a:pt x="106" y="1309"/>
                  </a:lnTo>
                  <a:lnTo>
                    <a:pt x="169" y="1416"/>
                  </a:lnTo>
                  <a:lnTo>
                    <a:pt x="232" y="1501"/>
                  </a:lnTo>
                  <a:lnTo>
                    <a:pt x="285" y="1565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69" y="1618"/>
                  </a:lnTo>
                  <a:lnTo>
                    <a:pt x="369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2" name="Freeform 72"/>
            <p:cNvSpPr>
              <a:spLocks/>
            </p:cNvSpPr>
            <p:nvPr/>
          </p:nvSpPr>
          <p:spPr bwMode="auto">
            <a:xfrm>
              <a:off x="13576" y="13168"/>
              <a:ext cx="654" cy="735"/>
            </a:xfrm>
            <a:custGeom>
              <a:avLst/>
              <a:gdLst/>
              <a:ahLst/>
              <a:cxnLst>
                <a:cxn ang="0">
                  <a:pos x="95" y="639"/>
                </a:cxn>
                <a:cxn ang="0">
                  <a:pos x="85" y="713"/>
                </a:cxn>
                <a:cxn ang="0">
                  <a:pos x="117" y="724"/>
                </a:cxn>
                <a:cxn ang="0">
                  <a:pos x="148" y="735"/>
                </a:cxn>
                <a:cxn ang="0">
                  <a:pos x="201" y="660"/>
                </a:cxn>
                <a:cxn ang="0">
                  <a:pos x="233" y="532"/>
                </a:cxn>
                <a:cxn ang="0">
                  <a:pos x="254" y="426"/>
                </a:cxn>
                <a:cxn ang="0">
                  <a:pos x="285" y="287"/>
                </a:cxn>
                <a:cxn ang="0">
                  <a:pos x="317" y="213"/>
                </a:cxn>
                <a:cxn ang="0">
                  <a:pos x="338" y="160"/>
                </a:cxn>
                <a:cxn ang="0">
                  <a:pos x="380" y="106"/>
                </a:cxn>
                <a:cxn ang="0">
                  <a:pos x="401" y="75"/>
                </a:cxn>
                <a:cxn ang="0">
                  <a:pos x="517" y="32"/>
                </a:cxn>
                <a:cxn ang="0">
                  <a:pos x="570" y="43"/>
                </a:cxn>
                <a:cxn ang="0">
                  <a:pos x="591" y="53"/>
                </a:cxn>
                <a:cxn ang="0">
                  <a:pos x="528" y="85"/>
                </a:cxn>
                <a:cxn ang="0">
                  <a:pos x="507" y="170"/>
                </a:cxn>
                <a:cxn ang="0">
                  <a:pos x="538" y="192"/>
                </a:cxn>
                <a:cxn ang="0">
                  <a:pos x="591" y="202"/>
                </a:cxn>
                <a:cxn ang="0">
                  <a:pos x="654" y="106"/>
                </a:cxn>
                <a:cxn ang="0">
                  <a:pos x="602" y="21"/>
                </a:cxn>
                <a:cxn ang="0">
                  <a:pos x="517" y="0"/>
                </a:cxn>
                <a:cxn ang="0">
                  <a:pos x="359" y="75"/>
                </a:cxn>
                <a:cxn ang="0">
                  <a:pos x="306" y="85"/>
                </a:cxn>
                <a:cxn ang="0">
                  <a:pos x="254" y="21"/>
                </a:cxn>
                <a:cxn ang="0">
                  <a:pos x="138" y="0"/>
                </a:cxn>
                <a:cxn ang="0">
                  <a:pos x="95" y="32"/>
                </a:cxn>
                <a:cxn ang="0">
                  <a:pos x="53" y="96"/>
                </a:cxn>
                <a:cxn ang="0">
                  <a:pos x="11" y="234"/>
                </a:cxn>
                <a:cxn ang="0">
                  <a:pos x="0" y="256"/>
                </a:cxn>
                <a:cxn ang="0">
                  <a:pos x="32" y="266"/>
                </a:cxn>
                <a:cxn ang="0">
                  <a:pos x="43" y="245"/>
                </a:cxn>
                <a:cxn ang="0">
                  <a:pos x="85" y="128"/>
                </a:cxn>
                <a:cxn ang="0">
                  <a:pos x="169" y="32"/>
                </a:cxn>
                <a:cxn ang="0">
                  <a:pos x="201" y="43"/>
                </a:cxn>
                <a:cxn ang="0">
                  <a:pos x="211" y="75"/>
                </a:cxn>
                <a:cxn ang="0">
                  <a:pos x="222" y="128"/>
                </a:cxn>
                <a:cxn ang="0">
                  <a:pos x="211" y="170"/>
                </a:cxn>
                <a:cxn ang="0">
                  <a:pos x="190" y="245"/>
                </a:cxn>
              </a:cxnLst>
              <a:rect l="0" t="0" r="r" b="b"/>
              <a:pathLst>
                <a:path w="654" h="735">
                  <a:moveTo>
                    <a:pt x="95" y="617"/>
                  </a:moveTo>
                  <a:lnTo>
                    <a:pt x="95" y="639"/>
                  </a:lnTo>
                  <a:lnTo>
                    <a:pt x="85" y="660"/>
                  </a:lnTo>
                  <a:lnTo>
                    <a:pt x="85" y="713"/>
                  </a:lnTo>
                  <a:lnTo>
                    <a:pt x="95" y="724"/>
                  </a:lnTo>
                  <a:lnTo>
                    <a:pt x="117" y="724"/>
                  </a:lnTo>
                  <a:lnTo>
                    <a:pt x="127" y="735"/>
                  </a:lnTo>
                  <a:lnTo>
                    <a:pt x="148" y="735"/>
                  </a:lnTo>
                  <a:lnTo>
                    <a:pt x="180" y="703"/>
                  </a:lnTo>
                  <a:lnTo>
                    <a:pt x="201" y="660"/>
                  </a:lnTo>
                  <a:lnTo>
                    <a:pt x="211" y="596"/>
                  </a:lnTo>
                  <a:lnTo>
                    <a:pt x="233" y="532"/>
                  </a:lnTo>
                  <a:lnTo>
                    <a:pt x="243" y="468"/>
                  </a:lnTo>
                  <a:lnTo>
                    <a:pt x="254" y="426"/>
                  </a:lnTo>
                  <a:lnTo>
                    <a:pt x="275" y="362"/>
                  </a:lnTo>
                  <a:lnTo>
                    <a:pt x="285" y="287"/>
                  </a:lnTo>
                  <a:lnTo>
                    <a:pt x="306" y="224"/>
                  </a:lnTo>
                  <a:lnTo>
                    <a:pt x="317" y="213"/>
                  </a:lnTo>
                  <a:lnTo>
                    <a:pt x="327" y="181"/>
                  </a:lnTo>
                  <a:lnTo>
                    <a:pt x="338" y="160"/>
                  </a:lnTo>
                  <a:lnTo>
                    <a:pt x="359" y="138"/>
                  </a:lnTo>
                  <a:lnTo>
                    <a:pt x="380" y="106"/>
                  </a:lnTo>
                  <a:lnTo>
                    <a:pt x="391" y="85"/>
                  </a:lnTo>
                  <a:lnTo>
                    <a:pt x="401" y="75"/>
                  </a:lnTo>
                  <a:lnTo>
                    <a:pt x="422" y="64"/>
                  </a:lnTo>
                  <a:lnTo>
                    <a:pt x="517" y="32"/>
                  </a:lnTo>
                  <a:lnTo>
                    <a:pt x="549" y="32"/>
                  </a:lnTo>
                  <a:lnTo>
                    <a:pt x="570" y="43"/>
                  </a:lnTo>
                  <a:lnTo>
                    <a:pt x="581" y="53"/>
                  </a:lnTo>
                  <a:lnTo>
                    <a:pt x="591" y="53"/>
                  </a:lnTo>
                  <a:lnTo>
                    <a:pt x="559" y="64"/>
                  </a:lnTo>
                  <a:lnTo>
                    <a:pt x="528" y="85"/>
                  </a:lnTo>
                  <a:lnTo>
                    <a:pt x="507" y="149"/>
                  </a:lnTo>
                  <a:lnTo>
                    <a:pt x="507" y="170"/>
                  </a:lnTo>
                  <a:lnTo>
                    <a:pt x="517" y="181"/>
                  </a:lnTo>
                  <a:lnTo>
                    <a:pt x="538" y="192"/>
                  </a:lnTo>
                  <a:lnTo>
                    <a:pt x="570" y="202"/>
                  </a:lnTo>
                  <a:lnTo>
                    <a:pt x="591" y="202"/>
                  </a:lnTo>
                  <a:lnTo>
                    <a:pt x="654" y="138"/>
                  </a:lnTo>
                  <a:lnTo>
                    <a:pt x="654" y="106"/>
                  </a:lnTo>
                  <a:lnTo>
                    <a:pt x="633" y="43"/>
                  </a:lnTo>
                  <a:lnTo>
                    <a:pt x="602" y="21"/>
                  </a:lnTo>
                  <a:lnTo>
                    <a:pt x="570" y="11"/>
                  </a:lnTo>
                  <a:lnTo>
                    <a:pt x="517" y="0"/>
                  </a:lnTo>
                  <a:lnTo>
                    <a:pt x="433" y="21"/>
                  </a:lnTo>
                  <a:lnTo>
                    <a:pt x="359" y="75"/>
                  </a:lnTo>
                  <a:lnTo>
                    <a:pt x="317" y="128"/>
                  </a:lnTo>
                  <a:lnTo>
                    <a:pt x="306" y="85"/>
                  </a:lnTo>
                  <a:lnTo>
                    <a:pt x="285" y="53"/>
                  </a:lnTo>
                  <a:lnTo>
                    <a:pt x="254" y="21"/>
                  </a:lnTo>
                  <a:lnTo>
                    <a:pt x="169" y="0"/>
                  </a:lnTo>
                  <a:lnTo>
                    <a:pt x="138" y="0"/>
                  </a:lnTo>
                  <a:lnTo>
                    <a:pt x="117" y="21"/>
                  </a:lnTo>
                  <a:lnTo>
                    <a:pt x="95" y="32"/>
                  </a:lnTo>
                  <a:lnTo>
                    <a:pt x="74" y="53"/>
                  </a:lnTo>
                  <a:lnTo>
                    <a:pt x="53" y="96"/>
                  </a:lnTo>
                  <a:lnTo>
                    <a:pt x="11" y="224"/>
                  </a:lnTo>
                  <a:lnTo>
                    <a:pt x="11" y="234"/>
                  </a:lnTo>
                  <a:lnTo>
                    <a:pt x="0" y="245"/>
                  </a:lnTo>
                  <a:lnTo>
                    <a:pt x="0" y="256"/>
                  </a:lnTo>
                  <a:lnTo>
                    <a:pt x="11" y="266"/>
                  </a:lnTo>
                  <a:lnTo>
                    <a:pt x="32" y="266"/>
                  </a:lnTo>
                  <a:lnTo>
                    <a:pt x="43" y="256"/>
                  </a:lnTo>
                  <a:lnTo>
                    <a:pt x="43" y="245"/>
                  </a:lnTo>
                  <a:lnTo>
                    <a:pt x="53" y="224"/>
                  </a:lnTo>
                  <a:lnTo>
                    <a:pt x="85" y="128"/>
                  </a:lnTo>
                  <a:lnTo>
                    <a:pt x="117" y="64"/>
                  </a:lnTo>
                  <a:lnTo>
                    <a:pt x="169" y="32"/>
                  </a:lnTo>
                  <a:lnTo>
                    <a:pt x="180" y="32"/>
                  </a:lnTo>
                  <a:lnTo>
                    <a:pt x="201" y="43"/>
                  </a:lnTo>
                  <a:lnTo>
                    <a:pt x="211" y="53"/>
                  </a:lnTo>
                  <a:lnTo>
                    <a:pt x="211" y="75"/>
                  </a:lnTo>
                  <a:lnTo>
                    <a:pt x="222" y="106"/>
                  </a:lnTo>
                  <a:lnTo>
                    <a:pt x="222" y="128"/>
                  </a:lnTo>
                  <a:lnTo>
                    <a:pt x="211" y="149"/>
                  </a:lnTo>
                  <a:lnTo>
                    <a:pt x="211" y="170"/>
                  </a:lnTo>
                  <a:lnTo>
                    <a:pt x="201" y="202"/>
                  </a:lnTo>
                  <a:lnTo>
                    <a:pt x="190" y="245"/>
                  </a:lnTo>
                  <a:lnTo>
                    <a:pt x="95" y="6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3" name="Freeform 73"/>
            <p:cNvSpPr>
              <a:spLocks/>
            </p:cNvSpPr>
            <p:nvPr/>
          </p:nvSpPr>
          <p:spPr bwMode="auto">
            <a:xfrm>
              <a:off x="14389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3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3" y="1022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5"/>
                </a:cxn>
                <a:cxn ang="0">
                  <a:pos x="137" y="1501"/>
                </a:cxn>
                <a:cxn ang="0">
                  <a:pos x="200" y="1416"/>
                </a:cxn>
                <a:cxn ang="0">
                  <a:pos x="263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3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3" y="1022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5"/>
                  </a:lnTo>
                  <a:lnTo>
                    <a:pt x="137" y="1501"/>
                  </a:lnTo>
                  <a:lnTo>
                    <a:pt x="200" y="1416"/>
                  </a:lnTo>
                  <a:lnTo>
                    <a:pt x="263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4" name="Freeform 74"/>
            <p:cNvSpPr>
              <a:spLocks/>
            </p:cNvSpPr>
            <p:nvPr/>
          </p:nvSpPr>
          <p:spPr bwMode="auto">
            <a:xfrm>
              <a:off x="15549" y="12668"/>
              <a:ext cx="63" cy="1618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63" y="32"/>
                </a:cxn>
                <a:cxn ang="0">
                  <a:pos x="52" y="10"/>
                </a:cxn>
                <a:cxn ang="0">
                  <a:pos x="31" y="0"/>
                </a:cxn>
                <a:cxn ang="0">
                  <a:pos x="21" y="0"/>
                </a:cxn>
                <a:cxn ang="0">
                  <a:pos x="10" y="10"/>
                </a:cxn>
                <a:cxn ang="0">
                  <a:pos x="0" y="32"/>
                </a:cxn>
                <a:cxn ang="0">
                  <a:pos x="0" y="1597"/>
                </a:cxn>
                <a:cxn ang="0">
                  <a:pos x="21" y="1618"/>
                </a:cxn>
                <a:cxn ang="0">
                  <a:pos x="52" y="1618"/>
                </a:cxn>
                <a:cxn ang="0">
                  <a:pos x="52" y="1607"/>
                </a:cxn>
                <a:cxn ang="0">
                  <a:pos x="63" y="1597"/>
                </a:cxn>
                <a:cxn ang="0">
                  <a:pos x="63" y="1565"/>
                </a:cxn>
                <a:cxn ang="0">
                  <a:pos x="63" y="53"/>
                </a:cxn>
              </a:cxnLst>
              <a:rect l="0" t="0" r="r" b="b"/>
              <a:pathLst>
                <a:path w="63" h="1618">
                  <a:moveTo>
                    <a:pt x="63" y="53"/>
                  </a:moveTo>
                  <a:lnTo>
                    <a:pt x="63" y="32"/>
                  </a:lnTo>
                  <a:lnTo>
                    <a:pt x="52" y="10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10"/>
                  </a:lnTo>
                  <a:lnTo>
                    <a:pt x="0" y="32"/>
                  </a:lnTo>
                  <a:lnTo>
                    <a:pt x="0" y="1597"/>
                  </a:lnTo>
                  <a:lnTo>
                    <a:pt x="21" y="1618"/>
                  </a:lnTo>
                  <a:lnTo>
                    <a:pt x="52" y="1618"/>
                  </a:lnTo>
                  <a:lnTo>
                    <a:pt x="52" y="1607"/>
                  </a:lnTo>
                  <a:lnTo>
                    <a:pt x="63" y="1597"/>
                  </a:lnTo>
                  <a:lnTo>
                    <a:pt x="63" y="1565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5" name="Freeform 75"/>
            <p:cNvSpPr>
              <a:spLocks noEditPoints="1"/>
            </p:cNvSpPr>
            <p:nvPr/>
          </p:nvSpPr>
          <p:spPr bwMode="auto">
            <a:xfrm>
              <a:off x="16298" y="12732"/>
              <a:ext cx="1096" cy="1149"/>
            </a:xfrm>
            <a:custGeom>
              <a:avLst/>
              <a:gdLst/>
              <a:ahLst/>
              <a:cxnLst>
                <a:cxn ang="0">
                  <a:pos x="232" y="968"/>
                </a:cxn>
                <a:cxn ang="0">
                  <a:pos x="168" y="1043"/>
                </a:cxn>
                <a:cxn ang="0">
                  <a:pos x="105" y="1085"/>
                </a:cxn>
                <a:cxn ang="0">
                  <a:pos x="31" y="1096"/>
                </a:cxn>
                <a:cxn ang="0">
                  <a:pos x="21" y="1096"/>
                </a:cxn>
                <a:cxn ang="0">
                  <a:pos x="10" y="1107"/>
                </a:cxn>
                <a:cxn ang="0">
                  <a:pos x="10" y="1117"/>
                </a:cxn>
                <a:cxn ang="0">
                  <a:pos x="0" y="1128"/>
                </a:cxn>
                <a:cxn ang="0">
                  <a:pos x="21" y="1149"/>
                </a:cxn>
                <a:cxn ang="0">
                  <a:pos x="337" y="1149"/>
                </a:cxn>
                <a:cxn ang="0">
                  <a:pos x="348" y="1139"/>
                </a:cxn>
                <a:cxn ang="0">
                  <a:pos x="348" y="1107"/>
                </a:cxn>
                <a:cxn ang="0">
                  <a:pos x="337" y="1107"/>
                </a:cxn>
                <a:cxn ang="0">
                  <a:pos x="337" y="1096"/>
                </a:cxn>
                <a:cxn ang="0">
                  <a:pos x="305" y="1096"/>
                </a:cxn>
                <a:cxn ang="0">
                  <a:pos x="263" y="1075"/>
                </a:cxn>
                <a:cxn ang="0">
                  <a:pos x="253" y="1064"/>
                </a:cxn>
                <a:cxn ang="0">
                  <a:pos x="253" y="1011"/>
                </a:cxn>
                <a:cxn ang="0">
                  <a:pos x="274" y="979"/>
                </a:cxn>
                <a:cxn ang="0">
                  <a:pos x="284" y="968"/>
                </a:cxn>
                <a:cxn ang="0">
                  <a:pos x="284" y="958"/>
                </a:cxn>
                <a:cxn ang="0">
                  <a:pos x="305" y="926"/>
                </a:cxn>
                <a:cxn ang="0">
                  <a:pos x="337" y="872"/>
                </a:cxn>
                <a:cxn ang="0">
                  <a:pos x="390" y="777"/>
                </a:cxn>
                <a:cxn ang="0">
                  <a:pos x="791" y="777"/>
                </a:cxn>
                <a:cxn ang="0">
                  <a:pos x="801" y="830"/>
                </a:cxn>
                <a:cxn ang="0">
                  <a:pos x="822" y="1000"/>
                </a:cxn>
                <a:cxn ang="0">
                  <a:pos x="822" y="1064"/>
                </a:cxn>
                <a:cxn ang="0">
                  <a:pos x="801" y="1075"/>
                </a:cxn>
                <a:cxn ang="0">
                  <a:pos x="791" y="1085"/>
                </a:cxn>
                <a:cxn ang="0">
                  <a:pos x="769" y="1096"/>
                </a:cxn>
                <a:cxn ang="0">
                  <a:pos x="696" y="1096"/>
                </a:cxn>
                <a:cxn ang="0">
                  <a:pos x="675" y="1107"/>
                </a:cxn>
                <a:cxn ang="0">
                  <a:pos x="675" y="1117"/>
                </a:cxn>
                <a:cxn ang="0">
                  <a:pos x="664" y="1128"/>
                </a:cxn>
                <a:cxn ang="0">
                  <a:pos x="664" y="1139"/>
                </a:cxn>
                <a:cxn ang="0">
                  <a:pos x="675" y="1149"/>
                </a:cxn>
                <a:cxn ang="0">
                  <a:pos x="1086" y="1149"/>
                </a:cxn>
                <a:cxn ang="0">
                  <a:pos x="1096" y="1139"/>
                </a:cxn>
                <a:cxn ang="0">
                  <a:pos x="1096" y="1107"/>
                </a:cxn>
                <a:cxn ang="0">
                  <a:pos x="1086" y="1107"/>
                </a:cxn>
                <a:cxn ang="0">
                  <a:pos x="1075" y="1096"/>
                </a:cxn>
                <a:cxn ang="0">
                  <a:pos x="991" y="1096"/>
                </a:cxn>
                <a:cxn ang="0">
                  <a:pos x="959" y="1064"/>
                </a:cxn>
                <a:cxn ang="0">
                  <a:pos x="959" y="1043"/>
                </a:cxn>
                <a:cxn ang="0">
                  <a:pos x="864" y="32"/>
                </a:cxn>
                <a:cxn ang="0">
                  <a:pos x="864" y="10"/>
                </a:cxn>
                <a:cxn ang="0">
                  <a:pos x="854" y="0"/>
                </a:cxn>
                <a:cxn ang="0">
                  <a:pos x="801" y="0"/>
                </a:cxn>
                <a:cxn ang="0">
                  <a:pos x="801" y="10"/>
                </a:cxn>
                <a:cxn ang="0">
                  <a:pos x="791" y="21"/>
                </a:cxn>
                <a:cxn ang="0">
                  <a:pos x="232" y="968"/>
                </a:cxn>
                <a:cxn ang="0">
                  <a:pos x="421" y="723"/>
                </a:cxn>
                <a:cxn ang="0">
                  <a:pos x="738" y="191"/>
                </a:cxn>
                <a:cxn ang="0">
                  <a:pos x="791" y="723"/>
                </a:cxn>
                <a:cxn ang="0">
                  <a:pos x="421" y="723"/>
                </a:cxn>
              </a:cxnLst>
              <a:rect l="0" t="0" r="r" b="b"/>
              <a:pathLst>
                <a:path w="1096" h="1149">
                  <a:moveTo>
                    <a:pt x="232" y="968"/>
                  </a:moveTo>
                  <a:lnTo>
                    <a:pt x="168" y="1043"/>
                  </a:lnTo>
                  <a:lnTo>
                    <a:pt x="105" y="1085"/>
                  </a:lnTo>
                  <a:lnTo>
                    <a:pt x="31" y="1096"/>
                  </a:lnTo>
                  <a:lnTo>
                    <a:pt x="21" y="1096"/>
                  </a:lnTo>
                  <a:lnTo>
                    <a:pt x="10" y="1107"/>
                  </a:lnTo>
                  <a:lnTo>
                    <a:pt x="10" y="1117"/>
                  </a:lnTo>
                  <a:lnTo>
                    <a:pt x="0" y="1128"/>
                  </a:lnTo>
                  <a:lnTo>
                    <a:pt x="21" y="1149"/>
                  </a:lnTo>
                  <a:lnTo>
                    <a:pt x="337" y="1149"/>
                  </a:lnTo>
                  <a:lnTo>
                    <a:pt x="348" y="1139"/>
                  </a:lnTo>
                  <a:lnTo>
                    <a:pt x="348" y="1107"/>
                  </a:lnTo>
                  <a:lnTo>
                    <a:pt x="337" y="1107"/>
                  </a:lnTo>
                  <a:lnTo>
                    <a:pt x="337" y="1096"/>
                  </a:lnTo>
                  <a:lnTo>
                    <a:pt x="305" y="1096"/>
                  </a:lnTo>
                  <a:lnTo>
                    <a:pt x="263" y="1075"/>
                  </a:lnTo>
                  <a:lnTo>
                    <a:pt x="253" y="1064"/>
                  </a:lnTo>
                  <a:lnTo>
                    <a:pt x="253" y="1011"/>
                  </a:lnTo>
                  <a:lnTo>
                    <a:pt x="274" y="979"/>
                  </a:lnTo>
                  <a:lnTo>
                    <a:pt x="284" y="968"/>
                  </a:lnTo>
                  <a:lnTo>
                    <a:pt x="284" y="958"/>
                  </a:lnTo>
                  <a:lnTo>
                    <a:pt x="305" y="926"/>
                  </a:lnTo>
                  <a:lnTo>
                    <a:pt x="337" y="872"/>
                  </a:lnTo>
                  <a:lnTo>
                    <a:pt x="390" y="777"/>
                  </a:lnTo>
                  <a:lnTo>
                    <a:pt x="791" y="777"/>
                  </a:lnTo>
                  <a:lnTo>
                    <a:pt x="801" y="830"/>
                  </a:lnTo>
                  <a:lnTo>
                    <a:pt x="822" y="1000"/>
                  </a:lnTo>
                  <a:lnTo>
                    <a:pt x="822" y="1064"/>
                  </a:lnTo>
                  <a:lnTo>
                    <a:pt x="801" y="1075"/>
                  </a:lnTo>
                  <a:lnTo>
                    <a:pt x="791" y="1085"/>
                  </a:lnTo>
                  <a:lnTo>
                    <a:pt x="769" y="1096"/>
                  </a:lnTo>
                  <a:lnTo>
                    <a:pt x="696" y="1096"/>
                  </a:lnTo>
                  <a:lnTo>
                    <a:pt x="675" y="1107"/>
                  </a:lnTo>
                  <a:lnTo>
                    <a:pt x="675" y="1117"/>
                  </a:lnTo>
                  <a:lnTo>
                    <a:pt x="664" y="1128"/>
                  </a:lnTo>
                  <a:lnTo>
                    <a:pt x="664" y="1139"/>
                  </a:lnTo>
                  <a:lnTo>
                    <a:pt x="675" y="1149"/>
                  </a:lnTo>
                  <a:lnTo>
                    <a:pt x="1086" y="1149"/>
                  </a:lnTo>
                  <a:lnTo>
                    <a:pt x="1096" y="1139"/>
                  </a:lnTo>
                  <a:lnTo>
                    <a:pt x="1096" y="1107"/>
                  </a:lnTo>
                  <a:lnTo>
                    <a:pt x="1086" y="1107"/>
                  </a:lnTo>
                  <a:lnTo>
                    <a:pt x="1075" y="1096"/>
                  </a:lnTo>
                  <a:lnTo>
                    <a:pt x="991" y="1096"/>
                  </a:lnTo>
                  <a:lnTo>
                    <a:pt x="959" y="1064"/>
                  </a:lnTo>
                  <a:lnTo>
                    <a:pt x="959" y="1043"/>
                  </a:lnTo>
                  <a:lnTo>
                    <a:pt x="864" y="32"/>
                  </a:lnTo>
                  <a:lnTo>
                    <a:pt x="864" y="10"/>
                  </a:lnTo>
                  <a:lnTo>
                    <a:pt x="854" y="0"/>
                  </a:lnTo>
                  <a:lnTo>
                    <a:pt x="801" y="0"/>
                  </a:lnTo>
                  <a:lnTo>
                    <a:pt x="801" y="10"/>
                  </a:lnTo>
                  <a:lnTo>
                    <a:pt x="791" y="21"/>
                  </a:lnTo>
                  <a:lnTo>
                    <a:pt x="232" y="968"/>
                  </a:lnTo>
                  <a:close/>
                  <a:moveTo>
                    <a:pt x="421" y="723"/>
                  </a:moveTo>
                  <a:lnTo>
                    <a:pt x="738" y="191"/>
                  </a:lnTo>
                  <a:lnTo>
                    <a:pt x="791" y="723"/>
                  </a:lnTo>
                  <a:lnTo>
                    <a:pt x="421" y="7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6" name="Freeform 76"/>
            <p:cNvSpPr>
              <a:spLocks/>
            </p:cNvSpPr>
            <p:nvPr/>
          </p:nvSpPr>
          <p:spPr bwMode="auto">
            <a:xfrm>
              <a:off x="17605" y="12668"/>
              <a:ext cx="370" cy="1618"/>
            </a:xfrm>
            <a:custGeom>
              <a:avLst/>
              <a:gdLst/>
              <a:ahLst/>
              <a:cxnLst>
                <a:cxn ang="0">
                  <a:pos x="370" y="1597"/>
                </a:cxn>
                <a:cxn ang="0">
                  <a:pos x="370" y="1586"/>
                </a:cxn>
                <a:cxn ang="0">
                  <a:pos x="359" y="1586"/>
                </a:cxn>
                <a:cxn ang="0">
                  <a:pos x="348" y="1565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9" y="32"/>
                </a:cxn>
                <a:cxn ang="0">
                  <a:pos x="370" y="32"/>
                </a:cxn>
                <a:cxn ang="0">
                  <a:pos x="370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9" y="202"/>
                </a:cxn>
                <a:cxn ang="0">
                  <a:pos x="106" y="319"/>
                </a:cxn>
                <a:cxn ang="0">
                  <a:pos x="43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3" y="1128"/>
                </a:cxn>
                <a:cxn ang="0">
                  <a:pos x="106" y="1309"/>
                </a:cxn>
                <a:cxn ang="0">
                  <a:pos x="169" y="1416"/>
                </a:cxn>
                <a:cxn ang="0">
                  <a:pos x="232" y="1501"/>
                </a:cxn>
                <a:cxn ang="0">
                  <a:pos x="285" y="1565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70" y="1618"/>
                </a:cxn>
                <a:cxn ang="0">
                  <a:pos x="370" y="1597"/>
                </a:cxn>
              </a:cxnLst>
              <a:rect l="0" t="0" r="r" b="b"/>
              <a:pathLst>
                <a:path w="370" h="1618">
                  <a:moveTo>
                    <a:pt x="370" y="1597"/>
                  </a:moveTo>
                  <a:lnTo>
                    <a:pt x="370" y="1586"/>
                  </a:lnTo>
                  <a:lnTo>
                    <a:pt x="359" y="1586"/>
                  </a:lnTo>
                  <a:lnTo>
                    <a:pt x="348" y="1565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9" y="32"/>
                  </a:lnTo>
                  <a:lnTo>
                    <a:pt x="370" y="32"/>
                  </a:lnTo>
                  <a:lnTo>
                    <a:pt x="370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9" y="202"/>
                  </a:lnTo>
                  <a:lnTo>
                    <a:pt x="106" y="319"/>
                  </a:lnTo>
                  <a:lnTo>
                    <a:pt x="43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3" y="1128"/>
                  </a:lnTo>
                  <a:lnTo>
                    <a:pt x="106" y="1309"/>
                  </a:lnTo>
                  <a:lnTo>
                    <a:pt x="169" y="1416"/>
                  </a:lnTo>
                  <a:lnTo>
                    <a:pt x="232" y="1501"/>
                  </a:lnTo>
                  <a:lnTo>
                    <a:pt x="285" y="1565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70" y="1618"/>
                  </a:lnTo>
                  <a:lnTo>
                    <a:pt x="370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7" name="Freeform 77"/>
            <p:cNvSpPr>
              <a:spLocks/>
            </p:cNvSpPr>
            <p:nvPr/>
          </p:nvSpPr>
          <p:spPr bwMode="auto">
            <a:xfrm>
              <a:off x="18112" y="13168"/>
              <a:ext cx="801" cy="735"/>
            </a:xfrm>
            <a:custGeom>
              <a:avLst/>
              <a:gdLst/>
              <a:ahLst/>
              <a:cxnLst>
                <a:cxn ang="0">
                  <a:pos x="506" y="181"/>
                </a:cxn>
                <a:cxn ang="0">
                  <a:pos x="580" y="64"/>
                </a:cxn>
                <a:cxn ang="0">
                  <a:pos x="664" y="32"/>
                </a:cxn>
                <a:cxn ang="0">
                  <a:pos x="706" y="43"/>
                </a:cxn>
                <a:cxn ang="0">
                  <a:pos x="696" y="64"/>
                </a:cxn>
                <a:cxn ang="0">
                  <a:pos x="653" y="117"/>
                </a:cxn>
                <a:cxn ang="0">
                  <a:pos x="664" y="181"/>
                </a:cxn>
                <a:cxn ang="0">
                  <a:pos x="717" y="202"/>
                </a:cxn>
                <a:cxn ang="0">
                  <a:pos x="759" y="192"/>
                </a:cxn>
                <a:cxn ang="0">
                  <a:pos x="801" y="106"/>
                </a:cxn>
                <a:cxn ang="0">
                  <a:pos x="780" y="53"/>
                </a:cxn>
                <a:cxn ang="0">
                  <a:pos x="727" y="11"/>
                </a:cxn>
                <a:cxn ang="0">
                  <a:pos x="675" y="0"/>
                </a:cxn>
                <a:cxn ang="0">
                  <a:pos x="569" y="21"/>
                </a:cxn>
                <a:cxn ang="0">
                  <a:pos x="485" y="128"/>
                </a:cxn>
                <a:cxn ang="0">
                  <a:pos x="400" y="21"/>
                </a:cxn>
                <a:cxn ang="0">
                  <a:pos x="305" y="0"/>
                </a:cxn>
                <a:cxn ang="0">
                  <a:pos x="147" y="75"/>
                </a:cxn>
                <a:cxn ang="0">
                  <a:pos x="63" y="202"/>
                </a:cxn>
                <a:cxn ang="0">
                  <a:pos x="52" y="256"/>
                </a:cxn>
                <a:cxn ang="0">
                  <a:pos x="84" y="266"/>
                </a:cxn>
                <a:cxn ang="0">
                  <a:pos x="200" y="75"/>
                </a:cxn>
                <a:cxn ang="0">
                  <a:pos x="305" y="32"/>
                </a:cxn>
                <a:cxn ang="0">
                  <a:pos x="358" y="53"/>
                </a:cxn>
                <a:cxn ang="0">
                  <a:pos x="390" y="106"/>
                </a:cxn>
                <a:cxn ang="0">
                  <a:pos x="369" y="266"/>
                </a:cxn>
                <a:cxn ang="0">
                  <a:pos x="305" y="532"/>
                </a:cxn>
                <a:cxn ang="0">
                  <a:pos x="263" y="628"/>
                </a:cxn>
                <a:cxn ang="0">
                  <a:pos x="200" y="692"/>
                </a:cxn>
                <a:cxn ang="0">
                  <a:pos x="73" y="671"/>
                </a:cxn>
                <a:cxn ang="0">
                  <a:pos x="126" y="649"/>
                </a:cxn>
                <a:cxn ang="0">
                  <a:pos x="147" y="564"/>
                </a:cxn>
                <a:cxn ang="0">
                  <a:pos x="105" y="532"/>
                </a:cxn>
                <a:cxn ang="0">
                  <a:pos x="63" y="543"/>
                </a:cxn>
                <a:cxn ang="0">
                  <a:pos x="10" y="586"/>
                </a:cxn>
                <a:cxn ang="0">
                  <a:pos x="10" y="660"/>
                </a:cxn>
                <a:cxn ang="0">
                  <a:pos x="84" y="724"/>
                </a:cxn>
                <a:cxn ang="0">
                  <a:pos x="158" y="735"/>
                </a:cxn>
                <a:cxn ang="0">
                  <a:pos x="232" y="713"/>
                </a:cxn>
                <a:cxn ang="0">
                  <a:pos x="316" y="617"/>
                </a:cxn>
                <a:cxn ang="0">
                  <a:pos x="337" y="639"/>
                </a:cxn>
                <a:cxn ang="0">
                  <a:pos x="379" y="692"/>
                </a:cxn>
                <a:cxn ang="0">
                  <a:pos x="495" y="735"/>
                </a:cxn>
                <a:cxn ang="0">
                  <a:pos x="653" y="660"/>
                </a:cxn>
                <a:cxn ang="0">
                  <a:pos x="738" y="522"/>
                </a:cxn>
                <a:cxn ang="0">
                  <a:pos x="748" y="468"/>
                </a:cxn>
                <a:cxn ang="0">
                  <a:pos x="717" y="479"/>
                </a:cxn>
                <a:cxn ang="0">
                  <a:pos x="664" y="586"/>
                </a:cxn>
                <a:cxn ang="0">
                  <a:pos x="548" y="692"/>
                </a:cxn>
                <a:cxn ang="0">
                  <a:pos x="443" y="681"/>
                </a:cxn>
                <a:cxn ang="0">
                  <a:pos x="411" y="564"/>
                </a:cxn>
                <a:cxn ang="0">
                  <a:pos x="421" y="490"/>
                </a:cxn>
                <a:cxn ang="0">
                  <a:pos x="495" y="224"/>
                </a:cxn>
              </a:cxnLst>
              <a:rect l="0" t="0" r="r" b="b"/>
              <a:pathLst>
                <a:path w="801" h="735">
                  <a:moveTo>
                    <a:pt x="495" y="224"/>
                  </a:moveTo>
                  <a:lnTo>
                    <a:pt x="506" y="181"/>
                  </a:lnTo>
                  <a:lnTo>
                    <a:pt x="537" y="117"/>
                  </a:lnTo>
                  <a:lnTo>
                    <a:pt x="580" y="64"/>
                  </a:lnTo>
                  <a:lnTo>
                    <a:pt x="653" y="32"/>
                  </a:lnTo>
                  <a:lnTo>
                    <a:pt x="664" y="32"/>
                  </a:lnTo>
                  <a:lnTo>
                    <a:pt x="685" y="43"/>
                  </a:lnTo>
                  <a:lnTo>
                    <a:pt x="706" y="43"/>
                  </a:lnTo>
                  <a:lnTo>
                    <a:pt x="727" y="53"/>
                  </a:lnTo>
                  <a:lnTo>
                    <a:pt x="696" y="64"/>
                  </a:lnTo>
                  <a:lnTo>
                    <a:pt x="675" y="85"/>
                  </a:lnTo>
                  <a:lnTo>
                    <a:pt x="653" y="117"/>
                  </a:lnTo>
                  <a:lnTo>
                    <a:pt x="653" y="170"/>
                  </a:lnTo>
                  <a:lnTo>
                    <a:pt x="664" y="181"/>
                  </a:lnTo>
                  <a:lnTo>
                    <a:pt x="685" y="192"/>
                  </a:lnTo>
                  <a:lnTo>
                    <a:pt x="717" y="202"/>
                  </a:lnTo>
                  <a:lnTo>
                    <a:pt x="738" y="202"/>
                  </a:lnTo>
                  <a:lnTo>
                    <a:pt x="759" y="192"/>
                  </a:lnTo>
                  <a:lnTo>
                    <a:pt x="780" y="170"/>
                  </a:lnTo>
                  <a:lnTo>
                    <a:pt x="801" y="106"/>
                  </a:lnTo>
                  <a:lnTo>
                    <a:pt x="791" y="75"/>
                  </a:lnTo>
                  <a:lnTo>
                    <a:pt x="780" y="53"/>
                  </a:lnTo>
                  <a:lnTo>
                    <a:pt x="759" y="32"/>
                  </a:lnTo>
                  <a:lnTo>
                    <a:pt x="727" y="11"/>
                  </a:lnTo>
                  <a:lnTo>
                    <a:pt x="706" y="11"/>
                  </a:lnTo>
                  <a:lnTo>
                    <a:pt x="675" y="0"/>
                  </a:lnTo>
                  <a:lnTo>
                    <a:pt x="653" y="0"/>
                  </a:lnTo>
                  <a:lnTo>
                    <a:pt x="569" y="21"/>
                  </a:lnTo>
                  <a:lnTo>
                    <a:pt x="516" y="75"/>
                  </a:lnTo>
                  <a:lnTo>
                    <a:pt x="485" y="128"/>
                  </a:lnTo>
                  <a:lnTo>
                    <a:pt x="443" y="64"/>
                  </a:lnTo>
                  <a:lnTo>
                    <a:pt x="400" y="21"/>
                  </a:lnTo>
                  <a:lnTo>
                    <a:pt x="348" y="0"/>
                  </a:lnTo>
                  <a:lnTo>
                    <a:pt x="305" y="0"/>
                  </a:lnTo>
                  <a:lnTo>
                    <a:pt x="221" y="21"/>
                  </a:lnTo>
                  <a:lnTo>
                    <a:pt x="147" y="75"/>
                  </a:lnTo>
                  <a:lnTo>
                    <a:pt x="94" y="149"/>
                  </a:lnTo>
                  <a:lnTo>
                    <a:pt x="63" y="202"/>
                  </a:lnTo>
                  <a:lnTo>
                    <a:pt x="52" y="245"/>
                  </a:lnTo>
                  <a:lnTo>
                    <a:pt x="52" y="256"/>
                  </a:lnTo>
                  <a:lnTo>
                    <a:pt x="63" y="266"/>
                  </a:lnTo>
                  <a:lnTo>
                    <a:pt x="84" y="266"/>
                  </a:lnTo>
                  <a:lnTo>
                    <a:pt x="147" y="138"/>
                  </a:lnTo>
                  <a:lnTo>
                    <a:pt x="200" y="75"/>
                  </a:lnTo>
                  <a:lnTo>
                    <a:pt x="263" y="43"/>
                  </a:lnTo>
                  <a:lnTo>
                    <a:pt x="305" y="32"/>
                  </a:lnTo>
                  <a:lnTo>
                    <a:pt x="316" y="32"/>
                  </a:lnTo>
                  <a:lnTo>
                    <a:pt x="358" y="53"/>
                  </a:lnTo>
                  <a:lnTo>
                    <a:pt x="369" y="64"/>
                  </a:lnTo>
                  <a:lnTo>
                    <a:pt x="390" y="106"/>
                  </a:lnTo>
                  <a:lnTo>
                    <a:pt x="390" y="192"/>
                  </a:lnTo>
                  <a:lnTo>
                    <a:pt x="369" y="266"/>
                  </a:lnTo>
                  <a:lnTo>
                    <a:pt x="348" y="383"/>
                  </a:lnTo>
                  <a:lnTo>
                    <a:pt x="305" y="532"/>
                  </a:lnTo>
                  <a:lnTo>
                    <a:pt x="284" y="586"/>
                  </a:lnTo>
                  <a:lnTo>
                    <a:pt x="263" y="628"/>
                  </a:lnTo>
                  <a:lnTo>
                    <a:pt x="232" y="671"/>
                  </a:lnTo>
                  <a:lnTo>
                    <a:pt x="200" y="692"/>
                  </a:lnTo>
                  <a:lnTo>
                    <a:pt x="105" y="692"/>
                  </a:lnTo>
                  <a:lnTo>
                    <a:pt x="73" y="671"/>
                  </a:lnTo>
                  <a:lnTo>
                    <a:pt x="105" y="660"/>
                  </a:lnTo>
                  <a:lnTo>
                    <a:pt x="126" y="649"/>
                  </a:lnTo>
                  <a:lnTo>
                    <a:pt x="147" y="617"/>
                  </a:lnTo>
                  <a:lnTo>
                    <a:pt x="147" y="564"/>
                  </a:lnTo>
                  <a:lnTo>
                    <a:pt x="126" y="543"/>
                  </a:lnTo>
                  <a:lnTo>
                    <a:pt x="105" y="532"/>
                  </a:lnTo>
                  <a:lnTo>
                    <a:pt x="94" y="532"/>
                  </a:lnTo>
                  <a:lnTo>
                    <a:pt x="63" y="543"/>
                  </a:lnTo>
                  <a:lnTo>
                    <a:pt x="21" y="554"/>
                  </a:lnTo>
                  <a:lnTo>
                    <a:pt x="10" y="586"/>
                  </a:lnTo>
                  <a:lnTo>
                    <a:pt x="0" y="628"/>
                  </a:lnTo>
                  <a:lnTo>
                    <a:pt x="10" y="660"/>
                  </a:lnTo>
                  <a:lnTo>
                    <a:pt x="21" y="681"/>
                  </a:lnTo>
                  <a:lnTo>
                    <a:pt x="84" y="724"/>
                  </a:lnTo>
                  <a:lnTo>
                    <a:pt x="116" y="724"/>
                  </a:lnTo>
                  <a:lnTo>
                    <a:pt x="158" y="735"/>
                  </a:lnTo>
                  <a:lnTo>
                    <a:pt x="200" y="724"/>
                  </a:lnTo>
                  <a:lnTo>
                    <a:pt x="232" y="713"/>
                  </a:lnTo>
                  <a:lnTo>
                    <a:pt x="305" y="639"/>
                  </a:lnTo>
                  <a:lnTo>
                    <a:pt x="316" y="617"/>
                  </a:lnTo>
                  <a:lnTo>
                    <a:pt x="326" y="607"/>
                  </a:lnTo>
                  <a:lnTo>
                    <a:pt x="337" y="639"/>
                  </a:lnTo>
                  <a:lnTo>
                    <a:pt x="358" y="671"/>
                  </a:lnTo>
                  <a:lnTo>
                    <a:pt x="379" y="692"/>
                  </a:lnTo>
                  <a:lnTo>
                    <a:pt x="411" y="713"/>
                  </a:lnTo>
                  <a:lnTo>
                    <a:pt x="495" y="735"/>
                  </a:lnTo>
                  <a:lnTo>
                    <a:pt x="580" y="713"/>
                  </a:lnTo>
                  <a:lnTo>
                    <a:pt x="653" y="660"/>
                  </a:lnTo>
                  <a:lnTo>
                    <a:pt x="706" y="586"/>
                  </a:lnTo>
                  <a:lnTo>
                    <a:pt x="738" y="522"/>
                  </a:lnTo>
                  <a:lnTo>
                    <a:pt x="748" y="479"/>
                  </a:lnTo>
                  <a:lnTo>
                    <a:pt x="748" y="468"/>
                  </a:lnTo>
                  <a:lnTo>
                    <a:pt x="717" y="468"/>
                  </a:lnTo>
                  <a:lnTo>
                    <a:pt x="717" y="479"/>
                  </a:lnTo>
                  <a:lnTo>
                    <a:pt x="706" y="479"/>
                  </a:lnTo>
                  <a:lnTo>
                    <a:pt x="664" y="586"/>
                  </a:lnTo>
                  <a:lnTo>
                    <a:pt x="601" y="649"/>
                  </a:lnTo>
                  <a:lnTo>
                    <a:pt x="548" y="692"/>
                  </a:lnTo>
                  <a:lnTo>
                    <a:pt x="464" y="692"/>
                  </a:lnTo>
                  <a:lnTo>
                    <a:pt x="443" y="681"/>
                  </a:lnTo>
                  <a:lnTo>
                    <a:pt x="411" y="617"/>
                  </a:lnTo>
                  <a:lnTo>
                    <a:pt x="411" y="564"/>
                  </a:lnTo>
                  <a:lnTo>
                    <a:pt x="421" y="532"/>
                  </a:lnTo>
                  <a:lnTo>
                    <a:pt x="421" y="490"/>
                  </a:lnTo>
                  <a:lnTo>
                    <a:pt x="432" y="447"/>
                  </a:lnTo>
                  <a:lnTo>
                    <a:pt x="495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8" name="Freeform 78"/>
            <p:cNvSpPr>
              <a:spLocks/>
            </p:cNvSpPr>
            <p:nvPr/>
          </p:nvSpPr>
          <p:spPr bwMode="auto">
            <a:xfrm>
              <a:off x="19082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4" y="1022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5"/>
                </a:cxn>
                <a:cxn ang="0">
                  <a:pos x="137" y="1501"/>
                </a:cxn>
                <a:cxn ang="0">
                  <a:pos x="200" y="1416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4" y="1022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5"/>
                  </a:lnTo>
                  <a:lnTo>
                    <a:pt x="137" y="1501"/>
                  </a:lnTo>
                  <a:lnTo>
                    <a:pt x="200" y="1416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99" name="Freeform 79"/>
            <p:cNvSpPr>
              <a:spLocks noEditPoints="1"/>
            </p:cNvSpPr>
            <p:nvPr/>
          </p:nvSpPr>
          <p:spPr bwMode="auto">
            <a:xfrm>
              <a:off x="19672" y="12785"/>
              <a:ext cx="1150" cy="1096"/>
            </a:xfrm>
            <a:custGeom>
              <a:avLst/>
              <a:gdLst/>
              <a:ahLst/>
              <a:cxnLst>
                <a:cxn ang="0">
                  <a:pos x="180" y="990"/>
                </a:cxn>
                <a:cxn ang="0">
                  <a:pos x="169" y="1022"/>
                </a:cxn>
                <a:cxn ang="0">
                  <a:pos x="32" y="1043"/>
                </a:cxn>
                <a:cxn ang="0">
                  <a:pos x="11" y="1064"/>
                </a:cxn>
                <a:cxn ang="0">
                  <a:pos x="0" y="1086"/>
                </a:cxn>
                <a:cxn ang="0">
                  <a:pos x="623" y="1096"/>
                </a:cxn>
                <a:cxn ang="0">
                  <a:pos x="886" y="1022"/>
                </a:cxn>
                <a:cxn ang="0">
                  <a:pos x="1034" y="841"/>
                </a:cxn>
                <a:cxn ang="0">
                  <a:pos x="1045" y="660"/>
                </a:cxn>
                <a:cxn ang="0">
                  <a:pos x="918" y="543"/>
                </a:cxn>
                <a:cxn ang="0">
                  <a:pos x="939" y="479"/>
                </a:cxn>
                <a:cxn ang="0">
                  <a:pos x="1118" y="330"/>
                </a:cxn>
                <a:cxn ang="0">
                  <a:pos x="1129" y="128"/>
                </a:cxn>
                <a:cxn ang="0">
                  <a:pos x="971" y="10"/>
                </a:cxn>
                <a:cxn ang="0">
                  <a:pos x="275" y="0"/>
                </a:cxn>
                <a:cxn ang="0">
                  <a:pos x="264" y="32"/>
                </a:cxn>
                <a:cxn ang="0">
                  <a:pos x="338" y="42"/>
                </a:cxn>
                <a:cxn ang="0">
                  <a:pos x="401" y="53"/>
                </a:cxn>
                <a:cxn ang="0">
                  <a:pos x="412" y="106"/>
                </a:cxn>
                <a:cxn ang="0">
                  <a:pos x="433" y="511"/>
                </a:cxn>
                <a:cxn ang="0">
                  <a:pos x="549" y="74"/>
                </a:cxn>
                <a:cxn ang="0">
                  <a:pos x="559" y="53"/>
                </a:cxn>
                <a:cxn ang="0">
                  <a:pos x="823" y="42"/>
                </a:cxn>
                <a:cxn ang="0">
                  <a:pos x="960" y="96"/>
                </a:cxn>
                <a:cxn ang="0">
                  <a:pos x="1002" y="213"/>
                </a:cxn>
                <a:cxn ang="0">
                  <a:pos x="907" y="415"/>
                </a:cxn>
                <a:cxn ang="0">
                  <a:pos x="665" y="511"/>
                </a:cxn>
                <a:cxn ang="0">
                  <a:pos x="359" y="1043"/>
                </a:cxn>
                <a:cxn ang="0">
                  <a:pos x="306" y="1011"/>
                </a:cxn>
                <a:cxn ang="0">
                  <a:pos x="422" y="543"/>
                </a:cxn>
                <a:cxn ang="0">
                  <a:pos x="802" y="553"/>
                </a:cxn>
                <a:cxn ang="0">
                  <a:pos x="886" y="639"/>
                </a:cxn>
                <a:cxn ang="0">
                  <a:pos x="907" y="734"/>
                </a:cxn>
                <a:cxn ang="0">
                  <a:pos x="813" y="947"/>
                </a:cxn>
                <a:cxn ang="0">
                  <a:pos x="581" y="1043"/>
                </a:cxn>
              </a:cxnLst>
              <a:rect l="0" t="0" r="r" b="b"/>
              <a:pathLst>
                <a:path w="1150" h="1096">
                  <a:moveTo>
                    <a:pt x="190" y="969"/>
                  </a:moveTo>
                  <a:lnTo>
                    <a:pt x="180" y="990"/>
                  </a:lnTo>
                  <a:lnTo>
                    <a:pt x="180" y="1011"/>
                  </a:lnTo>
                  <a:lnTo>
                    <a:pt x="169" y="1022"/>
                  </a:lnTo>
                  <a:lnTo>
                    <a:pt x="127" y="1043"/>
                  </a:lnTo>
                  <a:lnTo>
                    <a:pt x="32" y="1043"/>
                  </a:lnTo>
                  <a:lnTo>
                    <a:pt x="11" y="1054"/>
                  </a:lnTo>
                  <a:lnTo>
                    <a:pt x="11" y="1064"/>
                  </a:lnTo>
                  <a:lnTo>
                    <a:pt x="0" y="1075"/>
                  </a:lnTo>
                  <a:lnTo>
                    <a:pt x="0" y="1086"/>
                  </a:lnTo>
                  <a:lnTo>
                    <a:pt x="11" y="1096"/>
                  </a:lnTo>
                  <a:lnTo>
                    <a:pt x="623" y="1096"/>
                  </a:lnTo>
                  <a:lnTo>
                    <a:pt x="760" y="1075"/>
                  </a:lnTo>
                  <a:lnTo>
                    <a:pt x="886" y="1022"/>
                  </a:lnTo>
                  <a:lnTo>
                    <a:pt x="981" y="937"/>
                  </a:lnTo>
                  <a:lnTo>
                    <a:pt x="1034" y="841"/>
                  </a:lnTo>
                  <a:lnTo>
                    <a:pt x="1055" y="745"/>
                  </a:lnTo>
                  <a:lnTo>
                    <a:pt x="1045" y="660"/>
                  </a:lnTo>
                  <a:lnTo>
                    <a:pt x="992" y="596"/>
                  </a:lnTo>
                  <a:lnTo>
                    <a:pt x="918" y="543"/>
                  </a:lnTo>
                  <a:lnTo>
                    <a:pt x="813" y="521"/>
                  </a:lnTo>
                  <a:lnTo>
                    <a:pt x="939" y="479"/>
                  </a:lnTo>
                  <a:lnTo>
                    <a:pt x="1045" y="415"/>
                  </a:lnTo>
                  <a:lnTo>
                    <a:pt x="1118" y="330"/>
                  </a:lnTo>
                  <a:lnTo>
                    <a:pt x="1150" y="213"/>
                  </a:lnTo>
                  <a:lnTo>
                    <a:pt x="1129" y="128"/>
                  </a:lnTo>
                  <a:lnTo>
                    <a:pt x="1066" y="64"/>
                  </a:lnTo>
                  <a:lnTo>
                    <a:pt x="971" y="10"/>
                  </a:lnTo>
                  <a:lnTo>
                    <a:pt x="844" y="0"/>
                  </a:lnTo>
                  <a:lnTo>
                    <a:pt x="275" y="0"/>
                  </a:lnTo>
                  <a:lnTo>
                    <a:pt x="264" y="10"/>
                  </a:lnTo>
                  <a:lnTo>
                    <a:pt x="264" y="32"/>
                  </a:lnTo>
                  <a:lnTo>
                    <a:pt x="275" y="42"/>
                  </a:lnTo>
                  <a:lnTo>
                    <a:pt x="338" y="42"/>
                  </a:lnTo>
                  <a:lnTo>
                    <a:pt x="370" y="53"/>
                  </a:lnTo>
                  <a:lnTo>
                    <a:pt x="401" y="53"/>
                  </a:lnTo>
                  <a:lnTo>
                    <a:pt x="412" y="64"/>
                  </a:lnTo>
                  <a:lnTo>
                    <a:pt x="412" y="106"/>
                  </a:lnTo>
                  <a:lnTo>
                    <a:pt x="190" y="969"/>
                  </a:lnTo>
                  <a:close/>
                  <a:moveTo>
                    <a:pt x="433" y="511"/>
                  </a:moveTo>
                  <a:lnTo>
                    <a:pt x="538" y="106"/>
                  </a:lnTo>
                  <a:lnTo>
                    <a:pt x="549" y="74"/>
                  </a:lnTo>
                  <a:lnTo>
                    <a:pt x="549" y="64"/>
                  </a:lnTo>
                  <a:lnTo>
                    <a:pt x="559" y="53"/>
                  </a:lnTo>
                  <a:lnTo>
                    <a:pt x="581" y="42"/>
                  </a:lnTo>
                  <a:lnTo>
                    <a:pt x="823" y="42"/>
                  </a:lnTo>
                  <a:lnTo>
                    <a:pt x="907" y="64"/>
                  </a:lnTo>
                  <a:lnTo>
                    <a:pt x="960" y="96"/>
                  </a:lnTo>
                  <a:lnTo>
                    <a:pt x="992" y="159"/>
                  </a:lnTo>
                  <a:lnTo>
                    <a:pt x="1002" y="213"/>
                  </a:lnTo>
                  <a:lnTo>
                    <a:pt x="981" y="319"/>
                  </a:lnTo>
                  <a:lnTo>
                    <a:pt x="907" y="415"/>
                  </a:lnTo>
                  <a:lnTo>
                    <a:pt x="802" y="479"/>
                  </a:lnTo>
                  <a:lnTo>
                    <a:pt x="665" y="511"/>
                  </a:lnTo>
                  <a:lnTo>
                    <a:pt x="433" y="511"/>
                  </a:lnTo>
                  <a:close/>
                  <a:moveTo>
                    <a:pt x="359" y="1043"/>
                  </a:moveTo>
                  <a:lnTo>
                    <a:pt x="306" y="1043"/>
                  </a:lnTo>
                  <a:lnTo>
                    <a:pt x="306" y="1011"/>
                  </a:lnTo>
                  <a:lnTo>
                    <a:pt x="317" y="990"/>
                  </a:lnTo>
                  <a:lnTo>
                    <a:pt x="422" y="543"/>
                  </a:lnTo>
                  <a:lnTo>
                    <a:pt x="728" y="543"/>
                  </a:lnTo>
                  <a:lnTo>
                    <a:pt x="802" y="553"/>
                  </a:lnTo>
                  <a:lnTo>
                    <a:pt x="855" y="585"/>
                  </a:lnTo>
                  <a:lnTo>
                    <a:pt x="886" y="639"/>
                  </a:lnTo>
                  <a:lnTo>
                    <a:pt x="907" y="681"/>
                  </a:lnTo>
                  <a:lnTo>
                    <a:pt x="907" y="734"/>
                  </a:lnTo>
                  <a:lnTo>
                    <a:pt x="886" y="851"/>
                  </a:lnTo>
                  <a:lnTo>
                    <a:pt x="813" y="947"/>
                  </a:lnTo>
                  <a:lnTo>
                    <a:pt x="707" y="1022"/>
                  </a:lnTo>
                  <a:lnTo>
                    <a:pt x="581" y="1043"/>
                  </a:lnTo>
                  <a:lnTo>
                    <a:pt x="359" y="10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0" name="Freeform 80"/>
            <p:cNvSpPr>
              <a:spLocks/>
            </p:cNvSpPr>
            <p:nvPr/>
          </p:nvSpPr>
          <p:spPr bwMode="auto">
            <a:xfrm>
              <a:off x="21065" y="12668"/>
              <a:ext cx="369" cy="1618"/>
            </a:xfrm>
            <a:custGeom>
              <a:avLst/>
              <a:gdLst/>
              <a:ahLst/>
              <a:cxnLst>
                <a:cxn ang="0">
                  <a:pos x="369" y="1597"/>
                </a:cxn>
                <a:cxn ang="0">
                  <a:pos x="369" y="1586"/>
                </a:cxn>
                <a:cxn ang="0">
                  <a:pos x="358" y="1586"/>
                </a:cxn>
                <a:cxn ang="0">
                  <a:pos x="348" y="1565"/>
                </a:cxn>
                <a:cxn ang="0">
                  <a:pos x="242" y="1437"/>
                </a:cxn>
                <a:cxn ang="0">
                  <a:pos x="168" y="1277"/>
                </a:cxn>
                <a:cxn ang="0">
                  <a:pos x="126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5" y="596"/>
                </a:cxn>
                <a:cxn ang="0">
                  <a:pos x="147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8" y="32"/>
                </a:cxn>
                <a:cxn ang="0">
                  <a:pos x="369" y="32"/>
                </a:cxn>
                <a:cxn ang="0">
                  <a:pos x="369" y="10"/>
                </a:cxn>
                <a:cxn ang="0">
                  <a:pos x="358" y="10"/>
                </a:cxn>
                <a:cxn ang="0">
                  <a:pos x="358" y="0"/>
                </a:cxn>
                <a:cxn ang="0">
                  <a:pos x="337" y="10"/>
                </a:cxn>
                <a:cxn ang="0">
                  <a:pos x="284" y="53"/>
                </a:cxn>
                <a:cxn ang="0">
                  <a:pos x="221" y="117"/>
                </a:cxn>
                <a:cxn ang="0">
                  <a:pos x="158" y="202"/>
                </a:cxn>
                <a:cxn ang="0">
                  <a:pos x="105" y="319"/>
                </a:cxn>
                <a:cxn ang="0">
                  <a:pos x="42" y="489"/>
                </a:cxn>
                <a:cxn ang="0">
                  <a:pos x="10" y="660"/>
                </a:cxn>
                <a:cxn ang="0">
                  <a:pos x="0" y="809"/>
                </a:cxn>
                <a:cxn ang="0">
                  <a:pos x="10" y="958"/>
                </a:cxn>
                <a:cxn ang="0">
                  <a:pos x="42" y="1128"/>
                </a:cxn>
                <a:cxn ang="0">
                  <a:pos x="105" y="1309"/>
                </a:cxn>
                <a:cxn ang="0">
                  <a:pos x="168" y="1416"/>
                </a:cxn>
                <a:cxn ang="0">
                  <a:pos x="232" y="1501"/>
                </a:cxn>
                <a:cxn ang="0">
                  <a:pos x="284" y="1565"/>
                </a:cxn>
                <a:cxn ang="0">
                  <a:pos x="327" y="1607"/>
                </a:cxn>
                <a:cxn ang="0">
                  <a:pos x="358" y="1618"/>
                </a:cxn>
                <a:cxn ang="0">
                  <a:pos x="369" y="1618"/>
                </a:cxn>
                <a:cxn ang="0">
                  <a:pos x="369" y="1597"/>
                </a:cxn>
              </a:cxnLst>
              <a:rect l="0" t="0" r="r" b="b"/>
              <a:pathLst>
                <a:path w="369" h="1618">
                  <a:moveTo>
                    <a:pt x="369" y="1597"/>
                  </a:moveTo>
                  <a:lnTo>
                    <a:pt x="369" y="1586"/>
                  </a:lnTo>
                  <a:lnTo>
                    <a:pt x="358" y="1586"/>
                  </a:lnTo>
                  <a:lnTo>
                    <a:pt x="348" y="1565"/>
                  </a:lnTo>
                  <a:lnTo>
                    <a:pt x="242" y="1437"/>
                  </a:lnTo>
                  <a:lnTo>
                    <a:pt x="168" y="1277"/>
                  </a:lnTo>
                  <a:lnTo>
                    <a:pt x="126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5" y="596"/>
                  </a:lnTo>
                  <a:lnTo>
                    <a:pt x="147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8" y="32"/>
                  </a:lnTo>
                  <a:lnTo>
                    <a:pt x="369" y="32"/>
                  </a:lnTo>
                  <a:lnTo>
                    <a:pt x="369" y="10"/>
                  </a:lnTo>
                  <a:lnTo>
                    <a:pt x="358" y="10"/>
                  </a:lnTo>
                  <a:lnTo>
                    <a:pt x="358" y="0"/>
                  </a:lnTo>
                  <a:lnTo>
                    <a:pt x="337" y="10"/>
                  </a:lnTo>
                  <a:lnTo>
                    <a:pt x="284" y="53"/>
                  </a:lnTo>
                  <a:lnTo>
                    <a:pt x="221" y="117"/>
                  </a:lnTo>
                  <a:lnTo>
                    <a:pt x="158" y="202"/>
                  </a:lnTo>
                  <a:lnTo>
                    <a:pt x="105" y="319"/>
                  </a:lnTo>
                  <a:lnTo>
                    <a:pt x="42" y="489"/>
                  </a:lnTo>
                  <a:lnTo>
                    <a:pt x="10" y="660"/>
                  </a:lnTo>
                  <a:lnTo>
                    <a:pt x="0" y="809"/>
                  </a:lnTo>
                  <a:lnTo>
                    <a:pt x="10" y="958"/>
                  </a:lnTo>
                  <a:lnTo>
                    <a:pt x="42" y="1128"/>
                  </a:lnTo>
                  <a:lnTo>
                    <a:pt x="105" y="1309"/>
                  </a:lnTo>
                  <a:lnTo>
                    <a:pt x="168" y="1416"/>
                  </a:lnTo>
                  <a:lnTo>
                    <a:pt x="232" y="1501"/>
                  </a:lnTo>
                  <a:lnTo>
                    <a:pt x="284" y="1565"/>
                  </a:lnTo>
                  <a:lnTo>
                    <a:pt x="327" y="1607"/>
                  </a:lnTo>
                  <a:lnTo>
                    <a:pt x="358" y="1618"/>
                  </a:lnTo>
                  <a:lnTo>
                    <a:pt x="369" y="1618"/>
                  </a:lnTo>
                  <a:lnTo>
                    <a:pt x="369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1" name="Freeform 81"/>
            <p:cNvSpPr>
              <a:spLocks/>
            </p:cNvSpPr>
            <p:nvPr/>
          </p:nvSpPr>
          <p:spPr bwMode="auto">
            <a:xfrm>
              <a:off x="21571" y="13168"/>
              <a:ext cx="801" cy="735"/>
            </a:xfrm>
            <a:custGeom>
              <a:avLst/>
              <a:gdLst/>
              <a:ahLst/>
              <a:cxnLst>
                <a:cxn ang="0">
                  <a:pos x="506" y="181"/>
                </a:cxn>
                <a:cxn ang="0">
                  <a:pos x="580" y="64"/>
                </a:cxn>
                <a:cxn ang="0">
                  <a:pos x="664" y="32"/>
                </a:cxn>
                <a:cxn ang="0">
                  <a:pos x="707" y="43"/>
                </a:cxn>
                <a:cxn ang="0">
                  <a:pos x="696" y="64"/>
                </a:cxn>
                <a:cxn ang="0">
                  <a:pos x="654" y="117"/>
                </a:cxn>
                <a:cxn ang="0">
                  <a:pos x="664" y="181"/>
                </a:cxn>
                <a:cxn ang="0">
                  <a:pos x="717" y="202"/>
                </a:cxn>
                <a:cxn ang="0">
                  <a:pos x="759" y="192"/>
                </a:cxn>
                <a:cxn ang="0">
                  <a:pos x="801" y="106"/>
                </a:cxn>
                <a:cxn ang="0">
                  <a:pos x="780" y="53"/>
                </a:cxn>
                <a:cxn ang="0">
                  <a:pos x="728" y="11"/>
                </a:cxn>
                <a:cxn ang="0">
                  <a:pos x="675" y="0"/>
                </a:cxn>
                <a:cxn ang="0">
                  <a:pos x="569" y="21"/>
                </a:cxn>
                <a:cxn ang="0">
                  <a:pos x="485" y="128"/>
                </a:cxn>
                <a:cxn ang="0">
                  <a:pos x="401" y="21"/>
                </a:cxn>
                <a:cxn ang="0">
                  <a:pos x="306" y="0"/>
                </a:cxn>
                <a:cxn ang="0">
                  <a:pos x="148" y="75"/>
                </a:cxn>
                <a:cxn ang="0">
                  <a:pos x="63" y="202"/>
                </a:cxn>
                <a:cxn ang="0">
                  <a:pos x="53" y="256"/>
                </a:cxn>
                <a:cxn ang="0">
                  <a:pos x="84" y="266"/>
                </a:cxn>
                <a:cxn ang="0">
                  <a:pos x="200" y="75"/>
                </a:cxn>
                <a:cxn ang="0">
                  <a:pos x="306" y="32"/>
                </a:cxn>
                <a:cxn ang="0">
                  <a:pos x="358" y="53"/>
                </a:cxn>
                <a:cxn ang="0">
                  <a:pos x="390" y="106"/>
                </a:cxn>
                <a:cxn ang="0">
                  <a:pos x="369" y="266"/>
                </a:cxn>
                <a:cxn ang="0">
                  <a:pos x="306" y="532"/>
                </a:cxn>
                <a:cxn ang="0">
                  <a:pos x="264" y="628"/>
                </a:cxn>
                <a:cxn ang="0">
                  <a:pos x="200" y="692"/>
                </a:cxn>
                <a:cxn ang="0">
                  <a:pos x="74" y="671"/>
                </a:cxn>
                <a:cxn ang="0">
                  <a:pos x="126" y="649"/>
                </a:cxn>
                <a:cxn ang="0">
                  <a:pos x="148" y="564"/>
                </a:cxn>
                <a:cxn ang="0">
                  <a:pos x="105" y="532"/>
                </a:cxn>
                <a:cxn ang="0">
                  <a:pos x="32" y="554"/>
                </a:cxn>
                <a:cxn ang="0">
                  <a:pos x="0" y="628"/>
                </a:cxn>
                <a:cxn ang="0">
                  <a:pos x="21" y="681"/>
                </a:cxn>
                <a:cxn ang="0">
                  <a:pos x="116" y="724"/>
                </a:cxn>
                <a:cxn ang="0">
                  <a:pos x="200" y="724"/>
                </a:cxn>
                <a:cxn ang="0">
                  <a:pos x="306" y="639"/>
                </a:cxn>
                <a:cxn ang="0">
                  <a:pos x="327" y="607"/>
                </a:cxn>
                <a:cxn ang="0">
                  <a:pos x="358" y="671"/>
                </a:cxn>
                <a:cxn ang="0">
                  <a:pos x="411" y="713"/>
                </a:cxn>
                <a:cxn ang="0">
                  <a:pos x="580" y="713"/>
                </a:cxn>
                <a:cxn ang="0">
                  <a:pos x="707" y="586"/>
                </a:cxn>
                <a:cxn ang="0">
                  <a:pos x="749" y="479"/>
                </a:cxn>
                <a:cxn ang="0">
                  <a:pos x="717" y="468"/>
                </a:cxn>
                <a:cxn ang="0">
                  <a:pos x="707" y="479"/>
                </a:cxn>
                <a:cxn ang="0">
                  <a:pos x="601" y="649"/>
                </a:cxn>
                <a:cxn ang="0">
                  <a:pos x="464" y="692"/>
                </a:cxn>
                <a:cxn ang="0">
                  <a:pos x="411" y="617"/>
                </a:cxn>
                <a:cxn ang="0">
                  <a:pos x="422" y="532"/>
                </a:cxn>
                <a:cxn ang="0">
                  <a:pos x="432" y="447"/>
                </a:cxn>
              </a:cxnLst>
              <a:rect l="0" t="0" r="r" b="b"/>
              <a:pathLst>
                <a:path w="801" h="735">
                  <a:moveTo>
                    <a:pt x="496" y="224"/>
                  </a:moveTo>
                  <a:lnTo>
                    <a:pt x="506" y="181"/>
                  </a:lnTo>
                  <a:lnTo>
                    <a:pt x="538" y="117"/>
                  </a:lnTo>
                  <a:lnTo>
                    <a:pt x="580" y="64"/>
                  </a:lnTo>
                  <a:lnTo>
                    <a:pt x="654" y="32"/>
                  </a:lnTo>
                  <a:lnTo>
                    <a:pt x="664" y="32"/>
                  </a:lnTo>
                  <a:lnTo>
                    <a:pt x="685" y="43"/>
                  </a:lnTo>
                  <a:lnTo>
                    <a:pt x="707" y="43"/>
                  </a:lnTo>
                  <a:lnTo>
                    <a:pt x="728" y="53"/>
                  </a:lnTo>
                  <a:lnTo>
                    <a:pt x="696" y="64"/>
                  </a:lnTo>
                  <a:lnTo>
                    <a:pt x="675" y="85"/>
                  </a:lnTo>
                  <a:lnTo>
                    <a:pt x="654" y="117"/>
                  </a:lnTo>
                  <a:lnTo>
                    <a:pt x="654" y="170"/>
                  </a:lnTo>
                  <a:lnTo>
                    <a:pt x="664" y="181"/>
                  </a:lnTo>
                  <a:lnTo>
                    <a:pt x="685" y="192"/>
                  </a:lnTo>
                  <a:lnTo>
                    <a:pt x="717" y="202"/>
                  </a:lnTo>
                  <a:lnTo>
                    <a:pt x="738" y="202"/>
                  </a:lnTo>
                  <a:lnTo>
                    <a:pt x="759" y="192"/>
                  </a:lnTo>
                  <a:lnTo>
                    <a:pt x="780" y="170"/>
                  </a:lnTo>
                  <a:lnTo>
                    <a:pt x="801" y="106"/>
                  </a:lnTo>
                  <a:lnTo>
                    <a:pt x="791" y="75"/>
                  </a:lnTo>
                  <a:lnTo>
                    <a:pt x="780" y="53"/>
                  </a:lnTo>
                  <a:lnTo>
                    <a:pt x="759" y="32"/>
                  </a:lnTo>
                  <a:lnTo>
                    <a:pt x="728" y="11"/>
                  </a:lnTo>
                  <a:lnTo>
                    <a:pt x="707" y="11"/>
                  </a:lnTo>
                  <a:lnTo>
                    <a:pt x="675" y="0"/>
                  </a:lnTo>
                  <a:lnTo>
                    <a:pt x="654" y="0"/>
                  </a:lnTo>
                  <a:lnTo>
                    <a:pt x="569" y="21"/>
                  </a:lnTo>
                  <a:lnTo>
                    <a:pt x="517" y="75"/>
                  </a:lnTo>
                  <a:lnTo>
                    <a:pt x="485" y="128"/>
                  </a:lnTo>
                  <a:lnTo>
                    <a:pt x="443" y="64"/>
                  </a:lnTo>
                  <a:lnTo>
                    <a:pt x="401" y="21"/>
                  </a:lnTo>
                  <a:lnTo>
                    <a:pt x="348" y="0"/>
                  </a:lnTo>
                  <a:lnTo>
                    <a:pt x="306" y="0"/>
                  </a:lnTo>
                  <a:lnTo>
                    <a:pt x="221" y="21"/>
                  </a:lnTo>
                  <a:lnTo>
                    <a:pt x="148" y="75"/>
                  </a:lnTo>
                  <a:lnTo>
                    <a:pt x="95" y="149"/>
                  </a:lnTo>
                  <a:lnTo>
                    <a:pt x="63" y="202"/>
                  </a:lnTo>
                  <a:lnTo>
                    <a:pt x="53" y="245"/>
                  </a:lnTo>
                  <a:lnTo>
                    <a:pt x="53" y="256"/>
                  </a:lnTo>
                  <a:lnTo>
                    <a:pt x="63" y="266"/>
                  </a:lnTo>
                  <a:lnTo>
                    <a:pt x="84" y="266"/>
                  </a:lnTo>
                  <a:lnTo>
                    <a:pt x="148" y="138"/>
                  </a:lnTo>
                  <a:lnTo>
                    <a:pt x="200" y="75"/>
                  </a:lnTo>
                  <a:lnTo>
                    <a:pt x="264" y="43"/>
                  </a:lnTo>
                  <a:lnTo>
                    <a:pt x="306" y="32"/>
                  </a:lnTo>
                  <a:lnTo>
                    <a:pt x="316" y="32"/>
                  </a:lnTo>
                  <a:lnTo>
                    <a:pt x="358" y="53"/>
                  </a:lnTo>
                  <a:lnTo>
                    <a:pt x="369" y="64"/>
                  </a:lnTo>
                  <a:lnTo>
                    <a:pt x="390" y="106"/>
                  </a:lnTo>
                  <a:lnTo>
                    <a:pt x="390" y="192"/>
                  </a:lnTo>
                  <a:lnTo>
                    <a:pt x="369" y="266"/>
                  </a:lnTo>
                  <a:lnTo>
                    <a:pt x="348" y="383"/>
                  </a:lnTo>
                  <a:lnTo>
                    <a:pt x="306" y="532"/>
                  </a:lnTo>
                  <a:lnTo>
                    <a:pt x="285" y="586"/>
                  </a:lnTo>
                  <a:lnTo>
                    <a:pt x="264" y="628"/>
                  </a:lnTo>
                  <a:lnTo>
                    <a:pt x="232" y="671"/>
                  </a:lnTo>
                  <a:lnTo>
                    <a:pt x="200" y="692"/>
                  </a:lnTo>
                  <a:lnTo>
                    <a:pt x="105" y="692"/>
                  </a:lnTo>
                  <a:lnTo>
                    <a:pt x="74" y="671"/>
                  </a:lnTo>
                  <a:lnTo>
                    <a:pt x="105" y="660"/>
                  </a:lnTo>
                  <a:lnTo>
                    <a:pt x="126" y="649"/>
                  </a:lnTo>
                  <a:lnTo>
                    <a:pt x="148" y="617"/>
                  </a:lnTo>
                  <a:lnTo>
                    <a:pt x="148" y="564"/>
                  </a:lnTo>
                  <a:lnTo>
                    <a:pt x="126" y="543"/>
                  </a:lnTo>
                  <a:lnTo>
                    <a:pt x="105" y="532"/>
                  </a:lnTo>
                  <a:lnTo>
                    <a:pt x="95" y="532"/>
                  </a:lnTo>
                  <a:lnTo>
                    <a:pt x="32" y="554"/>
                  </a:lnTo>
                  <a:lnTo>
                    <a:pt x="10" y="586"/>
                  </a:lnTo>
                  <a:lnTo>
                    <a:pt x="0" y="628"/>
                  </a:lnTo>
                  <a:lnTo>
                    <a:pt x="10" y="660"/>
                  </a:lnTo>
                  <a:lnTo>
                    <a:pt x="21" y="681"/>
                  </a:lnTo>
                  <a:lnTo>
                    <a:pt x="84" y="724"/>
                  </a:lnTo>
                  <a:lnTo>
                    <a:pt x="116" y="724"/>
                  </a:lnTo>
                  <a:lnTo>
                    <a:pt x="158" y="735"/>
                  </a:lnTo>
                  <a:lnTo>
                    <a:pt x="200" y="724"/>
                  </a:lnTo>
                  <a:lnTo>
                    <a:pt x="232" y="713"/>
                  </a:lnTo>
                  <a:lnTo>
                    <a:pt x="306" y="639"/>
                  </a:lnTo>
                  <a:lnTo>
                    <a:pt x="316" y="617"/>
                  </a:lnTo>
                  <a:lnTo>
                    <a:pt x="327" y="607"/>
                  </a:lnTo>
                  <a:lnTo>
                    <a:pt x="337" y="639"/>
                  </a:lnTo>
                  <a:lnTo>
                    <a:pt x="358" y="671"/>
                  </a:lnTo>
                  <a:lnTo>
                    <a:pt x="380" y="692"/>
                  </a:lnTo>
                  <a:lnTo>
                    <a:pt x="411" y="713"/>
                  </a:lnTo>
                  <a:lnTo>
                    <a:pt x="496" y="735"/>
                  </a:lnTo>
                  <a:lnTo>
                    <a:pt x="580" y="713"/>
                  </a:lnTo>
                  <a:lnTo>
                    <a:pt x="654" y="660"/>
                  </a:lnTo>
                  <a:lnTo>
                    <a:pt x="707" y="586"/>
                  </a:lnTo>
                  <a:lnTo>
                    <a:pt x="738" y="522"/>
                  </a:lnTo>
                  <a:lnTo>
                    <a:pt x="749" y="479"/>
                  </a:lnTo>
                  <a:lnTo>
                    <a:pt x="749" y="468"/>
                  </a:lnTo>
                  <a:lnTo>
                    <a:pt x="717" y="468"/>
                  </a:lnTo>
                  <a:lnTo>
                    <a:pt x="717" y="479"/>
                  </a:lnTo>
                  <a:lnTo>
                    <a:pt x="707" y="479"/>
                  </a:lnTo>
                  <a:lnTo>
                    <a:pt x="664" y="586"/>
                  </a:lnTo>
                  <a:lnTo>
                    <a:pt x="601" y="649"/>
                  </a:lnTo>
                  <a:lnTo>
                    <a:pt x="548" y="692"/>
                  </a:lnTo>
                  <a:lnTo>
                    <a:pt x="464" y="692"/>
                  </a:lnTo>
                  <a:lnTo>
                    <a:pt x="443" y="681"/>
                  </a:lnTo>
                  <a:lnTo>
                    <a:pt x="411" y="617"/>
                  </a:lnTo>
                  <a:lnTo>
                    <a:pt x="411" y="564"/>
                  </a:lnTo>
                  <a:lnTo>
                    <a:pt x="422" y="532"/>
                  </a:lnTo>
                  <a:lnTo>
                    <a:pt x="422" y="490"/>
                  </a:lnTo>
                  <a:lnTo>
                    <a:pt x="432" y="447"/>
                  </a:lnTo>
                  <a:lnTo>
                    <a:pt x="496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2" name="Freeform 82"/>
            <p:cNvSpPr>
              <a:spLocks/>
            </p:cNvSpPr>
            <p:nvPr/>
          </p:nvSpPr>
          <p:spPr bwMode="auto">
            <a:xfrm>
              <a:off x="22541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9" y="660"/>
                </a:cxn>
                <a:cxn ang="0">
                  <a:pos x="327" y="489"/>
                </a:cxn>
                <a:cxn ang="0">
                  <a:pos x="264" y="308"/>
                </a:cxn>
                <a:cxn ang="0">
                  <a:pos x="201" y="202"/>
                </a:cxn>
                <a:cxn ang="0">
                  <a:pos x="137" y="117"/>
                </a:cxn>
                <a:cxn ang="0">
                  <a:pos x="85" y="53"/>
                </a:cxn>
                <a:cxn ang="0">
                  <a:pos x="32" y="21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1" y="42"/>
                </a:cxn>
                <a:cxn ang="0">
                  <a:pos x="32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4" y="1022"/>
                </a:cxn>
                <a:cxn ang="0">
                  <a:pos x="222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1" y="1618"/>
                </a:cxn>
                <a:cxn ang="0">
                  <a:pos x="32" y="1607"/>
                </a:cxn>
                <a:cxn ang="0">
                  <a:pos x="85" y="1565"/>
                </a:cxn>
                <a:cxn ang="0">
                  <a:pos x="137" y="1501"/>
                </a:cxn>
                <a:cxn ang="0">
                  <a:pos x="201" y="1416"/>
                </a:cxn>
                <a:cxn ang="0">
                  <a:pos x="264" y="1298"/>
                </a:cxn>
                <a:cxn ang="0">
                  <a:pos x="327" y="1128"/>
                </a:cxn>
                <a:cxn ang="0">
                  <a:pos x="359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9" y="660"/>
                  </a:lnTo>
                  <a:lnTo>
                    <a:pt x="327" y="489"/>
                  </a:lnTo>
                  <a:lnTo>
                    <a:pt x="264" y="308"/>
                  </a:lnTo>
                  <a:lnTo>
                    <a:pt x="201" y="202"/>
                  </a:lnTo>
                  <a:lnTo>
                    <a:pt x="137" y="117"/>
                  </a:lnTo>
                  <a:lnTo>
                    <a:pt x="85" y="53"/>
                  </a:lnTo>
                  <a:lnTo>
                    <a:pt x="32" y="21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1" y="42"/>
                  </a:lnTo>
                  <a:lnTo>
                    <a:pt x="32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4" y="1022"/>
                  </a:lnTo>
                  <a:lnTo>
                    <a:pt x="222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1" y="1618"/>
                  </a:lnTo>
                  <a:lnTo>
                    <a:pt x="32" y="1607"/>
                  </a:lnTo>
                  <a:lnTo>
                    <a:pt x="85" y="1565"/>
                  </a:lnTo>
                  <a:lnTo>
                    <a:pt x="137" y="1501"/>
                  </a:lnTo>
                  <a:lnTo>
                    <a:pt x="201" y="1416"/>
                  </a:lnTo>
                  <a:lnTo>
                    <a:pt x="264" y="1298"/>
                  </a:lnTo>
                  <a:lnTo>
                    <a:pt x="327" y="1128"/>
                  </a:lnTo>
                  <a:lnTo>
                    <a:pt x="359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3" name="Freeform 83"/>
            <p:cNvSpPr>
              <a:spLocks/>
            </p:cNvSpPr>
            <p:nvPr/>
          </p:nvSpPr>
          <p:spPr bwMode="auto">
            <a:xfrm>
              <a:off x="23733" y="12732"/>
              <a:ext cx="802" cy="1501"/>
            </a:xfrm>
            <a:custGeom>
              <a:avLst/>
              <a:gdLst/>
              <a:ahLst/>
              <a:cxnLst>
                <a:cxn ang="0">
                  <a:pos x="791" y="53"/>
                </a:cxn>
                <a:cxn ang="0">
                  <a:pos x="791" y="42"/>
                </a:cxn>
                <a:cxn ang="0">
                  <a:pos x="802" y="32"/>
                </a:cxn>
                <a:cxn ang="0">
                  <a:pos x="802" y="21"/>
                </a:cxn>
                <a:cxn ang="0">
                  <a:pos x="780" y="0"/>
                </a:cxn>
                <a:cxn ang="0">
                  <a:pos x="749" y="0"/>
                </a:cxn>
                <a:cxn ang="0">
                  <a:pos x="728" y="21"/>
                </a:cxn>
                <a:cxn ang="0">
                  <a:pos x="11" y="1437"/>
                </a:cxn>
                <a:cxn ang="0">
                  <a:pos x="0" y="1447"/>
                </a:cxn>
                <a:cxn ang="0">
                  <a:pos x="0" y="1479"/>
                </a:cxn>
                <a:cxn ang="0">
                  <a:pos x="11" y="1490"/>
                </a:cxn>
                <a:cxn ang="0">
                  <a:pos x="21" y="1490"/>
                </a:cxn>
                <a:cxn ang="0">
                  <a:pos x="32" y="1501"/>
                </a:cxn>
                <a:cxn ang="0">
                  <a:pos x="53" y="1490"/>
                </a:cxn>
                <a:cxn ang="0">
                  <a:pos x="63" y="1469"/>
                </a:cxn>
                <a:cxn ang="0">
                  <a:pos x="791" y="53"/>
                </a:cxn>
              </a:cxnLst>
              <a:rect l="0" t="0" r="r" b="b"/>
              <a:pathLst>
                <a:path w="802" h="1501">
                  <a:moveTo>
                    <a:pt x="791" y="53"/>
                  </a:moveTo>
                  <a:lnTo>
                    <a:pt x="791" y="42"/>
                  </a:lnTo>
                  <a:lnTo>
                    <a:pt x="802" y="32"/>
                  </a:lnTo>
                  <a:lnTo>
                    <a:pt x="802" y="21"/>
                  </a:lnTo>
                  <a:lnTo>
                    <a:pt x="780" y="0"/>
                  </a:lnTo>
                  <a:lnTo>
                    <a:pt x="749" y="0"/>
                  </a:lnTo>
                  <a:lnTo>
                    <a:pt x="728" y="21"/>
                  </a:lnTo>
                  <a:lnTo>
                    <a:pt x="11" y="1437"/>
                  </a:lnTo>
                  <a:lnTo>
                    <a:pt x="0" y="1447"/>
                  </a:lnTo>
                  <a:lnTo>
                    <a:pt x="0" y="1479"/>
                  </a:lnTo>
                  <a:lnTo>
                    <a:pt x="11" y="1490"/>
                  </a:lnTo>
                  <a:lnTo>
                    <a:pt x="21" y="1490"/>
                  </a:lnTo>
                  <a:lnTo>
                    <a:pt x="32" y="1501"/>
                  </a:lnTo>
                  <a:lnTo>
                    <a:pt x="53" y="1490"/>
                  </a:lnTo>
                  <a:lnTo>
                    <a:pt x="63" y="1469"/>
                  </a:lnTo>
                  <a:lnTo>
                    <a:pt x="791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4" name="Freeform 84"/>
            <p:cNvSpPr>
              <a:spLocks noEditPoints="1"/>
            </p:cNvSpPr>
            <p:nvPr/>
          </p:nvSpPr>
          <p:spPr bwMode="auto">
            <a:xfrm>
              <a:off x="23596" y="13285"/>
              <a:ext cx="1065" cy="383"/>
            </a:xfrm>
            <a:custGeom>
              <a:avLst/>
              <a:gdLst/>
              <a:ahLst/>
              <a:cxnLst>
                <a:cxn ang="0">
                  <a:pos x="1012" y="64"/>
                </a:cxn>
                <a:cxn ang="0">
                  <a:pos x="1055" y="64"/>
                </a:cxn>
                <a:cxn ang="0">
                  <a:pos x="1065" y="53"/>
                </a:cxn>
                <a:cxn ang="0">
                  <a:pos x="1065" y="21"/>
                </a:cxn>
                <a:cxn ang="0">
                  <a:pos x="1055" y="11"/>
                </a:cxn>
                <a:cxn ang="0">
                  <a:pos x="1044" y="11"/>
                </a:cxn>
                <a:cxn ang="0">
                  <a:pos x="1033" y="0"/>
                </a:cxn>
                <a:cxn ang="0">
                  <a:pos x="42" y="0"/>
                </a:cxn>
                <a:cxn ang="0">
                  <a:pos x="32" y="11"/>
                </a:cxn>
                <a:cxn ang="0">
                  <a:pos x="21" y="11"/>
                </a:cxn>
                <a:cxn ang="0">
                  <a:pos x="0" y="32"/>
                </a:cxn>
                <a:cxn ang="0">
                  <a:pos x="10" y="53"/>
                </a:cxn>
                <a:cxn ang="0">
                  <a:pos x="21" y="64"/>
                </a:cxn>
                <a:cxn ang="0">
                  <a:pos x="63" y="64"/>
                </a:cxn>
                <a:cxn ang="0">
                  <a:pos x="1012" y="64"/>
                </a:cxn>
                <a:cxn ang="0">
                  <a:pos x="1012" y="383"/>
                </a:cxn>
                <a:cxn ang="0">
                  <a:pos x="1044" y="383"/>
                </a:cxn>
                <a:cxn ang="0">
                  <a:pos x="1065" y="362"/>
                </a:cxn>
                <a:cxn ang="0">
                  <a:pos x="1065" y="330"/>
                </a:cxn>
                <a:cxn ang="0">
                  <a:pos x="1055" y="319"/>
                </a:cxn>
                <a:cxn ang="0">
                  <a:pos x="21" y="319"/>
                </a:cxn>
                <a:cxn ang="0">
                  <a:pos x="10" y="330"/>
                </a:cxn>
                <a:cxn ang="0">
                  <a:pos x="0" y="351"/>
                </a:cxn>
                <a:cxn ang="0">
                  <a:pos x="10" y="373"/>
                </a:cxn>
                <a:cxn ang="0">
                  <a:pos x="21" y="373"/>
                </a:cxn>
                <a:cxn ang="0">
                  <a:pos x="42" y="383"/>
                </a:cxn>
                <a:cxn ang="0">
                  <a:pos x="53" y="383"/>
                </a:cxn>
                <a:cxn ang="0">
                  <a:pos x="1012" y="383"/>
                </a:cxn>
              </a:cxnLst>
              <a:rect l="0" t="0" r="r" b="b"/>
              <a:pathLst>
                <a:path w="1065" h="383">
                  <a:moveTo>
                    <a:pt x="1012" y="64"/>
                  </a:moveTo>
                  <a:lnTo>
                    <a:pt x="1055" y="64"/>
                  </a:lnTo>
                  <a:lnTo>
                    <a:pt x="1065" y="53"/>
                  </a:lnTo>
                  <a:lnTo>
                    <a:pt x="1065" y="21"/>
                  </a:lnTo>
                  <a:lnTo>
                    <a:pt x="1055" y="11"/>
                  </a:lnTo>
                  <a:lnTo>
                    <a:pt x="1044" y="11"/>
                  </a:lnTo>
                  <a:lnTo>
                    <a:pt x="1033" y="0"/>
                  </a:lnTo>
                  <a:lnTo>
                    <a:pt x="42" y="0"/>
                  </a:lnTo>
                  <a:lnTo>
                    <a:pt x="32" y="11"/>
                  </a:lnTo>
                  <a:lnTo>
                    <a:pt x="21" y="11"/>
                  </a:lnTo>
                  <a:lnTo>
                    <a:pt x="0" y="32"/>
                  </a:lnTo>
                  <a:lnTo>
                    <a:pt x="10" y="53"/>
                  </a:lnTo>
                  <a:lnTo>
                    <a:pt x="21" y="64"/>
                  </a:lnTo>
                  <a:lnTo>
                    <a:pt x="63" y="64"/>
                  </a:lnTo>
                  <a:lnTo>
                    <a:pt x="1012" y="64"/>
                  </a:lnTo>
                  <a:close/>
                  <a:moveTo>
                    <a:pt x="1012" y="383"/>
                  </a:moveTo>
                  <a:lnTo>
                    <a:pt x="1044" y="383"/>
                  </a:lnTo>
                  <a:lnTo>
                    <a:pt x="1065" y="362"/>
                  </a:lnTo>
                  <a:lnTo>
                    <a:pt x="1065" y="330"/>
                  </a:lnTo>
                  <a:lnTo>
                    <a:pt x="1055" y="319"/>
                  </a:lnTo>
                  <a:lnTo>
                    <a:pt x="21" y="319"/>
                  </a:lnTo>
                  <a:lnTo>
                    <a:pt x="10" y="330"/>
                  </a:lnTo>
                  <a:lnTo>
                    <a:pt x="0" y="351"/>
                  </a:lnTo>
                  <a:lnTo>
                    <a:pt x="10" y="373"/>
                  </a:lnTo>
                  <a:lnTo>
                    <a:pt x="21" y="373"/>
                  </a:lnTo>
                  <a:lnTo>
                    <a:pt x="42" y="383"/>
                  </a:lnTo>
                  <a:lnTo>
                    <a:pt x="53" y="383"/>
                  </a:lnTo>
                  <a:lnTo>
                    <a:pt x="1012" y="3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5" name="Freeform 85"/>
            <p:cNvSpPr>
              <a:spLocks/>
            </p:cNvSpPr>
            <p:nvPr/>
          </p:nvSpPr>
          <p:spPr bwMode="auto">
            <a:xfrm>
              <a:off x="25283" y="12742"/>
              <a:ext cx="1129" cy="1171"/>
            </a:xfrm>
            <a:custGeom>
              <a:avLst/>
              <a:gdLst/>
              <a:ahLst/>
              <a:cxnLst>
                <a:cxn ang="0">
                  <a:pos x="1129" y="22"/>
                </a:cxn>
                <a:cxn ang="0">
                  <a:pos x="1129" y="0"/>
                </a:cxn>
                <a:cxn ang="0">
                  <a:pos x="1108" y="0"/>
                </a:cxn>
                <a:cxn ang="0">
                  <a:pos x="1087" y="22"/>
                </a:cxn>
                <a:cxn ang="0">
                  <a:pos x="981" y="149"/>
                </a:cxn>
                <a:cxn ang="0">
                  <a:pos x="960" y="117"/>
                </a:cxn>
                <a:cxn ang="0">
                  <a:pos x="907" y="64"/>
                </a:cxn>
                <a:cxn ang="0">
                  <a:pos x="823" y="22"/>
                </a:cxn>
                <a:cxn ang="0">
                  <a:pos x="707" y="0"/>
                </a:cxn>
                <a:cxn ang="0">
                  <a:pos x="528" y="32"/>
                </a:cxn>
                <a:cxn ang="0">
                  <a:pos x="369" y="107"/>
                </a:cxn>
                <a:cxn ang="0">
                  <a:pos x="222" y="224"/>
                </a:cxn>
                <a:cxn ang="0">
                  <a:pos x="106" y="373"/>
                </a:cxn>
                <a:cxn ang="0">
                  <a:pos x="21" y="554"/>
                </a:cxn>
                <a:cxn ang="0">
                  <a:pos x="0" y="735"/>
                </a:cxn>
                <a:cxn ang="0">
                  <a:pos x="21" y="884"/>
                </a:cxn>
                <a:cxn ang="0">
                  <a:pos x="74" y="1001"/>
                </a:cxn>
                <a:cxn ang="0">
                  <a:pos x="169" y="1097"/>
                </a:cxn>
                <a:cxn ang="0">
                  <a:pos x="285" y="1150"/>
                </a:cxn>
                <a:cxn ang="0">
                  <a:pos x="433" y="1171"/>
                </a:cxn>
                <a:cxn ang="0">
                  <a:pos x="559" y="1150"/>
                </a:cxn>
                <a:cxn ang="0">
                  <a:pos x="675" y="1107"/>
                </a:cxn>
                <a:cxn ang="0">
                  <a:pos x="770" y="1033"/>
                </a:cxn>
                <a:cxn ang="0">
                  <a:pos x="865" y="937"/>
                </a:cxn>
                <a:cxn ang="0">
                  <a:pos x="918" y="841"/>
                </a:cxn>
                <a:cxn ang="0">
                  <a:pos x="939" y="777"/>
                </a:cxn>
                <a:cxn ang="0">
                  <a:pos x="950" y="756"/>
                </a:cxn>
                <a:cxn ang="0">
                  <a:pos x="950" y="745"/>
                </a:cxn>
                <a:cxn ang="0">
                  <a:pos x="939" y="735"/>
                </a:cxn>
                <a:cxn ang="0">
                  <a:pos x="918" y="735"/>
                </a:cxn>
                <a:cxn ang="0">
                  <a:pos x="918" y="745"/>
                </a:cxn>
                <a:cxn ang="0">
                  <a:pos x="907" y="756"/>
                </a:cxn>
                <a:cxn ang="0">
                  <a:pos x="886" y="820"/>
                </a:cxn>
                <a:cxn ang="0">
                  <a:pos x="834" y="905"/>
                </a:cxn>
                <a:cxn ang="0">
                  <a:pos x="749" y="1012"/>
                </a:cxn>
                <a:cxn ang="0">
                  <a:pos x="644" y="1075"/>
                </a:cxn>
                <a:cxn ang="0">
                  <a:pos x="538" y="1118"/>
                </a:cxn>
                <a:cxn ang="0">
                  <a:pos x="454" y="1129"/>
                </a:cxn>
                <a:cxn ang="0">
                  <a:pos x="369" y="1118"/>
                </a:cxn>
                <a:cxn ang="0">
                  <a:pos x="285" y="1075"/>
                </a:cxn>
                <a:cxn ang="0">
                  <a:pos x="211" y="1012"/>
                </a:cxn>
                <a:cxn ang="0">
                  <a:pos x="159" y="916"/>
                </a:cxn>
                <a:cxn ang="0">
                  <a:pos x="137" y="788"/>
                </a:cxn>
                <a:cxn ang="0">
                  <a:pos x="148" y="692"/>
                </a:cxn>
                <a:cxn ang="0">
                  <a:pos x="180" y="554"/>
                </a:cxn>
                <a:cxn ang="0">
                  <a:pos x="232" y="394"/>
                </a:cxn>
                <a:cxn ang="0">
                  <a:pos x="338" y="245"/>
                </a:cxn>
                <a:cxn ang="0">
                  <a:pos x="443" y="149"/>
                </a:cxn>
                <a:cxn ang="0">
                  <a:pos x="580" y="75"/>
                </a:cxn>
                <a:cxn ang="0">
                  <a:pos x="728" y="53"/>
                </a:cxn>
                <a:cxn ang="0">
                  <a:pos x="834" y="75"/>
                </a:cxn>
                <a:cxn ang="0">
                  <a:pos x="918" y="139"/>
                </a:cxn>
                <a:cxn ang="0">
                  <a:pos x="960" y="234"/>
                </a:cxn>
                <a:cxn ang="0">
                  <a:pos x="981" y="362"/>
                </a:cxn>
                <a:cxn ang="0">
                  <a:pos x="981" y="458"/>
                </a:cxn>
                <a:cxn ang="0">
                  <a:pos x="1023" y="458"/>
                </a:cxn>
                <a:cxn ang="0">
                  <a:pos x="1023" y="447"/>
                </a:cxn>
                <a:cxn ang="0">
                  <a:pos x="1034" y="426"/>
                </a:cxn>
                <a:cxn ang="0">
                  <a:pos x="1129" y="22"/>
                </a:cxn>
              </a:cxnLst>
              <a:rect l="0" t="0" r="r" b="b"/>
              <a:pathLst>
                <a:path w="1129" h="1171">
                  <a:moveTo>
                    <a:pt x="1129" y="22"/>
                  </a:moveTo>
                  <a:lnTo>
                    <a:pt x="1129" y="0"/>
                  </a:lnTo>
                  <a:lnTo>
                    <a:pt x="1108" y="0"/>
                  </a:lnTo>
                  <a:lnTo>
                    <a:pt x="1087" y="22"/>
                  </a:lnTo>
                  <a:lnTo>
                    <a:pt x="981" y="149"/>
                  </a:lnTo>
                  <a:lnTo>
                    <a:pt x="960" y="117"/>
                  </a:lnTo>
                  <a:lnTo>
                    <a:pt x="907" y="64"/>
                  </a:lnTo>
                  <a:lnTo>
                    <a:pt x="823" y="22"/>
                  </a:lnTo>
                  <a:lnTo>
                    <a:pt x="707" y="0"/>
                  </a:lnTo>
                  <a:lnTo>
                    <a:pt x="528" y="32"/>
                  </a:lnTo>
                  <a:lnTo>
                    <a:pt x="369" y="107"/>
                  </a:lnTo>
                  <a:lnTo>
                    <a:pt x="222" y="224"/>
                  </a:lnTo>
                  <a:lnTo>
                    <a:pt x="106" y="373"/>
                  </a:lnTo>
                  <a:lnTo>
                    <a:pt x="21" y="554"/>
                  </a:lnTo>
                  <a:lnTo>
                    <a:pt x="0" y="735"/>
                  </a:lnTo>
                  <a:lnTo>
                    <a:pt x="21" y="884"/>
                  </a:lnTo>
                  <a:lnTo>
                    <a:pt x="74" y="1001"/>
                  </a:lnTo>
                  <a:lnTo>
                    <a:pt x="169" y="1097"/>
                  </a:lnTo>
                  <a:lnTo>
                    <a:pt x="285" y="1150"/>
                  </a:lnTo>
                  <a:lnTo>
                    <a:pt x="433" y="1171"/>
                  </a:lnTo>
                  <a:lnTo>
                    <a:pt x="559" y="1150"/>
                  </a:lnTo>
                  <a:lnTo>
                    <a:pt x="675" y="1107"/>
                  </a:lnTo>
                  <a:lnTo>
                    <a:pt x="770" y="1033"/>
                  </a:lnTo>
                  <a:lnTo>
                    <a:pt x="865" y="937"/>
                  </a:lnTo>
                  <a:lnTo>
                    <a:pt x="918" y="841"/>
                  </a:lnTo>
                  <a:lnTo>
                    <a:pt x="939" y="777"/>
                  </a:lnTo>
                  <a:lnTo>
                    <a:pt x="950" y="756"/>
                  </a:lnTo>
                  <a:lnTo>
                    <a:pt x="950" y="745"/>
                  </a:lnTo>
                  <a:lnTo>
                    <a:pt x="939" y="735"/>
                  </a:lnTo>
                  <a:lnTo>
                    <a:pt x="918" y="735"/>
                  </a:lnTo>
                  <a:lnTo>
                    <a:pt x="918" y="745"/>
                  </a:lnTo>
                  <a:lnTo>
                    <a:pt x="907" y="756"/>
                  </a:lnTo>
                  <a:lnTo>
                    <a:pt x="886" y="820"/>
                  </a:lnTo>
                  <a:lnTo>
                    <a:pt x="834" y="905"/>
                  </a:lnTo>
                  <a:lnTo>
                    <a:pt x="749" y="1012"/>
                  </a:lnTo>
                  <a:lnTo>
                    <a:pt x="644" y="1075"/>
                  </a:lnTo>
                  <a:lnTo>
                    <a:pt x="538" y="1118"/>
                  </a:lnTo>
                  <a:lnTo>
                    <a:pt x="454" y="1129"/>
                  </a:lnTo>
                  <a:lnTo>
                    <a:pt x="369" y="1118"/>
                  </a:lnTo>
                  <a:lnTo>
                    <a:pt x="285" y="1075"/>
                  </a:lnTo>
                  <a:lnTo>
                    <a:pt x="211" y="1012"/>
                  </a:lnTo>
                  <a:lnTo>
                    <a:pt x="159" y="916"/>
                  </a:lnTo>
                  <a:lnTo>
                    <a:pt x="137" y="788"/>
                  </a:lnTo>
                  <a:lnTo>
                    <a:pt x="148" y="692"/>
                  </a:lnTo>
                  <a:lnTo>
                    <a:pt x="180" y="554"/>
                  </a:lnTo>
                  <a:lnTo>
                    <a:pt x="232" y="394"/>
                  </a:lnTo>
                  <a:lnTo>
                    <a:pt x="338" y="245"/>
                  </a:lnTo>
                  <a:lnTo>
                    <a:pt x="443" y="149"/>
                  </a:lnTo>
                  <a:lnTo>
                    <a:pt x="580" y="75"/>
                  </a:lnTo>
                  <a:lnTo>
                    <a:pt x="728" y="53"/>
                  </a:lnTo>
                  <a:lnTo>
                    <a:pt x="834" y="75"/>
                  </a:lnTo>
                  <a:lnTo>
                    <a:pt x="918" y="139"/>
                  </a:lnTo>
                  <a:lnTo>
                    <a:pt x="960" y="234"/>
                  </a:lnTo>
                  <a:lnTo>
                    <a:pt x="981" y="362"/>
                  </a:lnTo>
                  <a:lnTo>
                    <a:pt x="981" y="458"/>
                  </a:lnTo>
                  <a:lnTo>
                    <a:pt x="1023" y="458"/>
                  </a:lnTo>
                  <a:lnTo>
                    <a:pt x="1023" y="447"/>
                  </a:lnTo>
                  <a:lnTo>
                    <a:pt x="1034" y="426"/>
                  </a:lnTo>
                  <a:lnTo>
                    <a:pt x="1129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6" name="Freeform 86"/>
            <p:cNvSpPr>
              <a:spLocks/>
            </p:cNvSpPr>
            <p:nvPr/>
          </p:nvSpPr>
          <p:spPr bwMode="auto">
            <a:xfrm>
              <a:off x="26612" y="12668"/>
              <a:ext cx="369" cy="1618"/>
            </a:xfrm>
            <a:custGeom>
              <a:avLst/>
              <a:gdLst/>
              <a:ahLst/>
              <a:cxnLst>
                <a:cxn ang="0">
                  <a:pos x="369" y="1597"/>
                </a:cxn>
                <a:cxn ang="0">
                  <a:pos x="369" y="1586"/>
                </a:cxn>
                <a:cxn ang="0">
                  <a:pos x="359" y="1586"/>
                </a:cxn>
                <a:cxn ang="0">
                  <a:pos x="348" y="1565"/>
                </a:cxn>
                <a:cxn ang="0">
                  <a:pos x="243" y="1437"/>
                </a:cxn>
                <a:cxn ang="0">
                  <a:pos x="169" y="1277"/>
                </a:cxn>
                <a:cxn ang="0">
                  <a:pos x="127" y="1128"/>
                </a:cxn>
                <a:cxn ang="0">
                  <a:pos x="95" y="968"/>
                </a:cxn>
                <a:cxn ang="0">
                  <a:pos x="95" y="809"/>
                </a:cxn>
                <a:cxn ang="0">
                  <a:pos x="106" y="596"/>
                </a:cxn>
                <a:cxn ang="0">
                  <a:pos x="148" y="394"/>
                </a:cxn>
                <a:cxn ang="0">
                  <a:pos x="232" y="213"/>
                </a:cxn>
                <a:cxn ang="0">
                  <a:pos x="348" y="42"/>
                </a:cxn>
                <a:cxn ang="0">
                  <a:pos x="359" y="32"/>
                </a:cxn>
                <a:cxn ang="0">
                  <a:pos x="369" y="32"/>
                </a:cxn>
                <a:cxn ang="0">
                  <a:pos x="369" y="10"/>
                </a:cxn>
                <a:cxn ang="0">
                  <a:pos x="359" y="10"/>
                </a:cxn>
                <a:cxn ang="0">
                  <a:pos x="359" y="0"/>
                </a:cxn>
                <a:cxn ang="0">
                  <a:pos x="338" y="10"/>
                </a:cxn>
                <a:cxn ang="0">
                  <a:pos x="285" y="53"/>
                </a:cxn>
                <a:cxn ang="0">
                  <a:pos x="222" y="117"/>
                </a:cxn>
                <a:cxn ang="0">
                  <a:pos x="158" y="202"/>
                </a:cxn>
                <a:cxn ang="0">
                  <a:pos x="106" y="319"/>
                </a:cxn>
                <a:cxn ang="0">
                  <a:pos x="42" y="489"/>
                </a:cxn>
                <a:cxn ang="0">
                  <a:pos x="11" y="660"/>
                </a:cxn>
                <a:cxn ang="0">
                  <a:pos x="0" y="809"/>
                </a:cxn>
                <a:cxn ang="0">
                  <a:pos x="11" y="958"/>
                </a:cxn>
                <a:cxn ang="0">
                  <a:pos x="42" y="1128"/>
                </a:cxn>
                <a:cxn ang="0">
                  <a:pos x="106" y="1309"/>
                </a:cxn>
                <a:cxn ang="0">
                  <a:pos x="169" y="1416"/>
                </a:cxn>
                <a:cxn ang="0">
                  <a:pos x="232" y="1501"/>
                </a:cxn>
                <a:cxn ang="0">
                  <a:pos x="285" y="1565"/>
                </a:cxn>
                <a:cxn ang="0">
                  <a:pos x="327" y="1607"/>
                </a:cxn>
                <a:cxn ang="0">
                  <a:pos x="359" y="1618"/>
                </a:cxn>
                <a:cxn ang="0">
                  <a:pos x="369" y="1618"/>
                </a:cxn>
                <a:cxn ang="0">
                  <a:pos x="369" y="1597"/>
                </a:cxn>
              </a:cxnLst>
              <a:rect l="0" t="0" r="r" b="b"/>
              <a:pathLst>
                <a:path w="369" h="1618">
                  <a:moveTo>
                    <a:pt x="369" y="1597"/>
                  </a:moveTo>
                  <a:lnTo>
                    <a:pt x="369" y="1586"/>
                  </a:lnTo>
                  <a:lnTo>
                    <a:pt x="359" y="1586"/>
                  </a:lnTo>
                  <a:lnTo>
                    <a:pt x="348" y="1565"/>
                  </a:lnTo>
                  <a:lnTo>
                    <a:pt x="243" y="1437"/>
                  </a:lnTo>
                  <a:lnTo>
                    <a:pt x="169" y="1277"/>
                  </a:lnTo>
                  <a:lnTo>
                    <a:pt x="127" y="1128"/>
                  </a:lnTo>
                  <a:lnTo>
                    <a:pt x="95" y="968"/>
                  </a:lnTo>
                  <a:lnTo>
                    <a:pt x="95" y="809"/>
                  </a:lnTo>
                  <a:lnTo>
                    <a:pt x="106" y="596"/>
                  </a:lnTo>
                  <a:lnTo>
                    <a:pt x="148" y="394"/>
                  </a:lnTo>
                  <a:lnTo>
                    <a:pt x="232" y="213"/>
                  </a:lnTo>
                  <a:lnTo>
                    <a:pt x="348" y="42"/>
                  </a:lnTo>
                  <a:lnTo>
                    <a:pt x="359" y="32"/>
                  </a:lnTo>
                  <a:lnTo>
                    <a:pt x="369" y="32"/>
                  </a:lnTo>
                  <a:lnTo>
                    <a:pt x="369" y="10"/>
                  </a:lnTo>
                  <a:lnTo>
                    <a:pt x="359" y="10"/>
                  </a:lnTo>
                  <a:lnTo>
                    <a:pt x="359" y="0"/>
                  </a:lnTo>
                  <a:lnTo>
                    <a:pt x="338" y="10"/>
                  </a:lnTo>
                  <a:lnTo>
                    <a:pt x="285" y="53"/>
                  </a:lnTo>
                  <a:lnTo>
                    <a:pt x="222" y="117"/>
                  </a:lnTo>
                  <a:lnTo>
                    <a:pt x="158" y="202"/>
                  </a:lnTo>
                  <a:lnTo>
                    <a:pt x="106" y="319"/>
                  </a:lnTo>
                  <a:lnTo>
                    <a:pt x="42" y="489"/>
                  </a:lnTo>
                  <a:lnTo>
                    <a:pt x="11" y="660"/>
                  </a:lnTo>
                  <a:lnTo>
                    <a:pt x="0" y="809"/>
                  </a:lnTo>
                  <a:lnTo>
                    <a:pt x="11" y="958"/>
                  </a:lnTo>
                  <a:lnTo>
                    <a:pt x="42" y="1128"/>
                  </a:lnTo>
                  <a:lnTo>
                    <a:pt x="106" y="1309"/>
                  </a:lnTo>
                  <a:lnTo>
                    <a:pt x="169" y="1416"/>
                  </a:lnTo>
                  <a:lnTo>
                    <a:pt x="232" y="1501"/>
                  </a:lnTo>
                  <a:lnTo>
                    <a:pt x="285" y="1565"/>
                  </a:lnTo>
                  <a:lnTo>
                    <a:pt x="327" y="1607"/>
                  </a:lnTo>
                  <a:lnTo>
                    <a:pt x="359" y="1618"/>
                  </a:lnTo>
                  <a:lnTo>
                    <a:pt x="369" y="1618"/>
                  </a:lnTo>
                  <a:lnTo>
                    <a:pt x="369" y="15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7" name="Freeform 87"/>
            <p:cNvSpPr>
              <a:spLocks/>
            </p:cNvSpPr>
            <p:nvPr/>
          </p:nvSpPr>
          <p:spPr bwMode="auto">
            <a:xfrm>
              <a:off x="27118" y="13168"/>
              <a:ext cx="802" cy="735"/>
            </a:xfrm>
            <a:custGeom>
              <a:avLst/>
              <a:gdLst/>
              <a:ahLst/>
              <a:cxnLst>
                <a:cxn ang="0">
                  <a:pos x="507" y="181"/>
                </a:cxn>
                <a:cxn ang="0">
                  <a:pos x="581" y="64"/>
                </a:cxn>
                <a:cxn ang="0">
                  <a:pos x="665" y="32"/>
                </a:cxn>
                <a:cxn ang="0">
                  <a:pos x="707" y="43"/>
                </a:cxn>
                <a:cxn ang="0">
                  <a:pos x="697" y="64"/>
                </a:cxn>
                <a:cxn ang="0">
                  <a:pos x="654" y="117"/>
                </a:cxn>
                <a:cxn ang="0">
                  <a:pos x="665" y="181"/>
                </a:cxn>
                <a:cxn ang="0">
                  <a:pos x="718" y="202"/>
                </a:cxn>
                <a:cxn ang="0">
                  <a:pos x="760" y="192"/>
                </a:cxn>
                <a:cxn ang="0">
                  <a:pos x="802" y="106"/>
                </a:cxn>
                <a:cxn ang="0">
                  <a:pos x="781" y="53"/>
                </a:cxn>
                <a:cxn ang="0">
                  <a:pos x="728" y="11"/>
                </a:cxn>
                <a:cxn ang="0">
                  <a:pos x="675" y="0"/>
                </a:cxn>
                <a:cxn ang="0">
                  <a:pos x="570" y="21"/>
                </a:cxn>
                <a:cxn ang="0">
                  <a:pos x="486" y="128"/>
                </a:cxn>
                <a:cxn ang="0">
                  <a:pos x="401" y="21"/>
                </a:cxn>
                <a:cxn ang="0">
                  <a:pos x="306" y="0"/>
                </a:cxn>
                <a:cxn ang="0">
                  <a:pos x="148" y="75"/>
                </a:cxn>
                <a:cxn ang="0">
                  <a:pos x="64" y="202"/>
                </a:cxn>
                <a:cxn ang="0">
                  <a:pos x="53" y="256"/>
                </a:cxn>
                <a:cxn ang="0">
                  <a:pos x="85" y="266"/>
                </a:cxn>
                <a:cxn ang="0">
                  <a:pos x="201" y="75"/>
                </a:cxn>
                <a:cxn ang="0">
                  <a:pos x="306" y="32"/>
                </a:cxn>
                <a:cxn ang="0">
                  <a:pos x="359" y="53"/>
                </a:cxn>
                <a:cxn ang="0">
                  <a:pos x="391" y="106"/>
                </a:cxn>
                <a:cxn ang="0">
                  <a:pos x="370" y="266"/>
                </a:cxn>
                <a:cxn ang="0">
                  <a:pos x="306" y="532"/>
                </a:cxn>
                <a:cxn ang="0">
                  <a:pos x="264" y="628"/>
                </a:cxn>
                <a:cxn ang="0">
                  <a:pos x="201" y="692"/>
                </a:cxn>
                <a:cxn ang="0">
                  <a:pos x="74" y="671"/>
                </a:cxn>
                <a:cxn ang="0">
                  <a:pos x="127" y="649"/>
                </a:cxn>
                <a:cxn ang="0">
                  <a:pos x="148" y="564"/>
                </a:cxn>
                <a:cxn ang="0">
                  <a:pos x="106" y="532"/>
                </a:cxn>
                <a:cxn ang="0">
                  <a:pos x="32" y="554"/>
                </a:cxn>
                <a:cxn ang="0">
                  <a:pos x="0" y="628"/>
                </a:cxn>
                <a:cxn ang="0">
                  <a:pos x="22" y="681"/>
                </a:cxn>
                <a:cxn ang="0">
                  <a:pos x="117" y="724"/>
                </a:cxn>
                <a:cxn ang="0">
                  <a:pos x="201" y="724"/>
                </a:cxn>
                <a:cxn ang="0">
                  <a:pos x="306" y="639"/>
                </a:cxn>
                <a:cxn ang="0">
                  <a:pos x="327" y="607"/>
                </a:cxn>
                <a:cxn ang="0">
                  <a:pos x="359" y="671"/>
                </a:cxn>
                <a:cxn ang="0">
                  <a:pos x="412" y="713"/>
                </a:cxn>
                <a:cxn ang="0">
                  <a:pos x="581" y="713"/>
                </a:cxn>
                <a:cxn ang="0">
                  <a:pos x="707" y="586"/>
                </a:cxn>
                <a:cxn ang="0">
                  <a:pos x="749" y="479"/>
                </a:cxn>
                <a:cxn ang="0">
                  <a:pos x="718" y="468"/>
                </a:cxn>
                <a:cxn ang="0">
                  <a:pos x="707" y="479"/>
                </a:cxn>
                <a:cxn ang="0">
                  <a:pos x="602" y="649"/>
                </a:cxn>
                <a:cxn ang="0">
                  <a:pos x="465" y="692"/>
                </a:cxn>
                <a:cxn ang="0">
                  <a:pos x="412" y="617"/>
                </a:cxn>
                <a:cxn ang="0">
                  <a:pos x="422" y="532"/>
                </a:cxn>
                <a:cxn ang="0">
                  <a:pos x="433" y="447"/>
                </a:cxn>
              </a:cxnLst>
              <a:rect l="0" t="0" r="r" b="b"/>
              <a:pathLst>
                <a:path w="802" h="735">
                  <a:moveTo>
                    <a:pt x="496" y="224"/>
                  </a:moveTo>
                  <a:lnTo>
                    <a:pt x="507" y="181"/>
                  </a:lnTo>
                  <a:lnTo>
                    <a:pt x="538" y="117"/>
                  </a:lnTo>
                  <a:lnTo>
                    <a:pt x="581" y="64"/>
                  </a:lnTo>
                  <a:lnTo>
                    <a:pt x="654" y="32"/>
                  </a:lnTo>
                  <a:lnTo>
                    <a:pt x="665" y="32"/>
                  </a:lnTo>
                  <a:lnTo>
                    <a:pt x="686" y="43"/>
                  </a:lnTo>
                  <a:lnTo>
                    <a:pt x="707" y="43"/>
                  </a:lnTo>
                  <a:lnTo>
                    <a:pt x="728" y="53"/>
                  </a:lnTo>
                  <a:lnTo>
                    <a:pt x="697" y="64"/>
                  </a:lnTo>
                  <a:lnTo>
                    <a:pt x="675" y="85"/>
                  </a:lnTo>
                  <a:lnTo>
                    <a:pt x="654" y="117"/>
                  </a:lnTo>
                  <a:lnTo>
                    <a:pt x="654" y="170"/>
                  </a:lnTo>
                  <a:lnTo>
                    <a:pt x="665" y="181"/>
                  </a:lnTo>
                  <a:lnTo>
                    <a:pt x="686" y="192"/>
                  </a:lnTo>
                  <a:lnTo>
                    <a:pt x="718" y="202"/>
                  </a:lnTo>
                  <a:lnTo>
                    <a:pt x="739" y="202"/>
                  </a:lnTo>
                  <a:lnTo>
                    <a:pt x="760" y="192"/>
                  </a:lnTo>
                  <a:lnTo>
                    <a:pt x="781" y="170"/>
                  </a:lnTo>
                  <a:lnTo>
                    <a:pt x="802" y="106"/>
                  </a:lnTo>
                  <a:lnTo>
                    <a:pt x="792" y="75"/>
                  </a:lnTo>
                  <a:lnTo>
                    <a:pt x="781" y="53"/>
                  </a:lnTo>
                  <a:lnTo>
                    <a:pt x="760" y="32"/>
                  </a:lnTo>
                  <a:lnTo>
                    <a:pt x="728" y="11"/>
                  </a:lnTo>
                  <a:lnTo>
                    <a:pt x="707" y="11"/>
                  </a:lnTo>
                  <a:lnTo>
                    <a:pt x="675" y="0"/>
                  </a:lnTo>
                  <a:lnTo>
                    <a:pt x="654" y="0"/>
                  </a:lnTo>
                  <a:lnTo>
                    <a:pt x="570" y="21"/>
                  </a:lnTo>
                  <a:lnTo>
                    <a:pt x="517" y="75"/>
                  </a:lnTo>
                  <a:lnTo>
                    <a:pt x="486" y="128"/>
                  </a:lnTo>
                  <a:lnTo>
                    <a:pt x="443" y="64"/>
                  </a:lnTo>
                  <a:lnTo>
                    <a:pt x="401" y="21"/>
                  </a:lnTo>
                  <a:lnTo>
                    <a:pt x="349" y="0"/>
                  </a:lnTo>
                  <a:lnTo>
                    <a:pt x="306" y="0"/>
                  </a:lnTo>
                  <a:lnTo>
                    <a:pt x="222" y="21"/>
                  </a:lnTo>
                  <a:lnTo>
                    <a:pt x="148" y="75"/>
                  </a:lnTo>
                  <a:lnTo>
                    <a:pt x="95" y="149"/>
                  </a:lnTo>
                  <a:lnTo>
                    <a:pt x="64" y="202"/>
                  </a:lnTo>
                  <a:lnTo>
                    <a:pt x="53" y="245"/>
                  </a:lnTo>
                  <a:lnTo>
                    <a:pt x="53" y="256"/>
                  </a:lnTo>
                  <a:lnTo>
                    <a:pt x="64" y="266"/>
                  </a:lnTo>
                  <a:lnTo>
                    <a:pt x="85" y="266"/>
                  </a:lnTo>
                  <a:lnTo>
                    <a:pt x="148" y="138"/>
                  </a:lnTo>
                  <a:lnTo>
                    <a:pt x="201" y="75"/>
                  </a:lnTo>
                  <a:lnTo>
                    <a:pt x="264" y="43"/>
                  </a:lnTo>
                  <a:lnTo>
                    <a:pt x="306" y="32"/>
                  </a:lnTo>
                  <a:lnTo>
                    <a:pt x="317" y="32"/>
                  </a:lnTo>
                  <a:lnTo>
                    <a:pt x="359" y="53"/>
                  </a:lnTo>
                  <a:lnTo>
                    <a:pt x="370" y="64"/>
                  </a:lnTo>
                  <a:lnTo>
                    <a:pt x="391" y="106"/>
                  </a:lnTo>
                  <a:lnTo>
                    <a:pt x="391" y="192"/>
                  </a:lnTo>
                  <a:lnTo>
                    <a:pt x="370" y="266"/>
                  </a:lnTo>
                  <a:lnTo>
                    <a:pt x="349" y="383"/>
                  </a:lnTo>
                  <a:lnTo>
                    <a:pt x="306" y="532"/>
                  </a:lnTo>
                  <a:lnTo>
                    <a:pt x="285" y="586"/>
                  </a:lnTo>
                  <a:lnTo>
                    <a:pt x="264" y="628"/>
                  </a:lnTo>
                  <a:lnTo>
                    <a:pt x="233" y="671"/>
                  </a:lnTo>
                  <a:lnTo>
                    <a:pt x="201" y="692"/>
                  </a:lnTo>
                  <a:lnTo>
                    <a:pt x="106" y="692"/>
                  </a:lnTo>
                  <a:lnTo>
                    <a:pt x="74" y="671"/>
                  </a:lnTo>
                  <a:lnTo>
                    <a:pt x="106" y="660"/>
                  </a:lnTo>
                  <a:lnTo>
                    <a:pt x="127" y="649"/>
                  </a:lnTo>
                  <a:lnTo>
                    <a:pt x="148" y="617"/>
                  </a:lnTo>
                  <a:lnTo>
                    <a:pt x="148" y="564"/>
                  </a:lnTo>
                  <a:lnTo>
                    <a:pt x="127" y="543"/>
                  </a:lnTo>
                  <a:lnTo>
                    <a:pt x="106" y="532"/>
                  </a:lnTo>
                  <a:lnTo>
                    <a:pt x="95" y="532"/>
                  </a:lnTo>
                  <a:lnTo>
                    <a:pt x="32" y="554"/>
                  </a:lnTo>
                  <a:lnTo>
                    <a:pt x="11" y="586"/>
                  </a:lnTo>
                  <a:lnTo>
                    <a:pt x="0" y="628"/>
                  </a:lnTo>
                  <a:lnTo>
                    <a:pt x="11" y="660"/>
                  </a:lnTo>
                  <a:lnTo>
                    <a:pt x="22" y="681"/>
                  </a:lnTo>
                  <a:lnTo>
                    <a:pt x="85" y="724"/>
                  </a:lnTo>
                  <a:lnTo>
                    <a:pt x="117" y="724"/>
                  </a:lnTo>
                  <a:lnTo>
                    <a:pt x="159" y="735"/>
                  </a:lnTo>
                  <a:lnTo>
                    <a:pt x="201" y="724"/>
                  </a:lnTo>
                  <a:lnTo>
                    <a:pt x="233" y="713"/>
                  </a:lnTo>
                  <a:lnTo>
                    <a:pt x="306" y="639"/>
                  </a:lnTo>
                  <a:lnTo>
                    <a:pt x="317" y="617"/>
                  </a:lnTo>
                  <a:lnTo>
                    <a:pt x="327" y="607"/>
                  </a:lnTo>
                  <a:lnTo>
                    <a:pt x="338" y="639"/>
                  </a:lnTo>
                  <a:lnTo>
                    <a:pt x="359" y="671"/>
                  </a:lnTo>
                  <a:lnTo>
                    <a:pt x="380" y="692"/>
                  </a:lnTo>
                  <a:lnTo>
                    <a:pt x="412" y="713"/>
                  </a:lnTo>
                  <a:lnTo>
                    <a:pt x="496" y="735"/>
                  </a:lnTo>
                  <a:lnTo>
                    <a:pt x="581" y="713"/>
                  </a:lnTo>
                  <a:lnTo>
                    <a:pt x="654" y="660"/>
                  </a:lnTo>
                  <a:lnTo>
                    <a:pt x="707" y="586"/>
                  </a:lnTo>
                  <a:lnTo>
                    <a:pt x="739" y="522"/>
                  </a:lnTo>
                  <a:lnTo>
                    <a:pt x="749" y="479"/>
                  </a:lnTo>
                  <a:lnTo>
                    <a:pt x="749" y="468"/>
                  </a:lnTo>
                  <a:lnTo>
                    <a:pt x="718" y="468"/>
                  </a:lnTo>
                  <a:lnTo>
                    <a:pt x="718" y="479"/>
                  </a:lnTo>
                  <a:lnTo>
                    <a:pt x="707" y="479"/>
                  </a:lnTo>
                  <a:lnTo>
                    <a:pt x="665" y="586"/>
                  </a:lnTo>
                  <a:lnTo>
                    <a:pt x="602" y="649"/>
                  </a:lnTo>
                  <a:lnTo>
                    <a:pt x="549" y="692"/>
                  </a:lnTo>
                  <a:lnTo>
                    <a:pt x="465" y="692"/>
                  </a:lnTo>
                  <a:lnTo>
                    <a:pt x="443" y="681"/>
                  </a:lnTo>
                  <a:lnTo>
                    <a:pt x="412" y="617"/>
                  </a:lnTo>
                  <a:lnTo>
                    <a:pt x="412" y="564"/>
                  </a:lnTo>
                  <a:lnTo>
                    <a:pt x="422" y="532"/>
                  </a:lnTo>
                  <a:lnTo>
                    <a:pt x="422" y="490"/>
                  </a:lnTo>
                  <a:lnTo>
                    <a:pt x="433" y="447"/>
                  </a:lnTo>
                  <a:lnTo>
                    <a:pt x="496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8" name="Freeform 88"/>
            <p:cNvSpPr>
              <a:spLocks/>
            </p:cNvSpPr>
            <p:nvPr/>
          </p:nvSpPr>
          <p:spPr bwMode="auto">
            <a:xfrm>
              <a:off x="28089" y="12668"/>
              <a:ext cx="369" cy="1618"/>
            </a:xfrm>
            <a:custGeom>
              <a:avLst/>
              <a:gdLst/>
              <a:ahLst/>
              <a:cxnLst>
                <a:cxn ang="0">
                  <a:pos x="369" y="809"/>
                </a:cxn>
                <a:cxn ang="0">
                  <a:pos x="358" y="660"/>
                </a:cxn>
                <a:cxn ang="0">
                  <a:pos x="327" y="489"/>
                </a:cxn>
                <a:cxn ang="0">
                  <a:pos x="263" y="308"/>
                </a:cxn>
                <a:cxn ang="0">
                  <a:pos x="200" y="202"/>
                </a:cxn>
                <a:cxn ang="0">
                  <a:pos x="137" y="117"/>
                </a:cxn>
                <a:cxn ang="0">
                  <a:pos x="84" y="53"/>
                </a:cxn>
                <a:cxn ang="0">
                  <a:pos x="31" y="21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2"/>
                </a:cxn>
                <a:cxn ang="0">
                  <a:pos x="10" y="42"/>
                </a:cxn>
                <a:cxn ang="0">
                  <a:pos x="31" y="53"/>
                </a:cxn>
                <a:cxn ang="0">
                  <a:pos x="137" y="191"/>
                </a:cxn>
                <a:cxn ang="0">
                  <a:pos x="211" y="362"/>
                </a:cxn>
                <a:cxn ang="0">
                  <a:pos x="253" y="575"/>
                </a:cxn>
                <a:cxn ang="0">
                  <a:pos x="274" y="809"/>
                </a:cxn>
                <a:cxn ang="0">
                  <a:pos x="263" y="1022"/>
                </a:cxn>
                <a:cxn ang="0">
                  <a:pos x="221" y="1213"/>
                </a:cxn>
                <a:cxn ang="0">
                  <a:pos x="137" y="1405"/>
                </a:cxn>
                <a:cxn ang="0">
                  <a:pos x="21" y="1575"/>
                </a:cxn>
                <a:cxn ang="0">
                  <a:pos x="0" y="1597"/>
                </a:cxn>
                <a:cxn ang="0">
                  <a:pos x="0" y="1618"/>
                </a:cxn>
                <a:cxn ang="0">
                  <a:pos x="10" y="1618"/>
                </a:cxn>
                <a:cxn ang="0">
                  <a:pos x="31" y="1607"/>
                </a:cxn>
                <a:cxn ang="0">
                  <a:pos x="84" y="1565"/>
                </a:cxn>
                <a:cxn ang="0">
                  <a:pos x="137" y="1501"/>
                </a:cxn>
                <a:cxn ang="0">
                  <a:pos x="200" y="1416"/>
                </a:cxn>
                <a:cxn ang="0">
                  <a:pos x="263" y="1298"/>
                </a:cxn>
                <a:cxn ang="0">
                  <a:pos x="327" y="1128"/>
                </a:cxn>
                <a:cxn ang="0">
                  <a:pos x="358" y="958"/>
                </a:cxn>
                <a:cxn ang="0">
                  <a:pos x="369" y="809"/>
                </a:cxn>
              </a:cxnLst>
              <a:rect l="0" t="0" r="r" b="b"/>
              <a:pathLst>
                <a:path w="369" h="1618">
                  <a:moveTo>
                    <a:pt x="369" y="809"/>
                  </a:moveTo>
                  <a:lnTo>
                    <a:pt x="358" y="660"/>
                  </a:lnTo>
                  <a:lnTo>
                    <a:pt x="327" y="489"/>
                  </a:lnTo>
                  <a:lnTo>
                    <a:pt x="263" y="308"/>
                  </a:lnTo>
                  <a:lnTo>
                    <a:pt x="200" y="202"/>
                  </a:lnTo>
                  <a:lnTo>
                    <a:pt x="137" y="117"/>
                  </a:lnTo>
                  <a:lnTo>
                    <a:pt x="84" y="53"/>
                  </a:lnTo>
                  <a:lnTo>
                    <a:pt x="31" y="21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31" y="53"/>
                  </a:lnTo>
                  <a:lnTo>
                    <a:pt x="137" y="191"/>
                  </a:lnTo>
                  <a:lnTo>
                    <a:pt x="211" y="362"/>
                  </a:lnTo>
                  <a:lnTo>
                    <a:pt x="253" y="575"/>
                  </a:lnTo>
                  <a:lnTo>
                    <a:pt x="274" y="809"/>
                  </a:lnTo>
                  <a:lnTo>
                    <a:pt x="263" y="1022"/>
                  </a:lnTo>
                  <a:lnTo>
                    <a:pt x="221" y="1213"/>
                  </a:lnTo>
                  <a:lnTo>
                    <a:pt x="137" y="1405"/>
                  </a:lnTo>
                  <a:lnTo>
                    <a:pt x="21" y="1575"/>
                  </a:lnTo>
                  <a:lnTo>
                    <a:pt x="0" y="1597"/>
                  </a:lnTo>
                  <a:lnTo>
                    <a:pt x="0" y="1618"/>
                  </a:lnTo>
                  <a:lnTo>
                    <a:pt x="10" y="1618"/>
                  </a:lnTo>
                  <a:lnTo>
                    <a:pt x="31" y="1607"/>
                  </a:lnTo>
                  <a:lnTo>
                    <a:pt x="84" y="1565"/>
                  </a:lnTo>
                  <a:lnTo>
                    <a:pt x="137" y="1501"/>
                  </a:lnTo>
                  <a:lnTo>
                    <a:pt x="200" y="1416"/>
                  </a:lnTo>
                  <a:lnTo>
                    <a:pt x="263" y="1298"/>
                  </a:lnTo>
                  <a:lnTo>
                    <a:pt x="327" y="1128"/>
                  </a:lnTo>
                  <a:lnTo>
                    <a:pt x="358" y="958"/>
                  </a:lnTo>
                  <a:lnTo>
                    <a:pt x="369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09" name="Freeform 89"/>
            <p:cNvSpPr>
              <a:spLocks/>
            </p:cNvSpPr>
            <p:nvPr/>
          </p:nvSpPr>
          <p:spPr bwMode="auto">
            <a:xfrm>
              <a:off x="28648" y="12668"/>
              <a:ext cx="221" cy="161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158" y="64"/>
                </a:cxn>
                <a:cxn ang="0">
                  <a:pos x="158" y="1554"/>
                </a:cxn>
                <a:cxn ang="0">
                  <a:pos x="0" y="1554"/>
                </a:cxn>
                <a:cxn ang="0">
                  <a:pos x="0" y="1618"/>
                </a:cxn>
                <a:cxn ang="0">
                  <a:pos x="221" y="1618"/>
                </a:cxn>
                <a:cxn ang="0">
                  <a:pos x="221" y="0"/>
                </a:cxn>
              </a:cxnLst>
              <a:rect l="0" t="0" r="r" b="b"/>
              <a:pathLst>
                <a:path w="221" h="1618">
                  <a:moveTo>
                    <a:pt x="221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158" y="64"/>
                  </a:lnTo>
                  <a:lnTo>
                    <a:pt x="158" y="1554"/>
                  </a:lnTo>
                  <a:lnTo>
                    <a:pt x="0" y="1554"/>
                  </a:lnTo>
                  <a:lnTo>
                    <a:pt x="0" y="1618"/>
                  </a:lnTo>
                  <a:lnTo>
                    <a:pt x="221" y="161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10" name="Freeform 90"/>
            <p:cNvSpPr>
              <a:spLocks noEditPoints="1"/>
            </p:cNvSpPr>
            <p:nvPr/>
          </p:nvSpPr>
          <p:spPr bwMode="auto">
            <a:xfrm>
              <a:off x="29639" y="12859"/>
              <a:ext cx="970" cy="1246"/>
            </a:xfrm>
            <a:custGeom>
              <a:avLst/>
              <a:gdLst/>
              <a:ahLst/>
              <a:cxnLst>
                <a:cxn ang="0">
                  <a:pos x="939" y="64"/>
                </a:cxn>
                <a:cxn ang="0">
                  <a:pos x="960" y="54"/>
                </a:cxn>
                <a:cxn ang="0">
                  <a:pos x="970" y="43"/>
                </a:cxn>
                <a:cxn ang="0">
                  <a:pos x="970" y="11"/>
                </a:cxn>
                <a:cxn ang="0">
                  <a:pos x="960" y="0"/>
                </a:cxn>
                <a:cxn ang="0">
                  <a:pos x="928" y="0"/>
                </a:cxn>
                <a:cxn ang="0">
                  <a:pos x="918" y="11"/>
                </a:cxn>
                <a:cxn ang="0">
                  <a:pos x="21" y="426"/>
                </a:cxn>
                <a:cxn ang="0">
                  <a:pos x="0" y="447"/>
                </a:cxn>
                <a:cxn ang="0">
                  <a:pos x="0" y="479"/>
                </a:cxn>
                <a:cxn ang="0">
                  <a:pos x="21" y="501"/>
                </a:cxn>
                <a:cxn ang="0">
                  <a:pos x="918" y="916"/>
                </a:cxn>
                <a:cxn ang="0">
                  <a:pos x="928" y="926"/>
                </a:cxn>
                <a:cxn ang="0">
                  <a:pos x="960" y="926"/>
                </a:cxn>
                <a:cxn ang="0">
                  <a:pos x="970" y="916"/>
                </a:cxn>
                <a:cxn ang="0">
                  <a:pos x="970" y="884"/>
                </a:cxn>
                <a:cxn ang="0">
                  <a:pos x="960" y="873"/>
                </a:cxn>
                <a:cxn ang="0">
                  <a:pos x="939" y="863"/>
                </a:cxn>
                <a:cxn ang="0">
                  <a:pos x="106" y="469"/>
                </a:cxn>
                <a:cxn ang="0">
                  <a:pos x="939" y="64"/>
                </a:cxn>
                <a:cxn ang="0">
                  <a:pos x="918" y="1246"/>
                </a:cxn>
                <a:cxn ang="0">
                  <a:pos x="949" y="1246"/>
                </a:cxn>
                <a:cxn ang="0">
                  <a:pos x="970" y="1225"/>
                </a:cxn>
                <a:cxn ang="0">
                  <a:pos x="970" y="1193"/>
                </a:cxn>
                <a:cxn ang="0">
                  <a:pos x="960" y="1182"/>
                </a:cxn>
                <a:cxn ang="0">
                  <a:pos x="11" y="1182"/>
                </a:cxn>
                <a:cxn ang="0">
                  <a:pos x="0" y="1193"/>
                </a:cxn>
                <a:cxn ang="0">
                  <a:pos x="0" y="1225"/>
                </a:cxn>
                <a:cxn ang="0">
                  <a:pos x="21" y="1246"/>
                </a:cxn>
                <a:cxn ang="0">
                  <a:pos x="53" y="1246"/>
                </a:cxn>
                <a:cxn ang="0">
                  <a:pos x="918" y="1246"/>
                </a:cxn>
              </a:cxnLst>
              <a:rect l="0" t="0" r="r" b="b"/>
              <a:pathLst>
                <a:path w="970" h="1246">
                  <a:moveTo>
                    <a:pt x="939" y="64"/>
                  </a:moveTo>
                  <a:lnTo>
                    <a:pt x="960" y="54"/>
                  </a:lnTo>
                  <a:lnTo>
                    <a:pt x="970" y="43"/>
                  </a:lnTo>
                  <a:lnTo>
                    <a:pt x="970" y="11"/>
                  </a:lnTo>
                  <a:lnTo>
                    <a:pt x="960" y="0"/>
                  </a:lnTo>
                  <a:lnTo>
                    <a:pt x="928" y="0"/>
                  </a:lnTo>
                  <a:lnTo>
                    <a:pt x="918" y="11"/>
                  </a:lnTo>
                  <a:lnTo>
                    <a:pt x="21" y="426"/>
                  </a:lnTo>
                  <a:lnTo>
                    <a:pt x="0" y="447"/>
                  </a:lnTo>
                  <a:lnTo>
                    <a:pt x="0" y="479"/>
                  </a:lnTo>
                  <a:lnTo>
                    <a:pt x="21" y="501"/>
                  </a:lnTo>
                  <a:lnTo>
                    <a:pt x="918" y="916"/>
                  </a:lnTo>
                  <a:lnTo>
                    <a:pt x="928" y="926"/>
                  </a:lnTo>
                  <a:lnTo>
                    <a:pt x="960" y="926"/>
                  </a:lnTo>
                  <a:lnTo>
                    <a:pt x="970" y="916"/>
                  </a:lnTo>
                  <a:lnTo>
                    <a:pt x="970" y="884"/>
                  </a:lnTo>
                  <a:lnTo>
                    <a:pt x="960" y="873"/>
                  </a:lnTo>
                  <a:lnTo>
                    <a:pt x="939" y="863"/>
                  </a:lnTo>
                  <a:lnTo>
                    <a:pt x="106" y="469"/>
                  </a:lnTo>
                  <a:lnTo>
                    <a:pt x="939" y="64"/>
                  </a:lnTo>
                  <a:close/>
                  <a:moveTo>
                    <a:pt x="918" y="1246"/>
                  </a:moveTo>
                  <a:lnTo>
                    <a:pt x="949" y="1246"/>
                  </a:lnTo>
                  <a:lnTo>
                    <a:pt x="970" y="1225"/>
                  </a:lnTo>
                  <a:lnTo>
                    <a:pt x="970" y="1193"/>
                  </a:lnTo>
                  <a:lnTo>
                    <a:pt x="960" y="1182"/>
                  </a:lnTo>
                  <a:lnTo>
                    <a:pt x="11" y="1182"/>
                  </a:lnTo>
                  <a:lnTo>
                    <a:pt x="0" y="1193"/>
                  </a:lnTo>
                  <a:lnTo>
                    <a:pt x="0" y="1225"/>
                  </a:lnTo>
                  <a:lnTo>
                    <a:pt x="21" y="1246"/>
                  </a:lnTo>
                  <a:lnTo>
                    <a:pt x="53" y="1246"/>
                  </a:lnTo>
                  <a:lnTo>
                    <a:pt x="918" y="12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11" name="Freeform 91"/>
            <p:cNvSpPr>
              <a:spLocks noEditPoints="1"/>
            </p:cNvSpPr>
            <p:nvPr/>
          </p:nvSpPr>
          <p:spPr bwMode="auto">
            <a:xfrm>
              <a:off x="31253" y="12806"/>
              <a:ext cx="675" cy="1107"/>
            </a:xfrm>
            <a:custGeom>
              <a:avLst/>
              <a:gdLst/>
              <a:ahLst/>
              <a:cxnLst>
                <a:cxn ang="0">
                  <a:pos x="675" y="564"/>
                </a:cxn>
                <a:cxn ang="0">
                  <a:pos x="654" y="309"/>
                </a:cxn>
                <a:cxn ang="0">
                  <a:pos x="612" y="181"/>
                </a:cxn>
                <a:cxn ang="0">
                  <a:pos x="548" y="85"/>
                </a:cxn>
                <a:cxn ang="0">
                  <a:pos x="474" y="32"/>
                </a:cxn>
                <a:cxn ang="0">
                  <a:pos x="401" y="11"/>
                </a:cxn>
                <a:cxn ang="0">
                  <a:pos x="337" y="0"/>
                </a:cxn>
                <a:cxn ang="0">
                  <a:pos x="264" y="11"/>
                </a:cxn>
                <a:cxn ang="0">
                  <a:pos x="190" y="43"/>
                </a:cxn>
                <a:cxn ang="0">
                  <a:pos x="116" y="96"/>
                </a:cxn>
                <a:cxn ang="0">
                  <a:pos x="63" y="192"/>
                </a:cxn>
                <a:cxn ang="0">
                  <a:pos x="21" y="309"/>
                </a:cxn>
                <a:cxn ang="0">
                  <a:pos x="0" y="437"/>
                </a:cxn>
                <a:cxn ang="0">
                  <a:pos x="0" y="692"/>
                </a:cxn>
                <a:cxn ang="0">
                  <a:pos x="21" y="820"/>
                </a:cxn>
                <a:cxn ang="0">
                  <a:pos x="74" y="948"/>
                </a:cxn>
                <a:cxn ang="0">
                  <a:pos x="126" y="1033"/>
                </a:cxn>
                <a:cxn ang="0">
                  <a:pos x="200" y="1075"/>
                </a:cxn>
                <a:cxn ang="0">
                  <a:pos x="274" y="1107"/>
                </a:cxn>
                <a:cxn ang="0">
                  <a:pos x="337" y="1107"/>
                </a:cxn>
                <a:cxn ang="0">
                  <a:pos x="401" y="1097"/>
                </a:cxn>
                <a:cxn ang="0">
                  <a:pos x="485" y="1075"/>
                </a:cxn>
                <a:cxn ang="0">
                  <a:pos x="548" y="1022"/>
                </a:cxn>
                <a:cxn ang="0">
                  <a:pos x="612" y="926"/>
                </a:cxn>
                <a:cxn ang="0">
                  <a:pos x="664" y="745"/>
                </a:cxn>
                <a:cxn ang="0">
                  <a:pos x="675" y="564"/>
                </a:cxn>
                <a:cxn ang="0">
                  <a:pos x="337" y="1075"/>
                </a:cxn>
                <a:cxn ang="0">
                  <a:pos x="285" y="1065"/>
                </a:cxn>
                <a:cxn ang="0">
                  <a:pos x="232" y="1033"/>
                </a:cxn>
                <a:cxn ang="0">
                  <a:pos x="179" y="979"/>
                </a:cxn>
                <a:cxn ang="0">
                  <a:pos x="147" y="884"/>
                </a:cxn>
                <a:cxn ang="0">
                  <a:pos x="137" y="767"/>
                </a:cxn>
                <a:cxn ang="0">
                  <a:pos x="137" y="649"/>
                </a:cxn>
                <a:cxn ang="0">
                  <a:pos x="126" y="543"/>
                </a:cxn>
                <a:cxn ang="0">
                  <a:pos x="137" y="383"/>
                </a:cxn>
                <a:cxn ang="0">
                  <a:pos x="147" y="245"/>
                </a:cxn>
                <a:cxn ang="0">
                  <a:pos x="169" y="149"/>
                </a:cxn>
                <a:cxn ang="0">
                  <a:pos x="211" y="85"/>
                </a:cxn>
                <a:cxn ang="0">
                  <a:pos x="264" y="53"/>
                </a:cxn>
                <a:cxn ang="0">
                  <a:pos x="306" y="43"/>
                </a:cxn>
                <a:cxn ang="0">
                  <a:pos x="337" y="32"/>
                </a:cxn>
                <a:cxn ang="0">
                  <a:pos x="380" y="43"/>
                </a:cxn>
                <a:cxn ang="0">
                  <a:pos x="432" y="75"/>
                </a:cxn>
                <a:cxn ang="0">
                  <a:pos x="485" y="128"/>
                </a:cxn>
                <a:cxn ang="0">
                  <a:pos x="527" y="224"/>
                </a:cxn>
                <a:cxn ang="0">
                  <a:pos x="538" y="383"/>
                </a:cxn>
                <a:cxn ang="0">
                  <a:pos x="538" y="713"/>
                </a:cxn>
                <a:cxn ang="0">
                  <a:pos x="517" y="873"/>
                </a:cxn>
                <a:cxn ang="0">
                  <a:pos x="485" y="969"/>
                </a:cxn>
                <a:cxn ang="0">
                  <a:pos x="443" y="1033"/>
                </a:cxn>
                <a:cxn ang="0">
                  <a:pos x="390" y="1065"/>
                </a:cxn>
                <a:cxn ang="0">
                  <a:pos x="337" y="1075"/>
                </a:cxn>
              </a:cxnLst>
              <a:rect l="0" t="0" r="r" b="b"/>
              <a:pathLst>
                <a:path w="675" h="1107">
                  <a:moveTo>
                    <a:pt x="675" y="564"/>
                  </a:moveTo>
                  <a:lnTo>
                    <a:pt x="654" y="309"/>
                  </a:lnTo>
                  <a:lnTo>
                    <a:pt x="612" y="181"/>
                  </a:lnTo>
                  <a:lnTo>
                    <a:pt x="548" y="85"/>
                  </a:lnTo>
                  <a:lnTo>
                    <a:pt x="474" y="32"/>
                  </a:lnTo>
                  <a:lnTo>
                    <a:pt x="401" y="11"/>
                  </a:lnTo>
                  <a:lnTo>
                    <a:pt x="337" y="0"/>
                  </a:lnTo>
                  <a:lnTo>
                    <a:pt x="264" y="11"/>
                  </a:lnTo>
                  <a:lnTo>
                    <a:pt x="190" y="43"/>
                  </a:lnTo>
                  <a:lnTo>
                    <a:pt x="116" y="96"/>
                  </a:lnTo>
                  <a:lnTo>
                    <a:pt x="63" y="192"/>
                  </a:lnTo>
                  <a:lnTo>
                    <a:pt x="21" y="309"/>
                  </a:lnTo>
                  <a:lnTo>
                    <a:pt x="0" y="437"/>
                  </a:lnTo>
                  <a:lnTo>
                    <a:pt x="0" y="692"/>
                  </a:lnTo>
                  <a:lnTo>
                    <a:pt x="21" y="820"/>
                  </a:lnTo>
                  <a:lnTo>
                    <a:pt x="74" y="948"/>
                  </a:lnTo>
                  <a:lnTo>
                    <a:pt x="126" y="1033"/>
                  </a:lnTo>
                  <a:lnTo>
                    <a:pt x="200" y="1075"/>
                  </a:lnTo>
                  <a:lnTo>
                    <a:pt x="274" y="1107"/>
                  </a:lnTo>
                  <a:lnTo>
                    <a:pt x="337" y="1107"/>
                  </a:lnTo>
                  <a:lnTo>
                    <a:pt x="401" y="1097"/>
                  </a:lnTo>
                  <a:lnTo>
                    <a:pt x="485" y="1075"/>
                  </a:lnTo>
                  <a:lnTo>
                    <a:pt x="548" y="1022"/>
                  </a:lnTo>
                  <a:lnTo>
                    <a:pt x="612" y="926"/>
                  </a:lnTo>
                  <a:lnTo>
                    <a:pt x="664" y="745"/>
                  </a:lnTo>
                  <a:lnTo>
                    <a:pt x="675" y="564"/>
                  </a:lnTo>
                  <a:close/>
                  <a:moveTo>
                    <a:pt x="337" y="1075"/>
                  </a:moveTo>
                  <a:lnTo>
                    <a:pt x="285" y="1065"/>
                  </a:lnTo>
                  <a:lnTo>
                    <a:pt x="232" y="1033"/>
                  </a:lnTo>
                  <a:lnTo>
                    <a:pt x="179" y="979"/>
                  </a:lnTo>
                  <a:lnTo>
                    <a:pt x="147" y="884"/>
                  </a:lnTo>
                  <a:lnTo>
                    <a:pt x="137" y="767"/>
                  </a:lnTo>
                  <a:lnTo>
                    <a:pt x="137" y="649"/>
                  </a:lnTo>
                  <a:lnTo>
                    <a:pt x="126" y="543"/>
                  </a:lnTo>
                  <a:lnTo>
                    <a:pt x="137" y="383"/>
                  </a:lnTo>
                  <a:lnTo>
                    <a:pt x="147" y="245"/>
                  </a:lnTo>
                  <a:lnTo>
                    <a:pt x="169" y="149"/>
                  </a:lnTo>
                  <a:lnTo>
                    <a:pt x="211" y="85"/>
                  </a:lnTo>
                  <a:lnTo>
                    <a:pt x="264" y="53"/>
                  </a:lnTo>
                  <a:lnTo>
                    <a:pt x="306" y="43"/>
                  </a:lnTo>
                  <a:lnTo>
                    <a:pt x="337" y="32"/>
                  </a:lnTo>
                  <a:lnTo>
                    <a:pt x="380" y="43"/>
                  </a:lnTo>
                  <a:lnTo>
                    <a:pt x="432" y="75"/>
                  </a:lnTo>
                  <a:lnTo>
                    <a:pt x="485" y="128"/>
                  </a:lnTo>
                  <a:lnTo>
                    <a:pt x="527" y="224"/>
                  </a:lnTo>
                  <a:lnTo>
                    <a:pt x="538" y="383"/>
                  </a:lnTo>
                  <a:lnTo>
                    <a:pt x="538" y="713"/>
                  </a:lnTo>
                  <a:lnTo>
                    <a:pt x="517" y="873"/>
                  </a:lnTo>
                  <a:lnTo>
                    <a:pt x="485" y="969"/>
                  </a:lnTo>
                  <a:lnTo>
                    <a:pt x="443" y="1033"/>
                  </a:lnTo>
                  <a:lnTo>
                    <a:pt x="390" y="1065"/>
                  </a:lnTo>
                  <a:lnTo>
                    <a:pt x="337" y="10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12" name="Freeform 92"/>
            <p:cNvSpPr>
              <a:spLocks/>
            </p:cNvSpPr>
            <p:nvPr/>
          </p:nvSpPr>
          <p:spPr bwMode="auto">
            <a:xfrm>
              <a:off x="32128" y="13711"/>
              <a:ext cx="169" cy="170"/>
            </a:xfrm>
            <a:custGeom>
              <a:avLst/>
              <a:gdLst/>
              <a:ahLst/>
              <a:cxnLst>
                <a:cxn ang="0">
                  <a:pos x="169" y="85"/>
                </a:cxn>
                <a:cxn ang="0">
                  <a:pos x="148" y="21"/>
                </a:cxn>
                <a:cxn ang="0">
                  <a:pos x="85" y="0"/>
                </a:cxn>
                <a:cxn ang="0">
                  <a:pos x="21" y="21"/>
                </a:cxn>
                <a:cxn ang="0">
                  <a:pos x="0" y="85"/>
                </a:cxn>
                <a:cxn ang="0">
                  <a:pos x="21" y="149"/>
                </a:cxn>
                <a:cxn ang="0">
                  <a:pos x="85" y="170"/>
                </a:cxn>
                <a:cxn ang="0">
                  <a:pos x="148" y="149"/>
                </a:cxn>
                <a:cxn ang="0">
                  <a:pos x="169" y="85"/>
                </a:cxn>
              </a:cxnLst>
              <a:rect l="0" t="0" r="r" b="b"/>
              <a:pathLst>
                <a:path w="169" h="170">
                  <a:moveTo>
                    <a:pt x="169" y="85"/>
                  </a:moveTo>
                  <a:lnTo>
                    <a:pt x="148" y="21"/>
                  </a:lnTo>
                  <a:lnTo>
                    <a:pt x="85" y="0"/>
                  </a:lnTo>
                  <a:lnTo>
                    <a:pt x="21" y="21"/>
                  </a:lnTo>
                  <a:lnTo>
                    <a:pt x="0" y="85"/>
                  </a:lnTo>
                  <a:lnTo>
                    <a:pt x="21" y="149"/>
                  </a:lnTo>
                  <a:lnTo>
                    <a:pt x="85" y="170"/>
                  </a:lnTo>
                  <a:lnTo>
                    <a:pt x="148" y="149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13" name="Freeform 93"/>
            <p:cNvSpPr>
              <a:spLocks/>
            </p:cNvSpPr>
            <p:nvPr/>
          </p:nvSpPr>
          <p:spPr bwMode="auto">
            <a:xfrm>
              <a:off x="32518" y="12806"/>
              <a:ext cx="633" cy="1107"/>
            </a:xfrm>
            <a:custGeom>
              <a:avLst/>
              <a:gdLst/>
              <a:ahLst/>
              <a:cxnLst>
                <a:cxn ang="0">
                  <a:pos x="612" y="618"/>
                </a:cxn>
                <a:cxn ang="0">
                  <a:pos x="454" y="426"/>
                </a:cxn>
                <a:cxn ang="0">
                  <a:pos x="222" y="415"/>
                </a:cxn>
                <a:cxn ang="0">
                  <a:pos x="127" y="170"/>
                </a:cxn>
                <a:cxn ang="0">
                  <a:pos x="211" y="181"/>
                </a:cxn>
                <a:cxn ang="0">
                  <a:pos x="370" y="170"/>
                </a:cxn>
                <a:cxn ang="0">
                  <a:pos x="517" y="85"/>
                </a:cxn>
                <a:cxn ang="0">
                  <a:pos x="570" y="21"/>
                </a:cxn>
                <a:cxn ang="0">
                  <a:pos x="559" y="0"/>
                </a:cxn>
                <a:cxn ang="0">
                  <a:pos x="538" y="11"/>
                </a:cxn>
                <a:cxn ang="0">
                  <a:pos x="422" y="43"/>
                </a:cxn>
                <a:cxn ang="0">
                  <a:pos x="222" y="43"/>
                </a:cxn>
                <a:cxn ang="0">
                  <a:pos x="106" y="0"/>
                </a:cxn>
                <a:cxn ang="0">
                  <a:pos x="74" y="21"/>
                </a:cxn>
                <a:cxn ang="0">
                  <a:pos x="95" y="564"/>
                </a:cxn>
                <a:cxn ang="0">
                  <a:pos x="116" y="543"/>
                </a:cxn>
                <a:cxn ang="0">
                  <a:pos x="180" y="479"/>
                </a:cxn>
                <a:cxn ang="0">
                  <a:pos x="327" y="437"/>
                </a:cxn>
                <a:cxn ang="0">
                  <a:pos x="401" y="458"/>
                </a:cxn>
                <a:cxn ang="0">
                  <a:pos x="454" y="522"/>
                </a:cxn>
                <a:cxn ang="0">
                  <a:pos x="486" y="628"/>
                </a:cxn>
                <a:cxn ang="0">
                  <a:pos x="496" y="809"/>
                </a:cxn>
                <a:cxn ang="0">
                  <a:pos x="380" y="1033"/>
                </a:cxn>
                <a:cxn ang="0">
                  <a:pos x="180" y="1043"/>
                </a:cxn>
                <a:cxn ang="0">
                  <a:pos x="43" y="884"/>
                </a:cxn>
                <a:cxn ang="0">
                  <a:pos x="127" y="873"/>
                </a:cxn>
                <a:cxn ang="0">
                  <a:pos x="127" y="745"/>
                </a:cxn>
                <a:cxn ang="0">
                  <a:pos x="43" y="735"/>
                </a:cxn>
                <a:cxn ang="0">
                  <a:pos x="11" y="756"/>
                </a:cxn>
                <a:cxn ang="0">
                  <a:pos x="0" y="820"/>
                </a:cxn>
                <a:cxn ang="0">
                  <a:pos x="74" y="1011"/>
                </a:cxn>
                <a:cxn ang="0">
                  <a:pos x="285" y="1107"/>
                </a:cxn>
                <a:cxn ang="0">
                  <a:pos x="528" y="1011"/>
                </a:cxn>
                <a:cxn ang="0">
                  <a:pos x="633" y="756"/>
                </a:cxn>
              </a:cxnLst>
              <a:rect l="0" t="0" r="r" b="b"/>
              <a:pathLst>
                <a:path w="633" h="1107">
                  <a:moveTo>
                    <a:pt x="633" y="756"/>
                  </a:moveTo>
                  <a:lnTo>
                    <a:pt x="612" y="618"/>
                  </a:lnTo>
                  <a:lnTo>
                    <a:pt x="549" y="500"/>
                  </a:lnTo>
                  <a:lnTo>
                    <a:pt x="454" y="426"/>
                  </a:lnTo>
                  <a:lnTo>
                    <a:pt x="327" y="394"/>
                  </a:lnTo>
                  <a:lnTo>
                    <a:pt x="222" y="415"/>
                  </a:lnTo>
                  <a:lnTo>
                    <a:pt x="127" y="479"/>
                  </a:lnTo>
                  <a:lnTo>
                    <a:pt x="127" y="170"/>
                  </a:lnTo>
                  <a:lnTo>
                    <a:pt x="169" y="181"/>
                  </a:lnTo>
                  <a:lnTo>
                    <a:pt x="211" y="181"/>
                  </a:lnTo>
                  <a:lnTo>
                    <a:pt x="264" y="192"/>
                  </a:lnTo>
                  <a:lnTo>
                    <a:pt x="370" y="170"/>
                  </a:lnTo>
                  <a:lnTo>
                    <a:pt x="454" y="138"/>
                  </a:lnTo>
                  <a:lnTo>
                    <a:pt x="517" y="85"/>
                  </a:lnTo>
                  <a:lnTo>
                    <a:pt x="559" y="43"/>
                  </a:lnTo>
                  <a:lnTo>
                    <a:pt x="570" y="21"/>
                  </a:lnTo>
                  <a:lnTo>
                    <a:pt x="570" y="11"/>
                  </a:lnTo>
                  <a:lnTo>
                    <a:pt x="559" y="0"/>
                  </a:lnTo>
                  <a:lnTo>
                    <a:pt x="549" y="0"/>
                  </a:lnTo>
                  <a:lnTo>
                    <a:pt x="538" y="11"/>
                  </a:lnTo>
                  <a:lnTo>
                    <a:pt x="496" y="21"/>
                  </a:lnTo>
                  <a:lnTo>
                    <a:pt x="422" y="43"/>
                  </a:lnTo>
                  <a:lnTo>
                    <a:pt x="327" y="53"/>
                  </a:lnTo>
                  <a:lnTo>
                    <a:pt x="222" y="43"/>
                  </a:lnTo>
                  <a:lnTo>
                    <a:pt x="116" y="11"/>
                  </a:lnTo>
                  <a:lnTo>
                    <a:pt x="106" y="0"/>
                  </a:lnTo>
                  <a:lnTo>
                    <a:pt x="95" y="0"/>
                  </a:lnTo>
                  <a:lnTo>
                    <a:pt x="74" y="21"/>
                  </a:lnTo>
                  <a:lnTo>
                    <a:pt x="74" y="543"/>
                  </a:lnTo>
                  <a:lnTo>
                    <a:pt x="95" y="564"/>
                  </a:lnTo>
                  <a:lnTo>
                    <a:pt x="116" y="554"/>
                  </a:lnTo>
                  <a:lnTo>
                    <a:pt x="116" y="543"/>
                  </a:lnTo>
                  <a:lnTo>
                    <a:pt x="138" y="511"/>
                  </a:lnTo>
                  <a:lnTo>
                    <a:pt x="180" y="479"/>
                  </a:lnTo>
                  <a:lnTo>
                    <a:pt x="243" y="447"/>
                  </a:lnTo>
                  <a:lnTo>
                    <a:pt x="327" y="437"/>
                  </a:lnTo>
                  <a:lnTo>
                    <a:pt x="370" y="437"/>
                  </a:lnTo>
                  <a:lnTo>
                    <a:pt x="401" y="458"/>
                  </a:lnTo>
                  <a:lnTo>
                    <a:pt x="443" y="500"/>
                  </a:lnTo>
                  <a:lnTo>
                    <a:pt x="454" y="522"/>
                  </a:lnTo>
                  <a:lnTo>
                    <a:pt x="465" y="532"/>
                  </a:lnTo>
                  <a:lnTo>
                    <a:pt x="486" y="628"/>
                  </a:lnTo>
                  <a:lnTo>
                    <a:pt x="496" y="735"/>
                  </a:lnTo>
                  <a:lnTo>
                    <a:pt x="496" y="809"/>
                  </a:lnTo>
                  <a:lnTo>
                    <a:pt x="454" y="958"/>
                  </a:lnTo>
                  <a:lnTo>
                    <a:pt x="380" y="1033"/>
                  </a:lnTo>
                  <a:lnTo>
                    <a:pt x="285" y="1065"/>
                  </a:lnTo>
                  <a:lnTo>
                    <a:pt x="180" y="1043"/>
                  </a:lnTo>
                  <a:lnTo>
                    <a:pt x="95" y="969"/>
                  </a:lnTo>
                  <a:lnTo>
                    <a:pt x="43" y="884"/>
                  </a:lnTo>
                  <a:lnTo>
                    <a:pt x="106" y="884"/>
                  </a:lnTo>
                  <a:lnTo>
                    <a:pt x="127" y="873"/>
                  </a:lnTo>
                  <a:lnTo>
                    <a:pt x="159" y="809"/>
                  </a:lnTo>
                  <a:lnTo>
                    <a:pt x="127" y="745"/>
                  </a:lnTo>
                  <a:lnTo>
                    <a:pt x="106" y="735"/>
                  </a:lnTo>
                  <a:lnTo>
                    <a:pt x="43" y="735"/>
                  </a:lnTo>
                  <a:lnTo>
                    <a:pt x="22" y="745"/>
                  </a:lnTo>
                  <a:lnTo>
                    <a:pt x="11" y="756"/>
                  </a:lnTo>
                  <a:lnTo>
                    <a:pt x="0" y="788"/>
                  </a:lnTo>
                  <a:lnTo>
                    <a:pt x="0" y="820"/>
                  </a:lnTo>
                  <a:lnTo>
                    <a:pt x="22" y="926"/>
                  </a:lnTo>
                  <a:lnTo>
                    <a:pt x="74" y="1011"/>
                  </a:lnTo>
                  <a:lnTo>
                    <a:pt x="169" y="1086"/>
                  </a:lnTo>
                  <a:lnTo>
                    <a:pt x="285" y="1107"/>
                  </a:lnTo>
                  <a:lnTo>
                    <a:pt x="422" y="1086"/>
                  </a:lnTo>
                  <a:lnTo>
                    <a:pt x="528" y="1011"/>
                  </a:lnTo>
                  <a:lnTo>
                    <a:pt x="602" y="894"/>
                  </a:lnTo>
                  <a:lnTo>
                    <a:pt x="633" y="7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14" name="Freeform 94"/>
            <p:cNvSpPr>
              <a:spLocks/>
            </p:cNvSpPr>
            <p:nvPr/>
          </p:nvSpPr>
          <p:spPr bwMode="auto">
            <a:xfrm>
              <a:off x="33373" y="13711"/>
              <a:ext cx="168" cy="170"/>
            </a:xfrm>
            <a:custGeom>
              <a:avLst/>
              <a:gdLst/>
              <a:ahLst/>
              <a:cxnLst>
                <a:cxn ang="0">
                  <a:pos x="168" y="85"/>
                </a:cxn>
                <a:cxn ang="0">
                  <a:pos x="147" y="21"/>
                </a:cxn>
                <a:cxn ang="0">
                  <a:pos x="84" y="0"/>
                </a:cxn>
                <a:cxn ang="0">
                  <a:pos x="21" y="21"/>
                </a:cxn>
                <a:cxn ang="0">
                  <a:pos x="0" y="85"/>
                </a:cxn>
                <a:cxn ang="0">
                  <a:pos x="21" y="149"/>
                </a:cxn>
                <a:cxn ang="0">
                  <a:pos x="84" y="170"/>
                </a:cxn>
                <a:cxn ang="0">
                  <a:pos x="147" y="149"/>
                </a:cxn>
                <a:cxn ang="0">
                  <a:pos x="168" y="85"/>
                </a:cxn>
              </a:cxnLst>
              <a:rect l="0" t="0" r="r" b="b"/>
              <a:pathLst>
                <a:path w="168" h="170">
                  <a:moveTo>
                    <a:pt x="168" y="85"/>
                  </a:moveTo>
                  <a:lnTo>
                    <a:pt x="147" y="21"/>
                  </a:lnTo>
                  <a:lnTo>
                    <a:pt x="84" y="0"/>
                  </a:lnTo>
                  <a:lnTo>
                    <a:pt x="21" y="21"/>
                  </a:lnTo>
                  <a:lnTo>
                    <a:pt x="0" y="85"/>
                  </a:lnTo>
                  <a:lnTo>
                    <a:pt x="21" y="149"/>
                  </a:lnTo>
                  <a:lnTo>
                    <a:pt x="84" y="170"/>
                  </a:lnTo>
                  <a:lnTo>
                    <a:pt x="147" y="149"/>
                  </a:lnTo>
                  <a:lnTo>
                    <a:pt x="168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8777-30E1-46C6-B95C-403F1491A497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</a:t>
            </a:r>
          </a:p>
        </p:txBody>
      </p:sp>
      <p:grpSp>
        <p:nvGrpSpPr>
          <p:cNvPr id="2" name="Group 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00034" y="2143115"/>
            <a:ext cx="7715304" cy="4163495"/>
            <a:chOff x="845" y="1499"/>
            <a:chExt cx="34106" cy="18405"/>
          </a:xfrm>
        </p:grpSpPr>
        <p:grpSp>
          <p:nvGrpSpPr>
            <p:cNvPr id="3" name="Group 204"/>
            <p:cNvGrpSpPr>
              <a:grpSpLocks/>
            </p:cNvGrpSpPr>
            <p:nvPr/>
          </p:nvGrpSpPr>
          <p:grpSpPr bwMode="auto">
            <a:xfrm>
              <a:off x="845" y="1499"/>
              <a:ext cx="34106" cy="16381"/>
              <a:chOff x="845" y="1499"/>
              <a:chExt cx="34106" cy="16381"/>
            </a:xfrm>
          </p:grpSpPr>
          <p:sp>
            <p:nvSpPr>
              <p:cNvPr id="106501" name="Freeform 5"/>
              <p:cNvSpPr>
                <a:spLocks/>
              </p:cNvSpPr>
              <p:nvPr/>
            </p:nvSpPr>
            <p:spPr bwMode="auto">
              <a:xfrm>
                <a:off x="897" y="1604"/>
                <a:ext cx="1092" cy="1132"/>
              </a:xfrm>
              <a:custGeom>
                <a:avLst/>
                <a:gdLst/>
                <a:ahLst/>
                <a:cxnLst>
                  <a:cxn ang="0">
                    <a:pos x="874" y="734"/>
                  </a:cxn>
                  <a:cxn ang="0">
                    <a:pos x="863" y="860"/>
                  </a:cxn>
                  <a:cxn ang="0">
                    <a:pos x="811" y="954"/>
                  </a:cxn>
                  <a:cxn ang="0">
                    <a:pos x="749" y="1028"/>
                  </a:cxn>
                  <a:cxn ang="0">
                    <a:pos x="666" y="1069"/>
                  </a:cxn>
                  <a:cxn ang="0">
                    <a:pos x="572" y="1090"/>
                  </a:cxn>
                  <a:cxn ang="0">
                    <a:pos x="531" y="1080"/>
                  </a:cxn>
                  <a:cxn ang="0">
                    <a:pos x="468" y="1069"/>
                  </a:cxn>
                  <a:cxn ang="0">
                    <a:pos x="416" y="1028"/>
                  </a:cxn>
                  <a:cxn ang="0">
                    <a:pos x="364" y="965"/>
                  </a:cxn>
                  <a:cxn ang="0">
                    <a:pos x="322" y="870"/>
                  </a:cxn>
                  <a:cxn ang="0">
                    <a:pos x="312" y="744"/>
                  </a:cxn>
                  <a:cxn ang="0">
                    <a:pos x="312" y="84"/>
                  </a:cxn>
                  <a:cxn ang="0">
                    <a:pos x="333" y="63"/>
                  </a:cxn>
                  <a:cxn ang="0">
                    <a:pos x="354" y="52"/>
                  </a:cxn>
                  <a:cxn ang="0">
                    <a:pos x="468" y="52"/>
                  </a:cxn>
                  <a:cxn ang="0">
                    <a:pos x="468" y="0"/>
                  </a:cxn>
                  <a:cxn ang="0">
                    <a:pos x="395" y="0"/>
                  </a:cxn>
                  <a:cxn ang="0">
                    <a:pos x="312" y="10"/>
                  </a:cxn>
                  <a:cxn ang="0">
                    <a:pos x="166" y="10"/>
                  </a:cxn>
                  <a:cxn ang="0">
                    <a:pos x="73" y="0"/>
                  </a:cxn>
                  <a:cxn ang="0">
                    <a:pos x="0" y="0"/>
                  </a:cxn>
                  <a:cxn ang="0">
                    <a:pos x="0" y="52"/>
                  </a:cxn>
                  <a:cxn ang="0">
                    <a:pos x="114" y="52"/>
                  </a:cxn>
                  <a:cxn ang="0">
                    <a:pos x="146" y="63"/>
                  </a:cxn>
                  <a:cxn ang="0">
                    <a:pos x="166" y="84"/>
                  </a:cxn>
                  <a:cxn ang="0">
                    <a:pos x="166" y="734"/>
                  </a:cxn>
                  <a:cxn ang="0">
                    <a:pos x="187" y="860"/>
                  </a:cxn>
                  <a:cxn ang="0">
                    <a:pos x="250" y="975"/>
                  </a:cxn>
                  <a:cxn ang="0">
                    <a:pos x="333" y="1059"/>
                  </a:cxn>
                  <a:cxn ang="0">
                    <a:pos x="447" y="1111"/>
                  </a:cxn>
                  <a:cxn ang="0">
                    <a:pos x="572" y="1132"/>
                  </a:cxn>
                  <a:cxn ang="0">
                    <a:pos x="697" y="1111"/>
                  </a:cxn>
                  <a:cxn ang="0">
                    <a:pos x="801" y="1038"/>
                  </a:cxn>
                  <a:cxn ang="0">
                    <a:pos x="884" y="933"/>
                  </a:cxn>
                  <a:cxn ang="0">
                    <a:pos x="926" y="807"/>
                  </a:cxn>
                  <a:cxn ang="0">
                    <a:pos x="926" y="136"/>
                  </a:cxn>
                  <a:cxn ang="0">
                    <a:pos x="936" y="126"/>
                  </a:cxn>
                  <a:cxn ang="0">
                    <a:pos x="957" y="84"/>
                  </a:cxn>
                  <a:cxn ang="0">
                    <a:pos x="978" y="73"/>
                  </a:cxn>
                  <a:cxn ang="0">
                    <a:pos x="1040" y="52"/>
                  </a:cxn>
                  <a:cxn ang="0">
                    <a:pos x="1092" y="52"/>
                  </a:cxn>
                  <a:cxn ang="0">
                    <a:pos x="1092" y="0"/>
                  </a:cxn>
                  <a:cxn ang="0">
                    <a:pos x="999" y="0"/>
                  </a:cxn>
                  <a:cxn ang="0">
                    <a:pos x="905" y="10"/>
                  </a:cxn>
                  <a:cxn ang="0">
                    <a:pos x="811" y="0"/>
                  </a:cxn>
                  <a:cxn ang="0">
                    <a:pos x="718" y="0"/>
                  </a:cxn>
                  <a:cxn ang="0">
                    <a:pos x="718" y="52"/>
                  </a:cxn>
                  <a:cxn ang="0">
                    <a:pos x="770" y="52"/>
                  </a:cxn>
                  <a:cxn ang="0">
                    <a:pos x="832" y="73"/>
                  </a:cxn>
                  <a:cxn ang="0">
                    <a:pos x="853" y="84"/>
                  </a:cxn>
                  <a:cxn ang="0">
                    <a:pos x="863" y="105"/>
                  </a:cxn>
                  <a:cxn ang="0">
                    <a:pos x="874" y="115"/>
                  </a:cxn>
                  <a:cxn ang="0">
                    <a:pos x="874" y="168"/>
                  </a:cxn>
                  <a:cxn ang="0">
                    <a:pos x="874" y="734"/>
                  </a:cxn>
                </a:cxnLst>
                <a:rect l="0" t="0" r="r" b="b"/>
                <a:pathLst>
                  <a:path w="1092" h="1132">
                    <a:moveTo>
                      <a:pt x="874" y="734"/>
                    </a:moveTo>
                    <a:lnTo>
                      <a:pt x="863" y="860"/>
                    </a:lnTo>
                    <a:lnTo>
                      <a:pt x="811" y="954"/>
                    </a:lnTo>
                    <a:lnTo>
                      <a:pt x="749" y="1028"/>
                    </a:lnTo>
                    <a:lnTo>
                      <a:pt x="666" y="1069"/>
                    </a:lnTo>
                    <a:lnTo>
                      <a:pt x="572" y="1090"/>
                    </a:lnTo>
                    <a:lnTo>
                      <a:pt x="531" y="1080"/>
                    </a:lnTo>
                    <a:lnTo>
                      <a:pt x="468" y="1069"/>
                    </a:lnTo>
                    <a:lnTo>
                      <a:pt x="416" y="1028"/>
                    </a:lnTo>
                    <a:lnTo>
                      <a:pt x="364" y="965"/>
                    </a:lnTo>
                    <a:lnTo>
                      <a:pt x="322" y="870"/>
                    </a:lnTo>
                    <a:lnTo>
                      <a:pt x="312" y="744"/>
                    </a:lnTo>
                    <a:lnTo>
                      <a:pt x="312" y="84"/>
                    </a:lnTo>
                    <a:lnTo>
                      <a:pt x="333" y="63"/>
                    </a:lnTo>
                    <a:lnTo>
                      <a:pt x="354" y="52"/>
                    </a:lnTo>
                    <a:lnTo>
                      <a:pt x="468" y="52"/>
                    </a:lnTo>
                    <a:lnTo>
                      <a:pt x="468" y="0"/>
                    </a:lnTo>
                    <a:lnTo>
                      <a:pt x="395" y="0"/>
                    </a:lnTo>
                    <a:lnTo>
                      <a:pt x="312" y="10"/>
                    </a:lnTo>
                    <a:lnTo>
                      <a:pt x="166" y="10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14" y="52"/>
                    </a:lnTo>
                    <a:lnTo>
                      <a:pt x="146" y="63"/>
                    </a:lnTo>
                    <a:lnTo>
                      <a:pt x="166" y="84"/>
                    </a:lnTo>
                    <a:lnTo>
                      <a:pt x="166" y="734"/>
                    </a:lnTo>
                    <a:lnTo>
                      <a:pt x="187" y="860"/>
                    </a:lnTo>
                    <a:lnTo>
                      <a:pt x="250" y="975"/>
                    </a:lnTo>
                    <a:lnTo>
                      <a:pt x="333" y="1059"/>
                    </a:lnTo>
                    <a:lnTo>
                      <a:pt x="447" y="1111"/>
                    </a:lnTo>
                    <a:lnTo>
                      <a:pt x="572" y="1132"/>
                    </a:lnTo>
                    <a:lnTo>
                      <a:pt x="697" y="1111"/>
                    </a:lnTo>
                    <a:lnTo>
                      <a:pt x="801" y="1038"/>
                    </a:lnTo>
                    <a:lnTo>
                      <a:pt x="884" y="933"/>
                    </a:lnTo>
                    <a:lnTo>
                      <a:pt x="926" y="807"/>
                    </a:lnTo>
                    <a:lnTo>
                      <a:pt x="926" y="136"/>
                    </a:lnTo>
                    <a:lnTo>
                      <a:pt x="936" y="126"/>
                    </a:lnTo>
                    <a:lnTo>
                      <a:pt x="957" y="84"/>
                    </a:lnTo>
                    <a:lnTo>
                      <a:pt x="978" y="73"/>
                    </a:lnTo>
                    <a:lnTo>
                      <a:pt x="1040" y="52"/>
                    </a:lnTo>
                    <a:lnTo>
                      <a:pt x="1092" y="52"/>
                    </a:lnTo>
                    <a:lnTo>
                      <a:pt x="1092" y="0"/>
                    </a:lnTo>
                    <a:lnTo>
                      <a:pt x="999" y="0"/>
                    </a:lnTo>
                    <a:lnTo>
                      <a:pt x="905" y="10"/>
                    </a:lnTo>
                    <a:lnTo>
                      <a:pt x="811" y="0"/>
                    </a:lnTo>
                    <a:lnTo>
                      <a:pt x="718" y="0"/>
                    </a:lnTo>
                    <a:lnTo>
                      <a:pt x="718" y="52"/>
                    </a:lnTo>
                    <a:lnTo>
                      <a:pt x="770" y="52"/>
                    </a:lnTo>
                    <a:lnTo>
                      <a:pt x="832" y="73"/>
                    </a:lnTo>
                    <a:lnTo>
                      <a:pt x="853" y="84"/>
                    </a:lnTo>
                    <a:lnTo>
                      <a:pt x="863" y="105"/>
                    </a:lnTo>
                    <a:lnTo>
                      <a:pt x="874" y="115"/>
                    </a:lnTo>
                    <a:lnTo>
                      <a:pt x="874" y="168"/>
                    </a:lnTo>
                    <a:lnTo>
                      <a:pt x="874" y="7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2" name="Freeform 6"/>
              <p:cNvSpPr>
                <a:spLocks/>
              </p:cNvSpPr>
              <p:nvPr/>
            </p:nvSpPr>
            <p:spPr bwMode="auto">
              <a:xfrm>
                <a:off x="2093" y="1992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9"/>
                  </a:cxn>
                  <a:cxn ang="0">
                    <a:pos x="115" y="640"/>
                  </a:cxn>
                  <a:cxn ang="0">
                    <a:pos x="104" y="650"/>
                  </a:cxn>
                  <a:cxn ang="0">
                    <a:pos x="8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64" y="713"/>
                  </a:cxn>
                  <a:cxn ang="0">
                    <a:pos x="364" y="660"/>
                  </a:cxn>
                  <a:cxn ang="0">
                    <a:pos x="281" y="660"/>
                  </a:cxn>
                  <a:cxn ang="0">
                    <a:pos x="260" y="650"/>
                  </a:cxn>
                  <a:cxn ang="0">
                    <a:pos x="250" y="640"/>
                  </a:cxn>
                  <a:cxn ang="0">
                    <a:pos x="239" y="619"/>
                  </a:cxn>
                  <a:cxn ang="0">
                    <a:pos x="239" y="293"/>
                  </a:cxn>
                  <a:cxn ang="0">
                    <a:pos x="260" y="178"/>
                  </a:cxn>
                  <a:cxn ang="0">
                    <a:pos x="302" y="105"/>
                  </a:cxn>
                  <a:cxn ang="0">
                    <a:pos x="375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51" y="94"/>
                  </a:cxn>
                  <a:cxn ang="0">
                    <a:pos x="562" y="147"/>
                  </a:cxn>
                  <a:cxn ang="0">
                    <a:pos x="572" y="220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1" y="650"/>
                  </a:cxn>
                  <a:cxn ang="0">
                    <a:pos x="531" y="660"/>
                  </a:cxn>
                  <a:cxn ang="0">
                    <a:pos x="447" y="660"/>
                  </a:cxn>
                  <a:cxn ang="0">
                    <a:pos x="447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28" y="660"/>
                  </a:cxn>
                  <a:cxn ang="0">
                    <a:pos x="697" y="650"/>
                  </a:cxn>
                  <a:cxn ang="0">
                    <a:pos x="687" y="640"/>
                  </a:cxn>
                  <a:cxn ang="0">
                    <a:pos x="676" y="619"/>
                  </a:cxn>
                  <a:cxn ang="0">
                    <a:pos x="676" y="189"/>
                  </a:cxn>
                  <a:cxn ang="0">
                    <a:pos x="666" y="115"/>
                  </a:cxn>
                  <a:cxn ang="0">
                    <a:pos x="635" y="63"/>
                  </a:cxn>
                  <a:cxn ang="0">
                    <a:pos x="603" y="31"/>
                  </a:cxn>
                  <a:cxn ang="0">
                    <a:pos x="541" y="10"/>
                  </a:cxn>
                  <a:cxn ang="0">
                    <a:pos x="468" y="0"/>
                  </a:cxn>
                  <a:cxn ang="0">
                    <a:pos x="36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5" y="640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64" y="713"/>
                    </a:lnTo>
                    <a:lnTo>
                      <a:pt x="364" y="660"/>
                    </a:lnTo>
                    <a:lnTo>
                      <a:pt x="281" y="660"/>
                    </a:lnTo>
                    <a:lnTo>
                      <a:pt x="260" y="650"/>
                    </a:lnTo>
                    <a:lnTo>
                      <a:pt x="250" y="640"/>
                    </a:lnTo>
                    <a:lnTo>
                      <a:pt x="239" y="619"/>
                    </a:lnTo>
                    <a:lnTo>
                      <a:pt x="239" y="293"/>
                    </a:lnTo>
                    <a:lnTo>
                      <a:pt x="260" y="178"/>
                    </a:lnTo>
                    <a:lnTo>
                      <a:pt x="302" y="105"/>
                    </a:lnTo>
                    <a:lnTo>
                      <a:pt x="375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51" y="94"/>
                    </a:lnTo>
                    <a:lnTo>
                      <a:pt x="562" y="147"/>
                    </a:lnTo>
                    <a:lnTo>
                      <a:pt x="572" y="220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0"/>
                    </a:lnTo>
                    <a:lnTo>
                      <a:pt x="531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28" y="660"/>
                    </a:lnTo>
                    <a:lnTo>
                      <a:pt x="697" y="650"/>
                    </a:lnTo>
                    <a:lnTo>
                      <a:pt x="687" y="640"/>
                    </a:lnTo>
                    <a:lnTo>
                      <a:pt x="676" y="619"/>
                    </a:lnTo>
                    <a:lnTo>
                      <a:pt x="676" y="189"/>
                    </a:lnTo>
                    <a:lnTo>
                      <a:pt x="666" y="115"/>
                    </a:lnTo>
                    <a:lnTo>
                      <a:pt x="635" y="63"/>
                    </a:lnTo>
                    <a:lnTo>
                      <a:pt x="603" y="31"/>
                    </a:lnTo>
                    <a:lnTo>
                      <a:pt x="541" y="10"/>
                    </a:lnTo>
                    <a:lnTo>
                      <a:pt x="468" y="0"/>
                    </a:lnTo>
                    <a:lnTo>
                      <a:pt x="36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3" name="Freeform 7"/>
              <p:cNvSpPr>
                <a:spLocks noEditPoints="1"/>
              </p:cNvSpPr>
              <p:nvPr/>
            </p:nvSpPr>
            <p:spPr bwMode="auto">
              <a:xfrm>
                <a:off x="2988" y="1583"/>
                <a:ext cx="790" cy="1143"/>
              </a:xfrm>
              <a:custGeom>
                <a:avLst/>
                <a:gdLst/>
                <a:ahLst/>
                <a:cxnLst>
                  <a:cxn ang="0">
                    <a:pos x="551" y="1038"/>
                  </a:cxn>
                  <a:cxn ang="0">
                    <a:pos x="551" y="1143"/>
                  </a:cxn>
                  <a:cxn ang="0">
                    <a:pos x="790" y="1122"/>
                  </a:cxn>
                  <a:cxn ang="0">
                    <a:pos x="790" y="1069"/>
                  </a:cxn>
                  <a:cxn ang="0">
                    <a:pos x="707" y="1069"/>
                  </a:cxn>
                  <a:cxn ang="0">
                    <a:pos x="686" y="1059"/>
                  </a:cxn>
                  <a:cxn ang="0">
                    <a:pos x="665" y="1038"/>
                  </a:cxn>
                  <a:cxn ang="0">
                    <a:pos x="665" y="0"/>
                  </a:cxn>
                  <a:cxn ang="0">
                    <a:pos x="426" y="21"/>
                  </a:cxn>
                  <a:cxn ang="0">
                    <a:pos x="426" y="73"/>
                  </a:cxn>
                  <a:cxn ang="0">
                    <a:pos x="509" y="73"/>
                  </a:cxn>
                  <a:cxn ang="0">
                    <a:pos x="530" y="84"/>
                  </a:cxn>
                  <a:cxn ang="0">
                    <a:pos x="551" y="105"/>
                  </a:cxn>
                  <a:cxn ang="0">
                    <a:pos x="551" y="514"/>
                  </a:cxn>
                  <a:cxn ang="0">
                    <a:pos x="499" y="461"/>
                  </a:cxn>
                  <a:cxn ang="0">
                    <a:pos x="437" y="419"/>
                  </a:cxn>
                  <a:cxn ang="0">
                    <a:pos x="353" y="409"/>
                  </a:cxn>
                  <a:cxn ang="0">
                    <a:pos x="218" y="440"/>
                  </a:cxn>
                  <a:cxn ang="0">
                    <a:pos x="104" y="514"/>
                  </a:cxn>
                  <a:cxn ang="0">
                    <a:pos x="31" y="629"/>
                  </a:cxn>
                  <a:cxn ang="0">
                    <a:pos x="0" y="776"/>
                  </a:cxn>
                  <a:cxn ang="0">
                    <a:pos x="31" y="923"/>
                  </a:cxn>
                  <a:cxn ang="0">
                    <a:pos x="104" y="1038"/>
                  </a:cxn>
                  <a:cxn ang="0">
                    <a:pos x="208" y="1111"/>
                  </a:cxn>
                  <a:cxn ang="0">
                    <a:pos x="333" y="1143"/>
                  </a:cxn>
                  <a:cxn ang="0">
                    <a:pos x="426" y="1122"/>
                  </a:cxn>
                  <a:cxn ang="0">
                    <a:pos x="499" y="1080"/>
                  </a:cxn>
                  <a:cxn ang="0">
                    <a:pos x="551" y="1038"/>
                  </a:cxn>
                  <a:cxn ang="0">
                    <a:pos x="551" y="598"/>
                  </a:cxn>
                  <a:cxn ang="0">
                    <a:pos x="551" y="965"/>
                  </a:cxn>
                  <a:cxn ang="0">
                    <a:pos x="541" y="975"/>
                  </a:cxn>
                  <a:cxn ang="0">
                    <a:pos x="530" y="996"/>
                  </a:cxn>
                  <a:cxn ang="0">
                    <a:pos x="478" y="1059"/>
                  </a:cxn>
                  <a:cxn ang="0">
                    <a:pos x="416" y="1090"/>
                  </a:cxn>
                  <a:cxn ang="0">
                    <a:pos x="343" y="1101"/>
                  </a:cxn>
                  <a:cxn ang="0">
                    <a:pos x="301" y="1101"/>
                  </a:cxn>
                  <a:cxn ang="0">
                    <a:pos x="270" y="1080"/>
                  </a:cxn>
                  <a:cxn ang="0">
                    <a:pos x="229" y="1059"/>
                  </a:cxn>
                  <a:cxn ang="0">
                    <a:pos x="197" y="1038"/>
                  </a:cxn>
                  <a:cxn ang="0">
                    <a:pos x="177" y="996"/>
                  </a:cxn>
                  <a:cxn ang="0">
                    <a:pos x="145" y="923"/>
                  </a:cxn>
                  <a:cxn ang="0">
                    <a:pos x="135" y="849"/>
                  </a:cxn>
                  <a:cxn ang="0">
                    <a:pos x="135" y="702"/>
                  </a:cxn>
                  <a:cxn ang="0">
                    <a:pos x="145" y="629"/>
                  </a:cxn>
                  <a:cxn ang="0">
                    <a:pos x="177" y="545"/>
                  </a:cxn>
                  <a:cxn ang="0">
                    <a:pos x="218" y="503"/>
                  </a:cxn>
                  <a:cxn ang="0">
                    <a:pos x="281" y="461"/>
                  </a:cxn>
                  <a:cxn ang="0">
                    <a:pos x="364" y="440"/>
                  </a:cxn>
                  <a:cxn ang="0">
                    <a:pos x="416" y="451"/>
                  </a:cxn>
                  <a:cxn ang="0">
                    <a:pos x="478" y="482"/>
                  </a:cxn>
                  <a:cxn ang="0">
                    <a:pos x="530" y="545"/>
                  </a:cxn>
                  <a:cxn ang="0">
                    <a:pos x="541" y="556"/>
                  </a:cxn>
                  <a:cxn ang="0">
                    <a:pos x="551" y="577"/>
                  </a:cxn>
                  <a:cxn ang="0">
                    <a:pos x="551" y="598"/>
                  </a:cxn>
                </a:cxnLst>
                <a:rect l="0" t="0" r="r" b="b"/>
                <a:pathLst>
                  <a:path w="790" h="1143">
                    <a:moveTo>
                      <a:pt x="551" y="1038"/>
                    </a:moveTo>
                    <a:lnTo>
                      <a:pt x="551" y="1143"/>
                    </a:lnTo>
                    <a:lnTo>
                      <a:pt x="790" y="1122"/>
                    </a:lnTo>
                    <a:lnTo>
                      <a:pt x="790" y="1069"/>
                    </a:lnTo>
                    <a:lnTo>
                      <a:pt x="707" y="1069"/>
                    </a:lnTo>
                    <a:lnTo>
                      <a:pt x="686" y="1059"/>
                    </a:lnTo>
                    <a:lnTo>
                      <a:pt x="665" y="1038"/>
                    </a:lnTo>
                    <a:lnTo>
                      <a:pt x="665" y="0"/>
                    </a:lnTo>
                    <a:lnTo>
                      <a:pt x="426" y="21"/>
                    </a:lnTo>
                    <a:lnTo>
                      <a:pt x="426" y="73"/>
                    </a:lnTo>
                    <a:lnTo>
                      <a:pt x="509" y="73"/>
                    </a:lnTo>
                    <a:lnTo>
                      <a:pt x="530" y="84"/>
                    </a:lnTo>
                    <a:lnTo>
                      <a:pt x="551" y="105"/>
                    </a:lnTo>
                    <a:lnTo>
                      <a:pt x="551" y="514"/>
                    </a:lnTo>
                    <a:lnTo>
                      <a:pt x="499" y="461"/>
                    </a:lnTo>
                    <a:lnTo>
                      <a:pt x="437" y="419"/>
                    </a:lnTo>
                    <a:lnTo>
                      <a:pt x="353" y="409"/>
                    </a:lnTo>
                    <a:lnTo>
                      <a:pt x="218" y="440"/>
                    </a:lnTo>
                    <a:lnTo>
                      <a:pt x="104" y="514"/>
                    </a:lnTo>
                    <a:lnTo>
                      <a:pt x="31" y="629"/>
                    </a:lnTo>
                    <a:lnTo>
                      <a:pt x="0" y="776"/>
                    </a:lnTo>
                    <a:lnTo>
                      <a:pt x="31" y="923"/>
                    </a:lnTo>
                    <a:lnTo>
                      <a:pt x="104" y="1038"/>
                    </a:lnTo>
                    <a:lnTo>
                      <a:pt x="208" y="1111"/>
                    </a:lnTo>
                    <a:lnTo>
                      <a:pt x="333" y="1143"/>
                    </a:lnTo>
                    <a:lnTo>
                      <a:pt x="426" y="1122"/>
                    </a:lnTo>
                    <a:lnTo>
                      <a:pt x="499" y="1080"/>
                    </a:lnTo>
                    <a:lnTo>
                      <a:pt x="551" y="1038"/>
                    </a:lnTo>
                    <a:close/>
                    <a:moveTo>
                      <a:pt x="551" y="598"/>
                    </a:moveTo>
                    <a:lnTo>
                      <a:pt x="551" y="965"/>
                    </a:lnTo>
                    <a:lnTo>
                      <a:pt x="541" y="975"/>
                    </a:lnTo>
                    <a:lnTo>
                      <a:pt x="530" y="996"/>
                    </a:lnTo>
                    <a:lnTo>
                      <a:pt x="478" y="1059"/>
                    </a:lnTo>
                    <a:lnTo>
                      <a:pt x="416" y="1090"/>
                    </a:lnTo>
                    <a:lnTo>
                      <a:pt x="343" y="1101"/>
                    </a:lnTo>
                    <a:lnTo>
                      <a:pt x="301" y="1101"/>
                    </a:lnTo>
                    <a:lnTo>
                      <a:pt x="270" y="1080"/>
                    </a:lnTo>
                    <a:lnTo>
                      <a:pt x="229" y="1059"/>
                    </a:lnTo>
                    <a:lnTo>
                      <a:pt x="197" y="1038"/>
                    </a:lnTo>
                    <a:lnTo>
                      <a:pt x="177" y="996"/>
                    </a:lnTo>
                    <a:lnTo>
                      <a:pt x="145" y="923"/>
                    </a:lnTo>
                    <a:lnTo>
                      <a:pt x="135" y="849"/>
                    </a:lnTo>
                    <a:lnTo>
                      <a:pt x="135" y="702"/>
                    </a:lnTo>
                    <a:lnTo>
                      <a:pt x="145" y="629"/>
                    </a:lnTo>
                    <a:lnTo>
                      <a:pt x="177" y="545"/>
                    </a:lnTo>
                    <a:lnTo>
                      <a:pt x="218" y="503"/>
                    </a:lnTo>
                    <a:lnTo>
                      <a:pt x="281" y="461"/>
                    </a:lnTo>
                    <a:lnTo>
                      <a:pt x="364" y="440"/>
                    </a:lnTo>
                    <a:lnTo>
                      <a:pt x="416" y="451"/>
                    </a:lnTo>
                    <a:lnTo>
                      <a:pt x="478" y="482"/>
                    </a:lnTo>
                    <a:lnTo>
                      <a:pt x="530" y="545"/>
                    </a:lnTo>
                    <a:lnTo>
                      <a:pt x="541" y="556"/>
                    </a:lnTo>
                    <a:lnTo>
                      <a:pt x="551" y="577"/>
                    </a:lnTo>
                    <a:lnTo>
                      <a:pt x="551" y="5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4" name="Freeform 8"/>
              <p:cNvSpPr>
                <a:spLocks noEditPoints="1"/>
              </p:cNvSpPr>
              <p:nvPr/>
            </p:nvSpPr>
            <p:spPr bwMode="auto">
              <a:xfrm>
                <a:off x="3861" y="1981"/>
                <a:ext cx="624" cy="745"/>
              </a:xfrm>
              <a:custGeom>
                <a:avLst/>
                <a:gdLst/>
                <a:ahLst/>
                <a:cxnLst>
                  <a:cxn ang="0">
                    <a:pos x="583" y="357"/>
                  </a:cxn>
                  <a:cxn ang="0">
                    <a:pos x="604" y="357"/>
                  </a:cxn>
                  <a:cxn ang="0">
                    <a:pos x="624" y="336"/>
                  </a:cxn>
                  <a:cxn ang="0">
                    <a:pos x="624" y="315"/>
                  </a:cxn>
                  <a:cxn ang="0">
                    <a:pos x="614" y="221"/>
                  </a:cxn>
                  <a:cxn ang="0">
                    <a:pos x="583" y="137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208" y="32"/>
                  </a:cxn>
                  <a:cxn ang="0">
                    <a:pos x="94" y="105"/>
                  </a:cxn>
                  <a:cxn ang="0">
                    <a:pos x="32" y="231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6" y="671"/>
                  </a:cxn>
                  <a:cxn ang="0">
                    <a:pos x="250" y="724"/>
                  </a:cxn>
                  <a:cxn ang="0">
                    <a:pos x="354" y="745"/>
                  </a:cxn>
                  <a:cxn ang="0">
                    <a:pos x="458" y="724"/>
                  </a:cxn>
                  <a:cxn ang="0">
                    <a:pos x="531" y="682"/>
                  </a:cxn>
                  <a:cxn ang="0">
                    <a:pos x="583" y="619"/>
                  </a:cxn>
                  <a:cxn ang="0">
                    <a:pos x="614" y="567"/>
                  </a:cxn>
                  <a:cxn ang="0">
                    <a:pos x="624" y="535"/>
                  </a:cxn>
                  <a:cxn ang="0">
                    <a:pos x="614" y="525"/>
                  </a:cxn>
                  <a:cxn ang="0">
                    <a:pos x="614" y="514"/>
                  </a:cxn>
                  <a:cxn ang="0">
                    <a:pos x="593" y="514"/>
                  </a:cxn>
                  <a:cxn ang="0">
                    <a:pos x="583" y="525"/>
                  </a:cxn>
                  <a:cxn ang="0">
                    <a:pos x="583" y="535"/>
                  </a:cxn>
                  <a:cxn ang="0">
                    <a:pos x="541" y="619"/>
                  </a:cxn>
                  <a:cxn ang="0">
                    <a:pos x="489" y="661"/>
                  </a:cxn>
                  <a:cxn ang="0">
                    <a:pos x="427" y="692"/>
                  </a:cxn>
                  <a:cxn ang="0">
                    <a:pos x="385" y="703"/>
                  </a:cxn>
                  <a:cxn ang="0">
                    <a:pos x="364" y="703"/>
                  </a:cxn>
                  <a:cxn ang="0">
                    <a:pos x="292" y="682"/>
                  </a:cxn>
                  <a:cxn ang="0">
                    <a:pos x="229" y="651"/>
                  </a:cxn>
                  <a:cxn ang="0">
                    <a:pos x="188" y="598"/>
                  </a:cxn>
                  <a:cxn ang="0">
                    <a:pos x="146" y="514"/>
                  </a:cxn>
                  <a:cxn ang="0">
                    <a:pos x="136" y="420"/>
                  </a:cxn>
                  <a:cxn ang="0">
                    <a:pos x="136" y="357"/>
                  </a:cxn>
                  <a:cxn ang="0">
                    <a:pos x="583" y="357"/>
                  </a:cxn>
                  <a:cxn ang="0">
                    <a:pos x="136" y="315"/>
                  </a:cxn>
                  <a:cxn ang="0">
                    <a:pos x="156" y="200"/>
                  </a:cxn>
                  <a:cxn ang="0">
                    <a:pos x="198" y="116"/>
                  </a:cxn>
                  <a:cxn ang="0">
                    <a:pos x="240" y="63"/>
                  </a:cxn>
                  <a:cxn ang="0">
                    <a:pos x="292" y="42"/>
                  </a:cxn>
                  <a:cxn ang="0">
                    <a:pos x="333" y="42"/>
                  </a:cxn>
                  <a:cxn ang="0">
                    <a:pos x="406" y="53"/>
                  </a:cxn>
                  <a:cxn ang="0">
                    <a:pos x="458" y="95"/>
                  </a:cxn>
                  <a:cxn ang="0">
                    <a:pos x="489" y="158"/>
                  </a:cxn>
                  <a:cxn ang="0">
                    <a:pos x="510" y="221"/>
                  </a:cxn>
                  <a:cxn ang="0">
                    <a:pos x="510" y="273"/>
                  </a:cxn>
                  <a:cxn ang="0">
                    <a:pos x="520" y="315"/>
                  </a:cxn>
                  <a:cxn ang="0">
                    <a:pos x="136" y="315"/>
                  </a:cxn>
                </a:cxnLst>
                <a:rect l="0" t="0" r="r" b="b"/>
                <a:pathLst>
                  <a:path w="624" h="745">
                    <a:moveTo>
                      <a:pt x="583" y="357"/>
                    </a:moveTo>
                    <a:lnTo>
                      <a:pt x="604" y="357"/>
                    </a:lnTo>
                    <a:lnTo>
                      <a:pt x="624" y="336"/>
                    </a:lnTo>
                    <a:lnTo>
                      <a:pt x="624" y="315"/>
                    </a:lnTo>
                    <a:lnTo>
                      <a:pt x="614" y="221"/>
                    </a:lnTo>
                    <a:lnTo>
                      <a:pt x="583" y="137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208" y="32"/>
                    </a:lnTo>
                    <a:lnTo>
                      <a:pt x="94" y="105"/>
                    </a:lnTo>
                    <a:lnTo>
                      <a:pt x="32" y="231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6" y="671"/>
                    </a:lnTo>
                    <a:lnTo>
                      <a:pt x="250" y="724"/>
                    </a:lnTo>
                    <a:lnTo>
                      <a:pt x="354" y="745"/>
                    </a:lnTo>
                    <a:lnTo>
                      <a:pt x="458" y="724"/>
                    </a:lnTo>
                    <a:lnTo>
                      <a:pt x="531" y="682"/>
                    </a:lnTo>
                    <a:lnTo>
                      <a:pt x="583" y="619"/>
                    </a:lnTo>
                    <a:lnTo>
                      <a:pt x="614" y="567"/>
                    </a:lnTo>
                    <a:lnTo>
                      <a:pt x="624" y="535"/>
                    </a:lnTo>
                    <a:lnTo>
                      <a:pt x="614" y="525"/>
                    </a:lnTo>
                    <a:lnTo>
                      <a:pt x="614" y="514"/>
                    </a:lnTo>
                    <a:lnTo>
                      <a:pt x="593" y="514"/>
                    </a:lnTo>
                    <a:lnTo>
                      <a:pt x="583" y="525"/>
                    </a:lnTo>
                    <a:lnTo>
                      <a:pt x="583" y="535"/>
                    </a:lnTo>
                    <a:lnTo>
                      <a:pt x="541" y="619"/>
                    </a:lnTo>
                    <a:lnTo>
                      <a:pt x="489" y="661"/>
                    </a:lnTo>
                    <a:lnTo>
                      <a:pt x="427" y="692"/>
                    </a:lnTo>
                    <a:lnTo>
                      <a:pt x="385" y="703"/>
                    </a:lnTo>
                    <a:lnTo>
                      <a:pt x="364" y="703"/>
                    </a:lnTo>
                    <a:lnTo>
                      <a:pt x="292" y="682"/>
                    </a:lnTo>
                    <a:lnTo>
                      <a:pt x="229" y="651"/>
                    </a:lnTo>
                    <a:lnTo>
                      <a:pt x="188" y="598"/>
                    </a:lnTo>
                    <a:lnTo>
                      <a:pt x="146" y="514"/>
                    </a:lnTo>
                    <a:lnTo>
                      <a:pt x="136" y="420"/>
                    </a:lnTo>
                    <a:lnTo>
                      <a:pt x="136" y="357"/>
                    </a:lnTo>
                    <a:lnTo>
                      <a:pt x="583" y="357"/>
                    </a:lnTo>
                    <a:close/>
                    <a:moveTo>
                      <a:pt x="136" y="315"/>
                    </a:moveTo>
                    <a:lnTo>
                      <a:pt x="156" y="200"/>
                    </a:lnTo>
                    <a:lnTo>
                      <a:pt x="198" y="116"/>
                    </a:lnTo>
                    <a:lnTo>
                      <a:pt x="240" y="63"/>
                    </a:lnTo>
                    <a:lnTo>
                      <a:pt x="292" y="42"/>
                    </a:lnTo>
                    <a:lnTo>
                      <a:pt x="333" y="42"/>
                    </a:lnTo>
                    <a:lnTo>
                      <a:pt x="406" y="53"/>
                    </a:lnTo>
                    <a:lnTo>
                      <a:pt x="458" y="95"/>
                    </a:lnTo>
                    <a:lnTo>
                      <a:pt x="489" y="158"/>
                    </a:lnTo>
                    <a:lnTo>
                      <a:pt x="510" y="221"/>
                    </a:lnTo>
                    <a:lnTo>
                      <a:pt x="510" y="273"/>
                    </a:lnTo>
                    <a:lnTo>
                      <a:pt x="520" y="315"/>
                    </a:lnTo>
                    <a:lnTo>
                      <a:pt x="136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5" name="Freeform 9"/>
              <p:cNvSpPr>
                <a:spLocks/>
              </p:cNvSpPr>
              <p:nvPr/>
            </p:nvSpPr>
            <p:spPr bwMode="auto">
              <a:xfrm>
                <a:off x="4579" y="1992"/>
                <a:ext cx="531" cy="713"/>
              </a:xfrm>
              <a:custGeom>
                <a:avLst/>
                <a:gdLst/>
                <a:ahLst/>
                <a:cxnLst>
                  <a:cxn ang="0">
                    <a:pos x="229" y="587"/>
                  </a:cxn>
                  <a:cxn ang="0">
                    <a:pos x="229" y="335"/>
                  </a:cxn>
                  <a:cxn ang="0">
                    <a:pos x="239" y="220"/>
                  </a:cxn>
                  <a:cxn ang="0">
                    <a:pos x="271" y="126"/>
                  </a:cxn>
                  <a:cxn ang="0">
                    <a:pos x="333" y="63"/>
                  </a:cxn>
                  <a:cxn ang="0">
                    <a:pos x="416" y="31"/>
                  </a:cxn>
                  <a:cxn ang="0">
                    <a:pos x="427" y="31"/>
                  </a:cxn>
                  <a:cxn ang="0">
                    <a:pos x="427" y="42"/>
                  </a:cxn>
                  <a:cxn ang="0">
                    <a:pos x="406" y="52"/>
                  </a:cxn>
                  <a:cxn ang="0">
                    <a:pos x="395" y="73"/>
                  </a:cxn>
                  <a:cxn ang="0">
                    <a:pos x="395" y="105"/>
                  </a:cxn>
                  <a:cxn ang="0">
                    <a:pos x="406" y="136"/>
                  </a:cxn>
                  <a:cxn ang="0">
                    <a:pos x="416" y="157"/>
                  </a:cxn>
                  <a:cxn ang="0">
                    <a:pos x="437" y="168"/>
                  </a:cxn>
                  <a:cxn ang="0">
                    <a:pos x="489" y="168"/>
                  </a:cxn>
                  <a:cxn ang="0">
                    <a:pos x="499" y="157"/>
                  </a:cxn>
                  <a:cxn ang="0">
                    <a:pos x="520" y="147"/>
                  </a:cxn>
                  <a:cxn ang="0">
                    <a:pos x="531" y="126"/>
                  </a:cxn>
                  <a:cxn ang="0">
                    <a:pos x="531" y="63"/>
                  </a:cxn>
                  <a:cxn ang="0">
                    <a:pos x="489" y="21"/>
                  </a:cxn>
                  <a:cxn ang="0">
                    <a:pos x="447" y="10"/>
                  </a:cxn>
                  <a:cxn ang="0">
                    <a:pos x="416" y="0"/>
                  </a:cxn>
                  <a:cxn ang="0">
                    <a:pos x="333" y="21"/>
                  </a:cxn>
                  <a:cxn ang="0">
                    <a:pos x="281" y="63"/>
                  </a:cxn>
                  <a:cxn ang="0">
                    <a:pos x="239" y="126"/>
                  </a:cxn>
                  <a:cxn ang="0">
                    <a:pos x="219" y="178"/>
                  </a:cxn>
                  <a:cxn ang="0">
                    <a:pos x="21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14" y="105"/>
                  </a:cxn>
                  <a:cxn ang="0">
                    <a:pos x="114" y="640"/>
                  </a:cxn>
                  <a:cxn ang="0">
                    <a:pos x="7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0"/>
                  </a:cxn>
                  <a:cxn ang="0">
                    <a:pos x="271" y="660"/>
                  </a:cxn>
                  <a:cxn ang="0">
                    <a:pos x="250" y="650"/>
                  </a:cxn>
                  <a:cxn ang="0">
                    <a:pos x="229" y="629"/>
                  </a:cxn>
                  <a:cxn ang="0">
                    <a:pos x="229" y="587"/>
                  </a:cxn>
                </a:cxnLst>
                <a:rect l="0" t="0" r="r" b="b"/>
                <a:pathLst>
                  <a:path w="531" h="713">
                    <a:moveTo>
                      <a:pt x="229" y="587"/>
                    </a:moveTo>
                    <a:lnTo>
                      <a:pt x="229" y="335"/>
                    </a:lnTo>
                    <a:lnTo>
                      <a:pt x="239" y="220"/>
                    </a:lnTo>
                    <a:lnTo>
                      <a:pt x="271" y="126"/>
                    </a:lnTo>
                    <a:lnTo>
                      <a:pt x="333" y="63"/>
                    </a:lnTo>
                    <a:lnTo>
                      <a:pt x="416" y="31"/>
                    </a:lnTo>
                    <a:lnTo>
                      <a:pt x="427" y="31"/>
                    </a:lnTo>
                    <a:lnTo>
                      <a:pt x="427" y="42"/>
                    </a:lnTo>
                    <a:lnTo>
                      <a:pt x="406" y="52"/>
                    </a:lnTo>
                    <a:lnTo>
                      <a:pt x="395" y="73"/>
                    </a:lnTo>
                    <a:lnTo>
                      <a:pt x="395" y="105"/>
                    </a:lnTo>
                    <a:lnTo>
                      <a:pt x="406" y="136"/>
                    </a:lnTo>
                    <a:lnTo>
                      <a:pt x="416" y="157"/>
                    </a:lnTo>
                    <a:lnTo>
                      <a:pt x="437" y="168"/>
                    </a:lnTo>
                    <a:lnTo>
                      <a:pt x="489" y="168"/>
                    </a:lnTo>
                    <a:lnTo>
                      <a:pt x="499" y="157"/>
                    </a:lnTo>
                    <a:lnTo>
                      <a:pt x="520" y="147"/>
                    </a:lnTo>
                    <a:lnTo>
                      <a:pt x="531" y="126"/>
                    </a:lnTo>
                    <a:lnTo>
                      <a:pt x="531" y="63"/>
                    </a:lnTo>
                    <a:lnTo>
                      <a:pt x="489" y="21"/>
                    </a:lnTo>
                    <a:lnTo>
                      <a:pt x="447" y="10"/>
                    </a:lnTo>
                    <a:lnTo>
                      <a:pt x="416" y="0"/>
                    </a:lnTo>
                    <a:lnTo>
                      <a:pt x="333" y="21"/>
                    </a:lnTo>
                    <a:lnTo>
                      <a:pt x="281" y="63"/>
                    </a:lnTo>
                    <a:lnTo>
                      <a:pt x="239" y="126"/>
                    </a:lnTo>
                    <a:lnTo>
                      <a:pt x="219" y="178"/>
                    </a:lnTo>
                    <a:lnTo>
                      <a:pt x="21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14" y="105"/>
                    </a:lnTo>
                    <a:lnTo>
                      <a:pt x="114" y="640"/>
                    </a:lnTo>
                    <a:lnTo>
                      <a:pt x="7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0"/>
                    </a:lnTo>
                    <a:lnTo>
                      <a:pt x="271" y="660"/>
                    </a:lnTo>
                    <a:lnTo>
                      <a:pt x="250" y="650"/>
                    </a:lnTo>
                    <a:lnTo>
                      <a:pt x="229" y="629"/>
                    </a:lnTo>
                    <a:lnTo>
                      <a:pt x="229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6" name="Freeform 10"/>
              <p:cNvSpPr>
                <a:spLocks/>
              </p:cNvSpPr>
              <p:nvPr/>
            </p:nvSpPr>
            <p:spPr bwMode="auto">
              <a:xfrm>
                <a:off x="6160" y="1719"/>
                <a:ext cx="499" cy="1007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9" y="346"/>
                  </a:cxn>
                  <a:cxn ang="0">
                    <a:pos x="479" y="294"/>
                  </a:cxn>
                  <a:cxn ang="0">
                    <a:pos x="250" y="294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7"/>
                  </a:cxn>
                  <a:cxn ang="0">
                    <a:pos x="156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302" y="99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68" y="933"/>
                  </a:cxn>
                  <a:cxn ang="0">
                    <a:pos x="489" y="860"/>
                  </a:cxn>
                  <a:cxn ang="0">
                    <a:pos x="499" y="787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7"/>
                  </a:cxn>
                  <a:cxn ang="0">
                    <a:pos x="447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0" y="913"/>
                  </a:cxn>
                  <a:cxn ang="0">
                    <a:pos x="250" y="860"/>
                  </a:cxn>
                  <a:cxn ang="0">
                    <a:pos x="250" y="787"/>
                  </a:cxn>
                  <a:cxn ang="0">
                    <a:pos x="250" y="346"/>
                  </a:cxn>
                </a:cxnLst>
                <a:rect l="0" t="0" r="r" b="b"/>
                <a:pathLst>
                  <a:path w="499" h="1007">
                    <a:moveTo>
                      <a:pt x="250" y="346"/>
                    </a:moveTo>
                    <a:lnTo>
                      <a:pt x="479" y="346"/>
                    </a:lnTo>
                    <a:lnTo>
                      <a:pt x="479" y="294"/>
                    </a:lnTo>
                    <a:lnTo>
                      <a:pt x="250" y="294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7"/>
                    </a:lnTo>
                    <a:lnTo>
                      <a:pt x="156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302" y="99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68" y="933"/>
                    </a:lnTo>
                    <a:lnTo>
                      <a:pt x="489" y="860"/>
                    </a:lnTo>
                    <a:lnTo>
                      <a:pt x="499" y="787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7"/>
                    </a:lnTo>
                    <a:lnTo>
                      <a:pt x="447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0" y="913"/>
                    </a:lnTo>
                    <a:lnTo>
                      <a:pt x="250" y="860"/>
                    </a:lnTo>
                    <a:lnTo>
                      <a:pt x="250" y="787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7" name="Freeform 11"/>
              <p:cNvSpPr>
                <a:spLocks/>
              </p:cNvSpPr>
              <p:nvPr/>
            </p:nvSpPr>
            <p:spPr bwMode="auto">
              <a:xfrm>
                <a:off x="6805" y="1583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6" y="524"/>
                  </a:cxn>
                  <a:cxn ang="0">
                    <a:pos x="624" y="472"/>
                  </a:cxn>
                  <a:cxn ang="0">
                    <a:pos x="603" y="451"/>
                  </a:cxn>
                  <a:cxn ang="0">
                    <a:pos x="582" y="440"/>
                  </a:cxn>
                  <a:cxn ang="0">
                    <a:pos x="551" y="419"/>
                  </a:cxn>
                  <a:cxn ang="0">
                    <a:pos x="510" y="409"/>
                  </a:cxn>
                  <a:cxn ang="0">
                    <a:pos x="458" y="409"/>
                  </a:cxn>
                  <a:cxn ang="0">
                    <a:pos x="364" y="430"/>
                  </a:cxn>
                  <a:cxn ang="0">
                    <a:pos x="302" y="461"/>
                  </a:cxn>
                  <a:cxn ang="0">
                    <a:pos x="260" y="514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028"/>
                  </a:cxn>
                  <a:cxn ang="0">
                    <a:pos x="114" y="1049"/>
                  </a:cxn>
                  <a:cxn ang="0">
                    <a:pos x="104" y="1059"/>
                  </a:cxn>
                  <a:cxn ang="0">
                    <a:pos x="73" y="1069"/>
                  </a:cxn>
                  <a:cxn ang="0">
                    <a:pos x="0" y="1069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69"/>
                  </a:cxn>
                  <a:cxn ang="0">
                    <a:pos x="270" y="1069"/>
                  </a:cxn>
                  <a:cxn ang="0">
                    <a:pos x="250" y="1059"/>
                  </a:cxn>
                  <a:cxn ang="0">
                    <a:pos x="239" y="1049"/>
                  </a:cxn>
                  <a:cxn ang="0">
                    <a:pos x="229" y="1028"/>
                  </a:cxn>
                  <a:cxn ang="0">
                    <a:pos x="229" y="702"/>
                  </a:cxn>
                  <a:cxn ang="0">
                    <a:pos x="250" y="587"/>
                  </a:cxn>
                  <a:cxn ang="0">
                    <a:pos x="302" y="514"/>
                  </a:cxn>
                  <a:cxn ang="0">
                    <a:pos x="374" y="461"/>
                  </a:cxn>
                  <a:cxn ang="0">
                    <a:pos x="447" y="440"/>
                  </a:cxn>
                  <a:cxn ang="0">
                    <a:pos x="510" y="461"/>
                  </a:cxn>
                  <a:cxn ang="0">
                    <a:pos x="541" y="503"/>
                  </a:cxn>
                  <a:cxn ang="0">
                    <a:pos x="562" y="556"/>
                  </a:cxn>
                  <a:cxn ang="0">
                    <a:pos x="562" y="1028"/>
                  </a:cxn>
                  <a:cxn ang="0">
                    <a:pos x="551" y="1049"/>
                  </a:cxn>
                  <a:cxn ang="0">
                    <a:pos x="541" y="1059"/>
                  </a:cxn>
                  <a:cxn ang="0">
                    <a:pos x="520" y="1069"/>
                  </a:cxn>
                  <a:cxn ang="0">
                    <a:pos x="437" y="1069"/>
                  </a:cxn>
                  <a:cxn ang="0">
                    <a:pos x="437" y="1122"/>
                  </a:cxn>
                  <a:cxn ang="0">
                    <a:pos x="801" y="1122"/>
                  </a:cxn>
                  <a:cxn ang="0">
                    <a:pos x="801" y="1069"/>
                  </a:cxn>
                  <a:cxn ang="0">
                    <a:pos x="718" y="1069"/>
                  </a:cxn>
                  <a:cxn ang="0">
                    <a:pos x="676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6" y="524"/>
                    </a:lnTo>
                    <a:lnTo>
                      <a:pt x="624" y="472"/>
                    </a:lnTo>
                    <a:lnTo>
                      <a:pt x="603" y="451"/>
                    </a:lnTo>
                    <a:lnTo>
                      <a:pt x="582" y="440"/>
                    </a:lnTo>
                    <a:lnTo>
                      <a:pt x="551" y="419"/>
                    </a:lnTo>
                    <a:lnTo>
                      <a:pt x="510" y="409"/>
                    </a:lnTo>
                    <a:lnTo>
                      <a:pt x="458" y="409"/>
                    </a:lnTo>
                    <a:lnTo>
                      <a:pt x="364" y="430"/>
                    </a:lnTo>
                    <a:lnTo>
                      <a:pt x="302" y="461"/>
                    </a:lnTo>
                    <a:lnTo>
                      <a:pt x="260" y="514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028"/>
                    </a:lnTo>
                    <a:lnTo>
                      <a:pt x="114" y="1049"/>
                    </a:lnTo>
                    <a:lnTo>
                      <a:pt x="104" y="1059"/>
                    </a:lnTo>
                    <a:lnTo>
                      <a:pt x="73" y="1069"/>
                    </a:lnTo>
                    <a:lnTo>
                      <a:pt x="0" y="1069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69"/>
                    </a:lnTo>
                    <a:lnTo>
                      <a:pt x="270" y="1069"/>
                    </a:lnTo>
                    <a:lnTo>
                      <a:pt x="250" y="1059"/>
                    </a:lnTo>
                    <a:lnTo>
                      <a:pt x="239" y="1049"/>
                    </a:lnTo>
                    <a:lnTo>
                      <a:pt x="229" y="1028"/>
                    </a:lnTo>
                    <a:lnTo>
                      <a:pt x="229" y="702"/>
                    </a:lnTo>
                    <a:lnTo>
                      <a:pt x="250" y="587"/>
                    </a:lnTo>
                    <a:lnTo>
                      <a:pt x="302" y="514"/>
                    </a:lnTo>
                    <a:lnTo>
                      <a:pt x="374" y="461"/>
                    </a:lnTo>
                    <a:lnTo>
                      <a:pt x="447" y="440"/>
                    </a:lnTo>
                    <a:lnTo>
                      <a:pt x="510" y="461"/>
                    </a:lnTo>
                    <a:lnTo>
                      <a:pt x="541" y="503"/>
                    </a:lnTo>
                    <a:lnTo>
                      <a:pt x="562" y="556"/>
                    </a:lnTo>
                    <a:lnTo>
                      <a:pt x="562" y="1028"/>
                    </a:lnTo>
                    <a:lnTo>
                      <a:pt x="551" y="1049"/>
                    </a:lnTo>
                    <a:lnTo>
                      <a:pt x="541" y="1059"/>
                    </a:lnTo>
                    <a:lnTo>
                      <a:pt x="520" y="1069"/>
                    </a:lnTo>
                    <a:lnTo>
                      <a:pt x="437" y="1069"/>
                    </a:lnTo>
                    <a:lnTo>
                      <a:pt x="437" y="1122"/>
                    </a:lnTo>
                    <a:lnTo>
                      <a:pt x="801" y="1122"/>
                    </a:lnTo>
                    <a:lnTo>
                      <a:pt x="801" y="1069"/>
                    </a:lnTo>
                    <a:lnTo>
                      <a:pt x="718" y="1069"/>
                    </a:lnTo>
                    <a:lnTo>
                      <a:pt x="676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8" name="Freeform 12"/>
              <p:cNvSpPr>
                <a:spLocks noEditPoints="1"/>
              </p:cNvSpPr>
              <p:nvPr/>
            </p:nvSpPr>
            <p:spPr bwMode="auto">
              <a:xfrm>
                <a:off x="7679" y="1981"/>
                <a:ext cx="624" cy="745"/>
              </a:xfrm>
              <a:custGeom>
                <a:avLst/>
                <a:gdLst/>
                <a:ahLst/>
                <a:cxnLst>
                  <a:cxn ang="0">
                    <a:pos x="582" y="357"/>
                  </a:cxn>
                  <a:cxn ang="0">
                    <a:pos x="603" y="357"/>
                  </a:cxn>
                  <a:cxn ang="0">
                    <a:pos x="624" y="336"/>
                  </a:cxn>
                  <a:cxn ang="0">
                    <a:pos x="624" y="315"/>
                  </a:cxn>
                  <a:cxn ang="0">
                    <a:pos x="613" y="221"/>
                  </a:cxn>
                  <a:cxn ang="0">
                    <a:pos x="582" y="137"/>
                  </a:cxn>
                  <a:cxn ang="0">
                    <a:pos x="520" y="63"/>
                  </a:cxn>
                  <a:cxn ang="0">
                    <a:pos x="447" y="21"/>
                  </a:cxn>
                  <a:cxn ang="0">
                    <a:pos x="332" y="0"/>
                  </a:cxn>
                  <a:cxn ang="0">
                    <a:pos x="208" y="32"/>
                  </a:cxn>
                  <a:cxn ang="0">
                    <a:pos x="104" y="105"/>
                  </a:cxn>
                  <a:cxn ang="0">
                    <a:pos x="31" y="231"/>
                  </a:cxn>
                  <a:cxn ang="0">
                    <a:pos x="0" y="367"/>
                  </a:cxn>
                  <a:cxn ang="0">
                    <a:pos x="20" y="493"/>
                  </a:cxn>
                  <a:cxn ang="0">
                    <a:pos x="72" y="598"/>
                  </a:cxn>
                  <a:cxn ang="0">
                    <a:pos x="156" y="671"/>
                  </a:cxn>
                  <a:cxn ang="0">
                    <a:pos x="249" y="724"/>
                  </a:cxn>
                  <a:cxn ang="0">
                    <a:pos x="353" y="745"/>
                  </a:cxn>
                  <a:cxn ang="0">
                    <a:pos x="457" y="724"/>
                  </a:cxn>
                  <a:cxn ang="0">
                    <a:pos x="530" y="682"/>
                  </a:cxn>
                  <a:cxn ang="0">
                    <a:pos x="582" y="619"/>
                  </a:cxn>
                  <a:cxn ang="0">
                    <a:pos x="613" y="567"/>
                  </a:cxn>
                  <a:cxn ang="0">
                    <a:pos x="624" y="535"/>
                  </a:cxn>
                  <a:cxn ang="0">
                    <a:pos x="624" y="525"/>
                  </a:cxn>
                  <a:cxn ang="0">
                    <a:pos x="613" y="514"/>
                  </a:cxn>
                  <a:cxn ang="0">
                    <a:pos x="593" y="514"/>
                  </a:cxn>
                  <a:cxn ang="0">
                    <a:pos x="582" y="525"/>
                  </a:cxn>
                  <a:cxn ang="0">
                    <a:pos x="582" y="535"/>
                  </a:cxn>
                  <a:cxn ang="0">
                    <a:pos x="541" y="619"/>
                  </a:cxn>
                  <a:cxn ang="0">
                    <a:pos x="488" y="661"/>
                  </a:cxn>
                  <a:cxn ang="0">
                    <a:pos x="436" y="692"/>
                  </a:cxn>
                  <a:cxn ang="0">
                    <a:pos x="384" y="703"/>
                  </a:cxn>
                  <a:cxn ang="0">
                    <a:pos x="364" y="703"/>
                  </a:cxn>
                  <a:cxn ang="0">
                    <a:pos x="291" y="682"/>
                  </a:cxn>
                  <a:cxn ang="0">
                    <a:pos x="228" y="651"/>
                  </a:cxn>
                  <a:cxn ang="0">
                    <a:pos x="187" y="598"/>
                  </a:cxn>
                  <a:cxn ang="0">
                    <a:pos x="156" y="514"/>
                  </a:cxn>
                  <a:cxn ang="0">
                    <a:pos x="135" y="420"/>
                  </a:cxn>
                  <a:cxn ang="0">
                    <a:pos x="135" y="357"/>
                  </a:cxn>
                  <a:cxn ang="0">
                    <a:pos x="582" y="357"/>
                  </a:cxn>
                  <a:cxn ang="0">
                    <a:pos x="135" y="315"/>
                  </a:cxn>
                  <a:cxn ang="0">
                    <a:pos x="156" y="200"/>
                  </a:cxn>
                  <a:cxn ang="0">
                    <a:pos x="197" y="116"/>
                  </a:cxn>
                  <a:cxn ang="0">
                    <a:pos x="249" y="63"/>
                  </a:cxn>
                  <a:cxn ang="0">
                    <a:pos x="291" y="42"/>
                  </a:cxn>
                  <a:cxn ang="0">
                    <a:pos x="332" y="42"/>
                  </a:cxn>
                  <a:cxn ang="0">
                    <a:pos x="405" y="53"/>
                  </a:cxn>
                  <a:cxn ang="0">
                    <a:pos x="457" y="95"/>
                  </a:cxn>
                  <a:cxn ang="0">
                    <a:pos x="488" y="158"/>
                  </a:cxn>
                  <a:cxn ang="0">
                    <a:pos x="509" y="221"/>
                  </a:cxn>
                  <a:cxn ang="0">
                    <a:pos x="520" y="273"/>
                  </a:cxn>
                  <a:cxn ang="0">
                    <a:pos x="520" y="315"/>
                  </a:cxn>
                  <a:cxn ang="0">
                    <a:pos x="135" y="315"/>
                  </a:cxn>
                </a:cxnLst>
                <a:rect l="0" t="0" r="r" b="b"/>
                <a:pathLst>
                  <a:path w="624" h="745">
                    <a:moveTo>
                      <a:pt x="582" y="357"/>
                    </a:moveTo>
                    <a:lnTo>
                      <a:pt x="603" y="357"/>
                    </a:lnTo>
                    <a:lnTo>
                      <a:pt x="624" y="336"/>
                    </a:lnTo>
                    <a:lnTo>
                      <a:pt x="624" y="315"/>
                    </a:lnTo>
                    <a:lnTo>
                      <a:pt x="613" y="221"/>
                    </a:lnTo>
                    <a:lnTo>
                      <a:pt x="582" y="137"/>
                    </a:lnTo>
                    <a:lnTo>
                      <a:pt x="520" y="63"/>
                    </a:lnTo>
                    <a:lnTo>
                      <a:pt x="447" y="21"/>
                    </a:lnTo>
                    <a:lnTo>
                      <a:pt x="332" y="0"/>
                    </a:lnTo>
                    <a:lnTo>
                      <a:pt x="208" y="32"/>
                    </a:lnTo>
                    <a:lnTo>
                      <a:pt x="104" y="105"/>
                    </a:lnTo>
                    <a:lnTo>
                      <a:pt x="31" y="231"/>
                    </a:lnTo>
                    <a:lnTo>
                      <a:pt x="0" y="367"/>
                    </a:lnTo>
                    <a:lnTo>
                      <a:pt x="20" y="493"/>
                    </a:lnTo>
                    <a:lnTo>
                      <a:pt x="72" y="598"/>
                    </a:lnTo>
                    <a:lnTo>
                      <a:pt x="156" y="671"/>
                    </a:lnTo>
                    <a:lnTo>
                      <a:pt x="249" y="724"/>
                    </a:lnTo>
                    <a:lnTo>
                      <a:pt x="353" y="745"/>
                    </a:lnTo>
                    <a:lnTo>
                      <a:pt x="457" y="724"/>
                    </a:lnTo>
                    <a:lnTo>
                      <a:pt x="530" y="682"/>
                    </a:lnTo>
                    <a:lnTo>
                      <a:pt x="582" y="619"/>
                    </a:lnTo>
                    <a:lnTo>
                      <a:pt x="613" y="567"/>
                    </a:lnTo>
                    <a:lnTo>
                      <a:pt x="624" y="535"/>
                    </a:lnTo>
                    <a:lnTo>
                      <a:pt x="624" y="525"/>
                    </a:lnTo>
                    <a:lnTo>
                      <a:pt x="613" y="514"/>
                    </a:lnTo>
                    <a:lnTo>
                      <a:pt x="593" y="514"/>
                    </a:lnTo>
                    <a:lnTo>
                      <a:pt x="582" y="525"/>
                    </a:lnTo>
                    <a:lnTo>
                      <a:pt x="582" y="535"/>
                    </a:lnTo>
                    <a:lnTo>
                      <a:pt x="541" y="619"/>
                    </a:lnTo>
                    <a:lnTo>
                      <a:pt x="488" y="661"/>
                    </a:lnTo>
                    <a:lnTo>
                      <a:pt x="436" y="692"/>
                    </a:lnTo>
                    <a:lnTo>
                      <a:pt x="384" y="703"/>
                    </a:lnTo>
                    <a:lnTo>
                      <a:pt x="364" y="703"/>
                    </a:lnTo>
                    <a:lnTo>
                      <a:pt x="291" y="682"/>
                    </a:lnTo>
                    <a:lnTo>
                      <a:pt x="228" y="651"/>
                    </a:lnTo>
                    <a:lnTo>
                      <a:pt x="187" y="598"/>
                    </a:lnTo>
                    <a:lnTo>
                      <a:pt x="156" y="514"/>
                    </a:lnTo>
                    <a:lnTo>
                      <a:pt x="135" y="420"/>
                    </a:lnTo>
                    <a:lnTo>
                      <a:pt x="135" y="357"/>
                    </a:lnTo>
                    <a:lnTo>
                      <a:pt x="582" y="357"/>
                    </a:lnTo>
                    <a:close/>
                    <a:moveTo>
                      <a:pt x="135" y="315"/>
                    </a:moveTo>
                    <a:lnTo>
                      <a:pt x="156" y="200"/>
                    </a:lnTo>
                    <a:lnTo>
                      <a:pt x="197" y="116"/>
                    </a:lnTo>
                    <a:lnTo>
                      <a:pt x="249" y="63"/>
                    </a:lnTo>
                    <a:lnTo>
                      <a:pt x="291" y="42"/>
                    </a:lnTo>
                    <a:lnTo>
                      <a:pt x="332" y="42"/>
                    </a:lnTo>
                    <a:lnTo>
                      <a:pt x="405" y="53"/>
                    </a:lnTo>
                    <a:lnTo>
                      <a:pt x="457" y="95"/>
                    </a:lnTo>
                    <a:lnTo>
                      <a:pt x="488" y="158"/>
                    </a:lnTo>
                    <a:lnTo>
                      <a:pt x="509" y="221"/>
                    </a:lnTo>
                    <a:lnTo>
                      <a:pt x="520" y="273"/>
                    </a:lnTo>
                    <a:lnTo>
                      <a:pt x="520" y="315"/>
                    </a:lnTo>
                    <a:lnTo>
                      <a:pt x="135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09" name="Freeform 13"/>
              <p:cNvSpPr>
                <a:spLocks/>
              </p:cNvSpPr>
              <p:nvPr/>
            </p:nvSpPr>
            <p:spPr bwMode="auto">
              <a:xfrm>
                <a:off x="9374" y="1981"/>
                <a:ext cx="614" cy="745"/>
              </a:xfrm>
              <a:custGeom>
                <a:avLst/>
                <a:gdLst/>
                <a:ahLst/>
                <a:cxnLst>
                  <a:cxn ang="0">
                    <a:pos x="520" y="105"/>
                  </a:cxn>
                  <a:cxn ang="0">
                    <a:pos x="489" y="105"/>
                  </a:cxn>
                  <a:cxn ang="0">
                    <a:pos x="468" y="116"/>
                  </a:cxn>
                  <a:cxn ang="0">
                    <a:pos x="458" y="137"/>
                  </a:cxn>
                  <a:cxn ang="0">
                    <a:pos x="447" y="147"/>
                  </a:cxn>
                  <a:cxn ang="0">
                    <a:pos x="447" y="210"/>
                  </a:cxn>
                  <a:cxn ang="0">
                    <a:pos x="468" y="231"/>
                  </a:cxn>
                  <a:cxn ang="0">
                    <a:pos x="489" y="242"/>
                  </a:cxn>
                  <a:cxn ang="0">
                    <a:pos x="520" y="252"/>
                  </a:cxn>
                  <a:cxn ang="0">
                    <a:pos x="551" y="242"/>
                  </a:cxn>
                  <a:cxn ang="0">
                    <a:pos x="572" y="231"/>
                  </a:cxn>
                  <a:cxn ang="0">
                    <a:pos x="593" y="210"/>
                  </a:cxn>
                  <a:cxn ang="0">
                    <a:pos x="593" y="179"/>
                  </a:cxn>
                  <a:cxn ang="0">
                    <a:pos x="572" y="105"/>
                  </a:cxn>
                  <a:cxn ang="0">
                    <a:pos x="520" y="53"/>
                  </a:cxn>
                  <a:cxn ang="0">
                    <a:pos x="437" y="11"/>
                  </a:cxn>
                  <a:cxn ang="0">
                    <a:pos x="354" y="0"/>
                  </a:cxn>
                  <a:cxn ang="0">
                    <a:pos x="239" y="21"/>
                  </a:cxn>
                  <a:cxn ang="0">
                    <a:pos x="146" y="74"/>
                  </a:cxn>
                  <a:cxn ang="0">
                    <a:pos x="62" y="158"/>
                  </a:cxn>
                  <a:cxn ang="0">
                    <a:pos x="21" y="262"/>
                  </a:cxn>
                  <a:cxn ang="0">
                    <a:pos x="0" y="378"/>
                  </a:cxn>
                  <a:cxn ang="0">
                    <a:pos x="31" y="525"/>
                  </a:cxn>
                  <a:cxn ang="0">
                    <a:pos x="104" y="640"/>
                  </a:cxn>
                  <a:cxn ang="0">
                    <a:pos x="218" y="713"/>
                  </a:cxn>
                  <a:cxn ang="0">
                    <a:pos x="343" y="745"/>
                  </a:cxn>
                  <a:cxn ang="0">
                    <a:pos x="437" y="724"/>
                  </a:cxn>
                  <a:cxn ang="0">
                    <a:pos x="510" y="692"/>
                  </a:cxn>
                  <a:cxn ang="0">
                    <a:pos x="562" y="640"/>
                  </a:cxn>
                  <a:cxn ang="0">
                    <a:pos x="593" y="598"/>
                  </a:cxn>
                  <a:cxn ang="0">
                    <a:pos x="603" y="556"/>
                  </a:cxn>
                  <a:cxn ang="0">
                    <a:pos x="614" y="535"/>
                  </a:cxn>
                  <a:cxn ang="0">
                    <a:pos x="614" y="525"/>
                  </a:cxn>
                  <a:cxn ang="0">
                    <a:pos x="603" y="514"/>
                  </a:cxn>
                  <a:cxn ang="0">
                    <a:pos x="583" y="514"/>
                  </a:cxn>
                  <a:cxn ang="0">
                    <a:pos x="572" y="525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68" y="671"/>
                  </a:cxn>
                  <a:cxn ang="0">
                    <a:pos x="416" y="692"/>
                  </a:cxn>
                  <a:cxn ang="0">
                    <a:pos x="364" y="703"/>
                  </a:cxn>
                  <a:cxn ang="0">
                    <a:pos x="302" y="692"/>
                  </a:cxn>
                  <a:cxn ang="0">
                    <a:pos x="250" y="661"/>
                  </a:cxn>
                  <a:cxn ang="0">
                    <a:pos x="187" y="598"/>
                  </a:cxn>
                  <a:cxn ang="0">
                    <a:pos x="146" y="504"/>
                  </a:cxn>
                  <a:cxn ang="0">
                    <a:pos x="135" y="378"/>
                  </a:cxn>
                  <a:cxn ang="0">
                    <a:pos x="146" y="242"/>
                  </a:cxn>
                  <a:cxn ang="0">
                    <a:pos x="187" y="147"/>
                  </a:cxn>
                  <a:cxn ang="0">
                    <a:pos x="239" y="84"/>
                  </a:cxn>
                  <a:cxn ang="0">
                    <a:pos x="291" y="53"/>
                  </a:cxn>
                  <a:cxn ang="0">
                    <a:pos x="354" y="42"/>
                  </a:cxn>
                  <a:cxn ang="0">
                    <a:pos x="385" y="42"/>
                  </a:cxn>
                  <a:cxn ang="0">
                    <a:pos x="458" y="63"/>
                  </a:cxn>
                  <a:cxn ang="0">
                    <a:pos x="520" y="105"/>
                  </a:cxn>
                </a:cxnLst>
                <a:rect l="0" t="0" r="r" b="b"/>
                <a:pathLst>
                  <a:path w="614" h="745">
                    <a:moveTo>
                      <a:pt x="520" y="105"/>
                    </a:moveTo>
                    <a:lnTo>
                      <a:pt x="489" y="105"/>
                    </a:lnTo>
                    <a:lnTo>
                      <a:pt x="468" y="116"/>
                    </a:lnTo>
                    <a:lnTo>
                      <a:pt x="458" y="137"/>
                    </a:lnTo>
                    <a:lnTo>
                      <a:pt x="447" y="147"/>
                    </a:lnTo>
                    <a:lnTo>
                      <a:pt x="447" y="210"/>
                    </a:lnTo>
                    <a:lnTo>
                      <a:pt x="468" y="231"/>
                    </a:lnTo>
                    <a:lnTo>
                      <a:pt x="489" y="242"/>
                    </a:lnTo>
                    <a:lnTo>
                      <a:pt x="520" y="252"/>
                    </a:lnTo>
                    <a:lnTo>
                      <a:pt x="551" y="242"/>
                    </a:lnTo>
                    <a:lnTo>
                      <a:pt x="572" y="231"/>
                    </a:lnTo>
                    <a:lnTo>
                      <a:pt x="593" y="210"/>
                    </a:lnTo>
                    <a:lnTo>
                      <a:pt x="593" y="179"/>
                    </a:lnTo>
                    <a:lnTo>
                      <a:pt x="572" y="105"/>
                    </a:lnTo>
                    <a:lnTo>
                      <a:pt x="520" y="53"/>
                    </a:lnTo>
                    <a:lnTo>
                      <a:pt x="437" y="11"/>
                    </a:lnTo>
                    <a:lnTo>
                      <a:pt x="354" y="0"/>
                    </a:lnTo>
                    <a:lnTo>
                      <a:pt x="239" y="21"/>
                    </a:lnTo>
                    <a:lnTo>
                      <a:pt x="146" y="74"/>
                    </a:lnTo>
                    <a:lnTo>
                      <a:pt x="62" y="158"/>
                    </a:lnTo>
                    <a:lnTo>
                      <a:pt x="21" y="262"/>
                    </a:lnTo>
                    <a:lnTo>
                      <a:pt x="0" y="378"/>
                    </a:lnTo>
                    <a:lnTo>
                      <a:pt x="31" y="525"/>
                    </a:lnTo>
                    <a:lnTo>
                      <a:pt x="104" y="640"/>
                    </a:lnTo>
                    <a:lnTo>
                      <a:pt x="218" y="713"/>
                    </a:lnTo>
                    <a:lnTo>
                      <a:pt x="343" y="745"/>
                    </a:lnTo>
                    <a:lnTo>
                      <a:pt x="437" y="724"/>
                    </a:lnTo>
                    <a:lnTo>
                      <a:pt x="510" y="692"/>
                    </a:lnTo>
                    <a:lnTo>
                      <a:pt x="562" y="640"/>
                    </a:lnTo>
                    <a:lnTo>
                      <a:pt x="593" y="598"/>
                    </a:lnTo>
                    <a:lnTo>
                      <a:pt x="603" y="556"/>
                    </a:lnTo>
                    <a:lnTo>
                      <a:pt x="614" y="535"/>
                    </a:lnTo>
                    <a:lnTo>
                      <a:pt x="614" y="525"/>
                    </a:lnTo>
                    <a:lnTo>
                      <a:pt x="603" y="514"/>
                    </a:lnTo>
                    <a:lnTo>
                      <a:pt x="583" y="514"/>
                    </a:lnTo>
                    <a:lnTo>
                      <a:pt x="572" y="525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68" y="671"/>
                    </a:lnTo>
                    <a:lnTo>
                      <a:pt x="416" y="692"/>
                    </a:lnTo>
                    <a:lnTo>
                      <a:pt x="364" y="703"/>
                    </a:lnTo>
                    <a:lnTo>
                      <a:pt x="302" y="692"/>
                    </a:lnTo>
                    <a:lnTo>
                      <a:pt x="250" y="661"/>
                    </a:lnTo>
                    <a:lnTo>
                      <a:pt x="187" y="598"/>
                    </a:lnTo>
                    <a:lnTo>
                      <a:pt x="146" y="504"/>
                    </a:lnTo>
                    <a:lnTo>
                      <a:pt x="135" y="378"/>
                    </a:lnTo>
                    <a:lnTo>
                      <a:pt x="146" y="242"/>
                    </a:lnTo>
                    <a:lnTo>
                      <a:pt x="187" y="147"/>
                    </a:lnTo>
                    <a:lnTo>
                      <a:pt x="239" y="84"/>
                    </a:lnTo>
                    <a:lnTo>
                      <a:pt x="291" y="53"/>
                    </a:lnTo>
                    <a:lnTo>
                      <a:pt x="354" y="42"/>
                    </a:lnTo>
                    <a:lnTo>
                      <a:pt x="385" y="42"/>
                    </a:lnTo>
                    <a:lnTo>
                      <a:pt x="458" y="63"/>
                    </a:lnTo>
                    <a:lnTo>
                      <a:pt x="52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0" name="Freeform 14"/>
              <p:cNvSpPr>
                <a:spLocks noEditPoints="1"/>
              </p:cNvSpPr>
              <p:nvPr/>
            </p:nvSpPr>
            <p:spPr bwMode="auto">
              <a:xfrm>
                <a:off x="10081" y="1981"/>
                <a:ext cx="708" cy="745"/>
              </a:xfrm>
              <a:custGeom>
                <a:avLst/>
                <a:gdLst/>
                <a:ahLst/>
                <a:cxnLst>
                  <a:cxn ang="0">
                    <a:pos x="708" y="378"/>
                  </a:cxn>
                  <a:cxn ang="0">
                    <a:pos x="676" y="231"/>
                  </a:cxn>
                  <a:cxn ang="0">
                    <a:pos x="604" y="116"/>
                  </a:cxn>
                  <a:cxn ang="0">
                    <a:pos x="489" y="32"/>
                  </a:cxn>
                  <a:cxn ang="0">
                    <a:pos x="354" y="0"/>
                  </a:cxn>
                  <a:cxn ang="0">
                    <a:pos x="208" y="32"/>
                  </a:cxn>
                  <a:cxn ang="0">
                    <a:pos x="94" y="116"/>
                  </a:cxn>
                  <a:cxn ang="0">
                    <a:pos x="21" y="231"/>
                  </a:cxn>
                  <a:cxn ang="0">
                    <a:pos x="0" y="378"/>
                  </a:cxn>
                  <a:cxn ang="0">
                    <a:pos x="21" y="493"/>
                  </a:cxn>
                  <a:cxn ang="0">
                    <a:pos x="63" y="598"/>
                  </a:cxn>
                  <a:cxn ang="0">
                    <a:pos x="146" y="671"/>
                  </a:cxn>
                  <a:cxn ang="0">
                    <a:pos x="240" y="724"/>
                  </a:cxn>
                  <a:cxn ang="0">
                    <a:pos x="354" y="745"/>
                  </a:cxn>
                  <a:cxn ang="0">
                    <a:pos x="489" y="713"/>
                  </a:cxn>
                  <a:cxn ang="0">
                    <a:pos x="604" y="640"/>
                  </a:cxn>
                  <a:cxn ang="0">
                    <a:pos x="676" y="525"/>
                  </a:cxn>
                  <a:cxn ang="0">
                    <a:pos x="708" y="378"/>
                  </a:cxn>
                  <a:cxn ang="0">
                    <a:pos x="354" y="703"/>
                  </a:cxn>
                  <a:cxn ang="0">
                    <a:pos x="281" y="692"/>
                  </a:cxn>
                  <a:cxn ang="0">
                    <a:pos x="219" y="651"/>
                  </a:cxn>
                  <a:cxn ang="0">
                    <a:pos x="167" y="598"/>
                  </a:cxn>
                  <a:cxn ang="0">
                    <a:pos x="136" y="514"/>
                  </a:cxn>
                  <a:cxn ang="0">
                    <a:pos x="125" y="430"/>
                  </a:cxn>
                  <a:cxn ang="0">
                    <a:pos x="125" y="367"/>
                  </a:cxn>
                  <a:cxn ang="0">
                    <a:pos x="136" y="262"/>
                  </a:cxn>
                  <a:cxn ang="0">
                    <a:pos x="167" y="147"/>
                  </a:cxn>
                  <a:cxn ang="0">
                    <a:pos x="219" y="84"/>
                  </a:cxn>
                  <a:cxn ang="0">
                    <a:pos x="281" y="53"/>
                  </a:cxn>
                  <a:cxn ang="0">
                    <a:pos x="354" y="42"/>
                  </a:cxn>
                  <a:cxn ang="0">
                    <a:pos x="416" y="53"/>
                  </a:cxn>
                  <a:cxn ang="0">
                    <a:pos x="479" y="84"/>
                  </a:cxn>
                  <a:cxn ang="0">
                    <a:pos x="531" y="147"/>
                  </a:cxn>
                  <a:cxn ang="0">
                    <a:pos x="562" y="221"/>
                  </a:cxn>
                  <a:cxn ang="0">
                    <a:pos x="572" y="294"/>
                  </a:cxn>
                  <a:cxn ang="0">
                    <a:pos x="572" y="367"/>
                  </a:cxn>
                  <a:cxn ang="0">
                    <a:pos x="562" y="472"/>
                  </a:cxn>
                  <a:cxn ang="0">
                    <a:pos x="541" y="577"/>
                  </a:cxn>
                  <a:cxn ang="0">
                    <a:pos x="489" y="640"/>
                  </a:cxn>
                  <a:cxn ang="0">
                    <a:pos x="427" y="682"/>
                  </a:cxn>
                  <a:cxn ang="0">
                    <a:pos x="354" y="703"/>
                  </a:cxn>
                </a:cxnLst>
                <a:rect l="0" t="0" r="r" b="b"/>
                <a:pathLst>
                  <a:path w="708" h="745">
                    <a:moveTo>
                      <a:pt x="708" y="378"/>
                    </a:moveTo>
                    <a:lnTo>
                      <a:pt x="676" y="231"/>
                    </a:lnTo>
                    <a:lnTo>
                      <a:pt x="604" y="116"/>
                    </a:lnTo>
                    <a:lnTo>
                      <a:pt x="489" y="32"/>
                    </a:lnTo>
                    <a:lnTo>
                      <a:pt x="354" y="0"/>
                    </a:lnTo>
                    <a:lnTo>
                      <a:pt x="208" y="32"/>
                    </a:lnTo>
                    <a:lnTo>
                      <a:pt x="94" y="116"/>
                    </a:lnTo>
                    <a:lnTo>
                      <a:pt x="21" y="231"/>
                    </a:lnTo>
                    <a:lnTo>
                      <a:pt x="0" y="378"/>
                    </a:lnTo>
                    <a:lnTo>
                      <a:pt x="21" y="493"/>
                    </a:lnTo>
                    <a:lnTo>
                      <a:pt x="63" y="598"/>
                    </a:lnTo>
                    <a:lnTo>
                      <a:pt x="146" y="671"/>
                    </a:lnTo>
                    <a:lnTo>
                      <a:pt x="240" y="724"/>
                    </a:lnTo>
                    <a:lnTo>
                      <a:pt x="354" y="745"/>
                    </a:lnTo>
                    <a:lnTo>
                      <a:pt x="489" y="713"/>
                    </a:lnTo>
                    <a:lnTo>
                      <a:pt x="604" y="640"/>
                    </a:lnTo>
                    <a:lnTo>
                      <a:pt x="676" y="525"/>
                    </a:lnTo>
                    <a:lnTo>
                      <a:pt x="708" y="378"/>
                    </a:lnTo>
                    <a:close/>
                    <a:moveTo>
                      <a:pt x="354" y="703"/>
                    </a:moveTo>
                    <a:lnTo>
                      <a:pt x="281" y="692"/>
                    </a:lnTo>
                    <a:lnTo>
                      <a:pt x="219" y="651"/>
                    </a:lnTo>
                    <a:lnTo>
                      <a:pt x="167" y="598"/>
                    </a:lnTo>
                    <a:lnTo>
                      <a:pt x="136" y="514"/>
                    </a:lnTo>
                    <a:lnTo>
                      <a:pt x="125" y="430"/>
                    </a:lnTo>
                    <a:lnTo>
                      <a:pt x="125" y="367"/>
                    </a:lnTo>
                    <a:lnTo>
                      <a:pt x="136" y="262"/>
                    </a:lnTo>
                    <a:lnTo>
                      <a:pt x="167" y="147"/>
                    </a:lnTo>
                    <a:lnTo>
                      <a:pt x="219" y="84"/>
                    </a:lnTo>
                    <a:lnTo>
                      <a:pt x="281" y="53"/>
                    </a:lnTo>
                    <a:lnTo>
                      <a:pt x="354" y="42"/>
                    </a:lnTo>
                    <a:lnTo>
                      <a:pt x="416" y="53"/>
                    </a:lnTo>
                    <a:lnTo>
                      <a:pt x="479" y="84"/>
                    </a:lnTo>
                    <a:lnTo>
                      <a:pt x="531" y="147"/>
                    </a:lnTo>
                    <a:lnTo>
                      <a:pt x="562" y="221"/>
                    </a:lnTo>
                    <a:lnTo>
                      <a:pt x="572" y="294"/>
                    </a:lnTo>
                    <a:lnTo>
                      <a:pt x="572" y="367"/>
                    </a:lnTo>
                    <a:lnTo>
                      <a:pt x="562" y="472"/>
                    </a:lnTo>
                    <a:lnTo>
                      <a:pt x="541" y="577"/>
                    </a:lnTo>
                    <a:lnTo>
                      <a:pt x="489" y="640"/>
                    </a:lnTo>
                    <a:lnTo>
                      <a:pt x="427" y="682"/>
                    </a:lnTo>
                    <a:lnTo>
                      <a:pt x="35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1" name="Freeform 15"/>
              <p:cNvSpPr>
                <a:spLocks/>
              </p:cNvSpPr>
              <p:nvPr/>
            </p:nvSpPr>
            <p:spPr bwMode="auto">
              <a:xfrm>
                <a:off x="10882" y="1992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9"/>
                  </a:cxn>
                  <a:cxn ang="0">
                    <a:pos x="115" y="640"/>
                  </a:cxn>
                  <a:cxn ang="0">
                    <a:pos x="104" y="650"/>
                  </a:cxn>
                  <a:cxn ang="0">
                    <a:pos x="8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64" y="713"/>
                  </a:cxn>
                  <a:cxn ang="0">
                    <a:pos x="364" y="660"/>
                  </a:cxn>
                  <a:cxn ang="0">
                    <a:pos x="281" y="660"/>
                  </a:cxn>
                  <a:cxn ang="0">
                    <a:pos x="239" y="640"/>
                  </a:cxn>
                  <a:cxn ang="0">
                    <a:pos x="239" y="293"/>
                  </a:cxn>
                  <a:cxn ang="0">
                    <a:pos x="260" y="178"/>
                  </a:cxn>
                  <a:cxn ang="0">
                    <a:pos x="302" y="105"/>
                  </a:cxn>
                  <a:cxn ang="0">
                    <a:pos x="375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51" y="94"/>
                  </a:cxn>
                  <a:cxn ang="0">
                    <a:pos x="562" y="147"/>
                  </a:cxn>
                  <a:cxn ang="0">
                    <a:pos x="572" y="220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1" y="650"/>
                  </a:cxn>
                  <a:cxn ang="0">
                    <a:pos x="520" y="660"/>
                  </a:cxn>
                  <a:cxn ang="0">
                    <a:pos x="447" y="660"/>
                  </a:cxn>
                  <a:cxn ang="0">
                    <a:pos x="447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28" y="660"/>
                  </a:cxn>
                  <a:cxn ang="0">
                    <a:pos x="697" y="650"/>
                  </a:cxn>
                  <a:cxn ang="0">
                    <a:pos x="687" y="640"/>
                  </a:cxn>
                  <a:cxn ang="0">
                    <a:pos x="676" y="619"/>
                  </a:cxn>
                  <a:cxn ang="0">
                    <a:pos x="676" y="189"/>
                  </a:cxn>
                  <a:cxn ang="0">
                    <a:pos x="666" y="115"/>
                  </a:cxn>
                  <a:cxn ang="0">
                    <a:pos x="635" y="63"/>
                  </a:cxn>
                  <a:cxn ang="0">
                    <a:pos x="603" y="31"/>
                  </a:cxn>
                  <a:cxn ang="0">
                    <a:pos x="541" y="1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5" y="640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64" y="713"/>
                    </a:lnTo>
                    <a:lnTo>
                      <a:pt x="364" y="660"/>
                    </a:lnTo>
                    <a:lnTo>
                      <a:pt x="281" y="660"/>
                    </a:lnTo>
                    <a:lnTo>
                      <a:pt x="239" y="640"/>
                    </a:lnTo>
                    <a:lnTo>
                      <a:pt x="239" y="293"/>
                    </a:lnTo>
                    <a:lnTo>
                      <a:pt x="260" y="178"/>
                    </a:lnTo>
                    <a:lnTo>
                      <a:pt x="302" y="105"/>
                    </a:lnTo>
                    <a:lnTo>
                      <a:pt x="375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51" y="94"/>
                    </a:lnTo>
                    <a:lnTo>
                      <a:pt x="562" y="147"/>
                    </a:lnTo>
                    <a:lnTo>
                      <a:pt x="572" y="220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0"/>
                    </a:lnTo>
                    <a:lnTo>
                      <a:pt x="520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28" y="660"/>
                    </a:lnTo>
                    <a:lnTo>
                      <a:pt x="697" y="650"/>
                    </a:lnTo>
                    <a:lnTo>
                      <a:pt x="687" y="640"/>
                    </a:lnTo>
                    <a:lnTo>
                      <a:pt x="676" y="619"/>
                    </a:lnTo>
                    <a:lnTo>
                      <a:pt x="676" y="189"/>
                    </a:lnTo>
                    <a:lnTo>
                      <a:pt x="666" y="115"/>
                    </a:lnTo>
                    <a:lnTo>
                      <a:pt x="635" y="63"/>
                    </a:lnTo>
                    <a:lnTo>
                      <a:pt x="603" y="31"/>
                    </a:lnTo>
                    <a:lnTo>
                      <a:pt x="541" y="1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2" name="Freeform 16"/>
              <p:cNvSpPr>
                <a:spLocks noEditPoints="1"/>
              </p:cNvSpPr>
              <p:nvPr/>
            </p:nvSpPr>
            <p:spPr bwMode="auto">
              <a:xfrm>
                <a:off x="11777" y="1583"/>
                <a:ext cx="780" cy="1143"/>
              </a:xfrm>
              <a:custGeom>
                <a:avLst/>
                <a:gdLst/>
                <a:ahLst/>
                <a:cxnLst>
                  <a:cxn ang="0">
                    <a:pos x="551" y="1038"/>
                  </a:cxn>
                  <a:cxn ang="0">
                    <a:pos x="551" y="1143"/>
                  </a:cxn>
                  <a:cxn ang="0">
                    <a:pos x="780" y="1122"/>
                  </a:cxn>
                  <a:cxn ang="0">
                    <a:pos x="780" y="1069"/>
                  </a:cxn>
                  <a:cxn ang="0">
                    <a:pos x="697" y="1069"/>
                  </a:cxn>
                  <a:cxn ang="0">
                    <a:pos x="676" y="1059"/>
                  </a:cxn>
                  <a:cxn ang="0">
                    <a:pos x="665" y="1038"/>
                  </a:cxn>
                  <a:cxn ang="0">
                    <a:pos x="665" y="1017"/>
                  </a:cxn>
                  <a:cxn ang="0">
                    <a:pos x="655" y="986"/>
                  </a:cxn>
                  <a:cxn ang="0">
                    <a:pos x="655" y="0"/>
                  </a:cxn>
                  <a:cxn ang="0">
                    <a:pos x="426" y="21"/>
                  </a:cxn>
                  <a:cxn ang="0">
                    <a:pos x="426" y="73"/>
                  </a:cxn>
                  <a:cxn ang="0">
                    <a:pos x="509" y="73"/>
                  </a:cxn>
                  <a:cxn ang="0">
                    <a:pos x="530" y="84"/>
                  </a:cxn>
                  <a:cxn ang="0">
                    <a:pos x="551" y="105"/>
                  </a:cxn>
                  <a:cxn ang="0">
                    <a:pos x="551" y="514"/>
                  </a:cxn>
                  <a:cxn ang="0">
                    <a:pos x="499" y="461"/>
                  </a:cxn>
                  <a:cxn ang="0">
                    <a:pos x="437" y="419"/>
                  </a:cxn>
                  <a:cxn ang="0">
                    <a:pos x="353" y="409"/>
                  </a:cxn>
                  <a:cxn ang="0">
                    <a:pos x="218" y="440"/>
                  </a:cxn>
                  <a:cxn ang="0">
                    <a:pos x="104" y="514"/>
                  </a:cxn>
                  <a:cxn ang="0">
                    <a:pos x="21" y="629"/>
                  </a:cxn>
                  <a:cxn ang="0">
                    <a:pos x="0" y="776"/>
                  </a:cxn>
                  <a:cxn ang="0">
                    <a:pos x="21" y="923"/>
                  </a:cxn>
                  <a:cxn ang="0">
                    <a:pos x="93" y="1038"/>
                  </a:cxn>
                  <a:cxn ang="0">
                    <a:pos x="208" y="1111"/>
                  </a:cxn>
                  <a:cxn ang="0">
                    <a:pos x="333" y="1143"/>
                  </a:cxn>
                  <a:cxn ang="0">
                    <a:pos x="426" y="1122"/>
                  </a:cxn>
                  <a:cxn ang="0">
                    <a:pos x="499" y="1080"/>
                  </a:cxn>
                  <a:cxn ang="0">
                    <a:pos x="551" y="1038"/>
                  </a:cxn>
                  <a:cxn ang="0">
                    <a:pos x="551" y="598"/>
                  </a:cxn>
                  <a:cxn ang="0">
                    <a:pos x="551" y="965"/>
                  </a:cxn>
                  <a:cxn ang="0">
                    <a:pos x="541" y="975"/>
                  </a:cxn>
                  <a:cxn ang="0">
                    <a:pos x="530" y="996"/>
                  </a:cxn>
                  <a:cxn ang="0">
                    <a:pos x="478" y="1059"/>
                  </a:cxn>
                  <a:cxn ang="0">
                    <a:pos x="416" y="1090"/>
                  </a:cxn>
                  <a:cxn ang="0">
                    <a:pos x="343" y="1101"/>
                  </a:cxn>
                  <a:cxn ang="0">
                    <a:pos x="281" y="1090"/>
                  </a:cxn>
                  <a:cxn ang="0">
                    <a:pos x="218" y="1059"/>
                  </a:cxn>
                  <a:cxn ang="0">
                    <a:pos x="177" y="996"/>
                  </a:cxn>
                  <a:cxn ang="0">
                    <a:pos x="145" y="923"/>
                  </a:cxn>
                  <a:cxn ang="0">
                    <a:pos x="125" y="776"/>
                  </a:cxn>
                  <a:cxn ang="0">
                    <a:pos x="145" y="629"/>
                  </a:cxn>
                  <a:cxn ang="0">
                    <a:pos x="177" y="545"/>
                  </a:cxn>
                  <a:cxn ang="0">
                    <a:pos x="218" y="503"/>
                  </a:cxn>
                  <a:cxn ang="0">
                    <a:pos x="281" y="461"/>
                  </a:cxn>
                  <a:cxn ang="0">
                    <a:pos x="364" y="440"/>
                  </a:cxn>
                  <a:cxn ang="0">
                    <a:pos x="416" y="451"/>
                  </a:cxn>
                  <a:cxn ang="0">
                    <a:pos x="478" y="482"/>
                  </a:cxn>
                  <a:cxn ang="0">
                    <a:pos x="530" y="545"/>
                  </a:cxn>
                  <a:cxn ang="0">
                    <a:pos x="541" y="556"/>
                  </a:cxn>
                  <a:cxn ang="0">
                    <a:pos x="551" y="577"/>
                  </a:cxn>
                  <a:cxn ang="0">
                    <a:pos x="551" y="598"/>
                  </a:cxn>
                </a:cxnLst>
                <a:rect l="0" t="0" r="r" b="b"/>
                <a:pathLst>
                  <a:path w="780" h="1143">
                    <a:moveTo>
                      <a:pt x="551" y="1038"/>
                    </a:moveTo>
                    <a:lnTo>
                      <a:pt x="551" y="1143"/>
                    </a:lnTo>
                    <a:lnTo>
                      <a:pt x="780" y="1122"/>
                    </a:lnTo>
                    <a:lnTo>
                      <a:pt x="780" y="1069"/>
                    </a:lnTo>
                    <a:lnTo>
                      <a:pt x="697" y="1069"/>
                    </a:lnTo>
                    <a:lnTo>
                      <a:pt x="676" y="1059"/>
                    </a:lnTo>
                    <a:lnTo>
                      <a:pt x="665" y="1038"/>
                    </a:lnTo>
                    <a:lnTo>
                      <a:pt x="665" y="1017"/>
                    </a:lnTo>
                    <a:lnTo>
                      <a:pt x="655" y="986"/>
                    </a:lnTo>
                    <a:lnTo>
                      <a:pt x="655" y="0"/>
                    </a:lnTo>
                    <a:lnTo>
                      <a:pt x="426" y="21"/>
                    </a:lnTo>
                    <a:lnTo>
                      <a:pt x="426" y="73"/>
                    </a:lnTo>
                    <a:lnTo>
                      <a:pt x="509" y="73"/>
                    </a:lnTo>
                    <a:lnTo>
                      <a:pt x="530" y="84"/>
                    </a:lnTo>
                    <a:lnTo>
                      <a:pt x="551" y="105"/>
                    </a:lnTo>
                    <a:lnTo>
                      <a:pt x="551" y="514"/>
                    </a:lnTo>
                    <a:lnTo>
                      <a:pt x="499" y="461"/>
                    </a:lnTo>
                    <a:lnTo>
                      <a:pt x="437" y="419"/>
                    </a:lnTo>
                    <a:lnTo>
                      <a:pt x="353" y="409"/>
                    </a:lnTo>
                    <a:lnTo>
                      <a:pt x="218" y="440"/>
                    </a:lnTo>
                    <a:lnTo>
                      <a:pt x="104" y="514"/>
                    </a:lnTo>
                    <a:lnTo>
                      <a:pt x="21" y="629"/>
                    </a:lnTo>
                    <a:lnTo>
                      <a:pt x="0" y="776"/>
                    </a:lnTo>
                    <a:lnTo>
                      <a:pt x="21" y="923"/>
                    </a:lnTo>
                    <a:lnTo>
                      <a:pt x="93" y="1038"/>
                    </a:lnTo>
                    <a:lnTo>
                      <a:pt x="208" y="1111"/>
                    </a:lnTo>
                    <a:lnTo>
                      <a:pt x="333" y="1143"/>
                    </a:lnTo>
                    <a:lnTo>
                      <a:pt x="426" y="1122"/>
                    </a:lnTo>
                    <a:lnTo>
                      <a:pt x="499" y="1080"/>
                    </a:lnTo>
                    <a:lnTo>
                      <a:pt x="551" y="1038"/>
                    </a:lnTo>
                    <a:close/>
                    <a:moveTo>
                      <a:pt x="551" y="598"/>
                    </a:moveTo>
                    <a:lnTo>
                      <a:pt x="551" y="965"/>
                    </a:lnTo>
                    <a:lnTo>
                      <a:pt x="541" y="975"/>
                    </a:lnTo>
                    <a:lnTo>
                      <a:pt x="530" y="996"/>
                    </a:lnTo>
                    <a:lnTo>
                      <a:pt x="478" y="1059"/>
                    </a:lnTo>
                    <a:lnTo>
                      <a:pt x="416" y="1090"/>
                    </a:lnTo>
                    <a:lnTo>
                      <a:pt x="343" y="1101"/>
                    </a:lnTo>
                    <a:lnTo>
                      <a:pt x="281" y="1090"/>
                    </a:lnTo>
                    <a:lnTo>
                      <a:pt x="218" y="1059"/>
                    </a:lnTo>
                    <a:lnTo>
                      <a:pt x="177" y="996"/>
                    </a:lnTo>
                    <a:lnTo>
                      <a:pt x="145" y="923"/>
                    </a:lnTo>
                    <a:lnTo>
                      <a:pt x="125" y="776"/>
                    </a:lnTo>
                    <a:lnTo>
                      <a:pt x="145" y="629"/>
                    </a:lnTo>
                    <a:lnTo>
                      <a:pt x="177" y="545"/>
                    </a:lnTo>
                    <a:lnTo>
                      <a:pt x="218" y="503"/>
                    </a:lnTo>
                    <a:lnTo>
                      <a:pt x="281" y="461"/>
                    </a:lnTo>
                    <a:lnTo>
                      <a:pt x="364" y="440"/>
                    </a:lnTo>
                    <a:lnTo>
                      <a:pt x="416" y="451"/>
                    </a:lnTo>
                    <a:lnTo>
                      <a:pt x="478" y="482"/>
                    </a:lnTo>
                    <a:lnTo>
                      <a:pt x="530" y="545"/>
                    </a:lnTo>
                    <a:lnTo>
                      <a:pt x="541" y="556"/>
                    </a:lnTo>
                    <a:lnTo>
                      <a:pt x="551" y="577"/>
                    </a:lnTo>
                    <a:lnTo>
                      <a:pt x="551" y="5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3" name="Freeform 17"/>
              <p:cNvSpPr>
                <a:spLocks noEditPoints="1"/>
              </p:cNvSpPr>
              <p:nvPr/>
            </p:nvSpPr>
            <p:spPr bwMode="auto">
              <a:xfrm>
                <a:off x="12661" y="1625"/>
                <a:ext cx="343" cy="1080"/>
              </a:xfrm>
              <a:custGeom>
                <a:avLst/>
                <a:gdLst/>
                <a:ahLst/>
                <a:cxnLst>
                  <a:cxn ang="0">
                    <a:pos x="229" y="367"/>
                  </a:cxn>
                  <a:cxn ang="0">
                    <a:pos x="0" y="388"/>
                  </a:cxn>
                  <a:cxn ang="0">
                    <a:pos x="0" y="440"/>
                  </a:cxn>
                  <a:cxn ang="0">
                    <a:pos x="83" y="440"/>
                  </a:cxn>
                  <a:cxn ang="0">
                    <a:pos x="104" y="451"/>
                  </a:cxn>
                  <a:cxn ang="0">
                    <a:pos x="114" y="461"/>
                  </a:cxn>
                  <a:cxn ang="0">
                    <a:pos x="125" y="493"/>
                  </a:cxn>
                  <a:cxn ang="0">
                    <a:pos x="125" y="986"/>
                  </a:cxn>
                  <a:cxn ang="0">
                    <a:pos x="114" y="1007"/>
                  </a:cxn>
                  <a:cxn ang="0">
                    <a:pos x="104" y="1017"/>
                  </a:cxn>
                  <a:cxn ang="0">
                    <a:pos x="83" y="1027"/>
                  </a:cxn>
                  <a:cxn ang="0">
                    <a:pos x="0" y="1027"/>
                  </a:cxn>
                  <a:cxn ang="0">
                    <a:pos x="0" y="1080"/>
                  </a:cxn>
                  <a:cxn ang="0">
                    <a:pos x="343" y="1080"/>
                  </a:cxn>
                  <a:cxn ang="0">
                    <a:pos x="343" y="1027"/>
                  </a:cxn>
                  <a:cxn ang="0">
                    <a:pos x="270" y="1027"/>
                  </a:cxn>
                  <a:cxn ang="0">
                    <a:pos x="249" y="1017"/>
                  </a:cxn>
                  <a:cxn ang="0">
                    <a:pos x="239" y="1007"/>
                  </a:cxn>
                  <a:cxn ang="0">
                    <a:pos x="229" y="986"/>
                  </a:cxn>
                  <a:cxn ang="0">
                    <a:pos x="229" y="954"/>
                  </a:cxn>
                  <a:cxn ang="0">
                    <a:pos x="229" y="367"/>
                  </a:cxn>
                  <a:cxn ang="0">
                    <a:pos x="239" y="84"/>
                  </a:cxn>
                  <a:cxn ang="0">
                    <a:pos x="229" y="52"/>
                  </a:cxn>
                  <a:cxn ang="0">
                    <a:pos x="208" y="21"/>
                  </a:cxn>
                  <a:cxn ang="0">
                    <a:pos x="187" y="10"/>
                  </a:cxn>
                  <a:cxn ang="0">
                    <a:pos x="145" y="0"/>
                  </a:cxn>
                  <a:cxn ang="0">
                    <a:pos x="114" y="10"/>
                  </a:cxn>
                  <a:cxn ang="0">
                    <a:pos x="73" y="52"/>
                  </a:cxn>
                  <a:cxn ang="0">
                    <a:pos x="62" y="84"/>
                  </a:cxn>
                  <a:cxn ang="0">
                    <a:pos x="73" y="115"/>
                  </a:cxn>
                  <a:cxn ang="0">
                    <a:pos x="83" y="136"/>
                  </a:cxn>
                  <a:cxn ang="0">
                    <a:pos x="104" y="157"/>
                  </a:cxn>
                  <a:cxn ang="0">
                    <a:pos x="145" y="178"/>
                  </a:cxn>
                  <a:cxn ang="0">
                    <a:pos x="177" y="168"/>
                  </a:cxn>
                  <a:cxn ang="0">
                    <a:pos x="197" y="157"/>
                  </a:cxn>
                  <a:cxn ang="0">
                    <a:pos x="218" y="136"/>
                  </a:cxn>
                  <a:cxn ang="0">
                    <a:pos x="229" y="115"/>
                  </a:cxn>
                  <a:cxn ang="0">
                    <a:pos x="239" y="84"/>
                  </a:cxn>
                </a:cxnLst>
                <a:rect l="0" t="0" r="r" b="b"/>
                <a:pathLst>
                  <a:path w="343" h="1080">
                    <a:moveTo>
                      <a:pt x="229" y="367"/>
                    </a:moveTo>
                    <a:lnTo>
                      <a:pt x="0" y="388"/>
                    </a:lnTo>
                    <a:lnTo>
                      <a:pt x="0" y="440"/>
                    </a:lnTo>
                    <a:lnTo>
                      <a:pt x="83" y="440"/>
                    </a:lnTo>
                    <a:lnTo>
                      <a:pt x="104" y="451"/>
                    </a:lnTo>
                    <a:lnTo>
                      <a:pt x="114" y="461"/>
                    </a:lnTo>
                    <a:lnTo>
                      <a:pt x="125" y="493"/>
                    </a:lnTo>
                    <a:lnTo>
                      <a:pt x="125" y="986"/>
                    </a:lnTo>
                    <a:lnTo>
                      <a:pt x="114" y="1007"/>
                    </a:lnTo>
                    <a:lnTo>
                      <a:pt x="104" y="1017"/>
                    </a:lnTo>
                    <a:lnTo>
                      <a:pt x="83" y="1027"/>
                    </a:lnTo>
                    <a:lnTo>
                      <a:pt x="0" y="1027"/>
                    </a:lnTo>
                    <a:lnTo>
                      <a:pt x="0" y="1080"/>
                    </a:lnTo>
                    <a:lnTo>
                      <a:pt x="343" y="1080"/>
                    </a:lnTo>
                    <a:lnTo>
                      <a:pt x="343" y="1027"/>
                    </a:lnTo>
                    <a:lnTo>
                      <a:pt x="270" y="1027"/>
                    </a:lnTo>
                    <a:lnTo>
                      <a:pt x="249" y="1017"/>
                    </a:lnTo>
                    <a:lnTo>
                      <a:pt x="239" y="1007"/>
                    </a:lnTo>
                    <a:lnTo>
                      <a:pt x="229" y="986"/>
                    </a:lnTo>
                    <a:lnTo>
                      <a:pt x="229" y="954"/>
                    </a:lnTo>
                    <a:lnTo>
                      <a:pt x="229" y="367"/>
                    </a:lnTo>
                    <a:close/>
                    <a:moveTo>
                      <a:pt x="239" y="84"/>
                    </a:moveTo>
                    <a:lnTo>
                      <a:pt x="229" y="52"/>
                    </a:lnTo>
                    <a:lnTo>
                      <a:pt x="208" y="21"/>
                    </a:lnTo>
                    <a:lnTo>
                      <a:pt x="187" y="10"/>
                    </a:lnTo>
                    <a:lnTo>
                      <a:pt x="145" y="0"/>
                    </a:lnTo>
                    <a:lnTo>
                      <a:pt x="114" y="10"/>
                    </a:lnTo>
                    <a:lnTo>
                      <a:pt x="73" y="52"/>
                    </a:lnTo>
                    <a:lnTo>
                      <a:pt x="62" y="84"/>
                    </a:lnTo>
                    <a:lnTo>
                      <a:pt x="73" y="115"/>
                    </a:lnTo>
                    <a:lnTo>
                      <a:pt x="83" y="136"/>
                    </a:lnTo>
                    <a:lnTo>
                      <a:pt x="104" y="157"/>
                    </a:lnTo>
                    <a:lnTo>
                      <a:pt x="145" y="178"/>
                    </a:lnTo>
                    <a:lnTo>
                      <a:pt x="177" y="168"/>
                    </a:lnTo>
                    <a:lnTo>
                      <a:pt x="197" y="157"/>
                    </a:lnTo>
                    <a:lnTo>
                      <a:pt x="218" y="136"/>
                    </a:lnTo>
                    <a:lnTo>
                      <a:pt x="229" y="115"/>
                    </a:lnTo>
                    <a:lnTo>
                      <a:pt x="239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4" name="Freeform 18"/>
              <p:cNvSpPr>
                <a:spLocks/>
              </p:cNvSpPr>
              <p:nvPr/>
            </p:nvSpPr>
            <p:spPr bwMode="auto">
              <a:xfrm>
                <a:off x="13077" y="1719"/>
                <a:ext cx="499" cy="1007"/>
              </a:xfrm>
              <a:custGeom>
                <a:avLst/>
                <a:gdLst/>
                <a:ahLst/>
                <a:cxnLst>
                  <a:cxn ang="0">
                    <a:pos x="249" y="346"/>
                  </a:cxn>
                  <a:cxn ang="0">
                    <a:pos x="478" y="346"/>
                  </a:cxn>
                  <a:cxn ang="0">
                    <a:pos x="478" y="294"/>
                  </a:cxn>
                  <a:cxn ang="0">
                    <a:pos x="249" y="294"/>
                  </a:cxn>
                  <a:cxn ang="0">
                    <a:pos x="249" y="0"/>
                  </a:cxn>
                  <a:cxn ang="0">
                    <a:pos x="208" y="0"/>
                  </a:cxn>
                  <a:cxn ang="0">
                    <a:pos x="197" y="84"/>
                  </a:cxn>
                  <a:cxn ang="0">
                    <a:pos x="177" y="157"/>
                  </a:cxn>
                  <a:cxn ang="0">
                    <a:pos x="14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7"/>
                  </a:cxn>
                  <a:cxn ang="0">
                    <a:pos x="156" y="881"/>
                  </a:cxn>
                  <a:cxn ang="0">
                    <a:pos x="197" y="944"/>
                  </a:cxn>
                  <a:cxn ang="0">
                    <a:pos x="249" y="986"/>
                  </a:cxn>
                  <a:cxn ang="0">
                    <a:pos x="302" y="99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68" y="933"/>
                  </a:cxn>
                  <a:cxn ang="0">
                    <a:pos x="499" y="860"/>
                  </a:cxn>
                  <a:cxn ang="0">
                    <a:pos x="499" y="692"/>
                  </a:cxn>
                  <a:cxn ang="0">
                    <a:pos x="468" y="692"/>
                  </a:cxn>
                  <a:cxn ang="0">
                    <a:pos x="468" y="787"/>
                  </a:cxn>
                  <a:cxn ang="0">
                    <a:pos x="447" y="881"/>
                  </a:cxn>
                  <a:cxn ang="0">
                    <a:pos x="41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0" y="913"/>
                  </a:cxn>
                  <a:cxn ang="0">
                    <a:pos x="260" y="860"/>
                  </a:cxn>
                  <a:cxn ang="0">
                    <a:pos x="249" y="818"/>
                  </a:cxn>
                  <a:cxn ang="0">
                    <a:pos x="249" y="787"/>
                  </a:cxn>
                  <a:cxn ang="0">
                    <a:pos x="249" y="346"/>
                  </a:cxn>
                </a:cxnLst>
                <a:rect l="0" t="0" r="r" b="b"/>
                <a:pathLst>
                  <a:path w="499" h="1007">
                    <a:moveTo>
                      <a:pt x="249" y="346"/>
                    </a:moveTo>
                    <a:lnTo>
                      <a:pt x="478" y="346"/>
                    </a:lnTo>
                    <a:lnTo>
                      <a:pt x="478" y="294"/>
                    </a:lnTo>
                    <a:lnTo>
                      <a:pt x="249" y="294"/>
                    </a:lnTo>
                    <a:lnTo>
                      <a:pt x="249" y="0"/>
                    </a:lnTo>
                    <a:lnTo>
                      <a:pt x="208" y="0"/>
                    </a:lnTo>
                    <a:lnTo>
                      <a:pt x="197" y="84"/>
                    </a:lnTo>
                    <a:lnTo>
                      <a:pt x="177" y="157"/>
                    </a:lnTo>
                    <a:lnTo>
                      <a:pt x="14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7"/>
                    </a:lnTo>
                    <a:lnTo>
                      <a:pt x="156" y="881"/>
                    </a:lnTo>
                    <a:lnTo>
                      <a:pt x="197" y="944"/>
                    </a:lnTo>
                    <a:lnTo>
                      <a:pt x="249" y="986"/>
                    </a:lnTo>
                    <a:lnTo>
                      <a:pt x="302" y="99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68" y="933"/>
                    </a:lnTo>
                    <a:lnTo>
                      <a:pt x="499" y="860"/>
                    </a:lnTo>
                    <a:lnTo>
                      <a:pt x="499" y="692"/>
                    </a:lnTo>
                    <a:lnTo>
                      <a:pt x="468" y="692"/>
                    </a:lnTo>
                    <a:lnTo>
                      <a:pt x="468" y="787"/>
                    </a:lnTo>
                    <a:lnTo>
                      <a:pt x="447" y="881"/>
                    </a:lnTo>
                    <a:lnTo>
                      <a:pt x="41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0" y="913"/>
                    </a:lnTo>
                    <a:lnTo>
                      <a:pt x="260" y="860"/>
                    </a:lnTo>
                    <a:lnTo>
                      <a:pt x="249" y="818"/>
                    </a:lnTo>
                    <a:lnTo>
                      <a:pt x="249" y="787"/>
                    </a:lnTo>
                    <a:lnTo>
                      <a:pt x="24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5" name="Freeform 19"/>
              <p:cNvSpPr>
                <a:spLocks noEditPoints="1"/>
              </p:cNvSpPr>
              <p:nvPr/>
            </p:nvSpPr>
            <p:spPr bwMode="auto">
              <a:xfrm>
                <a:off x="13722" y="1625"/>
                <a:ext cx="343" cy="1080"/>
              </a:xfrm>
              <a:custGeom>
                <a:avLst/>
                <a:gdLst/>
                <a:ahLst/>
                <a:cxnLst>
                  <a:cxn ang="0">
                    <a:pos x="229" y="367"/>
                  </a:cxn>
                  <a:cxn ang="0">
                    <a:pos x="10" y="388"/>
                  </a:cxn>
                  <a:cxn ang="0">
                    <a:pos x="10" y="440"/>
                  </a:cxn>
                  <a:cxn ang="0">
                    <a:pos x="83" y="440"/>
                  </a:cxn>
                  <a:cxn ang="0">
                    <a:pos x="125" y="461"/>
                  </a:cxn>
                  <a:cxn ang="0">
                    <a:pos x="125" y="986"/>
                  </a:cxn>
                  <a:cxn ang="0">
                    <a:pos x="114" y="1007"/>
                  </a:cxn>
                  <a:cxn ang="0">
                    <a:pos x="104" y="1017"/>
                  </a:cxn>
                  <a:cxn ang="0">
                    <a:pos x="83" y="1027"/>
                  </a:cxn>
                  <a:cxn ang="0">
                    <a:pos x="0" y="1027"/>
                  </a:cxn>
                  <a:cxn ang="0">
                    <a:pos x="0" y="1080"/>
                  </a:cxn>
                  <a:cxn ang="0">
                    <a:pos x="343" y="1080"/>
                  </a:cxn>
                  <a:cxn ang="0">
                    <a:pos x="343" y="1027"/>
                  </a:cxn>
                  <a:cxn ang="0">
                    <a:pos x="270" y="1027"/>
                  </a:cxn>
                  <a:cxn ang="0">
                    <a:pos x="249" y="1017"/>
                  </a:cxn>
                  <a:cxn ang="0">
                    <a:pos x="239" y="1007"/>
                  </a:cxn>
                  <a:cxn ang="0">
                    <a:pos x="229" y="986"/>
                  </a:cxn>
                  <a:cxn ang="0">
                    <a:pos x="229" y="954"/>
                  </a:cxn>
                  <a:cxn ang="0">
                    <a:pos x="229" y="367"/>
                  </a:cxn>
                  <a:cxn ang="0">
                    <a:pos x="239" y="84"/>
                  </a:cxn>
                  <a:cxn ang="0">
                    <a:pos x="218" y="21"/>
                  </a:cxn>
                  <a:cxn ang="0">
                    <a:pos x="156" y="0"/>
                  </a:cxn>
                  <a:cxn ang="0">
                    <a:pos x="125" y="10"/>
                  </a:cxn>
                  <a:cxn ang="0">
                    <a:pos x="104" y="21"/>
                  </a:cxn>
                  <a:cxn ang="0">
                    <a:pos x="83" y="42"/>
                  </a:cxn>
                  <a:cxn ang="0">
                    <a:pos x="73" y="63"/>
                  </a:cxn>
                  <a:cxn ang="0">
                    <a:pos x="73" y="115"/>
                  </a:cxn>
                  <a:cxn ang="0">
                    <a:pos x="83" y="136"/>
                  </a:cxn>
                  <a:cxn ang="0">
                    <a:pos x="104" y="157"/>
                  </a:cxn>
                  <a:cxn ang="0">
                    <a:pos x="125" y="168"/>
                  </a:cxn>
                  <a:cxn ang="0">
                    <a:pos x="156" y="178"/>
                  </a:cxn>
                  <a:cxn ang="0">
                    <a:pos x="177" y="168"/>
                  </a:cxn>
                  <a:cxn ang="0">
                    <a:pos x="208" y="157"/>
                  </a:cxn>
                  <a:cxn ang="0">
                    <a:pos x="218" y="136"/>
                  </a:cxn>
                  <a:cxn ang="0">
                    <a:pos x="239" y="115"/>
                  </a:cxn>
                  <a:cxn ang="0">
                    <a:pos x="239" y="84"/>
                  </a:cxn>
                </a:cxnLst>
                <a:rect l="0" t="0" r="r" b="b"/>
                <a:pathLst>
                  <a:path w="343" h="1080">
                    <a:moveTo>
                      <a:pt x="229" y="367"/>
                    </a:moveTo>
                    <a:lnTo>
                      <a:pt x="10" y="388"/>
                    </a:lnTo>
                    <a:lnTo>
                      <a:pt x="10" y="440"/>
                    </a:lnTo>
                    <a:lnTo>
                      <a:pt x="83" y="440"/>
                    </a:lnTo>
                    <a:lnTo>
                      <a:pt x="125" y="461"/>
                    </a:lnTo>
                    <a:lnTo>
                      <a:pt x="125" y="986"/>
                    </a:lnTo>
                    <a:lnTo>
                      <a:pt x="114" y="1007"/>
                    </a:lnTo>
                    <a:lnTo>
                      <a:pt x="104" y="1017"/>
                    </a:lnTo>
                    <a:lnTo>
                      <a:pt x="83" y="1027"/>
                    </a:lnTo>
                    <a:lnTo>
                      <a:pt x="0" y="1027"/>
                    </a:lnTo>
                    <a:lnTo>
                      <a:pt x="0" y="1080"/>
                    </a:lnTo>
                    <a:lnTo>
                      <a:pt x="343" y="1080"/>
                    </a:lnTo>
                    <a:lnTo>
                      <a:pt x="343" y="1027"/>
                    </a:lnTo>
                    <a:lnTo>
                      <a:pt x="270" y="1027"/>
                    </a:lnTo>
                    <a:lnTo>
                      <a:pt x="249" y="1017"/>
                    </a:lnTo>
                    <a:lnTo>
                      <a:pt x="239" y="1007"/>
                    </a:lnTo>
                    <a:lnTo>
                      <a:pt x="229" y="986"/>
                    </a:lnTo>
                    <a:lnTo>
                      <a:pt x="229" y="954"/>
                    </a:lnTo>
                    <a:lnTo>
                      <a:pt x="229" y="367"/>
                    </a:lnTo>
                    <a:close/>
                    <a:moveTo>
                      <a:pt x="239" y="84"/>
                    </a:moveTo>
                    <a:lnTo>
                      <a:pt x="218" y="21"/>
                    </a:lnTo>
                    <a:lnTo>
                      <a:pt x="156" y="0"/>
                    </a:lnTo>
                    <a:lnTo>
                      <a:pt x="125" y="10"/>
                    </a:lnTo>
                    <a:lnTo>
                      <a:pt x="104" y="21"/>
                    </a:lnTo>
                    <a:lnTo>
                      <a:pt x="83" y="42"/>
                    </a:lnTo>
                    <a:lnTo>
                      <a:pt x="73" y="63"/>
                    </a:lnTo>
                    <a:lnTo>
                      <a:pt x="73" y="115"/>
                    </a:lnTo>
                    <a:lnTo>
                      <a:pt x="83" y="136"/>
                    </a:lnTo>
                    <a:lnTo>
                      <a:pt x="104" y="157"/>
                    </a:lnTo>
                    <a:lnTo>
                      <a:pt x="125" y="168"/>
                    </a:lnTo>
                    <a:lnTo>
                      <a:pt x="156" y="178"/>
                    </a:lnTo>
                    <a:lnTo>
                      <a:pt x="177" y="168"/>
                    </a:lnTo>
                    <a:lnTo>
                      <a:pt x="208" y="157"/>
                    </a:lnTo>
                    <a:lnTo>
                      <a:pt x="218" y="136"/>
                    </a:lnTo>
                    <a:lnTo>
                      <a:pt x="239" y="115"/>
                    </a:lnTo>
                    <a:lnTo>
                      <a:pt x="239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6" name="Freeform 20"/>
              <p:cNvSpPr>
                <a:spLocks noEditPoints="1"/>
              </p:cNvSpPr>
              <p:nvPr/>
            </p:nvSpPr>
            <p:spPr bwMode="auto">
              <a:xfrm>
                <a:off x="14159" y="1981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76" y="231"/>
                  </a:cxn>
                  <a:cxn ang="0">
                    <a:pos x="603" y="116"/>
                  </a:cxn>
                  <a:cxn ang="0">
                    <a:pos x="488" y="32"/>
                  </a:cxn>
                  <a:cxn ang="0">
                    <a:pos x="353" y="0"/>
                  </a:cxn>
                  <a:cxn ang="0">
                    <a:pos x="218" y="32"/>
                  </a:cxn>
                  <a:cxn ang="0">
                    <a:pos x="104" y="116"/>
                  </a:cxn>
                  <a:cxn ang="0">
                    <a:pos x="31" y="231"/>
                  </a:cxn>
                  <a:cxn ang="0">
                    <a:pos x="0" y="378"/>
                  </a:cxn>
                  <a:cxn ang="0">
                    <a:pos x="31" y="525"/>
                  </a:cxn>
                  <a:cxn ang="0">
                    <a:pos x="104" y="640"/>
                  </a:cxn>
                  <a:cxn ang="0">
                    <a:pos x="218" y="713"/>
                  </a:cxn>
                  <a:cxn ang="0">
                    <a:pos x="353" y="745"/>
                  </a:cxn>
                  <a:cxn ang="0">
                    <a:pos x="488" y="713"/>
                  </a:cxn>
                  <a:cxn ang="0">
                    <a:pos x="603" y="640"/>
                  </a:cxn>
                  <a:cxn ang="0">
                    <a:pos x="686" y="525"/>
                  </a:cxn>
                  <a:cxn ang="0">
                    <a:pos x="707" y="378"/>
                  </a:cxn>
                  <a:cxn ang="0">
                    <a:pos x="353" y="703"/>
                  </a:cxn>
                  <a:cxn ang="0">
                    <a:pos x="291" y="692"/>
                  </a:cxn>
                  <a:cxn ang="0">
                    <a:pos x="228" y="651"/>
                  </a:cxn>
                  <a:cxn ang="0">
                    <a:pos x="176" y="598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262"/>
                  </a:cxn>
                  <a:cxn ang="0">
                    <a:pos x="176" y="147"/>
                  </a:cxn>
                  <a:cxn ang="0">
                    <a:pos x="228" y="84"/>
                  </a:cxn>
                  <a:cxn ang="0">
                    <a:pos x="291" y="53"/>
                  </a:cxn>
                  <a:cxn ang="0">
                    <a:pos x="353" y="42"/>
                  </a:cxn>
                  <a:cxn ang="0">
                    <a:pos x="426" y="53"/>
                  </a:cxn>
                  <a:cxn ang="0">
                    <a:pos x="488" y="84"/>
                  </a:cxn>
                  <a:cxn ang="0">
                    <a:pos x="540" y="147"/>
                  </a:cxn>
                  <a:cxn ang="0">
                    <a:pos x="561" y="221"/>
                  </a:cxn>
                  <a:cxn ang="0">
                    <a:pos x="572" y="294"/>
                  </a:cxn>
                  <a:cxn ang="0">
                    <a:pos x="572" y="472"/>
                  </a:cxn>
                  <a:cxn ang="0">
                    <a:pos x="540" y="577"/>
                  </a:cxn>
                  <a:cxn ang="0">
                    <a:pos x="499" y="640"/>
                  </a:cxn>
                  <a:cxn ang="0">
                    <a:pos x="436" y="682"/>
                  </a:cxn>
                  <a:cxn ang="0">
                    <a:pos x="353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76" y="231"/>
                    </a:lnTo>
                    <a:lnTo>
                      <a:pt x="603" y="116"/>
                    </a:lnTo>
                    <a:lnTo>
                      <a:pt x="488" y="32"/>
                    </a:lnTo>
                    <a:lnTo>
                      <a:pt x="353" y="0"/>
                    </a:lnTo>
                    <a:lnTo>
                      <a:pt x="218" y="32"/>
                    </a:lnTo>
                    <a:lnTo>
                      <a:pt x="104" y="116"/>
                    </a:lnTo>
                    <a:lnTo>
                      <a:pt x="31" y="231"/>
                    </a:lnTo>
                    <a:lnTo>
                      <a:pt x="0" y="378"/>
                    </a:lnTo>
                    <a:lnTo>
                      <a:pt x="31" y="525"/>
                    </a:lnTo>
                    <a:lnTo>
                      <a:pt x="104" y="640"/>
                    </a:lnTo>
                    <a:lnTo>
                      <a:pt x="218" y="713"/>
                    </a:lnTo>
                    <a:lnTo>
                      <a:pt x="353" y="745"/>
                    </a:lnTo>
                    <a:lnTo>
                      <a:pt x="488" y="713"/>
                    </a:lnTo>
                    <a:lnTo>
                      <a:pt x="603" y="640"/>
                    </a:lnTo>
                    <a:lnTo>
                      <a:pt x="686" y="525"/>
                    </a:lnTo>
                    <a:lnTo>
                      <a:pt x="707" y="378"/>
                    </a:lnTo>
                    <a:close/>
                    <a:moveTo>
                      <a:pt x="353" y="703"/>
                    </a:moveTo>
                    <a:lnTo>
                      <a:pt x="291" y="692"/>
                    </a:lnTo>
                    <a:lnTo>
                      <a:pt x="228" y="651"/>
                    </a:lnTo>
                    <a:lnTo>
                      <a:pt x="176" y="598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262"/>
                    </a:lnTo>
                    <a:lnTo>
                      <a:pt x="176" y="147"/>
                    </a:lnTo>
                    <a:lnTo>
                      <a:pt x="228" y="84"/>
                    </a:lnTo>
                    <a:lnTo>
                      <a:pt x="291" y="53"/>
                    </a:lnTo>
                    <a:lnTo>
                      <a:pt x="353" y="42"/>
                    </a:lnTo>
                    <a:lnTo>
                      <a:pt x="426" y="53"/>
                    </a:lnTo>
                    <a:lnTo>
                      <a:pt x="488" y="84"/>
                    </a:lnTo>
                    <a:lnTo>
                      <a:pt x="540" y="147"/>
                    </a:lnTo>
                    <a:lnTo>
                      <a:pt x="561" y="221"/>
                    </a:lnTo>
                    <a:lnTo>
                      <a:pt x="572" y="294"/>
                    </a:lnTo>
                    <a:lnTo>
                      <a:pt x="572" y="472"/>
                    </a:lnTo>
                    <a:lnTo>
                      <a:pt x="540" y="577"/>
                    </a:lnTo>
                    <a:lnTo>
                      <a:pt x="499" y="640"/>
                    </a:lnTo>
                    <a:lnTo>
                      <a:pt x="436" y="682"/>
                    </a:lnTo>
                    <a:lnTo>
                      <a:pt x="353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7" name="Freeform 21"/>
              <p:cNvSpPr>
                <a:spLocks/>
              </p:cNvSpPr>
              <p:nvPr/>
            </p:nvSpPr>
            <p:spPr bwMode="auto">
              <a:xfrm>
                <a:off x="14970" y="1992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7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54" y="713"/>
                  </a:cxn>
                  <a:cxn ang="0">
                    <a:pos x="354" y="660"/>
                  </a:cxn>
                  <a:cxn ang="0">
                    <a:pos x="270" y="660"/>
                  </a:cxn>
                  <a:cxn ang="0">
                    <a:pos x="250" y="650"/>
                  </a:cxn>
                  <a:cxn ang="0">
                    <a:pos x="239" y="640"/>
                  </a:cxn>
                  <a:cxn ang="0">
                    <a:pos x="229" y="619"/>
                  </a:cxn>
                  <a:cxn ang="0">
                    <a:pos x="229" y="293"/>
                  </a:cxn>
                  <a:cxn ang="0">
                    <a:pos x="250" y="178"/>
                  </a:cxn>
                  <a:cxn ang="0">
                    <a:pos x="302" y="105"/>
                  </a:cxn>
                  <a:cxn ang="0">
                    <a:pos x="374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41" y="94"/>
                  </a:cxn>
                  <a:cxn ang="0">
                    <a:pos x="562" y="147"/>
                  </a:cxn>
                  <a:cxn ang="0">
                    <a:pos x="562" y="619"/>
                  </a:cxn>
                  <a:cxn ang="0">
                    <a:pos x="551" y="640"/>
                  </a:cxn>
                  <a:cxn ang="0">
                    <a:pos x="541" y="650"/>
                  </a:cxn>
                  <a:cxn ang="0">
                    <a:pos x="520" y="660"/>
                  </a:cxn>
                  <a:cxn ang="0">
                    <a:pos x="437" y="660"/>
                  </a:cxn>
                  <a:cxn ang="0">
                    <a:pos x="437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18" y="660"/>
                  </a:cxn>
                  <a:cxn ang="0">
                    <a:pos x="676" y="640"/>
                  </a:cxn>
                  <a:cxn ang="0">
                    <a:pos x="676" y="189"/>
                  </a:cxn>
                  <a:cxn ang="0">
                    <a:pos x="666" y="115"/>
                  </a:cxn>
                  <a:cxn ang="0">
                    <a:pos x="624" y="63"/>
                  </a:cxn>
                  <a:cxn ang="0">
                    <a:pos x="603" y="42"/>
                  </a:cxn>
                  <a:cxn ang="0">
                    <a:pos x="582" y="31"/>
                  </a:cxn>
                  <a:cxn ang="0">
                    <a:pos x="551" y="10"/>
                  </a:cxn>
                  <a:cxn ang="0">
                    <a:pos x="510" y="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4"/>
                  </a:cxn>
                  <a:cxn ang="0">
                    <a:pos x="218" y="168"/>
                  </a:cxn>
                  <a:cxn ang="0">
                    <a:pos x="218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14" y="105"/>
                  </a:cxn>
                  <a:cxn ang="0">
                    <a:pos x="114" y="126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7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0"/>
                    </a:lnTo>
                    <a:lnTo>
                      <a:pt x="270" y="660"/>
                    </a:lnTo>
                    <a:lnTo>
                      <a:pt x="250" y="650"/>
                    </a:lnTo>
                    <a:lnTo>
                      <a:pt x="239" y="640"/>
                    </a:lnTo>
                    <a:lnTo>
                      <a:pt x="229" y="619"/>
                    </a:lnTo>
                    <a:lnTo>
                      <a:pt x="229" y="293"/>
                    </a:lnTo>
                    <a:lnTo>
                      <a:pt x="250" y="178"/>
                    </a:lnTo>
                    <a:lnTo>
                      <a:pt x="302" y="105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41" y="94"/>
                    </a:lnTo>
                    <a:lnTo>
                      <a:pt x="562" y="147"/>
                    </a:lnTo>
                    <a:lnTo>
                      <a:pt x="562" y="619"/>
                    </a:lnTo>
                    <a:lnTo>
                      <a:pt x="551" y="640"/>
                    </a:lnTo>
                    <a:lnTo>
                      <a:pt x="541" y="650"/>
                    </a:lnTo>
                    <a:lnTo>
                      <a:pt x="520" y="660"/>
                    </a:lnTo>
                    <a:lnTo>
                      <a:pt x="437" y="660"/>
                    </a:lnTo>
                    <a:lnTo>
                      <a:pt x="43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18" y="660"/>
                    </a:lnTo>
                    <a:lnTo>
                      <a:pt x="676" y="640"/>
                    </a:lnTo>
                    <a:lnTo>
                      <a:pt x="676" y="189"/>
                    </a:lnTo>
                    <a:lnTo>
                      <a:pt x="666" y="115"/>
                    </a:lnTo>
                    <a:lnTo>
                      <a:pt x="624" y="63"/>
                    </a:lnTo>
                    <a:lnTo>
                      <a:pt x="603" y="42"/>
                    </a:lnTo>
                    <a:lnTo>
                      <a:pt x="582" y="31"/>
                    </a:lnTo>
                    <a:lnTo>
                      <a:pt x="551" y="10"/>
                    </a:lnTo>
                    <a:lnTo>
                      <a:pt x="510" y="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18" y="168"/>
                    </a:lnTo>
                    <a:lnTo>
                      <a:pt x="218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14" y="105"/>
                    </a:lnTo>
                    <a:lnTo>
                      <a:pt x="114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8" name="Freeform 22"/>
              <p:cNvSpPr>
                <a:spLocks/>
              </p:cNvSpPr>
              <p:nvPr/>
            </p:nvSpPr>
            <p:spPr bwMode="auto">
              <a:xfrm>
                <a:off x="16811" y="1719"/>
                <a:ext cx="499" cy="1007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8" y="346"/>
                  </a:cxn>
                  <a:cxn ang="0">
                    <a:pos x="478" y="294"/>
                  </a:cxn>
                  <a:cxn ang="0">
                    <a:pos x="250" y="294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7"/>
                  </a:cxn>
                  <a:cxn ang="0">
                    <a:pos x="156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302" y="99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68" y="933"/>
                  </a:cxn>
                  <a:cxn ang="0">
                    <a:pos x="489" y="860"/>
                  </a:cxn>
                  <a:cxn ang="0">
                    <a:pos x="499" y="787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7"/>
                  </a:cxn>
                  <a:cxn ang="0">
                    <a:pos x="447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0" y="913"/>
                  </a:cxn>
                  <a:cxn ang="0">
                    <a:pos x="250" y="860"/>
                  </a:cxn>
                  <a:cxn ang="0">
                    <a:pos x="250" y="787"/>
                  </a:cxn>
                  <a:cxn ang="0">
                    <a:pos x="250" y="346"/>
                  </a:cxn>
                </a:cxnLst>
                <a:rect l="0" t="0" r="r" b="b"/>
                <a:pathLst>
                  <a:path w="499" h="1007">
                    <a:moveTo>
                      <a:pt x="250" y="346"/>
                    </a:moveTo>
                    <a:lnTo>
                      <a:pt x="478" y="346"/>
                    </a:lnTo>
                    <a:lnTo>
                      <a:pt x="478" y="294"/>
                    </a:lnTo>
                    <a:lnTo>
                      <a:pt x="250" y="294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7"/>
                    </a:lnTo>
                    <a:lnTo>
                      <a:pt x="156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302" y="99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68" y="933"/>
                    </a:lnTo>
                    <a:lnTo>
                      <a:pt x="489" y="860"/>
                    </a:lnTo>
                    <a:lnTo>
                      <a:pt x="499" y="787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7"/>
                    </a:lnTo>
                    <a:lnTo>
                      <a:pt x="447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0" y="913"/>
                    </a:lnTo>
                    <a:lnTo>
                      <a:pt x="250" y="860"/>
                    </a:lnTo>
                    <a:lnTo>
                      <a:pt x="250" y="787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19" name="Freeform 23"/>
              <p:cNvSpPr>
                <a:spLocks/>
              </p:cNvSpPr>
              <p:nvPr/>
            </p:nvSpPr>
            <p:spPr bwMode="auto">
              <a:xfrm>
                <a:off x="17456" y="1583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5" y="524"/>
                  </a:cxn>
                  <a:cxn ang="0">
                    <a:pos x="624" y="472"/>
                  </a:cxn>
                  <a:cxn ang="0">
                    <a:pos x="603" y="451"/>
                  </a:cxn>
                  <a:cxn ang="0">
                    <a:pos x="582" y="440"/>
                  </a:cxn>
                  <a:cxn ang="0">
                    <a:pos x="551" y="419"/>
                  </a:cxn>
                  <a:cxn ang="0">
                    <a:pos x="509" y="409"/>
                  </a:cxn>
                  <a:cxn ang="0">
                    <a:pos x="457" y="409"/>
                  </a:cxn>
                  <a:cxn ang="0">
                    <a:pos x="364" y="430"/>
                  </a:cxn>
                  <a:cxn ang="0">
                    <a:pos x="301" y="461"/>
                  </a:cxn>
                  <a:cxn ang="0">
                    <a:pos x="260" y="514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028"/>
                  </a:cxn>
                  <a:cxn ang="0">
                    <a:pos x="114" y="1049"/>
                  </a:cxn>
                  <a:cxn ang="0">
                    <a:pos x="104" y="1059"/>
                  </a:cxn>
                  <a:cxn ang="0">
                    <a:pos x="73" y="1069"/>
                  </a:cxn>
                  <a:cxn ang="0">
                    <a:pos x="0" y="1069"/>
                  </a:cxn>
                  <a:cxn ang="0">
                    <a:pos x="0" y="1122"/>
                  </a:cxn>
                  <a:cxn ang="0">
                    <a:pos x="353" y="1122"/>
                  </a:cxn>
                  <a:cxn ang="0">
                    <a:pos x="353" y="1069"/>
                  </a:cxn>
                  <a:cxn ang="0">
                    <a:pos x="270" y="1069"/>
                  </a:cxn>
                  <a:cxn ang="0">
                    <a:pos x="249" y="1059"/>
                  </a:cxn>
                  <a:cxn ang="0">
                    <a:pos x="239" y="1049"/>
                  </a:cxn>
                  <a:cxn ang="0">
                    <a:pos x="229" y="1028"/>
                  </a:cxn>
                  <a:cxn ang="0">
                    <a:pos x="229" y="702"/>
                  </a:cxn>
                  <a:cxn ang="0">
                    <a:pos x="249" y="587"/>
                  </a:cxn>
                  <a:cxn ang="0">
                    <a:pos x="301" y="514"/>
                  </a:cxn>
                  <a:cxn ang="0">
                    <a:pos x="374" y="461"/>
                  </a:cxn>
                  <a:cxn ang="0">
                    <a:pos x="447" y="440"/>
                  </a:cxn>
                  <a:cxn ang="0">
                    <a:pos x="509" y="461"/>
                  </a:cxn>
                  <a:cxn ang="0">
                    <a:pos x="541" y="503"/>
                  </a:cxn>
                  <a:cxn ang="0">
                    <a:pos x="561" y="556"/>
                  </a:cxn>
                  <a:cxn ang="0">
                    <a:pos x="561" y="1028"/>
                  </a:cxn>
                  <a:cxn ang="0">
                    <a:pos x="551" y="1049"/>
                  </a:cxn>
                  <a:cxn ang="0">
                    <a:pos x="541" y="1059"/>
                  </a:cxn>
                  <a:cxn ang="0">
                    <a:pos x="520" y="1069"/>
                  </a:cxn>
                  <a:cxn ang="0">
                    <a:pos x="437" y="1069"/>
                  </a:cxn>
                  <a:cxn ang="0">
                    <a:pos x="437" y="1122"/>
                  </a:cxn>
                  <a:cxn ang="0">
                    <a:pos x="801" y="1122"/>
                  </a:cxn>
                  <a:cxn ang="0">
                    <a:pos x="801" y="1069"/>
                  </a:cxn>
                  <a:cxn ang="0">
                    <a:pos x="717" y="1069"/>
                  </a:cxn>
                  <a:cxn ang="0">
                    <a:pos x="676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5" y="524"/>
                    </a:lnTo>
                    <a:lnTo>
                      <a:pt x="624" y="472"/>
                    </a:lnTo>
                    <a:lnTo>
                      <a:pt x="603" y="451"/>
                    </a:lnTo>
                    <a:lnTo>
                      <a:pt x="582" y="440"/>
                    </a:lnTo>
                    <a:lnTo>
                      <a:pt x="551" y="419"/>
                    </a:lnTo>
                    <a:lnTo>
                      <a:pt x="509" y="409"/>
                    </a:lnTo>
                    <a:lnTo>
                      <a:pt x="457" y="409"/>
                    </a:lnTo>
                    <a:lnTo>
                      <a:pt x="364" y="430"/>
                    </a:lnTo>
                    <a:lnTo>
                      <a:pt x="301" y="461"/>
                    </a:lnTo>
                    <a:lnTo>
                      <a:pt x="260" y="514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028"/>
                    </a:lnTo>
                    <a:lnTo>
                      <a:pt x="114" y="1049"/>
                    </a:lnTo>
                    <a:lnTo>
                      <a:pt x="104" y="1059"/>
                    </a:lnTo>
                    <a:lnTo>
                      <a:pt x="73" y="1069"/>
                    </a:lnTo>
                    <a:lnTo>
                      <a:pt x="0" y="1069"/>
                    </a:lnTo>
                    <a:lnTo>
                      <a:pt x="0" y="1122"/>
                    </a:lnTo>
                    <a:lnTo>
                      <a:pt x="353" y="1122"/>
                    </a:lnTo>
                    <a:lnTo>
                      <a:pt x="353" y="1069"/>
                    </a:lnTo>
                    <a:lnTo>
                      <a:pt x="270" y="1069"/>
                    </a:lnTo>
                    <a:lnTo>
                      <a:pt x="249" y="1059"/>
                    </a:lnTo>
                    <a:lnTo>
                      <a:pt x="239" y="1049"/>
                    </a:lnTo>
                    <a:lnTo>
                      <a:pt x="229" y="1028"/>
                    </a:lnTo>
                    <a:lnTo>
                      <a:pt x="229" y="702"/>
                    </a:lnTo>
                    <a:lnTo>
                      <a:pt x="249" y="587"/>
                    </a:lnTo>
                    <a:lnTo>
                      <a:pt x="301" y="514"/>
                    </a:lnTo>
                    <a:lnTo>
                      <a:pt x="374" y="461"/>
                    </a:lnTo>
                    <a:lnTo>
                      <a:pt x="447" y="440"/>
                    </a:lnTo>
                    <a:lnTo>
                      <a:pt x="509" y="461"/>
                    </a:lnTo>
                    <a:lnTo>
                      <a:pt x="541" y="503"/>
                    </a:lnTo>
                    <a:lnTo>
                      <a:pt x="561" y="556"/>
                    </a:lnTo>
                    <a:lnTo>
                      <a:pt x="561" y="1028"/>
                    </a:lnTo>
                    <a:lnTo>
                      <a:pt x="551" y="1049"/>
                    </a:lnTo>
                    <a:lnTo>
                      <a:pt x="541" y="1059"/>
                    </a:lnTo>
                    <a:lnTo>
                      <a:pt x="520" y="1069"/>
                    </a:lnTo>
                    <a:lnTo>
                      <a:pt x="437" y="1069"/>
                    </a:lnTo>
                    <a:lnTo>
                      <a:pt x="437" y="1122"/>
                    </a:lnTo>
                    <a:lnTo>
                      <a:pt x="801" y="1122"/>
                    </a:lnTo>
                    <a:lnTo>
                      <a:pt x="801" y="1069"/>
                    </a:lnTo>
                    <a:lnTo>
                      <a:pt x="717" y="1069"/>
                    </a:lnTo>
                    <a:lnTo>
                      <a:pt x="676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0" name="Freeform 24"/>
              <p:cNvSpPr>
                <a:spLocks noEditPoints="1"/>
              </p:cNvSpPr>
              <p:nvPr/>
            </p:nvSpPr>
            <p:spPr bwMode="auto">
              <a:xfrm>
                <a:off x="18361" y="1981"/>
                <a:ext cx="717" cy="745"/>
              </a:xfrm>
              <a:custGeom>
                <a:avLst/>
                <a:gdLst/>
                <a:ahLst/>
                <a:cxnLst>
                  <a:cxn ang="0">
                    <a:pos x="478" y="661"/>
                  </a:cxn>
                  <a:cxn ang="0">
                    <a:pos x="520" y="713"/>
                  </a:cxn>
                  <a:cxn ang="0">
                    <a:pos x="603" y="734"/>
                  </a:cxn>
                  <a:cxn ang="0">
                    <a:pos x="644" y="724"/>
                  </a:cxn>
                  <a:cxn ang="0">
                    <a:pos x="696" y="661"/>
                  </a:cxn>
                  <a:cxn ang="0">
                    <a:pos x="717" y="577"/>
                  </a:cxn>
                  <a:cxn ang="0">
                    <a:pos x="676" y="493"/>
                  </a:cxn>
                  <a:cxn ang="0">
                    <a:pos x="665" y="640"/>
                  </a:cxn>
                  <a:cxn ang="0">
                    <a:pos x="634" y="682"/>
                  </a:cxn>
                  <a:cxn ang="0">
                    <a:pos x="582" y="661"/>
                  </a:cxn>
                  <a:cxn ang="0">
                    <a:pos x="561" y="630"/>
                  </a:cxn>
                  <a:cxn ang="0">
                    <a:pos x="540" y="147"/>
                  </a:cxn>
                  <a:cxn ang="0">
                    <a:pos x="436" y="42"/>
                  </a:cxn>
                  <a:cxn ang="0">
                    <a:pos x="280" y="0"/>
                  </a:cxn>
                  <a:cxn ang="0">
                    <a:pos x="114" y="53"/>
                  </a:cxn>
                  <a:cxn ang="0">
                    <a:pos x="41" y="189"/>
                  </a:cxn>
                  <a:cxn ang="0">
                    <a:pos x="62" y="242"/>
                  </a:cxn>
                  <a:cxn ang="0">
                    <a:pos x="114" y="262"/>
                  </a:cxn>
                  <a:cxn ang="0">
                    <a:pos x="166" y="242"/>
                  </a:cxn>
                  <a:cxn ang="0">
                    <a:pos x="187" y="158"/>
                  </a:cxn>
                  <a:cxn ang="0">
                    <a:pos x="135" y="116"/>
                  </a:cxn>
                  <a:cxn ang="0">
                    <a:pos x="156" y="74"/>
                  </a:cxn>
                  <a:cxn ang="0">
                    <a:pos x="280" y="42"/>
                  </a:cxn>
                  <a:cxn ang="0">
                    <a:pos x="395" y="84"/>
                  </a:cxn>
                  <a:cxn ang="0">
                    <a:pos x="447" y="242"/>
                  </a:cxn>
                  <a:cxn ang="0">
                    <a:pos x="312" y="315"/>
                  </a:cxn>
                  <a:cxn ang="0">
                    <a:pos x="62" y="420"/>
                  </a:cxn>
                  <a:cxn ang="0">
                    <a:pos x="0" y="567"/>
                  </a:cxn>
                  <a:cxn ang="0">
                    <a:pos x="114" y="724"/>
                  </a:cxn>
                  <a:cxn ang="0">
                    <a:pos x="249" y="745"/>
                  </a:cxn>
                  <a:cxn ang="0">
                    <a:pos x="416" y="671"/>
                  </a:cxn>
                  <a:cxn ang="0">
                    <a:pos x="447" y="336"/>
                  </a:cxn>
                  <a:cxn ang="0">
                    <a:pos x="426" y="598"/>
                  </a:cxn>
                  <a:cxn ang="0">
                    <a:pos x="322" y="692"/>
                  </a:cxn>
                  <a:cxn ang="0">
                    <a:pos x="218" y="703"/>
                  </a:cxn>
                  <a:cxn ang="0">
                    <a:pos x="156" y="671"/>
                  </a:cxn>
                  <a:cxn ang="0">
                    <a:pos x="124" y="609"/>
                  </a:cxn>
                  <a:cxn ang="0">
                    <a:pos x="124" y="514"/>
                  </a:cxn>
                  <a:cxn ang="0">
                    <a:pos x="218" y="399"/>
                  </a:cxn>
                  <a:cxn ang="0">
                    <a:pos x="447" y="336"/>
                  </a:cxn>
                </a:cxnLst>
                <a:rect l="0" t="0" r="r" b="b"/>
                <a:pathLst>
                  <a:path w="717" h="745">
                    <a:moveTo>
                      <a:pt x="457" y="598"/>
                    </a:moveTo>
                    <a:lnTo>
                      <a:pt x="478" y="661"/>
                    </a:lnTo>
                    <a:lnTo>
                      <a:pt x="499" y="692"/>
                    </a:lnTo>
                    <a:lnTo>
                      <a:pt x="520" y="713"/>
                    </a:lnTo>
                    <a:lnTo>
                      <a:pt x="582" y="734"/>
                    </a:lnTo>
                    <a:lnTo>
                      <a:pt x="603" y="734"/>
                    </a:lnTo>
                    <a:lnTo>
                      <a:pt x="613" y="724"/>
                    </a:lnTo>
                    <a:lnTo>
                      <a:pt x="644" y="724"/>
                    </a:lnTo>
                    <a:lnTo>
                      <a:pt x="686" y="682"/>
                    </a:lnTo>
                    <a:lnTo>
                      <a:pt x="696" y="661"/>
                    </a:lnTo>
                    <a:lnTo>
                      <a:pt x="707" y="630"/>
                    </a:lnTo>
                    <a:lnTo>
                      <a:pt x="717" y="577"/>
                    </a:lnTo>
                    <a:lnTo>
                      <a:pt x="717" y="493"/>
                    </a:lnTo>
                    <a:lnTo>
                      <a:pt x="676" y="493"/>
                    </a:lnTo>
                    <a:lnTo>
                      <a:pt x="676" y="609"/>
                    </a:lnTo>
                    <a:lnTo>
                      <a:pt x="665" y="640"/>
                    </a:lnTo>
                    <a:lnTo>
                      <a:pt x="655" y="661"/>
                    </a:lnTo>
                    <a:lnTo>
                      <a:pt x="634" y="682"/>
                    </a:lnTo>
                    <a:lnTo>
                      <a:pt x="592" y="682"/>
                    </a:lnTo>
                    <a:lnTo>
                      <a:pt x="582" y="661"/>
                    </a:lnTo>
                    <a:lnTo>
                      <a:pt x="572" y="651"/>
                    </a:lnTo>
                    <a:lnTo>
                      <a:pt x="561" y="630"/>
                    </a:lnTo>
                    <a:lnTo>
                      <a:pt x="561" y="221"/>
                    </a:lnTo>
                    <a:lnTo>
                      <a:pt x="540" y="147"/>
                    </a:lnTo>
                    <a:lnTo>
                      <a:pt x="499" y="95"/>
                    </a:lnTo>
                    <a:lnTo>
                      <a:pt x="436" y="42"/>
                    </a:lnTo>
                    <a:lnTo>
                      <a:pt x="364" y="11"/>
                    </a:lnTo>
                    <a:lnTo>
                      <a:pt x="280" y="0"/>
                    </a:lnTo>
                    <a:lnTo>
                      <a:pt x="187" y="11"/>
                    </a:lnTo>
                    <a:lnTo>
                      <a:pt x="114" y="53"/>
                    </a:lnTo>
                    <a:lnTo>
                      <a:pt x="62" y="116"/>
                    </a:lnTo>
                    <a:lnTo>
                      <a:pt x="41" y="189"/>
                    </a:lnTo>
                    <a:lnTo>
                      <a:pt x="52" y="221"/>
                    </a:lnTo>
                    <a:lnTo>
                      <a:pt x="62" y="242"/>
                    </a:lnTo>
                    <a:lnTo>
                      <a:pt x="83" y="252"/>
                    </a:lnTo>
                    <a:lnTo>
                      <a:pt x="114" y="262"/>
                    </a:lnTo>
                    <a:lnTo>
                      <a:pt x="145" y="252"/>
                    </a:lnTo>
                    <a:lnTo>
                      <a:pt x="166" y="242"/>
                    </a:lnTo>
                    <a:lnTo>
                      <a:pt x="187" y="210"/>
                    </a:lnTo>
                    <a:lnTo>
                      <a:pt x="187" y="158"/>
                    </a:lnTo>
                    <a:lnTo>
                      <a:pt x="156" y="126"/>
                    </a:lnTo>
                    <a:lnTo>
                      <a:pt x="135" y="116"/>
                    </a:lnTo>
                    <a:lnTo>
                      <a:pt x="104" y="116"/>
                    </a:lnTo>
                    <a:lnTo>
                      <a:pt x="156" y="74"/>
                    </a:lnTo>
                    <a:lnTo>
                      <a:pt x="218" y="42"/>
                    </a:lnTo>
                    <a:lnTo>
                      <a:pt x="280" y="42"/>
                    </a:lnTo>
                    <a:lnTo>
                      <a:pt x="343" y="53"/>
                    </a:lnTo>
                    <a:lnTo>
                      <a:pt x="395" y="84"/>
                    </a:lnTo>
                    <a:lnTo>
                      <a:pt x="436" y="147"/>
                    </a:lnTo>
                    <a:lnTo>
                      <a:pt x="447" y="242"/>
                    </a:lnTo>
                    <a:lnTo>
                      <a:pt x="447" y="304"/>
                    </a:lnTo>
                    <a:lnTo>
                      <a:pt x="312" y="315"/>
                    </a:lnTo>
                    <a:lnTo>
                      <a:pt x="156" y="357"/>
                    </a:lnTo>
                    <a:lnTo>
                      <a:pt x="62" y="420"/>
                    </a:lnTo>
                    <a:lnTo>
                      <a:pt x="10" y="493"/>
                    </a:lnTo>
                    <a:lnTo>
                      <a:pt x="0" y="567"/>
                    </a:lnTo>
                    <a:lnTo>
                      <a:pt x="10" y="640"/>
                    </a:lnTo>
                    <a:lnTo>
                      <a:pt x="114" y="724"/>
                    </a:lnTo>
                    <a:lnTo>
                      <a:pt x="187" y="734"/>
                    </a:lnTo>
                    <a:lnTo>
                      <a:pt x="249" y="745"/>
                    </a:lnTo>
                    <a:lnTo>
                      <a:pt x="343" y="724"/>
                    </a:lnTo>
                    <a:lnTo>
                      <a:pt x="416" y="671"/>
                    </a:lnTo>
                    <a:lnTo>
                      <a:pt x="457" y="598"/>
                    </a:lnTo>
                    <a:close/>
                    <a:moveTo>
                      <a:pt x="447" y="336"/>
                    </a:moveTo>
                    <a:lnTo>
                      <a:pt x="447" y="493"/>
                    </a:lnTo>
                    <a:lnTo>
                      <a:pt x="426" y="598"/>
                    </a:lnTo>
                    <a:lnTo>
                      <a:pt x="384" y="661"/>
                    </a:lnTo>
                    <a:lnTo>
                      <a:pt x="322" y="692"/>
                    </a:lnTo>
                    <a:lnTo>
                      <a:pt x="260" y="703"/>
                    </a:lnTo>
                    <a:lnTo>
                      <a:pt x="218" y="703"/>
                    </a:lnTo>
                    <a:lnTo>
                      <a:pt x="187" y="692"/>
                    </a:lnTo>
                    <a:lnTo>
                      <a:pt x="156" y="671"/>
                    </a:lnTo>
                    <a:lnTo>
                      <a:pt x="135" y="640"/>
                    </a:lnTo>
                    <a:lnTo>
                      <a:pt x="124" y="609"/>
                    </a:lnTo>
                    <a:lnTo>
                      <a:pt x="114" y="567"/>
                    </a:lnTo>
                    <a:lnTo>
                      <a:pt x="124" y="514"/>
                    </a:lnTo>
                    <a:lnTo>
                      <a:pt x="156" y="451"/>
                    </a:lnTo>
                    <a:lnTo>
                      <a:pt x="218" y="399"/>
                    </a:lnTo>
                    <a:lnTo>
                      <a:pt x="312" y="357"/>
                    </a:lnTo>
                    <a:lnTo>
                      <a:pt x="44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1" name="Freeform 25"/>
              <p:cNvSpPr>
                <a:spLocks/>
              </p:cNvSpPr>
              <p:nvPr/>
            </p:nvSpPr>
            <p:spPr bwMode="auto">
              <a:xfrm>
                <a:off x="19120" y="1719"/>
                <a:ext cx="499" cy="1007"/>
              </a:xfrm>
              <a:custGeom>
                <a:avLst/>
                <a:gdLst/>
                <a:ahLst/>
                <a:cxnLst>
                  <a:cxn ang="0">
                    <a:pos x="239" y="346"/>
                  </a:cxn>
                  <a:cxn ang="0">
                    <a:pos x="468" y="346"/>
                  </a:cxn>
                  <a:cxn ang="0">
                    <a:pos x="468" y="294"/>
                  </a:cxn>
                  <a:cxn ang="0">
                    <a:pos x="239" y="294"/>
                  </a:cxn>
                  <a:cxn ang="0">
                    <a:pos x="239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7"/>
                  </a:cxn>
                  <a:cxn ang="0">
                    <a:pos x="146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302" y="99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58" y="933"/>
                  </a:cxn>
                  <a:cxn ang="0">
                    <a:pos x="489" y="860"/>
                  </a:cxn>
                  <a:cxn ang="0">
                    <a:pos x="499" y="787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7"/>
                  </a:cxn>
                  <a:cxn ang="0">
                    <a:pos x="447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0" y="913"/>
                  </a:cxn>
                  <a:cxn ang="0">
                    <a:pos x="250" y="860"/>
                  </a:cxn>
                  <a:cxn ang="0">
                    <a:pos x="250" y="818"/>
                  </a:cxn>
                  <a:cxn ang="0">
                    <a:pos x="239" y="787"/>
                  </a:cxn>
                  <a:cxn ang="0">
                    <a:pos x="239" y="346"/>
                  </a:cxn>
                </a:cxnLst>
                <a:rect l="0" t="0" r="r" b="b"/>
                <a:pathLst>
                  <a:path w="499" h="1007">
                    <a:moveTo>
                      <a:pt x="239" y="346"/>
                    </a:moveTo>
                    <a:lnTo>
                      <a:pt x="468" y="346"/>
                    </a:lnTo>
                    <a:lnTo>
                      <a:pt x="468" y="294"/>
                    </a:lnTo>
                    <a:lnTo>
                      <a:pt x="239" y="294"/>
                    </a:lnTo>
                    <a:lnTo>
                      <a:pt x="239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7"/>
                    </a:lnTo>
                    <a:lnTo>
                      <a:pt x="146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302" y="99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58" y="933"/>
                    </a:lnTo>
                    <a:lnTo>
                      <a:pt x="489" y="860"/>
                    </a:lnTo>
                    <a:lnTo>
                      <a:pt x="499" y="787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7"/>
                    </a:lnTo>
                    <a:lnTo>
                      <a:pt x="447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0" y="913"/>
                    </a:lnTo>
                    <a:lnTo>
                      <a:pt x="250" y="860"/>
                    </a:lnTo>
                    <a:lnTo>
                      <a:pt x="250" y="818"/>
                    </a:lnTo>
                    <a:lnTo>
                      <a:pt x="239" y="787"/>
                    </a:lnTo>
                    <a:lnTo>
                      <a:pt x="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2" name="Freeform 26"/>
              <p:cNvSpPr>
                <a:spLocks noEditPoints="1"/>
              </p:cNvSpPr>
              <p:nvPr/>
            </p:nvSpPr>
            <p:spPr bwMode="auto">
              <a:xfrm>
                <a:off x="20742" y="1551"/>
                <a:ext cx="1103" cy="1154"/>
              </a:xfrm>
              <a:custGeom>
                <a:avLst/>
                <a:gdLst/>
                <a:ahLst/>
                <a:cxnLst>
                  <a:cxn ang="0">
                    <a:pos x="229" y="965"/>
                  </a:cxn>
                  <a:cxn ang="0">
                    <a:pos x="167" y="1049"/>
                  </a:cxn>
                  <a:cxn ang="0">
                    <a:pos x="105" y="1091"/>
                  </a:cxn>
                  <a:cxn ang="0">
                    <a:pos x="42" y="1101"/>
                  </a:cxn>
                  <a:cxn ang="0">
                    <a:pos x="21" y="1101"/>
                  </a:cxn>
                  <a:cxn ang="0">
                    <a:pos x="11" y="1112"/>
                  </a:cxn>
                  <a:cxn ang="0">
                    <a:pos x="11" y="1122"/>
                  </a:cxn>
                  <a:cxn ang="0">
                    <a:pos x="0" y="1133"/>
                  </a:cxn>
                  <a:cxn ang="0">
                    <a:pos x="21" y="1154"/>
                  </a:cxn>
                  <a:cxn ang="0">
                    <a:pos x="344" y="1154"/>
                  </a:cxn>
                  <a:cxn ang="0">
                    <a:pos x="354" y="1143"/>
                  </a:cxn>
                  <a:cxn ang="0">
                    <a:pos x="354" y="1112"/>
                  </a:cxn>
                  <a:cxn ang="0">
                    <a:pos x="344" y="1101"/>
                  </a:cxn>
                  <a:cxn ang="0">
                    <a:pos x="302" y="1101"/>
                  </a:cxn>
                  <a:cxn ang="0">
                    <a:pos x="281" y="1091"/>
                  </a:cxn>
                  <a:cxn ang="0">
                    <a:pos x="261" y="1070"/>
                  </a:cxn>
                  <a:cxn ang="0">
                    <a:pos x="250" y="1049"/>
                  </a:cxn>
                  <a:cxn ang="0">
                    <a:pos x="271" y="986"/>
                  </a:cxn>
                  <a:cxn ang="0">
                    <a:pos x="292" y="965"/>
                  </a:cxn>
                  <a:cxn ang="0">
                    <a:pos x="313" y="934"/>
                  </a:cxn>
                  <a:cxn ang="0">
                    <a:pos x="344" y="871"/>
                  </a:cxn>
                  <a:cxn ang="0">
                    <a:pos x="396" y="787"/>
                  </a:cxn>
                  <a:cxn ang="0">
                    <a:pos x="801" y="787"/>
                  </a:cxn>
                  <a:cxn ang="0">
                    <a:pos x="801" y="829"/>
                  </a:cxn>
                  <a:cxn ang="0">
                    <a:pos x="812" y="892"/>
                  </a:cxn>
                  <a:cxn ang="0">
                    <a:pos x="812" y="955"/>
                  </a:cxn>
                  <a:cxn ang="0">
                    <a:pos x="822" y="1018"/>
                  </a:cxn>
                  <a:cxn ang="0">
                    <a:pos x="822" y="1070"/>
                  </a:cxn>
                  <a:cxn ang="0">
                    <a:pos x="801" y="1081"/>
                  </a:cxn>
                  <a:cxn ang="0">
                    <a:pos x="791" y="1091"/>
                  </a:cxn>
                  <a:cxn ang="0">
                    <a:pos x="770" y="1101"/>
                  </a:cxn>
                  <a:cxn ang="0">
                    <a:pos x="697" y="1101"/>
                  </a:cxn>
                  <a:cxn ang="0">
                    <a:pos x="677" y="1112"/>
                  </a:cxn>
                  <a:cxn ang="0">
                    <a:pos x="677" y="1122"/>
                  </a:cxn>
                  <a:cxn ang="0">
                    <a:pos x="666" y="1133"/>
                  </a:cxn>
                  <a:cxn ang="0">
                    <a:pos x="666" y="1143"/>
                  </a:cxn>
                  <a:cxn ang="0">
                    <a:pos x="677" y="1154"/>
                  </a:cxn>
                  <a:cxn ang="0">
                    <a:pos x="1093" y="1154"/>
                  </a:cxn>
                  <a:cxn ang="0">
                    <a:pos x="1093" y="1143"/>
                  </a:cxn>
                  <a:cxn ang="0">
                    <a:pos x="1103" y="1122"/>
                  </a:cxn>
                  <a:cxn ang="0">
                    <a:pos x="1103" y="1112"/>
                  </a:cxn>
                  <a:cxn ang="0">
                    <a:pos x="1093" y="1101"/>
                  </a:cxn>
                  <a:cxn ang="0">
                    <a:pos x="989" y="1101"/>
                  </a:cxn>
                  <a:cxn ang="0">
                    <a:pos x="957" y="1070"/>
                  </a:cxn>
                  <a:cxn ang="0">
                    <a:pos x="957" y="1049"/>
                  </a:cxn>
                  <a:cxn ang="0">
                    <a:pos x="864" y="42"/>
                  </a:cxn>
                  <a:cxn ang="0">
                    <a:pos x="864" y="21"/>
                  </a:cxn>
                  <a:cxn ang="0">
                    <a:pos x="843" y="0"/>
                  </a:cxn>
                  <a:cxn ang="0">
                    <a:pos x="812" y="0"/>
                  </a:cxn>
                  <a:cxn ang="0">
                    <a:pos x="801" y="11"/>
                  </a:cxn>
                  <a:cxn ang="0">
                    <a:pos x="791" y="32"/>
                  </a:cxn>
                  <a:cxn ang="0">
                    <a:pos x="229" y="965"/>
                  </a:cxn>
                  <a:cxn ang="0">
                    <a:pos x="427" y="734"/>
                  </a:cxn>
                  <a:cxn ang="0">
                    <a:pos x="739" y="200"/>
                  </a:cxn>
                  <a:cxn ang="0">
                    <a:pos x="791" y="734"/>
                  </a:cxn>
                  <a:cxn ang="0">
                    <a:pos x="427" y="734"/>
                  </a:cxn>
                </a:cxnLst>
                <a:rect l="0" t="0" r="r" b="b"/>
                <a:pathLst>
                  <a:path w="1103" h="1154">
                    <a:moveTo>
                      <a:pt x="229" y="965"/>
                    </a:moveTo>
                    <a:lnTo>
                      <a:pt x="167" y="1049"/>
                    </a:lnTo>
                    <a:lnTo>
                      <a:pt x="105" y="1091"/>
                    </a:lnTo>
                    <a:lnTo>
                      <a:pt x="42" y="1101"/>
                    </a:lnTo>
                    <a:lnTo>
                      <a:pt x="21" y="1101"/>
                    </a:lnTo>
                    <a:lnTo>
                      <a:pt x="11" y="1112"/>
                    </a:lnTo>
                    <a:lnTo>
                      <a:pt x="11" y="1122"/>
                    </a:lnTo>
                    <a:lnTo>
                      <a:pt x="0" y="1133"/>
                    </a:lnTo>
                    <a:lnTo>
                      <a:pt x="21" y="1154"/>
                    </a:lnTo>
                    <a:lnTo>
                      <a:pt x="344" y="1154"/>
                    </a:lnTo>
                    <a:lnTo>
                      <a:pt x="354" y="1143"/>
                    </a:lnTo>
                    <a:lnTo>
                      <a:pt x="354" y="1112"/>
                    </a:lnTo>
                    <a:lnTo>
                      <a:pt x="344" y="1101"/>
                    </a:lnTo>
                    <a:lnTo>
                      <a:pt x="302" y="1101"/>
                    </a:lnTo>
                    <a:lnTo>
                      <a:pt x="281" y="1091"/>
                    </a:lnTo>
                    <a:lnTo>
                      <a:pt x="261" y="1070"/>
                    </a:lnTo>
                    <a:lnTo>
                      <a:pt x="250" y="1049"/>
                    </a:lnTo>
                    <a:lnTo>
                      <a:pt x="271" y="986"/>
                    </a:lnTo>
                    <a:lnTo>
                      <a:pt x="292" y="965"/>
                    </a:lnTo>
                    <a:lnTo>
                      <a:pt x="313" y="934"/>
                    </a:lnTo>
                    <a:lnTo>
                      <a:pt x="344" y="871"/>
                    </a:lnTo>
                    <a:lnTo>
                      <a:pt x="396" y="787"/>
                    </a:lnTo>
                    <a:lnTo>
                      <a:pt x="801" y="787"/>
                    </a:lnTo>
                    <a:lnTo>
                      <a:pt x="801" y="829"/>
                    </a:lnTo>
                    <a:lnTo>
                      <a:pt x="812" y="892"/>
                    </a:lnTo>
                    <a:lnTo>
                      <a:pt x="812" y="955"/>
                    </a:lnTo>
                    <a:lnTo>
                      <a:pt x="822" y="1018"/>
                    </a:lnTo>
                    <a:lnTo>
                      <a:pt x="822" y="1070"/>
                    </a:lnTo>
                    <a:lnTo>
                      <a:pt x="801" y="1081"/>
                    </a:lnTo>
                    <a:lnTo>
                      <a:pt x="791" y="1091"/>
                    </a:lnTo>
                    <a:lnTo>
                      <a:pt x="770" y="1101"/>
                    </a:lnTo>
                    <a:lnTo>
                      <a:pt x="697" y="1101"/>
                    </a:lnTo>
                    <a:lnTo>
                      <a:pt x="677" y="1112"/>
                    </a:lnTo>
                    <a:lnTo>
                      <a:pt x="677" y="1122"/>
                    </a:lnTo>
                    <a:lnTo>
                      <a:pt x="666" y="1133"/>
                    </a:lnTo>
                    <a:lnTo>
                      <a:pt x="666" y="1143"/>
                    </a:lnTo>
                    <a:lnTo>
                      <a:pt x="677" y="1154"/>
                    </a:lnTo>
                    <a:lnTo>
                      <a:pt x="1093" y="1154"/>
                    </a:lnTo>
                    <a:lnTo>
                      <a:pt x="1093" y="1143"/>
                    </a:lnTo>
                    <a:lnTo>
                      <a:pt x="1103" y="1122"/>
                    </a:lnTo>
                    <a:lnTo>
                      <a:pt x="1103" y="1112"/>
                    </a:lnTo>
                    <a:lnTo>
                      <a:pt x="1093" y="1101"/>
                    </a:lnTo>
                    <a:lnTo>
                      <a:pt x="989" y="1101"/>
                    </a:lnTo>
                    <a:lnTo>
                      <a:pt x="957" y="1070"/>
                    </a:lnTo>
                    <a:lnTo>
                      <a:pt x="957" y="1049"/>
                    </a:lnTo>
                    <a:lnTo>
                      <a:pt x="864" y="42"/>
                    </a:lnTo>
                    <a:lnTo>
                      <a:pt x="864" y="21"/>
                    </a:lnTo>
                    <a:lnTo>
                      <a:pt x="843" y="0"/>
                    </a:lnTo>
                    <a:lnTo>
                      <a:pt x="812" y="0"/>
                    </a:lnTo>
                    <a:lnTo>
                      <a:pt x="801" y="11"/>
                    </a:lnTo>
                    <a:lnTo>
                      <a:pt x="791" y="32"/>
                    </a:lnTo>
                    <a:lnTo>
                      <a:pt x="229" y="965"/>
                    </a:lnTo>
                    <a:close/>
                    <a:moveTo>
                      <a:pt x="427" y="734"/>
                    </a:moveTo>
                    <a:lnTo>
                      <a:pt x="739" y="200"/>
                    </a:lnTo>
                    <a:lnTo>
                      <a:pt x="791" y="734"/>
                    </a:lnTo>
                    <a:lnTo>
                      <a:pt x="427" y="7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3" name="Freeform 27"/>
              <p:cNvSpPr>
                <a:spLocks/>
              </p:cNvSpPr>
              <p:nvPr/>
            </p:nvSpPr>
            <p:spPr bwMode="auto">
              <a:xfrm>
                <a:off x="22043" y="1499"/>
                <a:ext cx="374" cy="1604"/>
              </a:xfrm>
              <a:custGeom>
                <a:avLst/>
                <a:gdLst/>
                <a:ahLst/>
                <a:cxnLst>
                  <a:cxn ang="0">
                    <a:pos x="374" y="1594"/>
                  </a:cxn>
                  <a:cxn ang="0">
                    <a:pos x="374" y="1583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4" y="1112"/>
                  </a:cxn>
                  <a:cxn ang="0">
                    <a:pos x="104" y="954"/>
                  </a:cxn>
                  <a:cxn ang="0">
                    <a:pos x="93" y="807"/>
                  </a:cxn>
                  <a:cxn ang="0">
                    <a:pos x="104" y="598"/>
                  </a:cxn>
                  <a:cxn ang="0">
                    <a:pos x="145" y="388"/>
                  </a:cxn>
                  <a:cxn ang="0">
                    <a:pos x="228" y="210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0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2" y="10"/>
                  </a:cxn>
                  <a:cxn ang="0">
                    <a:pos x="228" y="115"/>
                  </a:cxn>
                  <a:cxn ang="0">
                    <a:pos x="166" y="199"/>
                  </a:cxn>
                  <a:cxn ang="0">
                    <a:pos x="104" y="315"/>
                  </a:cxn>
                  <a:cxn ang="0">
                    <a:pos x="41" y="493"/>
                  </a:cxn>
                  <a:cxn ang="0">
                    <a:pos x="10" y="650"/>
                  </a:cxn>
                  <a:cxn ang="0">
                    <a:pos x="0" y="807"/>
                  </a:cxn>
                  <a:cxn ang="0">
                    <a:pos x="10" y="954"/>
                  </a:cxn>
                  <a:cxn ang="0">
                    <a:pos x="41" y="1122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8" y="1500"/>
                  </a:cxn>
                  <a:cxn ang="0">
                    <a:pos x="291" y="1562"/>
                  </a:cxn>
                  <a:cxn ang="0">
                    <a:pos x="332" y="1594"/>
                  </a:cxn>
                  <a:cxn ang="0">
                    <a:pos x="353" y="1604"/>
                  </a:cxn>
                  <a:cxn ang="0">
                    <a:pos x="374" y="1604"/>
                  </a:cxn>
                  <a:cxn ang="0">
                    <a:pos x="374" y="1594"/>
                  </a:cxn>
                </a:cxnLst>
                <a:rect l="0" t="0" r="r" b="b"/>
                <a:pathLst>
                  <a:path w="374" h="1604">
                    <a:moveTo>
                      <a:pt x="374" y="1594"/>
                    </a:moveTo>
                    <a:lnTo>
                      <a:pt x="374" y="1583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4" y="1112"/>
                    </a:lnTo>
                    <a:lnTo>
                      <a:pt x="104" y="954"/>
                    </a:lnTo>
                    <a:lnTo>
                      <a:pt x="93" y="807"/>
                    </a:lnTo>
                    <a:lnTo>
                      <a:pt x="104" y="598"/>
                    </a:lnTo>
                    <a:lnTo>
                      <a:pt x="145" y="388"/>
                    </a:lnTo>
                    <a:lnTo>
                      <a:pt x="228" y="210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0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2" y="10"/>
                    </a:lnTo>
                    <a:lnTo>
                      <a:pt x="228" y="115"/>
                    </a:lnTo>
                    <a:lnTo>
                      <a:pt x="166" y="199"/>
                    </a:lnTo>
                    <a:lnTo>
                      <a:pt x="104" y="315"/>
                    </a:lnTo>
                    <a:lnTo>
                      <a:pt x="41" y="493"/>
                    </a:lnTo>
                    <a:lnTo>
                      <a:pt x="10" y="650"/>
                    </a:lnTo>
                    <a:lnTo>
                      <a:pt x="0" y="807"/>
                    </a:lnTo>
                    <a:lnTo>
                      <a:pt x="10" y="954"/>
                    </a:lnTo>
                    <a:lnTo>
                      <a:pt x="41" y="1122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8" y="1500"/>
                    </a:lnTo>
                    <a:lnTo>
                      <a:pt x="291" y="1562"/>
                    </a:lnTo>
                    <a:lnTo>
                      <a:pt x="332" y="1594"/>
                    </a:lnTo>
                    <a:lnTo>
                      <a:pt x="353" y="1604"/>
                    </a:lnTo>
                    <a:lnTo>
                      <a:pt x="374" y="1604"/>
                    </a:lnTo>
                    <a:lnTo>
                      <a:pt x="374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4" name="Freeform 28"/>
              <p:cNvSpPr>
                <a:spLocks/>
              </p:cNvSpPr>
              <p:nvPr/>
            </p:nvSpPr>
            <p:spPr bwMode="auto">
              <a:xfrm>
                <a:off x="22552" y="1992"/>
                <a:ext cx="801" cy="734"/>
              </a:xfrm>
              <a:custGeom>
                <a:avLst/>
                <a:gdLst/>
                <a:ahLst/>
                <a:cxnLst>
                  <a:cxn ang="0">
                    <a:pos x="500" y="189"/>
                  </a:cxn>
                  <a:cxn ang="0">
                    <a:pos x="552" y="94"/>
                  </a:cxn>
                  <a:cxn ang="0">
                    <a:pos x="656" y="31"/>
                  </a:cxn>
                  <a:cxn ang="0">
                    <a:pos x="687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6" y="157"/>
                  </a:cxn>
                  <a:cxn ang="0">
                    <a:pos x="687" y="199"/>
                  </a:cxn>
                  <a:cxn ang="0">
                    <a:pos x="760" y="189"/>
                  </a:cxn>
                  <a:cxn ang="0">
                    <a:pos x="791" y="147"/>
                  </a:cxn>
                  <a:cxn ang="0">
                    <a:pos x="791" y="73"/>
                  </a:cxn>
                  <a:cxn ang="0">
                    <a:pos x="760" y="31"/>
                  </a:cxn>
                  <a:cxn ang="0">
                    <a:pos x="708" y="10"/>
                  </a:cxn>
                  <a:cxn ang="0">
                    <a:pos x="656" y="0"/>
                  </a:cxn>
                  <a:cxn ang="0">
                    <a:pos x="520" y="73"/>
                  </a:cxn>
                  <a:cxn ang="0">
                    <a:pos x="448" y="63"/>
                  </a:cxn>
                  <a:cxn ang="0">
                    <a:pos x="354" y="0"/>
                  </a:cxn>
                  <a:cxn ang="0">
                    <a:pos x="219" y="21"/>
                  </a:cxn>
                  <a:cxn ang="0">
                    <a:pos x="94" y="147"/>
                  </a:cxn>
                  <a:cxn ang="0">
                    <a:pos x="52" y="251"/>
                  </a:cxn>
                  <a:cxn ang="0">
                    <a:pos x="94" y="262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3" y="31"/>
                  </a:cxn>
                  <a:cxn ang="0">
                    <a:pos x="354" y="52"/>
                  </a:cxn>
                  <a:cxn ang="0">
                    <a:pos x="396" y="105"/>
                  </a:cxn>
                  <a:cxn ang="0">
                    <a:pos x="385" y="199"/>
                  </a:cxn>
                  <a:cxn ang="0">
                    <a:pos x="344" y="377"/>
                  </a:cxn>
                  <a:cxn ang="0">
                    <a:pos x="271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6" y="619"/>
                  </a:cxn>
                  <a:cxn ang="0">
                    <a:pos x="136" y="545"/>
                  </a:cxn>
                  <a:cxn ang="0">
                    <a:pos x="63" y="535"/>
                  </a:cxn>
                  <a:cxn ang="0">
                    <a:pos x="11" y="587"/>
                  </a:cxn>
                  <a:cxn ang="0">
                    <a:pos x="11" y="660"/>
                  </a:cxn>
                  <a:cxn ang="0">
                    <a:pos x="84" y="723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3" y="608"/>
                  </a:cxn>
                  <a:cxn ang="0">
                    <a:pos x="416" y="713"/>
                  </a:cxn>
                  <a:cxn ang="0">
                    <a:pos x="583" y="713"/>
                  </a:cxn>
                  <a:cxn ang="0">
                    <a:pos x="708" y="587"/>
                  </a:cxn>
                  <a:cxn ang="0">
                    <a:pos x="749" y="482"/>
                  </a:cxn>
                  <a:cxn ang="0">
                    <a:pos x="739" y="472"/>
                  </a:cxn>
                  <a:cxn ang="0">
                    <a:pos x="708" y="482"/>
                  </a:cxn>
                  <a:cxn ang="0">
                    <a:pos x="604" y="650"/>
                  </a:cxn>
                  <a:cxn ang="0">
                    <a:pos x="500" y="692"/>
                  </a:cxn>
                  <a:cxn ang="0">
                    <a:pos x="448" y="681"/>
                  </a:cxn>
                  <a:cxn ang="0">
                    <a:pos x="416" y="640"/>
                  </a:cxn>
                  <a:cxn ang="0">
                    <a:pos x="406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500" y="189"/>
                    </a:lnTo>
                    <a:lnTo>
                      <a:pt x="520" y="147"/>
                    </a:lnTo>
                    <a:lnTo>
                      <a:pt x="552" y="94"/>
                    </a:lnTo>
                    <a:lnTo>
                      <a:pt x="593" y="52"/>
                    </a:lnTo>
                    <a:lnTo>
                      <a:pt x="656" y="31"/>
                    </a:lnTo>
                    <a:lnTo>
                      <a:pt x="666" y="31"/>
                    </a:lnTo>
                    <a:lnTo>
                      <a:pt x="687" y="42"/>
                    </a:lnTo>
                    <a:lnTo>
                      <a:pt x="708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6" y="115"/>
                    </a:lnTo>
                    <a:lnTo>
                      <a:pt x="656" y="157"/>
                    </a:lnTo>
                    <a:lnTo>
                      <a:pt x="666" y="178"/>
                    </a:lnTo>
                    <a:lnTo>
                      <a:pt x="687" y="199"/>
                    </a:lnTo>
                    <a:lnTo>
                      <a:pt x="739" y="199"/>
                    </a:lnTo>
                    <a:lnTo>
                      <a:pt x="760" y="189"/>
                    </a:lnTo>
                    <a:lnTo>
                      <a:pt x="780" y="168"/>
                    </a:lnTo>
                    <a:lnTo>
                      <a:pt x="791" y="147"/>
                    </a:lnTo>
                    <a:lnTo>
                      <a:pt x="801" y="105"/>
                    </a:lnTo>
                    <a:lnTo>
                      <a:pt x="791" y="73"/>
                    </a:lnTo>
                    <a:lnTo>
                      <a:pt x="780" y="52"/>
                    </a:lnTo>
                    <a:lnTo>
                      <a:pt x="760" y="31"/>
                    </a:lnTo>
                    <a:lnTo>
                      <a:pt x="728" y="21"/>
                    </a:lnTo>
                    <a:lnTo>
                      <a:pt x="708" y="10"/>
                    </a:lnTo>
                    <a:lnTo>
                      <a:pt x="676" y="0"/>
                    </a:lnTo>
                    <a:lnTo>
                      <a:pt x="656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8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9" y="21"/>
                    </a:lnTo>
                    <a:lnTo>
                      <a:pt x="146" y="73"/>
                    </a:lnTo>
                    <a:lnTo>
                      <a:pt x="94" y="147"/>
                    </a:lnTo>
                    <a:lnTo>
                      <a:pt x="63" y="210"/>
                    </a:lnTo>
                    <a:lnTo>
                      <a:pt x="52" y="251"/>
                    </a:lnTo>
                    <a:lnTo>
                      <a:pt x="63" y="262"/>
                    </a:lnTo>
                    <a:lnTo>
                      <a:pt x="94" y="262"/>
                    </a:lnTo>
                    <a:lnTo>
                      <a:pt x="94" y="251"/>
                    </a:lnTo>
                    <a:lnTo>
                      <a:pt x="146" y="147"/>
                    </a:lnTo>
                    <a:lnTo>
                      <a:pt x="198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3" y="31"/>
                    </a:lnTo>
                    <a:lnTo>
                      <a:pt x="344" y="42"/>
                    </a:lnTo>
                    <a:lnTo>
                      <a:pt x="354" y="52"/>
                    </a:lnTo>
                    <a:lnTo>
                      <a:pt x="375" y="63"/>
                    </a:lnTo>
                    <a:lnTo>
                      <a:pt x="396" y="105"/>
                    </a:lnTo>
                    <a:lnTo>
                      <a:pt x="396" y="147"/>
                    </a:lnTo>
                    <a:lnTo>
                      <a:pt x="385" y="199"/>
                    </a:lnTo>
                    <a:lnTo>
                      <a:pt x="375" y="272"/>
                    </a:lnTo>
                    <a:lnTo>
                      <a:pt x="344" y="377"/>
                    </a:lnTo>
                    <a:lnTo>
                      <a:pt x="312" y="524"/>
                    </a:lnTo>
                    <a:lnTo>
                      <a:pt x="271" y="619"/>
                    </a:lnTo>
                    <a:lnTo>
                      <a:pt x="219" y="671"/>
                    </a:lnTo>
                    <a:lnTo>
                      <a:pt x="156" y="692"/>
                    </a:lnTo>
                    <a:lnTo>
                      <a:pt x="115" y="692"/>
                    </a:lnTo>
                    <a:lnTo>
                      <a:pt x="73" y="671"/>
                    </a:lnTo>
                    <a:lnTo>
                      <a:pt x="104" y="660"/>
                    </a:lnTo>
                    <a:lnTo>
                      <a:pt x="146" y="619"/>
                    </a:lnTo>
                    <a:lnTo>
                      <a:pt x="156" y="587"/>
                    </a:lnTo>
                    <a:lnTo>
                      <a:pt x="136" y="545"/>
                    </a:lnTo>
                    <a:lnTo>
                      <a:pt x="125" y="535"/>
                    </a:lnTo>
                    <a:lnTo>
                      <a:pt x="63" y="535"/>
                    </a:lnTo>
                    <a:lnTo>
                      <a:pt x="32" y="556"/>
                    </a:lnTo>
                    <a:lnTo>
                      <a:pt x="11" y="587"/>
                    </a:lnTo>
                    <a:lnTo>
                      <a:pt x="0" y="629"/>
                    </a:lnTo>
                    <a:lnTo>
                      <a:pt x="11" y="660"/>
                    </a:lnTo>
                    <a:lnTo>
                      <a:pt x="52" y="702"/>
                    </a:lnTo>
                    <a:lnTo>
                      <a:pt x="84" y="723"/>
                    </a:lnTo>
                    <a:lnTo>
                      <a:pt x="115" y="723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3" y="608"/>
                    </a:lnTo>
                    <a:lnTo>
                      <a:pt x="354" y="671"/>
                    </a:lnTo>
                    <a:lnTo>
                      <a:pt x="416" y="713"/>
                    </a:lnTo>
                    <a:lnTo>
                      <a:pt x="500" y="734"/>
                    </a:lnTo>
                    <a:lnTo>
                      <a:pt x="583" y="713"/>
                    </a:lnTo>
                    <a:lnTo>
                      <a:pt x="656" y="660"/>
                    </a:lnTo>
                    <a:lnTo>
                      <a:pt x="708" y="587"/>
                    </a:lnTo>
                    <a:lnTo>
                      <a:pt x="739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9" y="472"/>
                    </a:lnTo>
                    <a:lnTo>
                      <a:pt x="728" y="461"/>
                    </a:lnTo>
                    <a:lnTo>
                      <a:pt x="708" y="482"/>
                    </a:lnTo>
                    <a:lnTo>
                      <a:pt x="666" y="587"/>
                    </a:lnTo>
                    <a:lnTo>
                      <a:pt x="604" y="650"/>
                    </a:lnTo>
                    <a:lnTo>
                      <a:pt x="541" y="681"/>
                    </a:lnTo>
                    <a:lnTo>
                      <a:pt x="500" y="692"/>
                    </a:lnTo>
                    <a:lnTo>
                      <a:pt x="468" y="692"/>
                    </a:lnTo>
                    <a:lnTo>
                      <a:pt x="448" y="681"/>
                    </a:lnTo>
                    <a:lnTo>
                      <a:pt x="427" y="660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7"/>
                    </a:lnTo>
                    <a:lnTo>
                      <a:pt x="406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5" name="Freeform 29"/>
              <p:cNvSpPr>
                <a:spLocks/>
              </p:cNvSpPr>
              <p:nvPr/>
            </p:nvSpPr>
            <p:spPr bwMode="auto">
              <a:xfrm>
                <a:off x="23520" y="149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1"/>
                  </a:cxn>
                  <a:cxn ang="0">
                    <a:pos x="332" y="482"/>
                  </a:cxn>
                  <a:cxn ang="0">
                    <a:pos x="260" y="304"/>
                  </a:cxn>
                  <a:cxn ang="0">
                    <a:pos x="197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0" y="807"/>
                  </a:cxn>
                  <a:cxn ang="0">
                    <a:pos x="260" y="1007"/>
                  </a:cxn>
                  <a:cxn ang="0">
                    <a:pos x="218" y="1216"/>
                  </a:cxn>
                  <a:cxn ang="0">
                    <a:pos x="145" y="1395"/>
                  </a:cxn>
                  <a:cxn ang="0">
                    <a:pos x="20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0" y="1604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5" y="1489"/>
                  </a:cxn>
                  <a:cxn ang="0">
                    <a:pos x="208" y="1405"/>
                  </a:cxn>
                  <a:cxn ang="0">
                    <a:pos x="270" y="1290"/>
                  </a:cxn>
                  <a:cxn ang="0">
                    <a:pos x="332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1"/>
                    </a:lnTo>
                    <a:lnTo>
                      <a:pt x="332" y="482"/>
                    </a:lnTo>
                    <a:lnTo>
                      <a:pt x="260" y="304"/>
                    </a:lnTo>
                    <a:lnTo>
                      <a:pt x="197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0" y="807"/>
                    </a:lnTo>
                    <a:lnTo>
                      <a:pt x="260" y="1007"/>
                    </a:lnTo>
                    <a:lnTo>
                      <a:pt x="218" y="1216"/>
                    </a:lnTo>
                    <a:lnTo>
                      <a:pt x="145" y="1395"/>
                    </a:lnTo>
                    <a:lnTo>
                      <a:pt x="20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0" y="1604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5" y="1489"/>
                    </a:lnTo>
                    <a:lnTo>
                      <a:pt x="208" y="1405"/>
                    </a:lnTo>
                    <a:lnTo>
                      <a:pt x="270" y="1290"/>
                    </a:lnTo>
                    <a:lnTo>
                      <a:pt x="332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6" name="Freeform 30"/>
              <p:cNvSpPr>
                <a:spLocks noEditPoints="1"/>
              </p:cNvSpPr>
              <p:nvPr/>
            </p:nvSpPr>
            <p:spPr bwMode="auto">
              <a:xfrm>
                <a:off x="24112" y="1604"/>
                <a:ext cx="1145" cy="1101"/>
              </a:xfrm>
              <a:custGeom>
                <a:avLst/>
                <a:gdLst/>
                <a:ahLst/>
                <a:cxnLst>
                  <a:cxn ang="0">
                    <a:pos x="177" y="1017"/>
                  </a:cxn>
                  <a:cxn ang="0">
                    <a:pos x="125" y="1048"/>
                  </a:cxn>
                  <a:cxn ang="0">
                    <a:pos x="0" y="1080"/>
                  </a:cxn>
                  <a:cxn ang="0">
                    <a:pos x="614" y="1101"/>
                  </a:cxn>
                  <a:cxn ang="0">
                    <a:pos x="885" y="1028"/>
                  </a:cxn>
                  <a:cxn ang="0">
                    <a:pos x="1041" y="849"/>
                  </a:cxn>
                  <a:cxn ang="0">
                    <a:pos x="1041" y="671"/>
                  </a:cxn>
                  <a:cxn ang="0">
                    <a:pos x="916" y="556"/>
                  </a:cxn>
                  <a:cxn ang="0">
                    <a:pos x="937" y="482"/>
                  </a:cxn>
                  <a:cxn ang="0">
                    <a:pos x="1113" y="335"/>
                  </a:cxn>
                  <a:cxn ang="0">
                    <a:pos x="1124" y="136"/>
                  </a:cxn>
                  <a:cxn ang="0">
                    <a:pos x="978" y="21"/>
                  </a:cxn>
                  <a:cxn ang="0">
                    <a:pos x="281" y="0"/>
                  </a:cxn>
                  <a:cxn ang="0">
                    <a:pos x="261" y="31"/>
                  </a:cxn>
                  <a:cxn ang="0">
                    <a:pos x="396" y="52"/>
                  </a:cxn>
                  <a:cxn ang="0">
                    <a:pos x="417" y="63"/>
                  </a:cxn>
                  <a:cxn ang="0">
                    <a:pos x="406" y="115"/>
                  </a:cxn>
                  <a:cxn ang="0">
                    <a:pos x="437" y="514"/>
                  </a:cxn>
                  <a:cxn ang="0">
                    <a:pos x="541" y="84"/>
                  </a:cxn>
                  <a:cxn ang="0">
                    <a:pos x="562" y="52"/>
                  </a:cxn>
                  <a:cxn ang="0">
                    <a:pos x="916" y="63"/>
                  </a:cxn>
                  <a:cxn ang="0">
                    <a:pos x="989" y="157"/>
                  </a:cxn>
                  <a:cxn ang="0">
                    <a:pos x="978" y="325"/>
                  </a:cxn>
                  <a:cxn ang="0">
                    <a:pos x="801" y="482"/>
                  </a:cxn>
                  <a:cxn ang="0">
                    <a:pos x="437" y="514"/>
                  </a:cxn>
                  <a:cxn ang="0">
                    <a:pos x="313" y="1048"/>
                  </a:cxn>
                  <a:cxn ang="0">
                    <a:pos x="302" y="1038"/>
                  </a:cxn>
                  <a:cxn ang="0">
                    <a:pos x="313" y="1028"/>
                  </a:cxn>
                  <a:cxn ang="0">
                    <a:pos x="427" y="545"/>
                  </a:cxn>
                  <a:cxn ang="0">
                    <a:pos x="801" y="556"/>
                  </a:cxn>
                  <a:cxn ang="0">
                    <a:pos x="895" y="639"/>
                  </a:cxn>
                  <a:cxn ang="0">
                    <a:pos x="916" y="734"/>
                  </a:cxn>
                  <a:cxn ang="0">
                    <a:pos x="822" y="954"/>
                  </a:cxn>
                  <a:cxn ang="0">
                    <a:pos x="583" y="1048"/>
                  </a:cxn>
                </a:cxnLst>
                <a:rect l="0" t="0" r="r" b="b"/>
                <a:pathLst>
                  <a:path w="1145" h="1101">
                    <a:moveTo>
                      <a:pt x="198" y="975"/>
                    </a:moveTo>
                    <a:lnTo>
                      <a:pt x="177" y="1017"/>
                    </a:lnTo>
                    <a:lnTo>
                      <a:pt x="157" y="1038"/>
                    </a:lnTo>
                    <a:lnTo>
                      <a:pt x="125" y="1048"/>
                    </a:lnTo>
                    <a:lnTo>
                      <a:pt x="32" y="1048"/>
                    </a:lnTo>
                    <a:lnTo>
                      <a:pt x="0" y="1080"/>
                    </a:lnTo>
                    <a:lnTo>
                      <a:pt x="21" y="1101"/>
                    </a:lnTo>
                    <a:lnTo>
                      <a:pt x="614" y="1101"/>
                    </a:lnTo>
                    <a:lnTo>
                      <a:pt x="760" y="1080"/>
                    </a:lnTo>
                    <a:lnTo>
                      <a:pt x="885" y="1028"/>
                    </a:lnTo>
                    <a:lnTo>
                      <a:pt x="978" y="944"/>
                    </a:lnTo>
                    <a:lnTo>
                      <a:pt x="1041" y="849"/>
                    </a:lnTo>
                    <a:lnTo>
                      <a:pt x="1061" y="755"/>
                    </a:lnTo>
                    <a:lnTo>
                      <a:pt x="1041" y="671"/>
                    </a:lnTo>
                    <a:lnTo>
                      <a:pt x="999" y="598"/>
                    </a:lnTo>
                    <a:lnTo>
                      <a:pt x="916" y="556"/>
                    </a:lnTo>
                    <a:lnTo>
                      <a:pt x="812" y="524"/>
                    </a:lnTo>
                    <a:lnTo>
                      <a:pt x="937" y="482"/>
                    </a:lnTo>
                    <a:lnTo>
                      <a:pt x="1041" y="419"/>
                    </a:lnTo>
                    <a:lnTo>
                      <a:pt x="1113" y="335"/>
                    </a:lnTo>
                    <a:lnTo>
                      <a:pt x="1145" y="220"/>
                    </a:lnTo>
                    <a:lnTo>
                      <a:pt x="1124" y="136"/>
                    </a:lnTo>
                    <a:lnTo>
                      <a:pt x="1072" y="63"/>
                    </a:lnTo>
                    <a:lnTo>
                      <a:pt x="978" y="21"/>
                    </a:lnTo>
                    <a:lnTo>
                      <a:pt x="853" y="0"/>
                    </a:lnTo>
                    <a:lnTo>
                      <a:pt x="281" y="0"/>
                    </a:lnTo>
                    <a:lnTo>
                      <a:pt x="271" y="10"/>
                    </a:lnTo>
                    <a:lnTo>
                      <a:pt x="261" y="31"/>
                    </a:lnTo>
                    <a:lnTo>
                      <a:pt x="281" y="52"/>
                    </a:lnTo>
                    <a:lnTo>
                      <a:pt x="396" y="52"/>
                    </a:lnTo>
                    <a:lnTo>
                      <a:pt x="406" y="63"/>
                    </a:lnTo>
                    <a:lnTo>
                      <a:pt x="417" y="63"/>
                    </a:lnTo>
                    <a:lnTo>
                      <a:pt x="417" y="94"/>
                    </a:lnTo>
                    <a:lnTo>
                      <a:pt x="406" y="115"/>
                    </a:lnTo>
                    <a:lnTo>
                      <a:pt x="198" y="975"/>
                    </a:lnTo>
                    <a:close/>
                    <a:moveTo>
                      <a:pt x="437" y="514"/>
                    </a:moveTo>
                    <a:lnTo>
                      <a:pt x="531" y="115"/>
                    </a:lnTo>
                    <a:lnTo>
                      <a:pt x="541" y="84"/>
                    </a:lnTo>
                    <a:lnTo>
                      <a:pt x="552" y="63"/>
                    </a:lnTo>
                    <a:lnTo>
                      <a:pt x="562" y="52"/>
                    </a:lnTo>
                    <a:lnTo>
                      <a:pt x="822" y="52"/>
                    </a:lnTo>
                    <a:lnTo>
                      <a:pt x="916" y="63"/>
                    </a:lnTo>
                    <a:lnTo>
                      <a:pt x="968" y="105"/>
                    </a:lnTo>
                    <a:lnTo>
                      <a:pt x="989" y="157"/>
                    </a:lnTo>
                    <a:lnTo>
                      <a:pt x="999" y="220"/>
                    </a:lnTo>
                    <a:lnTo>
                      <a:pt x="978" y="325"/>
                    </a:lnTo>
                    <a:lnTo>
                      <a:pt x="905" y="419"/>
                    </a:lnTo>
                    <a:lnTo>
                      <a:pt x="801" y="482"/>
                    </a:lnTo>
                    <a:lnTo>
                      <a:pt x="666" y="514"/>
                    </a:lnTo>
                    <a:lnTo>
                      <a:pt x="437" y="514"/>
                    </a:lnTo>
                    <a:close/>
                    <a:moveTo>
                      <a:pt x="365" y="1048"/>
                    </a:moveTo>
                    <a:lnTo>
                      <a:pt x="313" y="1048"/>
                    </a:lnTo>
                    <a:lnTo>
                      <a:pt x="313" y="1038"/>
                    </a:lnTo>
                    <a:lnTo>
                      <a:pt x="302" y="1038"/>
                    </a:lnTo>
                    <a:lnTo>
                      <a:pt x="302" y="1028"/>
                    </a:lnTo>
                    <a:lnTo>
                      <a:pt x="313" y="1028"/>
                    </a:lnTo>
                    <a:lnTo>
                      <a:pt x="313" y="996"/>
                    </a:lnTo>
                    <a:lnTo>
                      <a:pt x="427" y="545"/>
                    </a:lnTo>
                    <a:lnTo>
                      <a:pt x="729" y="545"/>
                    </a:lnTo>
                    <a:lnTo>
                      <a:pt x="801" y="556"/>
                    </a:lnTo>
                    <a:lnTo>
                      <a:pt x="864" y="598"/>
                    </a:lnTo>
                    <a:lnTo>
                      <a:pt x="895" y="639"/>
                    </a:lnTo>
                    <a:lnTo>
                      <a:pt x="905" y="692"/>
                    </a:lnTo>
                    <a:lnTo>
                      <a:pt x="916" y="734"/>
                    </a:lnTo>
                    <a:lnTo>
                      <a:pt x="885" y="849"/>
                    </a:lnTo>
                    <a:lnTo>
                      <a:pt x="822" y="954"/>
                    </a:lnTo>
                    <a:lnTo>
                      <a:pt x="708" y="1028"/>
                    </a:lnTo>
                    <a:lnTo>
                      <a:pt x="583" y="1048"/>
                    </a:lnTo>
                    <a:lnTo>
                      <a:pt x="365" y="10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7" name="Freeform 31"/>
              <p:cNvSpPr>
                <a:spLocks/>
              </p:cNvSpPr>
              <p:nvPr/>
            </p:nvSpPr>
            <p:spPr bwMode="auto">
              <a:xfrm>
                <a:off x="25506" y="1499"/>
                <a:ext cx="375" cy="1604"/>
              </a:xfrm>
              <a:custGeom>
                <a:avLst/>
                <a:gdLst/>
                <a:ahLst/>
                <a:cxnLst>
                  <a:cxn ang="0">
                    <a:pos x="375" y="1594"/>
                  </a:cxn>
                  <a:cxn ang="0">
                    <a:pos x="375" y="1583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7" y="1269"/>
                  </a:cxn>
                  <a:cxn ang="0">
                    <a:pos x="125" y="1112"/>
                  </a:cxn>
                  <a:cxn ang="0">
                    <a:pos x="104" y="954"/>
                  </a:cxn>
                  <a:cxn ang="0">
                    <a:pos x="94" y="807"/>
                  </a:cxn>
                  <a:cxn ang="0">
                    <a:pos x="104" y="598"/>
                  </a:cxn>
                  <a:cxn ang="0">
                    <a:pos x="146" y="388"/>
                  </a:cxn>
                  <a:cxn ang="0">
                    <a:pos x="229" y="210"/>
                  </a:cxn>
                  <a:cxn ang="0">
                    <a:pos x="354" y="42"/>
                  </a:cxn>
                  <a:cxn ang="0">
                    <a:pos x="375" y="21"/>
                  </a:cxn>
                  <a:cxn ang="0">
                    <a:pos x="375" y="10"/>
                  </a:cxn>
                  <a:cxn ang="0">
                    <a:pos x="364" y="0"/>
                  </a:cxn>
                  <a:cxn ang="0">
                    <a:pos x="354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7" y="199"/>
                  </a:cxn>
                  <a:cxn ang="0">
                    <a:pos x="104" y="315"/>
                  </a:cxn>
                  <a:cxn ang="0">
                    <a:pos x="42" y="493"/>
                  </a:cxn>
                  <a:cxn ang="0">
                    <a:pos x="11" y="650"/>
                  </a:cxn>
                  <a:cxn ang="0">
                    <a:pos x="0" y="807"/>
                  </a:cxn>
                  <a:cxn ang="0">
                    <a:pos x="11" y="954"/>
                  </a:cxn>
                  <a:cxn ang="0">
                    <a:pos x="42" y="1122"/>
                  </a:cxn>
                  <a:cxn ang="0">
                    <a:pos x="104" y="1311"/>
                  </a:cxn>
                  <a:cxn ang="0">
                    <a:pos x="167" y="1416"/>
                  </a:cxn>
                  <a:cxn ang="0">
                    <a:pos x="229" y="1500"/>
                  </a:cxn>
                  <a:cxn ang="0">
                    <a:pos x="291" y="1562"/>
                  </a:cxn>
                  <a:cxn ang="0">
                    <a:pos x="333" y="1594"/>
                  </a:cxn>
                  <a:cxn ang="0">
                    <a:pos x="354" y="1604"/>
                  </a:cxn>
                  <a:cxn ang="0">
                    <a:pos x="375" y="1604"/>
                  </a:cxn>
                  <a:cxn ang="0">
                    <a:pos x="375" y="1594"/>
                  </a:cxn>
                </a:cxnLst>
                <a:rect l="0" t="0" r="r" b="b"/>
                <a:pathLst>
                  <a:path w="375" h="1604">
                    <a:moveTo>
                      <a:pt x="375" y="1594"/>
                    </a:moveTo>
                    <a:lnTo>
                      <a:pt x="375" y="1583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7" y="1269"/>
                    </a:lnTo>
                    <a:lnTo>
                      <a:pt x="125" y="1112"/>
                    </a:lnTo>
                    <a:lnTo>
                      <a:pt x="104" y="954"/>
                    </a:lnTo>
                    <a:lnTo>
                      <a:pt x="94" y="807"/>
                    </a:lnTo>
                    <a:lnTo>
                      <a:pt x="104" y="598"/>
                    </a:lnTo>
                    <a:lnTo>
                      <a:pt x="146" y="388"/>
                    </a:lnTo>
                    <a:lnTo>
                      <a:pt x="229" y="210"/>
                    </a:lnTo>
                    <a:lnTo>
                      <a:pt x="354" y="42"/>
                    </a:lnTo>
                    <a:lnTo>
                      <a:pt x="375" y="21"/>
                    </a:lnTo>
                    <a:lnTo>
                      <a:pt x="375" y="10"/>
                    </a:lnTo>
                    <a:lnTo>
                      <a:pt x="364" y="0"/>
                    </a:lnTo>
                    <a:lnTo>
                      <a:pt x="354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7" y="199"/>
                    </a:lnTo>
                    <a:lnTo>
                      <a:pt x="104" y="315"/>
                    </a:lnTo>
                    <a:lnTo>
                      <a:pt x="42" y="493"/>
                    </a:lnTo>
                    <a:lnTo>
                      <a:pt x="11" y="650"/>
                    </a:lnTo>
                    <a:lnTo>
                      <a:pt x="0" y="807"/>
                    </a:lnTo>
                    <a:lnTo>
                      <a:pt x="11" y="954"/>
                    </a:lnTo>
                    <a:lnTo>
                      <a:pt x="42" y="1122"/>
                    </a:lnTo>
                    <a:lnTo>
                      <a:pt x="104" y="1311"/>
                    </a:lnTo>
                    <a:lnTo>
                      <a:pt x="167" y="1416"/>
                    </a:lnTo>
                    <a:lnTo>
                      <a:pt x="229" y="1500"/>
                    </a:lnTo>
                    <a:lnTo>
                      <a:pt x="291" y="1562"/>
                    </a:lnTo>
                    <a:lnTo>
                      <a:pt x="333" y="1594"/>
                    </a:lnTo>
                    <a:lnTo>
                      <a:pt x="354" y="1604"/>
                    </a:lnTo>
                    <a:lnTo>
                      <a:pt x="375" y="1604"/>
                    </a:lnTo>
                    <a:lnTo>
                      <a:pt x="375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8" name="Freeform 32"/>
              <p:cNvSpPr>
                <a:spLocks/>
              </p:cNvSpPr>
              <p:nvPr/>
            </p:nvSpPr>
            <p:spPr bwMode="auto">
              <a:xfrm>
                <a:off x="26016" y="1992"/>
                <a:ext cx="801" cy="734"/>
              </a:xfrm>
              <a:custGeom>
                <a:avLst/>
                <a:gdLst/>
                <a:ahLst/>
                <a:cxnLst>
                  <a:cxn ang="0">
                    <a:pos x="499" y="189"/>
                  </a:cxn>
                  <a:cxn ang="0">
                    <a:pos x="551" y="94"/>
                  </a:cxn>
                  <a:cxn ang="0">
                    <a:pos x="655" y="31"/>
                  </a:cxn>
                  <a:cxn ang="0">
                    <a:pos x="686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5" y="157"/>
                  </a:cxn>
                  <a:cxn ang="0">
                    <a:pos x="686" y="199"/>
                  </a:cxn>
                  <a:cxn ang="0">
                    <a:pos x="759" y="189"/>
                  </a:cxn>
                  <a:cxn ang="0">
                    <a:pos x="790" y="147"/>
                  </a:cxn>
                  <a:cxn ang="0">
                    <a:pos x="790" y="73"/>
                  </a:cxn>
                  <a:cxn ang="0">
                    <a:pos x="759" y="31"/>
                  </a:cxn>
                  <a:cxn ang="0">
                    <a:pos x="707" y="10"/>
                  </a:cxn>
                  <a:cxn ang="0">
                    <a:pos x="655" y="0"/>
                  </a:cxn>
                  <a:cxn ang="0">
                    <a:pos x="520" y="73"/>
                  </a:cxn>
                  <a:cxn ang="0">
                    <a:pos x="447" y="63"/>
                  </a:cxn>
                  <a:cxn ang="0">
                    <a:pos x="354" y="0"/>
                  </a:cxn>
                  <a:cxn ang="0">
                    <a:pos x="218" y="21"/>
                  </a:cxn>
                  <a:cxn ang="0">
                    <a:pos x="94" y="147"/>
                  </a:cxn>
                  <a:cxn ang="0">
                    <a:pos x="52" y="251"/>
                  </a:cxn>
                  <a:cxn ang="0">
                    <a:pos x="94" y="262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2" y="31"/>
                  </a:cxn>
                  <a:cxn ang="0">
                    <a:pos x="354" y="52"/>
                  </a:cxn>
                  <a:cxn ang="0">
                    <a:pos x="395" y="105"/>
                  </a:cxn>
                  <a:cxn ang="0">
                    <a:pos x="385" y="199"/>
                  </a:cxn>
                  <a:cxn ang="0">
                    <a:pos x="343" y="377"/>
                  </a:cxn>
                  <a:cxn ang="0">
                    <a:pos x="270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6" y="619"/>
                  </a:cxn>
                  <a:cxn ang="0">
                    <a:pos x="135" y="545"/>
                  </a:cxn>
                  <a:cxn ang="0">
                    <a:pos x="62" y="535"/>
                  </a:cxn>
                  <a:cxn ang="0">
                    <a:pos x="10" y="587"/>
                  </a:cxn>
                  <a:cxn ang="0">
                    <a:pos x="10" y="660"/>
                  </a:cxn>
                  <a:cxn ang="0">
                    <a:pos x="83" y="723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2" y="608"/>
                  </a:cxn>
                  <a:cxn ang="0">
                    <a:pos x="416" y="713"/>
                  </a:cxn>
                  <a:cxn ang="0">
                    <a:pos x="582" y="713"/>
                  </a:cxn>
                  <a:cxn ang="0">
                    <a:pos x="707" y="587"/>
                  </a:cxn>
                  <a:cxn ang="0">
                    <a:pos x="749" y="482"/>
                  </a:cxn>
                  <a:cxn ang="0">
                    <a:pos x="738" y="472"/>
                  </a:cxn>
                  <a:cxn ang="0">
                    <a:pos x="707" y="482"/>
                  </a:cxn>
                  <a:cxn ang="0">
                    <a:pos x="603" y="650"/>
                  </a:cxn>
                  <a:cxn ang="0">
                    <a:pos x="499" y="692"/>
                  </a:cxn>
                  <a:cxn ang="0">
                    <a:pos x="447" y="681"/>
                  </a:cxn>
                  <a:cxn ang="0">
                    <a:pos x="416" y="640"/>
                  </a:cxn>
                  <a:cxn ang="0">
                    <a:pos x="406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499" y="189"/>
                    </a:lnTo>
                    <a:lnTo>
                      <a:pt x="520" y="147"/>
                    </a:lnTo>
                    <a:lnTo>
                      <a:pt x="551" y="94"/>
                    </a:lnTo>
                    <a:lnTo>
                      <a:pt x="593" y="52"/>
                    </a:lnTo>
                    <a:lnTo>
                      <a:pt x="655" y="31"/>
                    </a:lnTo>
                    <a:lnTo>
                      <a:pt x="666" y="31"/>
                    </a:lnTo>
                    <a:lnTo>
                      <a:pt x="686" y="42"/>
                    </a:lnTo>
                    <a:lnTo>
                      <a:pt x="707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5" y="115"/>
                    </a:lnTo>
                    <a:lnTo>
                      <a:pt x="655" y="157"/>
                    </a:lnTo>
                    <a:lnTo>
                      <a:pt x="666" y="178"/>
                    </a:lnTo>
                    <a:lnTo>
                      <a:pt x="686" y="199"/>
                    </a:lnTo>
                    <a:lnTo>
                      <a:pt x="738" y="199"/>
                    </a:lnTo>
                    <a:lnTo>
                      <a:pt x="759" y="189"/>
                    </a:lnTo>
                    <a:lnTo>
                      <a:pt x="780" y="168"/>
                    </a:lnTo>
                    <a:lnTo>
                      <a:pt x="790" y="147"/>
                    </a:lnTo>
                    <a:lnTo>
                      <a:pt x="801" y="105"/>
                    </a:lnTo>
                    <a:lnTo>
                      <a:pt x="790" y="73"/>
                    </a:lnTo>
                    <a:lnTo>
                      <a:pt x="780" y="52"/>
                    </a:lnTo>
                    <a:lnTo>
                      <a:pt x="759" y="31"/>
                    </a:lnTo>
                    <a:lnTo>
                      <a:pt x="728" y="21"/>
                    </a:lnTo>
                    <a:lnTo>
                      <a:pt x="707" y="10"/>
                    </a:lnTo>
                    <a:lnTo>
                      <a:pt x="676" y="0"/>
                    </a:lnTo>
                    <a:lnTo>
                      <a:pt x="655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7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8" y="21"/>
                    </a:lnTo>
                    <a:lnTo>
                      <a:pt x="146" y="73"/>
                    </a:lnTo>
                    <a:lnTo>
                      <a:pt x="94" y="147"/>
                    </a:lnTo>
                    <a:lnTo>
                      <a:pt x="62" y="210"/>
                    </a:lnTo>
                    <a:lnTo>
                      <a:pt x="52" y="251"/>
                    </a:lnTo>
                    <a:lnTo>
                      <a:pt x="62" y="262"/>
                    </a:lnTo>
                    <a:lnTo>
                      <a:pt x="94" y="262"/>
                    </a:lnTo>
                    <a:lnTo>
                      <a:pt x="94" y="251"/>
                    </a:lnTo>
                    <a:lnTo>
                      <a:pt x="146" y="147"/>
                    </a:lnTo>
                    <a:lnTo>
                      <a:pt x="198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2" y="31"/>
                    </a:lnTo>
                    <a:lnTo>
                      <a:pt x="343" y="42"/>
                    </a:lnTo>
                    <a:lnTo>
                      <a:pt x="354" y="52"/>
                    </a:lnTo>
                    <a:lnTo>
                      <a:pt x="374" y="63"/>
                    </a:lnTo>
                    <a:lnTo>
                      <a:pt x="395" y="105"/>
                    </a:lnTo>
                    <a:lnTo>
                      <a:pt x="395" y="147"/>
                    </a:lnTo>
                    <a:lnTo>
                      <a:pt x="385" y="199"/>
                    </a:lnTo>
                    <a:lnTo>
                      <a:pt x="374" y="272"/>
                    </a:lnTo>
                    <a:lnTo>
                      <a:pt x="343" y="377"/>
                    </a:lnTo>
                    <a:lnTo>
                      <a:pt x="312" y="524"/>
                    </a:lnTo>
                    <a:lnTo>
                      <a:pt x="270" y="619"/>
                    </a:lnTo>
                    <a:lnTo>
                      <a:pt x="218" y="671"/>
                    </a:lnTo>
                    <a:lnTo>
                      <a:pt x="156" y="692"/>
                    </a:lnTo>
                    <a:lnTo>
                      <a:pt x="114" y="692"/>
                    </a:lnTo>
                    <a:lnTo>
                      <a:pt x="73" y="671"/>
                    </a:lnTo>
                    <a:lnTo>
                      <a:pt x="104" y="660"/>
                    </a:lnTo>
                    <a:lnTo>
                      <a:pt x="146" y="619"/>
                    </a:lnTo>
                    <a:lnTo>
                      <a:pt x="156" y="587"/>
                    </a:lnTo>
                    <a:lnTo>
                      <a:pt x="135" y="545"/>
                    </a:lnTo>
                    <a:lnTo>
                      <a:pt x="125" y="535"/>
                    </a:lnTo>
                    <a:lnTo>
                      <a:pt x="62" y="535"/>
                    </a:lnTo>
                    <a:lnTo>
                      <a:pt x="31" y="556"/>
                    </a:lnTo>
                    <a:lnTo>
                      <a:pt x="10" y="587"/>
                    </a:lnTo>
                    <a:lnTo>
                      <a:pt x="0" y="629"/>
                    </a:lnTo>
                    <a:lnTo>
                      <a:pt x="10" y="660"/>
                    </a:lnTo>
                    <a:lnTo>
                      <a:pt x="52" y="702"/>
                    </a:lnTo>
                    <a:lnTo>
                      <a:pt x="83" y="723"/>
                    </a:lnTo>
                    <a:lnTo>
                      <a:pt x="114" y="723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2" y="608"/>
                    </a:lnTo>
                    <a:lnTo>
                      <a:pt x="354" y="671"/>
                    </a:lnTo>
                    <a:lnTo>
                      <a:pt x="416" y="713"/>
                    </a:lnTo>
                    <a:lnTo>
                      <a:pt x="499" y="734"/>
                    </a:lnTo>
                    <a:lnTo>
                      <a:pt x="582" y="713"/>
                    </a:lnTo>
                    <a:lnTo>
                      <a:pt x="655" y="660"/>
                    </a:lnTo>
                    <a:lnTo>
                      <a:pt x="707" y="587"/>
                    </a:lnTo>
                    <a:lnTo>
                      <a:pt x="738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8" y="472"/>
                    </a:lnTo>
                    <a:lnTo>
                      <a:pt x="728" y="461"/>
                    </a:lnTo>
                    <a:lnTo>
                      <a:pt x="707" y="482"/>
                    </a:lnTo>
                    <a:lnTo>
                      <a:pt x="666" y="587"/>
                    </a:lnTo>
                    <a:lnTo>
                      <a:pt x="603" y="650"/>
                    </a:lnTo>
                    <a:lnTo>
                      <a:pt x="541" y="681"/>
                    </a:lnTo>
                    <a:lnTo>
                      <a:pt x="499" y="692"/>
                    </a:lnTo>
                    <a:lnTo>
                      <a:pt x="468" y="692"/>
                    </a:lnTo>
                    <a:lnTo>
                      <a:pt x="447" y="681"/>
                    </a:lnTo>
                    <a:lnTo>
                      <a:pt x="426" y="660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7"/>
                    </a:lnTo>
                    <a:lnTo>
                      <a:pt x="406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29" name="Freeform 33"/>
              <p:cNvSpPr>
                <a:spLocks/>
              </p:cNvSpPr>
              <p:nvPr/>
            </p:nvSpPr>
            <p:spPr bwMode="auto">
              <a:xfrm>
                <a:off x="26983" y="149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1"/>
                  </a:cxn>
                  <a:cxn ang="0">
                    <a:pos x="333" y="482"/>
                  </a:cxn>
                  <a:cxn ang="0">
                    <a:pos x="260" y="304"/>
                  </a:cxn>
                  <a:cxn ang="0">
                    <a:pos x="198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1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1" y="807"/>
                  </a:cxn>
                  <a:cxn ang="0">
                    <a:pos x="260" y="1007"/>
                  </a:cxn>
                  <a:cxn ang="0">
                    <a:pos x="219" y="1216"/>
                  </a:cxn>
                  <a:cxn ang="0">
                    <a:pos x="146" y="1395"/>
                  </a:cxn>
                  <a:cxn ang="0">
                    <a:pos x="21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1" y="1604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6" y="1489"/>
                  </a:cxn>
                  <a:cxn ang="0">
                    <a:pos x="208" y="1405"/>
                  </a:cxn>
                  <a:cxn ang="0">
                    <a:pos x="271" y="1290"/>
                  </a:cxn>
                  <a:cxn ang="0">
                    <a:pos x="333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1"/>
                    </a:lnTo>
                    <a:lnTo>
                      <a:pt x="333" y="482"/>
                    </a:lnTo>
                    <a:lnTo>
                      <a:pt x="260" y="304"/>
                    </a:lnTo>
                    <a:lnTo>
                      <a:pt x="198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1" y="807"/>
                    </a:lnTo>
                    <a:lnTo>
                      <a:pt x="260" y="1007"/>
                    </a:lnTo>
                    <a:lnTo>
                      <a:pt x="219" y="1216"/>
                    </a:lnTo>
                    <a:lnTo>
                      <a:pt x="146" y="1395"/>
                    </a:lnTo>
                    <a:lnTo>
                      <a:pt x="21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1" y="1604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6" y="1489"/>
                    </a:lnTo>
                    <a:lnTo>
                      <a:pt x="208" y="1405"/>
                    </a:lnTo>
                    <a:lnTo>
                      <a:pt x="271" y="1290"/>
                    </a:lnTo>
                    <a:lnTo>
                      <a:pt x="333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0" name="Freeform 34"/>
              <p:cNvSpPr>
                <a:spLocks/>
              </p:cNvSpPr>
              <p:nvPr/>
            </p:nvSpPr>
            <p:spPr bwMode="auto">
              <a:xfrm>
                <a:off x="28918" y="1551"/>
                <a:ext cx="801" cy="1500"/>
              </a:xfrm>
              <a:custGeom>
                <a:avLst/>
                <a:gdLst/>
                <a:ahLst/>
                <a:cxnLst>
                  <a:cxn ang="0">
                    <a:pos x="790" y="63"/>
                  </a:cxn>
                  <a:cxn ang="0">
                    <a:pos x="801" y="42"/>
                  </a:cxn>
                  <a:cxn ang="0">
                    <a:pos x="801" y="21"/>
                  </a:cxn>
                  <a:cxn ang="0">
                    <a:pos x="780" y="0"/>
                  </a:cxn>
                  <a:cxn ang="0">
                    <a:pos x="759" y="0"/>
                  </a:cxn>
                  <a:cxn ang="0">
                    <a:pos x="749" y="11"/>
                  </a:cxn>
                  <a:cxn ang="0">
                    <a:pos x="738" y="32"/>
                  </a:cxn>
                  <a:cxn ang="0">
                    <a:pos x="10" y="1437"/>
                  </a:cxn>
                  <a:cxn ang="0">
                    <a:pos x="10" y="1458"/>
                  </a:cxn>
                  <a:cxn ang="0">
                    <a:pos x="0" y="1469"/>
                  </a:cxn>
                  <a:cxn ang="0">
                    <a:pos x="0" y="1479"/>
                  </a:cxn>
                  <a:cxn ang="0">
                    <a:pos x="21" y="1500"/>
                  </a:cxn>
                  <a:cxn ang="0">
                    <a:pos x="52" y="1500"/>
                  </a:cxn>
                  <a:cxn ang="0">
                    <a:pos x="62" y="1490"/>
                  </a:cxn>
                  <a:cxn ang="0">
                    <a:pos x="73" y="1469"/>
                  </a:cxn>
                  <a:cxn ang="0">
                    <a:pos x="790" y="63"/>
                  </a:cxn>
                </a:cxnLst>
                <a:rect l="0" t="0" r="r" b="b"/>
                <a:pathLst>
                  <a:path w="801" h="1500">
                    <a:moveTo>
                      <a:pt x="790" y="63"/>
                    </a:moveTo>
                    <a:lnTo>
                      <a:pt x="801" y="42"/>
                    </a:lnTo>
                    <a:lnTo>
                      <a:pt x="801" y="21"/>
                    </a:lnTo>
                    <a:lnTo>
                      <a:pt x="780" y="0"/>
                    </a:lnTo>
                    <a:lnTo>
                      <a:pt x="759" y="0"/>
                    </a:lnTo>
                    <a:lnTo>
                      <a:pt x="749" y="11"/>
                    </a:lnTo>
                    <a:lnTo>
                      <a:pt x="738" y="32"/>
                    </a:lnTo>
                    <a:lnTo>
                      <a:pt x="10" y="1437"/>
                    </a:lnTo>
                    <a:lnTo>
                      <a:pt x="10" y="1458"/>
                    </a:lnTo>
                    <a:lnTo>
                      <a:pt x="0" y="1469"/>
                    </a:lnTo>
                    <a:lnTo>
                      <a:pt x="0" y="1479"/>
                    </a:lnTo>
                    <a:lnTo>
                      <a:pt x="21" y="1500"/>
                    </a:lnTo>
                    <a:lnTo>
                      <a:pt x="52" y="1500"/>
                    </a:lnTo>
                    <a:lnTo>
                      <a:pt x="62" y="1490"/>
                    </a:lnTo>
                    <a:lnTo>
                      <a:pt x="73" y="1469"/>
                    </a:lnTo>
                    <a:lnTo>
                      <a:pt x="79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1" name="Freeform 35"/>
              <p:cNvSpPr>
                <a:spLocks noEditPoints="1"/>
              </p:cNvSpPr>
              <p:nvPr/>
            </p:nvSpPr>
            <p:spPr bwMode="auto">
              <a:xfrm>
                <a:off x="28793" y="2118"/>
                <a:ext cx="1061" cy="377"/>
              </a:xfrm>
              <a:custGeom>
                <a:avLst/>
                <a:gdLst/>
                <a:ahLst/>
                <a:cxnLst>
                  <a:cxn ang="0">
                    <a:pos x="1009" y="63"/>
                  </a:cxn>
                  <a:cxn ang="0">
                    <a:pos x="1030" y="63"/>
                  </a:cxn>
                  <a:cxn ang="0">
                    <a:pos x="1051" y="52"/>
                  </a:cxn>
                  <a:cxn ang="0">
                    <a:pos x="1051" y="42"/>
                  </a:cxn>
                  <a:cxn ang="0">
                    <a:pos x="1061" y="31"/>
                  </a:cxn>
                  <a:cxn ang="0">
                    <a:pos x="1061" y="10"/>
                  </a:cxn>
                  <a:cxn ang="0">
                    <a:pos x="1051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42"/>
                  </a:cxn>
                  <a:cxn ang="0">
                    <a:pos x="21" y="63"/>
                  </a:cxn>
                  <a:cxn ang="0">
                    <a:pos x="52" y="63"/>
                  </a:cxn>
                  <a:cxn ang="0">
                    <a:pos x="1009" y="63"/>
                  </a:cxn>
                  <a:cxn ang="0">
                    <a:pos x="1009" y="377"/>
                  </a:cxn>
                  <a:cxn ang="0">
                    <a:pos x="1019" y="377"/>
                  </a:cxn>
                  <a:cxn ang="0">
                    <a:pos x="1030" y="367"/>
                  </a:cxn>
                  <a:cxn ang="0">
                    <a:pos x="1051" y="367"/>
                  </a:cxn>
                  <a:cxn ang="0">
                    <a:pos x="1051" y="356"/>
                  </a:cxn>
                  <a:cxn ang="0">
                    <a:pos x="1061" y="335"/>
                  </a:cxn>
                  <a:cxn ang="0">
                    <a:pos x="1040" y="314"/>
                  </a:cxn>
                  <a:cxn ang="0">
                    <a:pos x="1019" y="304"/>
                  </a:cxn>
                  <a:cxn ang="0">
                    <a:pos x="31" y="304"/>
                  </a:cxn>
                  <a:cxn ang="0">
                    <a:pos x="21" y="314"/>
                  </a:cxn>
                  <a:cxn ang="0">
                    <a:pos x="10" y="314"/>
                  </a:cxn>
                  <a:cxn ang="0">
                    <a:pos x="0" y="325"/>
                  </a:cxn>
                  <a:cxn ang="0">
                    <a:pos x="0" y="356"/>
                  </a:cxn>
                  <a:cxn ang="0">
                    <a:pos x="10" y="367"/>
                  </a:cxn>
                  <a:cxn ang="0">
                    <a:pos x="21" y="367"/>
                  </a:cxn>
                  <a:cxn ang="0">
                    <a:pos x="31" y="377"/>
                  </a:cxn>
                  <a:cxn ang="0">
                    <a:pos x="52" y="377"/>
                  </a:cxn>
                  <a:cxn ang="0">
                    <a:pos x="1009" y="377"/>
                  </a:cxn>
                </a:cxnLst>
                <a:rect l="0" t="0" r="r" b="b"/>
                <a:pathLst>
                  <a:path w="1061" h="377">
                    <a:moveTo>
                      <a:pt x="1009" y="63"/>
                    </a:moveTo>
                    <a:lnTo>
                      <a:pt x="1030" y="63"/>
                    </a:lnTo>
                    <a:lnTo>
                      <a:pt x="1051" y="52"/>
                    </a:lnTo>
                    <a:lnTo>
                      <a:pt x="1051" y="42"/>
                    </a:lnTo>
                    <a:lnTo>
                      <a:pt x="1061" y="31"/>
                    </a:lnTo>
                    <a:lnTo>
                      <a:pt x="1061" y="10"/>
                    </a:lnTo>
                    <a:lnTo>
                      <a:pt x="1051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42"/>
                    </a:lnTo>
                    <a:lnTo>
                      <a:pt x="21" y="63"/>
                    </a:lnTo>
                    <a:lnTo>
                      <a:pt x="52" y="63"/>
                    </a:lnTo>
                    <a:lnTo>
                      <a:pt x="1009" y="63"/>
                    </a:lnTo>
                    <a:close/>
                    <a:moveTo>
                      <a:pt x="1009" y="377"/>
                    </a:moveTo>
                    <a:lnTo>
                      <a:pt x="1019" y="377"/>
                    </a:lnTo>
                    <a:lnTo>
                      <a:pt x="1030" y="367"/>
                    </a:lnTo>
                    <a:lnTo>
                      <a:pt x="1051" y="367"/>
                    </a:lnTo>
                    <a:lnTo>
                      <a:pt x="1051" y="356"/>
                    </a:lnTo>
                    <a:lnTo>
                      <a:pt x="1061" y="335"/>
                    </a:lnTo>
                    <a:lnTo>
                      <a:pt x="1040" y="314"/>
                    </a:lnTo>
                    <a:lnTo>
                      <a:pt x="1019" y="304"/>
                    </a:lnTo>
                    <a:lnTo>
                      <a:pt x="31" y="304"/>
                    </a:lnTo>
                    <a:lnTo>
                      <a:pt x="21" y="314"/>
                    </a:lnTo>
                    <a:lnTo>
                      <a:pt x="10" y="314"/>
                    </a:lnTo>
                    <a:lnTo>
                      <a:pt x="0" y="325"/>
                    </a:lnTo>
                    <a:lnTo>
                      <a:pt x="0" y="356"/>
                    </a:lnTo>
                    <a:lnTo>
                      <a:pt x="10" y="367"/>
                    </a:lnTo>
                    <a:lnTo>
                      <a:pt x="21" y="367"/>
                    </a:lnTo>
                    <a:lnTo>
                      <a:pt x="31" y="377"/>
                    </a:lnTo>
                    <a:lnTo>
                      <a:pt x="52" y="377"/>
                    </a:lnTo>
                    <a:lnTo>
                      <a:pt x="1009" y="37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2" name="Freeform 36"/>
              <p:cNvSpPr>
                <a:spLocks/>
              </p:cNvSpPr>
              <p:nvPr/>
            </p:nvSpPr>
            <p:spPr bwMode="auto">
              <a:xfrm>
                <a:off x="31196" y="1572"/>
                <a:ext cx="1133" cy="1164"/>
              </a:xfrm>
              <a:custGeom>
                <a:avLst/>
                <a:gdLst/>
                <a:ahLst/>
                <a:cxnLst>
                  <a:cxn ang="0">
                    <a:pos x="1133" y="11"/>
                  </a:cxn>
                  <a:cxn ang="0">
                    <a:pos x="1123" y="0"/>
                  </a:cxn>
                  <a:cxn ang="0">
                    <a:pos x="1102" y="0"/>
                  </a:cxn>
                  <a:cxn ang="0">
                    <a:pos x="1102" y="11"/>
                  </a:cxn>
                  <a:cxn ang="0">
                    <a:pos x="977" y="137"/>
                  </a:cxn>
                  <a:cxn ang="0">
                    <a:pos x="925" y="84"/>
                  </a:cxn>
                  <a:cxn ang="0">
                    <a:pos x="873" y="42"/>
                  </a:cxn>
                  <a:cxn ang="0">
                    <a:pos x="811" y="11"/>
                  </a:cxn>
                  <a:cxn ang="0">
                    <a:pos x="717" y="0"/>
                  </a:cxn>
                  <a:cxn ang="0">
                    <a:pos x="541" y="32"/>
                  </a:cxn>
                  <a:cxn ang="0">
                    <a:pos x="374" y="105"/>
                  </a:cxn>
                  <a:cxn ang="0">
                    <a:pos x="218" y="221"/>
                  </a:cxn>
                  <a:cxn ang="0">
                    <a:pos x="104" y="367"/>
                  </a:cxn>
                  <a:cxn ang="0">
                    <a:pos x="21" y="546"/>
                  </a:cxn>
                  <a:cxn ang="0">
                    <a:pos x="0" y="724"/>
                  </a:cxn>
                  <a:cxn ang="0">
                    <a:pos x="21" y="871"/>
                  </a:cxn>
                  <a:cxn ang="0">
                    <a:pos x="83" y="997"/>
                  </a:cxn>
                  <a:cxn ang="0">
                    <a:pos x="177" y="1091"/>
                  </a:cxn>
                  <a:cxn ang="0">
                    <a:pos x="291" y="1143"/>
                  </a:cxn>
                  <a:cxn ang="0">
                    <a:pos x="426" y="1164"/>
                  </a:cxn>
                  <a:cxn ang="0">
                    <a:pos x="561" y="1143"/>
                  </a:cxn>
                  <a:cxn ang="0">
                    <a:pos x="676" y="1101"/>
                  </a:cxn>
                  <a:cxn ang="0">
                    <a:pos x="769" y="1028"/>
                  </a:cxn>
                  <a:cxn ang="0">
                    <a:pos x="863" y="934"/>
                  </a:cxn>
                  <a:cxn ang="0">
                    <a:pos x="915" y="839"/>
                  </a:cxn>
                  <a:cxn ang="0">
                    <a:pos x="946" y="776"/>
                  </a:cxn>
                  <a:cxn ang="0">
                    <a:pos x="946" y="734"/>
                  </a:cxn>
                  <a:cxn ang="0">
                    <a:pos x="915" y="734"/>
                  </a:cxn>
                  <a:cxn ang="0">
                    <a:pos x="915" y="745"/>
                  </a:cxn>
                  <a:cxn ang="0">
                    <a:pos x="884" y="808"/>
                  </a:cxn>
                  <a:cxn ang="0">
                    <a:pos x="832" y="902"/>
                  </a:cxn>
                  <a:cxn ang="0">
                    <a:pos x="749" y="997"/>
                  </a:cxn>
                  <a:cxn ang="0">
                    <a:pos x="645" y="1070"/>
                  </a:cxn>
                  <a:cxn ang="0">
                    <a:pos x="541" y="1112"/>
                  </a:cxn>
                  <a:cxn ang="0">
                    <a:pos x="457" y="1122"/>
                  </a:cxn>
                  <a:cxn ang="0">
                    <a:pos x="364" y="1112"/>
                  </a:cxn>
                  <a:cxn ang="0">
                    <a:pos x="281" y="1070"/>
                  </a:cxn>
                  <a:cxn ang="0">
                    <a:pos x="208" y="1007"/>
                  </a:cxn>
                  <a:cxn ang="0">
                    <a:pos x="156" y="913"/>
                  </a:cxn>
                  <a:cxn ang="0">
                    <a:pos x="145" y="787"/>
                  </a:cxn>
                  <a:cxn ang="0">
                    <a:pos x="156" y="692"/>
                  </a:cxn>
                  <a:cxn ang="0">
                    <a:pos x="177" y="546"/>
                  </a:cxn>
                  <a:cxn ang="0">
                    <a:pos x="239" y="388"/>
                  </a:cxn>
                  <a:cxn ang="0">
                    <a:pos x="333" y="242"/>
                  </a:cxn>
                  <a:cxn ang="0">
                    <a:pos x="447" y="137"/>
                  </a:cxn>
                  <a:cxn ang="0">
                    <a:pos x="582" y="74"/>
                  </a:cxn>
                  <a:cxn ang="0">
                    <a:pos x="728" y="42"/>
                  </a:cxn>
                  <a:cxn ang="0">
                    <a:pos x="832" y="63"/>
                  </a:cxn>
                  <a:cxn ang="0">
                    <a:pos x="915" y="137"/>
                  </a:cxn>
                  <a:cxn ang="0">
                    <a:pos x="967" y="231"/>
                  </a:cxn>
                  <a:cxn ang="0">
                    <a:pos x="977" y="357"/>
                  </a:cxn>
                  <a:cxn ang="0">
                    <a:pos x="977" y="451"/>
                  </a:cxn>
                  <a:cxn ang="0">
                    <a:pos x="1019" y="451"/>
                  </a:cxn>
                  <a:cxn ang="0">
                    <a:pos x="1029" y="441"/>
                  </a:cxn>
                  <a:cxn ang="0">
                    <a:pos x="1029" y="420"/>
                  </a:cxn>
                  <a:cxn ang="0">
                    <a:pos x="1133" y="11"/>
                  </a:cxn>
                </a:cxnLst>
                <a:rect l="0" t="0" r="r" b="b"/>
                <a:pathLst>
                  <a:path w="1133" h="1164">
                    <a:moveTo>
                      <a:pt x="1133" y="11"/>
                    </a:moveTo>
                    <a:lnTo>
                      <a:pt x="1123" y="0"/>
                    </a:lnTo>
                    <a:lnTo>
                      <a:pt x="1102" y="0"/>
                    </a:lnTo>
                    <a:lnTo>
                      <a:pt x="1102" y="11"/>
                    </a:lnTo>
                    <a:lnTo>
                      <a:pt x="977" y="137"/>
                    </a:lnTo>
                    <a:lnTo>
                      <a:pt x="925" y="84"/>
                    </a:lnTo>
                    <a:lnTo>
                      <a:pt x="873" y="42"/>
                    </a:lnTo>
                    <a:lnTo>
                      <a:pt x="811" y="11"/>
                    </a:lnTo>
                    <a:lnTo>
                      <a:pt x="717" y="0"/>
                    </a:lnTo>
                    <a:lnTo>
                      <a:pt x="541" y="32"/>
                    </a:lnTo>
                    <a:lnTo>
                      <a:pt x="374" y="105"/>
                    </a:lnTo>
                    <a:lnTo>
                      <a:pt x="218" y="221"/>
                    </a:lnTo>
                    <a:lnTo>
                      <a:pt x="104" y="367"/>
                    </a:lnTo>
                    <a:lnTo>
                      <a:pt x="21" y="546"/>
                    </a:lnTo>
                    <a:lnTo>
                      <a:pt x="0" y="724"/>
                    </a:lnTo>
                    <a:lnTo>
                      <a:pt x="21" y="871"/>
                    </a:lnTo>
                    <a:lnTo>
                      <a:pt x="83" y="997"/>
                    </a:lnTo>
                    <a:lnTo>
                      <a:pt x="177" y="1091"/>
                    </a:lnTo>
                    <a:lnTo>
                      <a:pt x="291" y="1143"/>
                    </a:lnTo>
                    <a:lnTo>
                      <a:pt x="426" y="1164"/>
                    </a:lnTo>
                    <a:lnTo>
                      <a:pt x="561" y="1143"/>
                    </a:lnTo>
                    <a:lnTo>
                      <a:pt x="676" y="1101"/>
                    </a:lnTo>
                    <a:lnTo>
                      <a:pt x="769" y="1028"/>
                    </a:lnTo>
                    <a:lnTo>
                      <a:pt x="863" y="934"/>
                    </a:lnTo>
                    <a:lnTo>
                      <a:pt x="915" y="839"/>
                    </a:lnTo>
                    <a:lnTo>
                      <a:pt x="946" y="776"/>
                    </a:lnTo>
                    <a:lnTo>
                      <a:pt x="946" y="734"/>
                    </a:lnTo>
                    <a:lnTo>
                      <a:pt x="915" y="734"/>
                    </a:lnTo>
                    <a:lnTo>
                      <a:pt x="915" y="745"/>
                    </a:lnTo>
                    <a:lnTo>
                      <a:pt x="884" y="808"/>
                    </a:lnTo>
                    <a:lnTo>
                      <a:pt x="832" y="902"/>
                    </a:lnTo>
                    <a:lnTo>
                      <a:pt x="749" y="997"/>
                    </a:lnTo>
                    <a:lnTo>
                      <a:pt x="645" y="1070"/>
                    </a:lnTo>
                    <a:lnTo>
                      <a:pt x="541" y="1112"/>
                    </a:lnTo>
                    <a:lnTo>
                      <a:pt x="457" y="1122"/>
                    </a:lnTo>
                    <a:lnTo>
                      <a:pt x="364" y="1112"/>
                    </a:lnTo>
                    <a:lnTo>
                      <a:pt x="281" y="1070"/>
                    </a:lnTo>
                    <a:lnTo>
                      <a:pt x="208" y="1007"/>
                    </a:lnTo>
                    <a:lnTo>
                      <a:pt x="156" y="913"/>
                    </a:lnTo>
                    <a:lnTo>
                      <a:pt x="145" y="787"/>
                    </a:lnTo>
                    <a:lnTo>
                      <a:pt x="156" y="692"/>
                    </a:lnTo>
                    <a:lnTo>
                      <a:pt x="177" y="546"/>
                    </a:lnTo>
                    <a:lnTo>
                      <a:pt x="239" y="388"/>
                    </a:lnTo>
                    <a:lnTo>
                      <a:pt x="333" y="242"/>
                    </a:lnTo>
                    <a:lnTo>
                      <a:pt x="447" y="137"/>
                    </a:lnTo>
                    <a:lnTo>
                      <a:pt x="582" y="74"/>
                    </a:lnTo>
                    <a:lnTo>
                      <a:pt x="728" y="42"/>
                    </a:lnTo>
                    <a:lnTo>
                      <a:pt x="832" y="63"/>
                    </a:lnTo>
                    <a:lnTo>
                      <a:pt x="915" y="137"/>
                    </a:lnTo>
                    <a:lnTo>
                      <a:pt x="967" y="231"/>
                    </a:lnTo>
                    <a:lnTo>
                      <a:pt x="977" y="357"/>
                    </a:lnTo>
                    <a:lnTo>
                      <a:pt x="977" y="451"/>
                    </a:lnTo>
                    <a:lnTo>
                      <a:pt x="1019" y="451"/>
                    </a:lnTo>
                    <a:lnTo>
                      <a:pt x="1029" y="441"/>
                    </a:lnTo>
                    <a:lnTo>
                      <a:pt x="1029" y="420"/>
                    </a:lnTo>
                    <a:lnTo>
                      <a:pt x="113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3" name="Freeform 37"/>
              <p:cNvSpPr>
                <a:spLocks/>
              </p:cNvSpPr>
              <p:nvPr/>
            </p:nvSpPr>
            <p:spPr bwMode="auto">
              <a:xfrm>
                <a:off x="32527" y="1499"/>
                <a:ext cx="375" cy="1604"/>
              </a:xfrm>
              <a:custGeom>
                <a:avLst/>
                <a:gdLst/>
                <a:ahLst/>
                <a:cxnLst>
                  <a:cxn ang="0">
                    <a:pos x="375" y="1594"/>
                  </a:cxn>
                  <a:cxn ang="0">
                    <a:pos x="375" y="1583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5" y="1112"/>
                  </a:cxn>
                  <a:cxn ang="0">
                    <a:pos x="104" y="954"/>
                  </a:cxn>
                  <a:cxn ang="0">
                    <a:pos x="94" y="807"/>
                  </a:cxn>
                  <a:cxn ang="0">
                    <a:pos x="104" y="598"/>
                  </a:cxn>
                  <a:cxn ang="0">
                    <a:pos x="146" y="388"/>
                  </a:cxn>
                  <a:cxn ang="0">
                    <a:pos x="229" y="210"/>
                  </a:cxn>
                  <a:cxn ang="0">
                    <a:pos x="354" y="42"/>
                  </a:cxn>
                  <a:cxn ang="0">
                    <a:pos x="375" y="21"/>
                  </a:cxn>
                  <a:cxn ang="0">
                    <a:pos x="375" y="10"/>
                  </a:cxn>
                  <a:cxn ang="0">
                    <a:pos x="364" y="0"/>
                  </a:cxn>
                  <a:cxn ang="0">
                    <a:pos x="354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6" y="199"/>
                  </a:cxn>
                  <a:cxn ang="0">
                    <a:pos x="104" y="315"/>
                  </a:cxn>
                  <a:cxn ang="0">
                    <a:pos x="42" y="493"/>
                  </a:cxn>
                  <a:cxn ang="0">
                    <a:pos x="10" y="650"/>
                  </a:cxn>
                  <a:cxn ang="0">
                    <a:pos x="0" y="807"/>
                  </a:cxn>
                  <a:cxn ang="0">
                    <a:pos x="10" y="954"/>
                  </a:cxn>
                  <a:cxn ang="0">
                    <a:pos x="42" y="1122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9" y="1500"/>
                  </a:cxn>
                  <a:cxn ang="0">
                    <a:pos x="291" y="1562"/>
                  </a:cxn>
                  <a:cxn ang="0">
                    <a:pos x="333" y="1594"/>
                  </a:cxn>
                  <a:cxn ang="0">
                    <a:pos x="354" y="1604"/>
                  </a:cxn>
                  <a:cxn ang="0">
                    <a:pos x="375" y="1604"/>
                  </a:cxn>
                  <a:cxn ang="0">
                    <a:pos x="375" y="1594"/>
                  </a:cxn>
                </a:cxnLst>
                <a:rect l="0" t="0" r="r" b="b"/>
                <a:pathLst>
                  <a:path w="375" h="1604">
                    <a:moveTo>
                      <a:pt x="375" y="1594"/>
                    </a:moveTo>
                    <a:lnTo>
                      <a:pt x="375" y="1583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5" y="1112"/>
                    </a:lnTo>
                    <a:lnTo>
                      <a:pt x="104" y="954"/>
                    </a:lnTo>
                    <a:lnTo>
                      <a:pt x="94" y="807"/>
                    </a:lnTo>
                    <a:lnTo>
                      <a:pt x="104" y="598"/>
                    </a:lnTo>
                    <a:lnTo>
                      <a:pt x="146" y="388"/>
                    </a:lnTo>
                    <a:lnTo>
                      <a:pt x="229" y="210"/>
                    </a:lnTo>
                    <a:lnTo>
                      <a:pt x="354" y="42"/>
                    </a:lnTo>
                    <a:lnTo>
                      <a:pt x="375" y="21"/>
                    </a:lnTo>
                    <a:lnTo>
                      <a:pt x="375" y="10"/>
                    </a:lnTo>
                    <a:lnTo>
                      <a:pt x="364" y="0"/>
                    </a:lnTo>
                    <a:lnTo>
                      <a:pt x="354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6" y="199"/>
                    </a:lnTo>
                    <a:lnTo>
                      <a:pt x="104" y="315"/>
                    </a:lnTo>
                    <a:lnTo>
                      <a:pt x="42" y="493"/>
                    </a:lnTo>
                    <a:lnTo>
                      <a:pt x="10" y="650"/>
                    </a:lnTo>
                    <a:lnTo>
                      <a:pt x="0" y="807"/>
                    </a:lnTo>
                    <a:lnTo>
                      <a:pt x="10" y="954"/>
                    </a:lnTo>
                    <a:lnTo>
                      <a:pt x="42" y="1122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9" y="1500"/>
                    </a:lnTo>
                    <a:lnTo>
                      <a:pt x="291" y="1562"/>
                    </a:lnTo>
                    <a:lnTo>
                      <a:pt x="333" y="1594"/>
                    </a:lnTo>
                    <a:lnTo>
                      <a:pt x="354" y="1604"/>
                    </a:lnTo>
                    <a:lnTo>
                      <a:pt x="375" y="1604"/>
                    </a:lnTo>
                    <a:lnTo>
                      <a:pt x="375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4" name="Freeform 38"/>
              <p:cNvSpPr>
                <a:spLocks/>
              </p:cNvSpPr>
              <p:nvPr/>
            </p:nvSpPr>
            <p:spPr bwMode="auto">
              <a:xfrm>
                <a:off x="33037" y="1992"/>
                <a:ext cx="801" cy="734"/>
              </a:xfrm>
              <a:custGeom>
                <a:avLst/>
                <a:gdLst/>
                <a:ahLst/>
                <a:cxnLst>
                  <a:cxn ang="0">
                    <a:pos x="499" y="189"/>
                  </a:cxn>
                  <a:cxn ang="0">
                    <a:pos x="551" y="94"/>
                  </a:cxn>
                  <a:cxn ang="0">
                    <a:pos x="655" y="31"/>
                  </a:cxn>
                  <a:cxn ang="0">
                    <a:pos x="686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5" y="157"/>
                  </a:cxn>
                  <a:cxn ang="0">
                    <a:pos x="686" y="199"/>
                  </a:cxn>
                  <a:cxn ang="0">
                    <a:pos x="759" y="189"/>
                  </a:cxn>
                  <a:cxn ang="0">
                    <a:pos x="790" y="147"/>
                  </a:cxn>
                  <a:cxn ang="0">
                    <a:pos x="790" y="73"/>
                  </a:cxn>
                  <a:cxn ang="0">
                    <a:pos x="759" y="31"/>
                  </a:cxn>
                  <a:cxn ang="0">
                    <a:pos x="707" y="10"/>
                  </a:cxn>
                  <a:cxn ang="0">
                    <a:pos x="655" y="0"/>
                  </a:cxn>
                  <a:cxn ang="0">
                    <a:pos x="520" y="73"/>
                  </a:cxn>
                  <a:cxn ang="0">
                    <a:pos x="447" y="63"/>
                  </a:cxn>
                  <a:cxn ang="0">
                    <a:pos x="353" y="0"/>
                  </a:cxn>
                  <a:cxn ang="0">
                    <a:pos x="218" y="21"/>
                  </a:cxn>
                  <a:cxn ang="0">
                    <a:pos x="93" y="147"/>
                  </a:cxn>
                  <a:cxn ang="0">
                    <a:pos x="52" y="251"/>
                  </a:cxn>
                  <a:cxn ang="0">
                    <a:pos x="93" y="262"/>
                  </a:cxn>
                  <a:cxn ang="0">
                    <a:pos x="145" y="147"/>
                  </a:cxn>
                  <a:cxn ang="0">
                    <a:pos x="260" y="42"/>
                  </a:cxn>
                  <a:cxn ang="0">
                    <a:pos x="322" y="31"/>
                  </a:cxn>
                  <a:cxn ang="0">
                    <a:pos x="353" y="52"/>
                  </a:cxn>
                  <a:cxn ang="0">
                    <a:pos x="395" y="105"/>
                  </a:cxn>
                  <a:cxn ang="0">
                    <a:pos x="385" y="199"/>
                  </a:cxn>
                  <a:cxn ang="0">
                    <a:pos x="343" y="377"/>
                  </a:cxn>
                  <a:cxn ang="0">
                    <a:pos x="270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5" y="619"/>
                  </a:cxn>
                  <a:cxn ang="0">
                    <a:pos x="135" y="545"/>
                  </a:cxn>
                  <a:cxn ang="0">
                    <a:pos x="62" y="535"/>
                  </a:cxn>
                  <a:cxn ang="0">
                    <a:pos x="10" y="587"/>
                  </a:cxn>
                  <a:cxn ang="0">
                    <a:pos x="10" y="660"/>
                  </a:cxn>
                  <a:cxn ang="0">
                    <a:pos x="83" y="723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2" y="608"/>
                  </a:cxn>
                  <a:cxn ang="0">
                    <a:pos x="416" y="713"/>
                  </a:cxn>
                  <a:cxn ang="0">
                    <a:pos x="582" y="713"/>
                  </a:cxn>
                  <a:cxn ang="0">
                    <a:pos x="707" y="587"/>
                  </a:cxn>
                  <a:cxn ang="0">
                    <a:pos x="749" y="482"/>
                  </a:cxn>
                  <a:cxn ang="0">
                    <a:pos x="738" y="472"/>
                  </a:cxn>
                  <a:cxn ang="0">
                    <a:pos x="707" y="482"/>
                  </a:cxn>
                  <a:cxn ang="0">
                    <a:pos x="603" y="650"/>
                  </a:cxn>
                  <a:cxn ang="0">
                    <a:pos x="499" y="692"/>
                  </a:cxn>
                  <a:cxn ang="0">
                    <a:pos x="447" y="681"/>
                  </a:cxn>
                  <a:cxn ang="0">
                    <a:pos x="416" y="640"/>
                  </a:cxn>
                  <a:cxn ang="0">
                    <a:pos x="405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499" y="189"/>
                    </a:lnTo>
                    <a:lnTo>
                      <a:pt x="520" y="147"/>
                    </a:lnTo>
                    <a:lnTo>
                      <a:pt x="551" y="94"/>
                    </a:lnTo>
                    <a:lnTo>
                      <a:pt x="593" y="52"/>
                    </a:lnTo>
                    <a:lnTo>
                      <a:pt x="655" y="31"/>
                    </a:lnTo>
                    <a:lnTo>
                      <a:pt x="665" y="31"/>
                    </a:lnTo>
                    <a:lnTo>
                      <a:pt x="686" y="42"/>
                    </a:lnTo>
                    <a:lnTo>
                      <a:pt x="707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5" y="115"/>
                    </a:lnTo>
                    <a:lnTo>
                      <a:pt x="655" y="157"/>
                    </a:lnTo>
                    <a:lnTo>
                      <a:pt x="665" y="178"/>
                    </a:lnTo>
                    <a:lnTo>
                      <a:pt x="686" y="199"/>
                    </a:lnTo>
                    <a:lnTo>
                      <a:pt x="738" y="199"/>
                    </a:lnTo>
                    <a:lnTo>
                      <a:pt x="759" y="189"/>
                    </a:lnTo>
                    <a:lnTo>
                      <a:pt x="780" y="168"/>
                    </a:lnTo>
                    <a:lnTo>
                      <a:pt x="790" y="147"/>
                    </a:lnTo>
                    <a:lnTo>
                      <a:pt x="801" y="105"/>
                    </a:lnTo>
                    <a:lnTo>
                      <a:pt x="790" y="73"/>
                    </a:lnTo>
                    <a:lnTo>
                      <a:pt x="780" y="52"/>
                    </a:lnTo>
                    <a:lnTo>
                      <a:pt x="759" y="31"/>
                    </a:lnTo>
                    <a:lnTo>
                      <a:pt x="728" y="21"/>
                    </a:lnTo>
                    <a:lnTo>
                      <a:pt x="707" y="10"/>
                    </a:lnTo>
                    <a:lnTo>
                      <a:pt x="676" y="0"/>
                    </a:lnTo>
                    <a:lnTo>
                      <a:pt x="655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7" y="63"/>
                    </a:lnTo>
                    <a:lnTo>
                      <a:pt x="405" y="21"/>
                    </a:lnTo>
                    <a:lnTo>
                      <a:pt x="353" y="0"/>
                    </a:lnTo>
                    <a:lnTo>
                      <a:pt x="312" y="0"/>
                    </a:lnTo>
                    <a:lnTo>
                      <a:pt x="218" y="21"/>
                    </a:lnTo>
                    <a:lnTo>
                      <a:pt x="145" y="73"/>
                    </a:lnTo>
                    <a:lnTo>
                      <a:pt x="93" y="147"/>
                    </a:lnTo>
                    <a:lnTo>
                      <a:pt x="62" y="210"/>
                    </a:lnTo>
                    <a:lnTo>
                      <a:pt x="52" y="251"/>
                    </a:lnTo>
                    <a:lnTo>
                      <a:pt x="62" y="262"/>
                    </a:lnTo>
                    <a:lnTo>
                      <a:pt x="93" y="262"/>
                    </a:lnTo>
                    <a:lnTo>
                      <a:pt x="93" y="251"/>
                    </a:lnTo>
                    <a:lnTo>
                      <a:pt x="145" y="147"/>
                    </a:lnTo>
                    <a:lnTo>
                      <a:pt x="197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2" y="31"/>
                    </a:lnTo>
                    <a:lnTo>
                      <a:pt x="343" y="42"/>
                    </a:lnTo>
                    <a:lnTo>
                      <a:pt x="353" y="52"/>
                    </a:lnTo>
                    <a:lnTo>
                      <a:pt x="374" y="63"/>
                    </a:lnTo>
                    <a:lnTo>
                      <a:pt x="395" y="105"/>
                    </a:lnTo>
                    <a:lnTo>
                      <a:pt x="395" y="147"/>
                    </a:lnTo>
                    <a:lnTo>
                      <a:pt x="385" y="199"/>
                    </a:lnTo>
                    <a:lnTo>
                      <a:pt x="374" y="272"/>
                    </a:lnTo>
                    <a:lnTo>
                      <a:pt x="343" y="377"/>
                    </a:lnTo>
                    <a:lnTo>
                      <a:pt x="312" y="524"/>
                    </a:lnTo>
                    <a:lnTo>
                      <a:pt x="270" y="619"/>
                    </a:lnTo>
                    <a:lnTo>
                      <a:pt x="218" y="671"/>
                    </a:lnTo>
                    <a:lnTo>
                      <a:pt x="156" y="692"/>
                    </a:lnTo>
                    <a:lnTo>
                      <a:pt x="114" y="692"/>
                    </a:lnTo>
                    <a:lnTo>
                      <a:pt x="73" y="671"/>
                    </a:lnTo>
                    <a:lnTo>
                      <a:pt x="104" y="660"/>
                    </a:lnTo>
                    <a:lnTo>
                      <a:pt x="145" y="619"/>
                    </a:lnTo>
                    <a:lnTo>
                      <a:pt x="156" y="587"/>
                    </a:lnTo>
                    <a:lnTo>
                      <a:pt x="135" y="545"/>
                    </a:lnTo>
                    <a:lnTo>
                      <a:pt x="125" y="535"/>
                    </a:lnTo>
                    <a:lnTo>
                      <a:pt x="62" y="535"/>
                    </a:lnTo>
                    <a:lnTo>
                      <a:pt x="31" y="556"/>
                    </a:lnTo>
                    <a:lnTo>
                      <a:pt x="10" y="587"/>
                    </a:lnTo>
                    <a:lnTo>
                      <a:pt x="0" y="629"/>
                    </a:lnTo>
                    <a:lnTo>
                      <a:pt x="10" y="660"/>
                    </a:lnTo>
                    <a:lnTo>
                      <a:pt x="52" y="702"/>
                    </a:lnTo>
                    <a:lnTo>
                      <a:pt x="83" y="723"/>
                    </a:lnTo>
                    <a:lnTo>
                      <a:pt x="114" y="723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2" y="608"/>
                    </a:lnTo>
                    <a:lnTo>
                      <a:pt x="353" y="671"/>
                    </a:lnTo>
                    <a:lnTo>
                      <a:pt x="416" y="713"/>
                    </a:lnTo>
                    <a:lnTo>
                      <a:pt x="499" y="734"/>
                    </a:lnTo>
                    <a:lnTo>
                      <a:pt x="582" y="713"/>
                    </a:lnTo>
                    <a:lnTo>
                      <a:pt x="655" y="660"/>
                    </a:lnTo>
                    <a:lnTo>
                      <a:pt x="707" y="587"/>
                    </a:lnTo>
                    <a:lnTo>
                      <a:pt x="738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8" y="472"/>
                    </a:lnTo>
                    <a:lnTo>
                      <a:pt x="728" y="461"/>
                    </a:lnTo>
                    <a:lnTo>
                      <a:pt x="707" y="482"/>
                    </a:lnTo>
                    <a:lnTo>
                      <a:pt x="665" y="587"/>
                    </a:lnTo>
                    <a:lnTo>
                      <a:pt x="603" y="650"/>
                    </a:lnTo>
                    <a:lnTo>
                      <a:pt x="541" y="681"/>
                    </a:lnTo>
                    <a:lnTo>
                      <a:pt x="499" y="692"/>
                    </a:lnTo>
                    <a:lnTo>
                      <a:pt x="468" y="692"/>
                    </a:lnTo>
                    <a:lnTo>
                      <a:pt x="447" y="681"/>
                    </a:lnTo>
                    <a:lnTo>
                      <a:pt x="426" y="660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5" y="587"/>
                    </a:lnTo>
                    <a:lnTo>
                      <a:pt x="405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5" name="Freeform 39"/>
              <p:cNvSpPr>
                <a:spLocks/>
              </p:cNvSpPr>
              <p:nvPr/>
            </p:nvSpPr>
            <p:spPr bwMode="auto">
              <a:xfrm>
                <a:off x="34004" y="149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1"/>
                  </a:cxn>
                  <a:cxn ang="0">
                    <a:pos x="333" y="482"/>
                  </a:cxn>
                  <a:cxn ang="0">
                    <a:pos x="260" y="304"/>
                  </a:cxn>
                  <a:cxn ang="0">
                    <a:pos x="198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0" y="807"/>
                  </a:cxn>
                  <a:cxn ang="0">
                    <a:pos x="260" y="1007"/>
                  </a:cxn>
                  <a:cxn ang="0">
                    <a:pos x="218" y="1216"/>
                  </a:cxn>
                  <a:cxn ang="0">
                    <a:pos x="146" y="1395"/>
                  </a:cxn>
                  <a:cxn ang="0">
                    <a:pos x="21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0" y="1604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6" y="1489"/>
                  </a:cxn>
                  <a:cxn ang="0">
                    <a:pos x="208" y="1405"/>
                  </a:cxn>
                  <a:cxn ang="0">
                    <a:pos x="270" y="1290"/>
                  </a:cxn>
                  <a:cxn ang="0">
                    <a:pos x="333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1"/>
                    </a:lnTo>
                    <a:lnTo>
                      <a:pt x="333" y="482"/>
                    </a:lnTo>
                    <a:lnTo>
                      <a:pt x="260" y="304"/>
                    </a:lnTo>
                    <a:lnTo>
                      <a:pt x="198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0" y="807"/>
                    </a:lnTo>
                    <a:lnTo>
                      <a:pt x="260" y="1007"/>
                    </a:lnTo>
                    <a:lnTo>
                      <a:pt x="218" y="1216"/>
                    </a:lnTo>
                    <a:lnTo>
                      <a:pt x="146" y="1395"/>
                    </a:lnTo>
                    <a:lnTo>
                      <a:pt x="21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0" y="1604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6" y="1489"/>
                    </a:lnTo>
                    <a:lnTo>
                      <a:pt x="208" y="1405"/>
                    </a:lnTo>
                    <a:lnTo>
                      <a:pt x="270" y="1290"/>
                    </a:lnTo>
                    <a:lnTo>
                      <a:pt x="333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6" name="Freeform 40"/>
              <p:cNvSpPr>
                <a:spLocks/>
              </p:cNvSpPr>
              <p:nvPr/>
            </p:nvSpPr>
            <p:spPr bwMode="auto">
              <a:xfrm>
                <a:off x="34670" y="2537"/>
                <a:ext cx="187" cy="483"/>
              </a:xfrm>
              <a:custGeom>
                <a:avLst/>
                <a:gdLst/>
                <a:ahLst/>
                <a:cxnLst>
                  <a:cxn ang="0">
                    <a:pos x="145" y="147"/>
                  </a:cxn>
                  <a:cxn ang="0">
                    <a:pos x="156" y="168"/>
                  </a:cxn>
                  <a:cxn ang="0">
                    <a:pos x="125" y="315"/>
                  </a:cxn>
                  <a:cxn ang="0">
                    <a:pos x="31" y="441"/>
                  </a:cxn>
                  <a:cxn ang="0">
                    <a:pos x="31" y="451"/>
                  </a:cxn>
                  <a:cxn ang="0">
                    <a:pos x="21" y="462"/>
                  </a:cxn>
                  <a:cxn ang="0">
                    <a:pos x="41" y="483"/>
                  </a:cxn>
                  <a:cxn ang="0">
                    <a:pos x="104" y="420"/>
                  </a:cxn>
                  <a:cxn ang="0">
                    <a:pos x="145" y="357"/>
                  </a:cxn>
                  <a:cxn ang="0">
                    <a:pos x="177" y="273"/>
                  </a:cxn>
                  <a:cxn ang="0">
                    <a:pos x="187" y="168"/>
                  </a:cxn>
                  <a:cxn ang="0">
                    <a:pos x="177" y="74"/>
                  </a:cxn>
                  <a:cxn ang="0">
                    <a:pos x="135" y="21"/>
                  </a:cxn>
                  <a:cxn ang="0">
                    <a:pos x="83" y="0"/>
                  </a:cxn>
                  <a:cxn ang="0">
                    <a:pos x="52" y="0"/>
                  </a:cxn>
                  <a:cxn ang="0">
                    <a:pos x="31" y="11"/>
                  </a:cxn>
                  <a:cxn ang="0">
                    <a:pos x="10" y="32"/>
                  </a:cxn>
                  <a:cxn ang="0">
                    <a:pos x="0" y="53"/>
                  </a:cxn>
                  <a:cxn ang="0">
                    <a:pos x="0" y="105"/>
                  </a:cxn>
                  <a:cxn ang="0">
                    <a:pos x="10" y="126"/>
                  </a:cxn>
                  <a:cxn ang="0">
                    <a:pos x="52" y="168"/>
                  </a:cxn>
                  <a:cxn ang="0">
                    <a:pos x="104" y="168"/>
                  </a:cxn>
                  <a:cxn ang="0">
                    <a:pos x="145" y="147"/>
                  </a:cxn>
                </a:cxnLst>
                <a:rect l="0" t="0" r="r" b="b"/>
                <a:pathLst>
                  <a:path w="187" h="483">
                    <a:moveTo>
                      <a:pt x="145" y="147"/>
                    </a:moveTo>
                    <a:lnTo>
                      <a:pt x="156" y="168"/>
                    </a:lnTo>
                    <a:lnTo>
                      <a:pt x="125" y="315"/>
                    </a:lnTo>
                    <a:lnTo>
                      <a:pt x="31" y="441"/>
                    </a:lnTo>
                    <a:lnTo>
                      <a:pt x="31" y="451"/>
                    </a:lnTo>
                    <a:lnTo>
                      <a:pt x="21" y="462"/>
                    </a:lnTo>
                    <a:lnTo>
                      <a:pt x="41" y="483"/>
                    </a:lnTo>
                    <a:lnTo>
                      <a:pt x="104" y="420"/>
                    </a:lnTo>
                    <a:lnTo>
                      <a:pt x="145" y="357"/>
                    </a:lnTo>
                    <a:lnTo>
                      <a:pt x="177" y="273"/>
                    </a:lnTo>
                    <a:lnTo>
                      <a:pt x="187" y="168"/>
                    </a:lnTo>
                    <a:lnTo>
                      <a:pt x="177" y="74"/>
                    </a:lnTo>
                    <a:lnTo>
                      <a:pt x="135" y="21"/>
                    </a:lnTo>
                    <a:lnTo>
                      <a:pt x="83" y="0"/>
                    </a:lnTo>
                    <a:lnTo>
                      <a:pt x="52" y="0"/>
                    </a:lnTo>
                    <a:lnTo>
                      <a:pt x="31" y="11"/>
                    </a:lnTo>
                    <a:lnTo>
                      <a:pt x="10" y="32"/>
                    </a:lnTo>
                    <a:lnTo>
                      <a:pt x="0" y="53"/>
                    </a:lnTo>
                    <a:lnTo>
                      <a:pt x="0" y="105"/>
                    </a:lnTo>
                    <a:lnTo>
                      <a:pt x="10" y="126"/>
                    </a:lnTo>
                    <a:lnTo>
                      <a:pt x="52" y="168"/>
                    </a:lnTo>
                    <a:lnTo>
                      <a:pt x="104" y="168"/>
                    </a:lnTo>
                    <a:lnTo>
                      <a:pt x="145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7" name="Freeform 41"/>
              <p:cNvSpPr>
                <a:spLocks/>
              </p:cNvSpPr>
              <p:nvPr/>
            </p:nvSpPr>
            <p:spPr bwMode="auto">
              <a:xfrm>
                <a:off x="876" y="3942"/>
                <a:ext cx="1092" cy="714"/>
              </a:xfrm>
              <a:custGeom>
                <a:avLst/>
                <a:gdLst/>
                <a:ahLst/>
                <a:cxnLst>
                  <a:cxn ang="0">
                    <a:pos x="957" y="147"/>
                  </a:cxn>
                  <a:cxn ang="0">
                    <a:pos x="978" y="105"/>
                  </a:cxn>
                  <a:cxn ang="0">
                    <a:pos x="999" y="84"/>
                  </a:cxn>
                  <a:cxn ang="0">
                    <a:pos x="1030" y="63"/>
                  </a:cxn>
                  <a:cxn ang="0">
                    <a:pos x="1061" y="53"/>
                  </a:cxn>
                  <a:cxn ang="0">
                    <a:pos x="1092" y="53"/>
                  </a:cxn>
                  <a:cxn ang="0">
                    <a:pos x="1092" y="0"/>
                  </a:cxn>
                  <a:cxn ang="0">
                    <a:pos x="822" y="0"/>
                  </a:cxn>
                  <a:cxn ang="0">
                    <a:pos x="822" y="53"/>
                  </a:cxn>
                  <a:cxn ang="0">
                    <a:pos x="853" y="53"/>
                  </a:cxn>
                  <a:cxn ang="0">
                    <a:pos x="884" y="63"/>
                  </a:cxn>
                  <a:cxn ang="0">
                    <a:pos x="905" y="74"/>
                  </a:cxn>
                  <a:cxn ang="0">
                    <a:pos x="916" y="95"/>
                  </a:cxn>
                  <a:cxn ang="0">
                    <a:pos x="916" y="158"/>
                  </a:cxn>
                  <a:cxn ang="0">
                    <a:pos x="770" y="567"/>
                  </a:cxn>
                  <a:cxn ang="0">
                    <a:pos x="604" y="126"/>
                  </a:cxn>
                  <a:cxn ang="0">
                    <a:pos x="604" y="74"/>
                  </a:cxn>
                  <a:cxn ang="0">
                    <a:pos x="614" y="63"/>
                  </a:cxn>
                  <a:cxn ang="0">
                    <a:pos x="635" y="53"/>
                  </a:cxn>
                  <a:cxn ang="0">
                    <a:pos x="697" y="53"/>
                  </a:cxn>
                  <a:cxn ang="0">
                    <a:pos x="697" y="0"/>
                  </a:cxn>
                  <a:cxn ang="0">
                    <a:pos x="385" y="0"/>
                  </a:cxn>
                  <a:cxn ang="0">
                    <a:pos x="385" y="53"/>
                  </a:cxn>
                  <a:cxn ang="0">
                    <a:pos x="448" y="53"/>
                  </a:cxn>
                  <a:cxn ang="0">
                    <a:pos x="489" y="74"/>
                  </a:cxn>
                  <a:cxn ang="0">
                    <a:pos x="500" y="84"/>
                  </a:cxn>
                  <a:cxn ang="0">
                    <a:pos x="500" y="105"/>
                  </a:cxn>
                  <a:cxn ang="0">
                    <a:pos x="510" y="137"/>
                  </a:cxn>
                  <a:cxn ang="0">
                    <a:pos x="520" y="158"/>
                  </a:cxn>
                  <a:cxn ang="0">
                    <a:pos x="385" y="546"/>
                  </a:cxn>
                  <a:cxn ang="0">
                    <a:pos x="239" y="116"/>
                  </a:cxn>
                  <a:cxn ang="0">
                    <a:pos x="229" y="105"/>
                  </a:cxn>
                  <a:cxn ang="0">
                    <a:pos x="229" y="74"/>
                  </a:cxn>
                  <a:cxn ang="0">
                    <a:pos x="239" y="63"/>
                  </a:cxn>
                  <a:cxn ang="0">
                    <a:pos x="260" y="53"/>
                  </a:cxn>
                  <a:cxn ang="0">
                    <a:pos x="323" y="53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73" y="53"/>
                  </a:cxn>
                  <a:cxn ang="0">
                    <a:pos x="94" y="63"/>
                  </a:cxn>
                  <a:cxn ang="0">
                    <a:pos x="104" y="74"/>
                  </a:cxn>
                  <a:cxn ang="0">
                    <a:pos x="115" y="105"/>
                  </a:cxn>
                  <a:cxn ang="0">
                    <a:pos x="312" y="672"/>
                  </a:cxn>
                  <a:cxn ang="0">
                    <a:pos x="323" y="693"/>
                  </a:cxn>
                  <a:cxn ang="0">
                    <a:pos x="333" y="703"/>
                  </a:cxn>
                  <a:cxn ang="0">
                    <a:pos x="354" y="714"/>
                  </a:cxn>
                  <a:cxn ang="0">
                    <a:pos x="385" y="682"/>
                  </a:cxn>
                  <a:cxn ang="0">
                    <a:pos x="541" y="221"/>
                  </a:cxn>
                  <a:cxn ang="0">
                    <a:pos x="708" y="682"/>
                  </a:cxn>
                  <a:cxn ang="0">
                    <a:pos x="739" y="714"/>
                  </a:cxn>
                  <a:cxn ang="0">
                    <a:pos x="760" y="703"/>
                  </a:cxn>
                  <a:cxn ang="0">
                    <a:pos x="760" y="693"/>
                  </a:cxn>
                  <a:cxn ang="0">
                    <a:pos x="770" y="682"/>
                  </a:cxn>
                  <a:cxn ang="0">
                    <a:pos x="957" y="147"/>
                  </a:cxn>
                </a:cxnLst>
                <a:rect l="0" t="0" r="r" b="b"/>
                <a:pathLst>
                  <a:path w="1092" h="714">
                    <a:moveTo>
                      <a:pt x="957" y="147"/>
                    </a:moveTo>
                    <a:lnTo>
                      <a:pt x="978" y="105"/>
                    </a:lnTo>
                    <a:lnTo>
                      <a:pt x="999" y="84"/>
                    </a:lnTo>
                    <a:lnTo>
                      <a:pt x="1030" y="63"/>
                    </a:lnTo>
                    <a:lnTo>
                      <a:pt x="1061" y="53"/>
                    </a:lnTo>
                    <a:lnTo>
                      <a:pt x="1092" y="53"/>
                    </a:lnTo>
                    <a:lnTo>
                      <a:pt x="1092" y="0"/>
                    </a:lnTo>
                    <a:lnTo>
                      <a:pt x="822" y="0"/>
                    </a:lnTo>
                    <a:lnTo>
                      <a:pt x="822" y="53"/>
                    </a:lnTo>
                    <a:lnTo>
                      <a:pt x="853" y="53"/>
                    </a:lnTo>
                    <a:lnTo>
                      <a:pt x="884" y="63"/>
                    </a:lnTo>
                    <a:lnTo>
                      <a:pt x="905" y="74"/>
                    </a:lnTo>
                    <a:lnTo>
                      <a:pt x="916" y="95"/>
                    </a:lnTo>
                    <a:lnTo>
                      <a:pt x="916" y="158"/>
                    </a:lnTo>
                    <a:lnTo>
                      <a:pt x="770" y="567"/>
                    </a:lnTo>
                    <a:lnTo>
                      <a:pt x="604" y="126"/>
                    </a:lnTo>
                    <a:lnTo>
                      <a:pt x="604" y="74"/>
                    </a:lnTo>
                    <a:lnTo>
                      <a:pt x="614" y="63"/>
                    </a:lnTo>
                    <a:lnTo>
                      <a:pt x="635" y="53"/>
                    </a:lnTo>
                    <a:lnTo>
                      <a:pt x="697" y="53"/>
                    </a:lnTo>
                    <a:lnTo>
                      <a:pt x="697" y="0"/>
                    </a:lnTo>
                    <a:lnTo>
                      <a:pt x="385" y="0"/>
                    </a:lnTo>
                    <a:lnTo>
                      <a:pt x="385" y="53"/>
                    </a:lnTo>
                    <a:lnTo>
                      <a:pt x="448" y="53"/>
                    </a:lnTo>
                    <a:lnTo>
                      <a:pt x="489" y="74"/>
                    </a:lnTo>
                    <a:lnTo>
                      <a:pt x="500" y="84"/>
                    </a:lnTo>
                    <a:lnTo>
                      <a:pt x="500" y="105"/>
                    </a:lnTo>
                    <a:lnTo>
                      <a:pt x="510" y="137"/>
                    </a:lnTo>
                    <a:lnTo>
                      <a:pt x="520" y="158"/>
                    </a:lnTo>
                    <a:lnTo>
                      <a:pt x="385" y="546"/>
                    </a:lnTo>
                    <a:lnTo>
                      <a:pt x="239" y="116"/>
                    </a:lnTo>
                    <a:lnTo>
                      <a:pt x="229" y="105"/>
                    </a:lnTo>
                    <a:lnTo>
                      <a:pt x="229" y="74"/>
                    </a:lnTo>
                    <a:lnTo>
                      <a:pt x="239" y="63"/>
                    </a:lnTo>
                    <a:lnTo>
                      <a:pt x="260" y="53"/>
                    </a:lnTo>
                    <a:lnTo>
                      <a:pt x="323" y="53"/>
                    </a:lnTo>
                    <a:lnTo>
                      <a:pt x="323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73" y="53"/>
                    </a:lnTo>
                    <a:lnTo>
                      <a:pt x="94" y="63"/>
                    </a:lnTo>
                    <a:lnTo>
                      <a:pt x="104" y="74"/>
                    </a:lnTo>
                    <a:lnTo>
                      <a:pt x="115" y="105"/>
                    </a:lnTo>
                    <a:lnTo>
                      <a:pt x="312" y="672"/>
                    </a:lnTo>
                    <a:lnTo>
                      <a:pt x="323" y="693"/>
                    </a:lnTo>
                    <a:lnTo>
                      <a:pt x="333" y="703"/>
                    </a:lnTo>
                    <a:lnTo>
                      <a:pt x="354" y="714"/>
                    </a:lnTo>
                    <a:lnTo>
                      <a:pt x="385" y="682"/>
                    </a:lnTo>
                    <a:lnTo>
                      <a:pt x="541" y="221"/>
                    </a:lnTo>
                    <a:lnTo>
                      <a:pt x="708" y="682"/>
                    </a:lnTo>
                    <a:lnTo>
                      <a:pt x="739" y="714"/>
                    </a:lnTo>
                    <a:lnTo>
                      <a:pt x="760" y="703"/>
                    </a:lnTo>
                    <a:lnTo>
                      <a:pt x="760" y="693"/>
                    </a:lnTo>
                    <a:lnTo>
                      <a:pt x="770" y="682"/>
                    </a:lnTo>
                    <a:lnTo>
                      <a:pt x="957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8" name="Freeform 42"/>
              <p:cNvSpPr>
                <a:spLocks/>
              </p:cNvSpPr>
              <p:nvPr/>
            </p:nvSpPr>
            <p:spPr bwMode="auto">
              <a:xfrm>
                <a:off x="2052" y="3512"/>
                <a:ext cx="800" cy="1123"/>
              </a:xfrm>
              <a:custGeom>
                <a:avLst/>
                <a:gdLst/>
                <a:ahLst/>
                <a:cxnLst>
                  <a:cxn ang="0">
                    <a:pos x="676" y="714"/>
                  </a:cxn>
                  <a:cxn ang="0">
                    <a:pos x="676" y="598"/>
                  </a:cxn>
                  <a:cxn ang="0">
                    <a:pos x="665" y="525"/>
                  </a:cxn>
                  <a:cxn ang="0">
                    <a:pos x="624" y="472"/>
                  </a:cxn>
                  <a:cxn ang="0">
                    <a:pos x="613" y="451"/>
                  </a:cxn>
                  <a:cxn ang="0">
                    <a:pos x="582" y="441"/>
                  </a:cxn>
                  <a:cxn ang="0">
                    <a:pos x="551" y="420"/>
                  </a:cxn>
                  <a:cxn ang="0">
                    <a:pos x="509" y="409"/>
                  </a:cxn>
                  <a:cxn ang="0">
                    <a:pos x="457" y="409"/>
                  </a:cxn>
                  <a:cxn ang="0">
                    <a:pos x="374" y="430"/>
                  </a:cxn>
                  <a:cxn ang="0">
                    <a:pos x="301" y="462"/>
                  </a:cxn>
                  <a:cxn ang="0">
                    <a:pos x="260" y="514"/>
                  </a:cxn>
                  <a:cxn ang="0">
                    <a:pos x="228" y="567"/>
                  </a:cxn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4" y="126"/>
                  </a:cxn>
                  <a:cxn ang="0">
                    <a:pos x="124" y="1028"/>
                  </a:cxn>
                  <a:cxn ang="0">
                    <a:pos x="114" y="1049"/>
                  </a:cxn>
                  <a:cxn ang="0">
                    <a:pos x="104" y="1060"/>
                  </a:cxn>
                  <a:cxn ang="0">
                    <a:pos x="83" y="1070"/>
                  </a:cxn>
                  <a:cxn ang="0">
                    <a:pos x="0" y="1070"/>
                  </a:cxn>
                  <a:cxn ang="0">
                    <a:pos x="0" y="1123"/>
                  </a:cxn>
                  <a:cxn ang="0">
                    <a:pos x="353" y="1123"/>
                  </a:cxn>
                  <a:cxn ang="0">
                    <a:pos x="353" y="1070"/>
                  </a:cxn>
                  <a:cxn ang="0">
                    <a:pos x="280" y="1070"/>
                  </a:cxn>
                  <a:cxn ang="0">
                    <a:pos x="239" y="1049"/>
                  </a:cxn>
                  <a:cxn ang="0">
                    <a:pos x="239" y="1028"/>
                  </a:cxn>
                  <a:cxn ang="0">
                    <a:pos x="228" y="997"/>
                  </a:cxn>
                  <a:cxn ang="0">
                    <a:pos x="228" y="703"/>
                  </a:cxn>
                  <a:cxn ang="0">
                    <a:pos x="249" y="588"/>
                  </a:cxn>
                  <a:cxn ang="0">
                    <a:pos x="301" y="514"/>
                  </a:cxn>
                  <a:cxn ang="0">
                    <a:pos x="374" y="462"/>
                  </a:cxn>
                  <a:cxn ang="0">
                    <a:pos x="447" y="441"/>
                  </a:cxn>
                  <a:cxn ang="0">
                    <a:pos x="509" y="462"/>
                  </a:cxn>
                  <a:cxn ang="0">
                    <a:pos x="540" y="504"/>
                  </a:cxn>
                  <a:cxn ang="0">
                    <a:pos x="561" y="556"/>
                  </a:cxn>
                  <a:cxn ang="0">
                    <a:pos x="572" y="630"/>
                  </a:cxn>
                  <a:cxn ang="0">
                    <a:pos x="572" y="1028"/>
                  </a:cxn>
                  <a:cxn ang="0">
                    <a:pos x="561" y="1049"/>
                  </a:cxn>
                  <a:cxn ang="0">
                    <a:pos x="520" y="1070"/>
                  </a:cxn>
                  <a:cxn ang="0">
                    <a:pos x="447" y="1070"/>
                  </a:cxn>
                  <a:cxn ang="0">
                    <a:pos x="447" y="1123"/>
                  </a:cxn>
                  <a:cxn ang="0">
                    <a:pos x="800" y="1123"/>
                  </a:cxn>
                  <a:cxn ang="0">
                    <a:pos x="800" y="1070"/>
                  </a:cxn>
                  <a:cxn ang="0">
                    <a:pos x="717" y="1070"/>
                  </a:cxn>
                  <a:cxn ang="0">
                    <a:pos x="696" y="1060"/>
                  </a:cxn>
                  <a:cxn ang="0">
                    <a:pos x="686" y="1049"/>
                  </a:cxn>
                  <a:cxn ang="0">
                    <a:pos x="676" y="1028"/>
                  </a:cxn>
                  <a:cxn ang="0">
                    <a:pos x="676" y="714"/>
                  </a:cxn>
                </a:cxnLst>
                <a:rect l="0" t="0" r="r" b="b"/>
                <a:pathLst>
                  <a:path w="800" h="1123">
                    <a:moveTo>
                      <a:pt x="676" y="714"/>
                    </a:moveTo>
                    <a:lnTo>
                      <a:pt x="676" y="598"/>
                    </a:lnTo>
                    <a:lnTo>
                      <a:pt x="665" y="525"/>
                    </a:lnTo>
                    <a:lnTo>
                      <a:pt x="624" y="472"/>
                    </a:lnTo>
                    <a:lnTo>
                      <a:pt x="613" y="451"/>
                    </a:lnTo>
                    <a:lnTo>
                      <a:pt x="582" y="441"/>
                    </a:lnTo>
                    <a:lnTo>
                      <a:pt x="551" y="420"/>
                    </a:lnTo>
                    <a:lnTo>
                      <a:pt x="509" y="409"/>
                    </a:lnTo>
                    <a:lnTo>
                      <a:pt x="457" y="409"/>
                    </a:lnTo>
                    <a:lnTo>
                      <a:pt x="374" y="430"/>
                    </a:lnTo>
                    <a:lnTo>
                      <a:pt x="301" y="462"/>
                    </a:lnTo>
                    <a:lnTo>
                      <a:pt x="260" y="514"/>
                    </a:lnTo>
                    <a:lnTo>
                      <a:pt x="228" y="567"/>
                    </a:lnTo>
                    <a:lnTo>
                      <a:pt x="228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4" y="126"/>
                    </a:lnTo>
                    <a:lnTo>
                      <a:pt x="124" y="1028"/>
                    </a:lnTo>
                    <a:lnTo>
                      <a:pt x="114" y="1049"/>
                    </a:lnTo>
                    <a:lnTo>
                      <a:pt x="104" y="1060"/>
                    </a:lnTo>
                    <a:lnTo>
                      <a:pt x="83" y="1070"/>
                    </a:lnTo>
                    <a:lnTo>
                      <a:pt x="0" y="1070"/>
                    </a:lnTo>
                    <a:lnTo>
                      <a:pt x="0" y="1123"/>
                    </a:lnTo>
                    <a:lnTo>
                      <a:pt x="353" y="1123"/>
                    </a:lnTo>
                    <a:lnTo>
                      <a:pt x="353" y="1070"/>
                    </a:lnTo>
                    <a:lnTo>
                      <a:pt x="280" y="1070"/>
                    </a:lnTo>
                    <a:lnTo>
                      <a:pt x="239" y="1049"/>
                    </a:lnTo>
                    <a:lnTo>
                      <a:pt x="239" y="1028"/>
                    </a:lnTo>
                    <a:lnTo>
                      <a:pt x="228" y="997"/>
                    </a:lnTo>
                    <a:lnTo>
                      <a:pt x="228" y="703"/>
                    </a:lnTo>
                    <a:lnTo>
                      <a:pt x="249" y="588"/>
                    </a:lnTo>
                    <a:lnTo>
                      <a:pt x="301" y="514"/>
                    </a:lnTo>
                    <a:lnTo>
                      <a:pt x="374" y="462"/>
                    </a:lnTo>
                    <a:lnTo>
                      <a:pt x="447" y="441"/>
                    </a:lnTo>
                    <a:lnTo>
                      <a:pt x="509" y="462"/>
                    </a:lnTo>
                    <a:lnTo>
                      <a:pt x="540" y="504"/>
                    </a:lnTo>
                    <a:lnTo>
                      <a:pt x="561" y="556"/>
                    </a:lnTo>
                    <a:lnTo>
                      <a:pt x="572" y="630"/>
                    </a:lnTo>
                    <a:lnTo>
                      <a:pt x="572" y="1028"/>
                    </a:lnTo>
                    <a:lnTo>
                      <a:pt x="561" y="1049"/>
                    </a:lnTo>
                    <a:lnTo>
                      <a:pt x="520" y="1070"/>
                    </a:lnTo>
                    <a:lnTo>
                      <a:pt x="447" y="1070"/>
                    </a:lnTo>
                    <a:lnTo>
                      <a:pt x="447" y="1123"/>
                    </a:lnTo>
                    <a:lnTo>
                      <a:pt x="800" y="1123"/>
                    </a:lnTo>
                    <a:lnTo>
                      <a:pt x="800" y="1070"/>
                    </a:lnTo>
                    <a:lnTo>
                      <a:pt x="717" y="1070"/>
                    </a:lnTo>
                    <a:lnTo>
                      <a:pt x="696" y="1060"/>
                    </a:lnTo>
                    <a:lnTo>
                      <a:pt x="686" y="1049"/>
                    </a:lnTo>
                    <a:lnTo>
                      <a:pt x="676" y="1028"/>
                    </a:lnTo>
                    <a:lnTo>
                      <a:pt x="676" y="7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39" name="Freeform 43"/>
              <p:cNvSpPr>
                <a:spLocks noEditPoints="1"/>
              </p:cNvSpPr>
              <p:nvPr/>
            </p:nvSpPr>
            <p:spPr bwMode="auto">
              <a:xfrm>
                <a:off x="2936" y="3911"/>
                <a:ext cx="613" cy="745"/>
              </a:xfrm>
              <a:custGeom>
                <a:avLst/>
                <a:gdLst/>
                <a:ahLst/>
                <a:cxnLst>
                  <a:cxn ang="0">
                    <a:pos x="572" y="357"/>
                  </a:cxn>
                  <a:cxn ang="0">
                    <a:pos x="593" y="357"/>
                  </a:cxn>
                  <a:cxn ang="0">
                    <a:pos x="613" y="336"/>
                  </a:cxn>
                  <a:cxn ang="0">
                    <a:pos x="613" y="315"/>
                  </a:cxn>
                  <a:cxn ang="0">
                    <a:pos x="603" y="220"/>
                  </a:cxn>
                  <a:cxn ang="0">
                    <a:pos x="572" y="136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197" y="31"/>
                  </a:cxn>
                  <a:cxn ang="0">
                    <a:pos x="93" y="105"/>
                  </a:cxn>
                  <a:cxn ang="0">
                    <a:pos x="20" y="231"/>
                  </a:cxn>
                  <a:cxn ang="0">
                    <a:pos x="0" y="367"/>
                  </a:cxn>
                  <a:cxn ang="0">
                    <a:pos x="20" y="493"/>
                  </a:cxn>
                  <a:cxn ang="0">
                    <a:pos x="62" y="598"/>
                  </a:cxn>
                  <a:cxn ang="0">
                    <a:pos x="145" y="671"/>
                  </a:cxn>
                  <a:cxn ang="0">
                    <a:pos x="239" y="724"/>
                  </a:cxn>
                  <a:cxn ang="0">
                    <a:pos x="343" y="745"/>
                  </a:cxn>
                  <a:cxn ang="0">
                    <a:pos x="447" y="724"/>
                  </a:cxn>
                  <a:cxn ang="0">
                    <a:pos x="520" y="682"/>
                  </a:cxn>
                  <a:cxn ang="0">
                    <a:pos x="572" y="619"/>
                  </a:cxn>
                  <a:cxn ang="0">
                    <a:pos x="603" y="566"/>
                  </a:cxn>
                  <a:cxn ang="0">
                    <a:pos x="613" y="535"/>
                  </a:cxn>
                  <a:cxn ang="0">
                    <a:pos x="613" y="524"/>
                  </a:cxn>
                  <a:cxn ang="0">
                    <a:pos x="603" y="514"/>
                  </a:cxn>
                  <a:cxn ang="0">
                    <a:pos x="582" y="514"/>
                  </a:cxn>
                  <a:cxn ang="0">
                    <a:pos x="572" y="524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78" y="661"/>
                  </a:cxn>
                  <a:cxn ang="0">
                    <a:pos x="426" y="692"/>
                  </a:cxn>
                  <a:cxn ang="0">
                    <a:pos x="385" y="703"/>
                  </a:cxn>
                  <a:cxn ang="0">
                    <a:pos x="353" y="703"/>
                  </a:cxn>
                  <a:cxn ang="0">
                    <a:pos x="281" y="682"/>
                  </a:cxn>
                  <a:cxn ang="0">
                    <a:pos x="218" y="650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19"/>
                  </a:cxn>
                  <a:cxn ang="0">
                    <a:pos x="125" y="357"/>
                  </a:cxn>
                  <a:cxn ang="0">
                    <a:pos x="572" y="357"/>
                  </a:cxn>
                  <a:cxn ang="0">
                    <a:pos x="135" y="315"/>
                  </a:cxn>
                  <a:cxn ang="0">
                    <a:pos x="156" y="199"/>
                  </a:cxn>
                  <a:cxn ang="0">
                    <a:pos x="187" y="115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5" y="52"/>
                  </a:cxn>
                  <a:cxn ang="0">
                    <a:pos x="447" y="94"/>
                  </a:cxn>
                  <a:cxn ang="0">
                    <a:pos x="478" y="157"/>
                  </a:cxn>
                  <a:cxn ang="0">
                    <a:pos x="499" y="220"/>
                  </a:cxn>
                  <a:cxn ang="0">
                    <a:pos x="509" y="273"/>
                  </a:cxn>
                  <a:cxn ang="0">
                    <a:pos x="509" y="315"/>
                  </a:cxn>
                  <a:cxn ang="0">
                    <a:pos x="135" y="315"/>
                  </a:cxn>
                </a:cxnLst>
                <a:rect l="0" t="0" r="r" b="b"/>
                <a:pathLst>
                  <a:path w="613" h="745">
                    <a:moveTo>
                      <a:pt x="572" y="357"/>
                    </a:moveTo>
                    <a:lnTo>
                      <a:pt x="593" y="357"/>
                    </a:lnTo>
                    <a:lnTo>
                      <a:pt x="613" y="336"/>
                    </a:lnTo>
                    <a:lnTo>
                      <a:pt x="613" y="315"/>
                    </a:lnTo>
                    <a:lnTo>
                      <a:pt x="603" y="220"/>
                    </a:lnTo>
                    <a:lnTo>
                      <a:pt x="572" y="136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197" y="31"/>
                    </a:lnTo>
                    <a:lnTo>
                      <a:pt x="93" y="105"/>
                    </a:lnTo>
                    <a:lnTo>
                      <a:pt x="20" y="231"/>
                    </a:lnTo>
                    <a:lnTo>
                      <a:pt x="0" y="367"/>
                    </a:lnTo>
                    <a:lnTo>
                      <a:pt x="20" y="493"/>
                    </a:lnTo>
                    <a:lnTo>
                      <a:pt x="62" y="598"/>
                    </a:lnTo>
                    <a:lnTo>
                      <a:pt x="145" y="671"/>
                    </a:lnTo>
                    <a:lnTo>
                      <a:pt x="239" y="724"/>
                    </a:lnTo>
                    <a:lnTo>
                      <a:pt x="343" y="745"/>
                    </a:lnTo>
                    <a:lnTo>
                      <a:pt x="447" y="724"/>
                    </a:lnTo>
                    <a:lnTo>
                      <a:pt x="520" y="682"/>
                    </a:lnTo>
                    <a:lnTo>
                      <a:pt x="572" y="619"/>
                    </a:lnTo>
                    <a:lnTo>
                      <a:pt x="603" y="566"/>
                    </a:lnTo>
                    <a:lnTo>
                      <a:pt x="613" y="535"/>
                    </a:lnTo>
                    <a:lnTo>
                      <a:pt x="613" y="524"/>
                    </a:lnTo>
                    <a:lnTo>
                      <a:pt x="603" y="514"/>
                    </a:lnTo>
                    <a:lnTo>
                      <a:pt x="582" y="514"/>
                    </a:lnTo>
                    <a:lnTo>
                      <a:pt x="572" y="524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78" y="661"/>
                    </a:lnTo>
                    <a:lnTo>
                      <a:pt x="426" y="692"/>
                    </a:lnTo>
                    <a:lnTo>
                      <a:pt x="385" y="703"/>
                    </a:lnTo>
                    <a:lnTo>
                      <a:pt x="353" y="703"/>
                    </a:lnTo>
                    <a:lnTo>
                      <a:pt x="281" y="682"/>
                    </a:lnTo>
                    <a:lnTo>
                      <a:pt x="218" y="650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19"/>
                    </a:lnTo>
                    <a:lnTo>
                      <a:pt x="125" y="357"/>
                    </a:lnTo>
                    <a:lnTo>
                      <a:pt x="572" y="357"/>
                    </a:lnTo>
                    <a:close/>
                    <a:moveTo>
                      <a:pt x="135" y="315"/>
                    </a:moveTo>
                    <a:lnTo>
                      <a:pt x="156" y="199"/>
                    </a:lnTo>
                    <a:lnTo>
                      <a:pt x="187" y="115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5" y="52"/>
                    </a:lnTo>
                    <a:lnTo>
                      <a:pt x="447" y="94"/>
                    </a:lnTo>
                    <a:lnTo>
                      <a:pt x="478" y="157"/>
                    </a:lnTo>
                    <a:lnTo>
                      <a:pt x="499" y="220"/>
                    </a:lnTo>
                    <a:lnTo>
                      <a:pt x="509" y="273"/>
                    </a:lnTo>
                    <a:lnTo>
                      <a:pt x="509" y="315"/>
                    </a:lnTo>
                    <a:lnTo>
                      <a:pt x="135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0" name="Freeform 44"/>
              <p:cNvSpPr>
                <a:spLocks/>
              </p:cNvSpPr>
              <p:nvPr/>
            </p:nvSpPr>
            <p:spPr bwMode="auto">
              <a:xfrm>
                <a:off x="3653" y="3921"/>
                <a:ext cx="801" cy="714"/>
              </a:xfrm>
              <a:custGeom>
                <a:avLst/>
                <a:gdLst/>
                <a:ahLst/>
                <a:cxnLst>
                  <a:cxn ang="0">
                    <a:pos x="115" y="158"/>
                  </a:cxn>
                  <a:cxn ang="0">
                    <a:pos x="115" y="640"/>
                  </a:cxn>
                  <a:cxn ang="0">
                    <a:pos x="73" y="661"/>
                  </a:cxn>
                  <a:cxn ang="0">
                    <a:pos x="0" y="661"/>
                  </a:cxn>
                  <a:cxn ang="0">
                    <a:pos x="0" y="714"/>
                  </a:cxn>
                  <a:cxn ang="0">
                    <a:pos x="354" y="714"/>
                  </a:cxn>
                  <a:cxn ang="0">
                    <a:pos x="354" y="661"/>
                  </a:cxn>
                  <a:cxn ang="0">
                    <a:pos x="271" y="661"/>
                  </a:cxn>
                  <a:cxn ang="0">
                    <a:pos x="250" y="651"/>
                  </a:cxn>
                  <a:cxn ang="0">
                    <a:pos x="240" y="640"/>
                  </a:cxn>
                  <a:cxn ang="0">
                    <a:pos x="229" y="619"/>
                  </a:cxn>
                  <a:cxn ang="0">
                    <a:pos x="229" y="294"/>
                  </a:cxn>
                  <a:cxn ang="0">
                    <a:pos x="250" y="179"/>
                  </a:cxn>
                  <a:cxn ang="0">
                    <a:pos x="302" y="105"/>
                  </a:cxn>
                  <a:cxn ang="0">
                    <a:pos x="364" y="53"/>
                  </a:cxn>
                  <a:cxn ang="0">
                    <a:pos x="448" y="32"/>
                  </a:cxn>
                  <a:cxn ang="0">
                    <a:pos x="510" y="53"/>
                  </a:cxn>
                  <a:cxn ang="0">
                    <a:pos x="541" y="95"/>
                  </a:cxn>
                  <a:cxn ang="0">
                    <a:pos x="562" y="147"/>
                  </a:cxn>
                  <a:cxn ang="0">
                    <a:pos x="562" y="619"/>
                  </a:cxn>
                  <a:cxn ang="0">
                    <a:pos x="552" y="640"/>
                  </a:cxn>
                  <a:cxn ang="0">
                    <a:pos x="541" y="651"/>
                  </a:cxn>
                  <a:cxn ang="0">
                    <a:pos x="520" y="661"/>
                  </a:cxn>
                  <a:cxn ang="0">
                    <a:pos x="437" y="661"/>
                  </a:cxn>
                  <a:cxn ang="0">
                    <a:pos x="437" y="714"/>
                  </a:cxn>
                  <a:cxn ang="0">
                    <a:pos x="801" y="714"/>
                  </a:cxn>
                  <a:cxn ang="0">
                    <a:pos x="801" y="661"/>
                  </a:cxn>
                  <a:cxn ang="0">
                    <a:pos x="718" y="661"/>
                  </a:cxn>
                  <a:cxn ang="0">
                    <a:pos x="676" y="640"/>
                  </a:cxn>
                  <a:cxn ang="0">
                    <a:pos x="676" y="189"/>
                  </a:cxn>
                  <a:cxn ang="0">
                    <a:pos x="656" y="116"/>
                  </a:cxn>
                  <a:cxn ang="0">
                    <a:pos x="624" y="63"/>
                  </a:cxn>
                  <a:cxn ang="0">
                    <a:pos x="593" y="32"/>
                  </a:cxn>
                  <a:cxn ang="0">
                    <a:pos x="541" y="11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71" y="84"/>
                  </a:cxn>
                  <a:cxn ang="0">
                    <a:pos x="219" y="168"/>
                  </a:cxn>
                  <a:cxn ang="0">
                    <a:pos x="21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4" y="74"/>
                  </a:cxn>
                  <a:cxn ang="0">
                    <a:pos x="104" y="84"/>
                  </a:cxn>
                  <a:cxn ang="0">
                    <a:pos x="115" y="105"/>
                  </a:cxn>
                  <a:cxn ang="0">
                    <a:pos x="115" y="158"/>
                  </a:cxn>
                </a:cxnLst>
                <a:rect l="0" t="0" r="r" b="b"/>
                <a:pathLst>
                  <a:path w="801" h="714">
                    <a:moveTo>
                      <a:pt x="115" y="158"/>
                    </a:moveTo>
                    <a:lnTo>
                      <a:pt x="115" y="640"/>
                    </a:lnTo>
                    <a:lnTo>
                      <a:pt x="73" y="661"/>
                    </a:lnTo>
                    <a:lnTo>
                      <a:pt x="0" y="661"/>
                    </a:lnTo>
                    <a:lnTo>
                      <a:pt x="0" y="714"/>
                    </a:lnTo>
                    <a:lnTo>
                      <a:pt x="354" y="714"/>
                    </a:lnTo>
                    <a:lnTo>
                      <a:pt x="354" y="661"/>
                    </a:lnTo>
                    <a:lnTo>
                      <a:pt x="271" y="661"/>
                    </a:lnTo>
                    <a:lnTo>
                      <a:pt x="250" y="651"/>
                    </a:lnTo>
                    <a:lnTo>
                      <a:pt x="240" y="640"/>
                    </a:lnTo>
                    <a:lnTo>
                      <a:pt x="229" y="619"/>
                    </a:lnTo>
                    <a:lnTo>
                      <a:pt x="229" y="294"/>
                    </a:lnTo>
                    <a:lnTo>
                      <a:pt x="250" y="179"/>
                    </a:lnTo>
                    <a:lnTo>
                      <a:pt x="302" y="105"/>
                    </a:lnTo>
                    <a:lnTo>
                      <a:pt x="364" y="53"/>
                    </a:lnTo>
                    <a:lnTo>
                      <a:pt x="448" y="32"/>
                    </a:lnTo>
                    <a:lnTo>
                      <a:pt x="510" y="53"/>
                    </a:lnTo>
                    <a:lnTo>
                      <a:pt x="541" y="95"/>
                    </a:lnTo>
                    <a:lnTo>
                      <a:pt x="562" y="147"/>
                    </a:lnTo>
                    <a:lnTo>
                      <a:pt x="562" y="619"/>
                    </a:lnTo>
                    <a:lnTo>
                      <a:pt x="552" y="640"/>
                    </a:lnTo>
                    <a:lnTo>
                      <a:pt x="541" y="651"/>
                    </a:lnTo>
                    <a:lnTo>
                      <a:pt x="520" y="661"/>
                    </a:lnTo>
                    <a:lnTo>
                      <a:pt x="437" y="661"/>
                    </a:lnTo>
                    <a:lnTo>
                      <a:pt x="437" y="714"/>
                    </a:lnTo>
                    <a:lnTo>
                      <a:pt x="801" y="714"/>
                    </a:lnTo>
                    <a:lnTo>
                      <a:pt x="801" y="661"/>
                    </a:lnTo>
                    <a:lnTo>
                      <a:pt x="718" y="661"/>
                    </a:lnTo>
                    <a:lnTo>
                      <a:pt x="676" y="640"/>
                    </a:lnTo>
                    <a:lnTo>
                      <a:pt x="676" y="189"/>
                    </a:lnTo>
                    <a:lnTo>
                      <a:pt x="656" y="116"/>
                    </a:lnTo>
                    <a:lnTo>
                      <a:pt x="624" y="63"/>
                    </a:lnTo>
                    <a:lnTo>
                      <a:pt x="593" y="32"/>
                    </a:lnTo>
                    <a:lnTo>
                      <a:pt x="541" y="11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71" y="84"/>
                    </a:lnTo>
                    <a:lnTo>
                      <a:pt x="219" y="168"/>
                    </a:lnTo>
                    <a:lnTo>
                      <a:pt x="21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4" y="74"/>
                    </a:lnTo>
                    <a:lnTo>
                      <a:pt x="104" y="84"/>
                    </a:lnTo>
                    <a:lnTo>
                      <a:pt x="115" y="105"/>
                    </a:lnTo>
                    <a:lnTo>
                      <a:pt x="115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1" name="Freeform 45"/>
              <p:cNvSpPr>
                <a:spLocks/>
              </p:cNvSpPr>
              <p:nvPr/>
            </p:nvSpPr>
            <p:spPr bwMode="auto">
              <a:xfrm>
                <a:off x="5068" y="3911"/>
                <a:ext cx="614" cy="745"/>
              </a:xfrm>
              <a:custGeom>
                <a:avLst/>
                <a:gdLst/>
                <a:ahLst/>
                <a:cxnLst>
                  <a:cxn ang="0">
                    <a:pos x="520" y="105"/>
                  </a:cxn>
                  <a:cxn ang="0">
                    <a:pos x="489" y="105"/>
                  </a:cxn>
                  <a:cxn ang="0">
                    <a:pos x="468" y="115"/>
                  </a:cxn>
                  <a:cxn ang="0">
                    <a:pos x="458" y="136"/>
                  </a:cxn>
                  <a:cxn ang="0">
                    <a:pos x="447" y="147"/>
                  </a:cxn>
                  <a:cxn ang="0">
                    <a:pos x="447" y="210"/>
                  </a:cxn>
                  <a:cxn ang="0">
                    <a:pos x="468" y="231"/>
                  </a:cxn>
                  <a:cxn ang="0">
                    <a:pos x="489" y="241"/>
                  </a:cxn>
                  <a:cxn ang="0">
                    <a:pos x="520" y="252"/>
                  </a:cxn>
                  <a:cxn ang="0">
                    <a:pos x="551" y="241"/>
                  </a:cxn>
                  <a:cxn ang="0">
                    <a:pos x="572" y="231"/>
                  </a:cxn>
                  <a:cxn ang="0">
                    <a:pos x="593" y="210"/>
                  </a:cxn>
                  <a:cxn ang="0">
                    <a:pos x="593" y="178"/>
                  </a:cxn>
                  <a:cxn ang="0">
                    <a:pos x="572" y="105"/>
                  </a:cxn>
                  <a:cxn ang="0">
                    <a:pos x="520" y="52"/>
                  </a:cxn>
                  <a:cxn ang="0">
                    <a:pos x="437" y="10"/>
                  </a:cxn>
                  <a:cxn ang="0">
                    <a:pos x="354" y="0"/>
                  </a:cxn>
                  <a:cxn ang="0">
                    <a:pos x="239" y="21"/>
                  </a:cxn>
                  <a:cxn ang="0">
                    <a:pos x="146" y="73"/>
                  </a:cxn>
                  <a:cxn ang="0">
                    <a:pos x="62" y="157"/>
                  </a:cxn>
                  <a:cxn ang="0">
                    <a:pos x="21" y="262"/>
                  </a:cxn>
                  <a:cxn ang="0">
                    <a:pos x="0" y="378"/>
                  </a:cxn>
                  <a:cxn ang="0">
                    <a:pos x="31" y="524"/>
                  </a:cxn>
                  <a:cxn ang="0">
                    <a:pos x="104" y="640"/>
                  </a:cxn>
                  <a:cxn ang="0">
                    <a:pos x="218" y="713"/>
                  </a:cxn>
                  <a:cxn ang="0">
                    <a:pos x="343" y="745"/>
                  </a:cxn>
                  <a:cxn ang="0">
                    <a:pos x="437" y="724"/>
                  </a:cxn>
                  <a:cxn ang="0">
                    <a:pos x="510" y="692"/>
                  </a:cxn>
                  <a:cxn ang="0">
                    <a:pos x="562" y="640"/>
                  </a:cxn>
                  <a:cxn ang="0">
                    <a:pos x="593" y="598"/>
                  </a:cxn>
                  <a:cxn ang="0">
                    <a:pos x="603" y="556"/>
                  </a:cxn>
                  <a:cxn ang="0">
                    <a:pos x="614" y="535"/>
                  </a:cxn>
                  <a:cxn ang="0">
                    <a:pos x="614" y="524"/>
                  </a:cxn>
                  <a:cxn ang="0">
                    <a:pos x="603" y="514"/>
                  </a:cxn>
                  <a:cxn ang="0">
                    <a:pos x="582" y="514"/>
                  </a:cxn>
                  <a:cxn ang="0">
                    <a:pos x="572" y="524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68" y="671"/>
                  </a:cxn>
                  <a:cxn ang="0">
                    <a:pos x="416" y="692"/>
                  </a:cxn>
                  <a:cxn ang="0">
                    <a:pos x="364" y="703"/>
                  </a:cxn>
                  <a:cxn ang="0">
                    <a:pos x="302" y="692"/>
                  </a:cxn>
                  <a:cxn ang="0">
                    <a:pos x="250" y="661"/>
                  </a:cxn>
                  <a:cxn ang="0">
                    <a:pos x="187" y="598"/>
                  </a:cxn>
                  <a:cxn ang="0">
                    <a:pos x="146" y="503"/>
                  </a:cxn>
                  <a:cxn ang="0">
                    <a:pos x="135" y="378"/>
                  </a:cxn>
                  <a:cxn ang="0">
                    <a:pos x="146" y="241"/>
                  </a:cxn>
                  <a:cxn ang="0">
                    <a:pos x="187" y="147"/>
                  </a:cxn>
                  <a:cxn ang="0">
                    <a:pos x="239" y="84"/>
                  </a:cxn>
                  <a:cxn ang="0">
                    <a:pos x="291" y="52"/>
                  </a:cxn>
                  <a:cxn ang="0">
                    <a:pos x="354" y="42"/>
                  </a:cxn>
                  <a:cxn ang="0">
                    <a:pos x="385" y="42"/>
                  </a:cxn>
                  <a:cxn ang="0">
                    <a:pos x="458" y="63"/>
                  </a:cxn>
                  <a:cxn ang="0">
                    <a:pos x="520" y="105"/>
                  </a:cxn>
                </a:cxnLst>
                <a:rect l="0" t="0" r="r" b="b"/>
                <a:pathLst>
                  <a:path w="614" h="745">
                    <a:moveTo>
                      <a:pt x="520" y="105"/>
                    </a:moveTo>
                    <a:lnTo>
                      <a:pt x="489" y="105"/>
                    </a:lnTo>
                    <a:lnTo>
                      <a:pt x="468" y="115"/>
                    </a:lnTo>
                    <a:lnTo>
                      <a:pt x="458" y="136"/>
                    </a:lnTo>
                    <a:lnTo>
                      <a:pt x="447" y="147"/>
                    </a:lnTo>
                    <a:lnTo>
                      <a:pt x="447" y="210"/>
                    </a:lnTo>
                    <a:lnTo>
                      <a:pt x="468" y="231"/>
                    </a:lnTo>
                    <a:lnTo>
                      <a:pt x="489" y="241"/>
                    </a:lnTo>
                    <a:lnTo>
                      <a:pt x="520" y="252"/>
                    </a:lnTo>
                    <a:lnTo>
                      <a:pt x="551" y="241"/>
                    </a:lnTo>
                    <a:lnTo>
                      <a:pt x="572" y="231"/>
                    </a:lnTo>
                    <a:lnTo>
                      <a:pt x="593" y="210"/>
                    </a:lnTo>
                    <a:lnTo>
                      <a:pt x="593" y="178"/>
                    </a:lnTo>
                    <a:lnTo>
                      <a:pt x="572" y="105"/>
                    </a:lnTo>
                    <a:lnTo>
                      <a:pt x="520" y="52"/>
                    </a:lnTo>
                    <a:lnTo>
                      <a:pt x="437" y="10"/>
                    </a:lnTo>
                    <a:lnTo>
                      <a:pt x="354" y="0"/>
                    </a:lnTo>
                    <a:lnTo>
                      <a:pt x="239" y="21"/>
                    </a:lnTo>
                    <a:lnTo>
                      <a:pt x="146" y="73"/>
                    </a:lnTo>
                    <a:lnTo>
                      <a:pt x="62" y="157"/>
                    </a:lnTo>
                    <a:lnTo>
                      <a:pt x="21" y="262"/>
                    </a:lnTo>
                    <a:lnTo>
                      <a:pt x="0" y="378"/>
                    </a:lnTo>
                    <a:lnTo>
                      <a:pt x="31" y="524"/>
                    </a:lnTo>
                    <a:lnTo>
                      <a:pt x="104" y="640"/>
                    </a:lnTo>
                    <a:lnTo>
                      <a:pt x="218" y="713"/>
                    </a:lnTo>
                    <a:lnTo>
                      <a:pt x="343" y="745"/>
                    </a:lnTo>
                    <a:lnTo>
                      <a:pt x="437" y="724"/>
                    </a:lnTo>
                    <a:lnTo>
                      <a:pt x="510" y="692"/>
                    </a:lnTo>
                    <a:lnTo>
                      <a:pt x="562" y="640"/>
                    </a:lnTo>
                    <a:lnTo>
                      <a:pt x="593" y="598"/>
                    </a:lnTo>
                    <a:lnTo>
                      <a:pt x="603" y="556"/>
                    </a:lnTo>
                    <a:lnTo>
                      <a:pt x="614" y="535"/>
                    </a:lnTo>
                    <a:lnTo>
                      <a:pt x="614" y="524"/>
                    </a:lnTo>
                    <a:lnTo>
                      <a:pt x="603" y="514"/>
                    </a:lnTo>
                    <a:lnTo>
                      <a:pt x="582" y="514"/>
                    </a:lnTo>
                    <a:lnTo>
                      <a:pt x="572" y="524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68" y="671"/>
                    </a:lnTo>
                    <a:lnTo>
                      <a:pt x="416" y="692"/>
                    </a:lnTo>
                    <a:lnTo>
                      <a:pt x="364" y="703"/>
                    </a:lnTo>
                    <a:lnTo>
                      <a:pt x="302" y="692"/>
                    </a:lnTo>
                    <a:lnTo>
                      <a:pt x="250" y="661"/>
                    </a:lnTo>
                    <a:lnTo>
                      <a:pt x="187" y="598"/>
                    </a:lnTo>
                    <a:lnTo>
                      <a:pt x="146" y="503"/>
                    </a:lnTo>
                    <a:lnTo>
                      <a:pt x="135" y="378"/>
                    </a:lnTo>
                    <a:lnTo>
                      <a:pt x="146" y="241"/>
                    </a:lnTo>
                    <a:lnTo>
                      <a:pt x="187" y="147"/>
                    </a:lnTo>
                    <a:lnTo>
                      <a:pt x="239" y="84"/>
                    </a:lnTo>
                    <a:lnTo>
                      <a:pt x="291" y="52"/>
                    </a:lnTo>
                    <a:lnTo>
                      <a:pt x="354" y="42"/>
                    </a:lnTo>
                    <a:lnTo>
                      <a:pt x="385" y="42"/>
                    </a:lnTo>
                    <a:lnTo>
                      <a:pt x="458" y="63"/>
                    </a:lnTo>
                    <a:lnTo>
                      <a:pt x="52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2" name="Freeform 46"/>
              <p:cNvSpPr>
                <a:spLocks noEditPoints="1"/>
              </p:cNvSpPr>
              <p:nvPr/>
            </p:nvSpPr>
            <p:spPr bwMode="auto">
              <a:xfrm>
                <a:off x="5796" y="3911"/>
                <a:ext cx="718" cy="745"/>
              </a:xfrm>
              <a:custGeom>
                <a:avLst/>
                <a:gdLst/>
                <a:ahLst/>
                <a:cxnLst>
                  <a:cxn ang="0">
                    <a:pos x="478" y="661"/>
                  </a:cxn>
                  <a:cxn ang="0">
                    <a:pos x="520" y="713"/>
                  </a:cxn>
                  <a:cxn ang="0">
                    <a:pos x="603" y="734"/>
                  </a:cxn>
                  <a:cxn ang="0">
                    <a:pos x="645" y="724"/>
                  </a:cxn>
                  <a:cxn ang="0">
                    <a:pos x="697" y="661"/>
                  </a:cxn>
                  <a:cxn ang="0">
                    <a:pos x="718" y="493"/>
                  </a:cxn>
                  <a:cxn ang="0">
                    <a:pos x="676" y="608"/>
                  </a:cxn>
                  <a:cxn ang="0">
                    <a:pos x="666" y="661"/>
                  </a:cxn>
                  <a:cxn ang="0">
                    <a:pos x="634" y="682"/>
                  </a:cxn>
                  <a:cxn ang="0">
                    <a:pos x="572" y="650"/>
                  </a:cxn>
                  <a:cxn ang="0">
                    <a:pos x="562" y="220"/>
                  </a:cxn>
                  <a:cxn ang="0">
                    <a:pos x="499" y="94"/>
                  </a:cxn>
                  <a:cxn ang="0">
                    <a:pos x="364" y="10"/>
                  </a:cxn>
                  <a:cxn ang="0">
                    <a:pos x="187" y="10"/>
                  </a:cxn>
                  <a:cxn ang="0">
                    <a:pos x="62" y="115"/>
                  </a:cxn>
                  <a:cxn ang="0">
                    <a:pos x="52" y="220"/>
                  </a:cxn>
                  <a:cxn ang="0">
                    <a:pos x="83" y="252"/>
                  </a:cxn>
                  <a:cxn ang="0">
                    <a:pos x="146" y="252"/>
                  </a:cxn>
                  <a:cxn ang="0">
                    <a:pos x="187" y="210"/>
                  </a:cxn>
                  <a:cxn ang="0">
                    <a:pos x="177" y="147"/>
                  </a:cxn>
                  <a:cxn ang="0">
                    <a:pos x="146" y="115"/>
                  </a:cxn>
                  <a:cxn ang="0">
                    <a:pos x="156" y="73"/>
                  </a:cxn>
                  <a:cxn ang="0">
                    <a:pos x="281" y="42"/>
                  </a:cxn>
                  <a:cxn ang="0">
                    <a:pos x="395" y="84"/>
                  </a:cxn>
                  <a:cxn ang="0">
                    <a:pos x="447" y="241"/>
                  </a:cxn>
                  <a:cxn ang="0">
                    <a:pos x="312" y="315"/>
                  </a:cxn>
                  <a:cxn ang="0">
                    <a:pos x="62" y="419"/>
                  </a:cxn>
                  <a:cxn ang="0">
                    <a:pos x="0" y="566"/>
                  </a:cxn>
                  <a:cxn ang="0">
                    <a:pos x="114" y="724"/>
                  </a:cxn>
                  <a:cxn ang="0">
                    <a:pos x="250" y="745"/>
                  </a:cxn>
                  <a:cxn ang="0">
                    <a:pos x="416" y="671"/>
                  </a:cxn>
                  <a:cxn ang="0">
                    <a:pos x="447" y="336"/>
                  </a:cxn>
                  <a:cxn ang="0">
                    <a:pos x="426" y="598"/>
                  </a:cxn>
                  <a:cxn ang="0">
                    <a:pos x="322" y="692"/>
                  </a:cxn>
                  <a:cxn ang="0">
                    <a:pos x="229" y="703"/>
                  </a:cxn>
                  <a:cxn ang="0">
                    <a:pos x="135" y="640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12" y="357"/>
                  </a:cxn>
                </a:cxnLst>
                <a:rect l="0" t="0" r="r" b="b"/>
                <a:pathLst>
                  <a:path w="718" h="745">
                    <a:moveTo>
                      <a:pt x="458" y="598"/>
                    </a:moveTo>
                    <a:lnTo>
                      <a:pt x="478" y="661"/>
                    </a:lnTo>
                    <a:lnTo>
                      <a:pt x="499" y="692"/>
                    </a:lnTo>
                    <a:lnTo>
                      <a:pt x="520" y="713"/>
                    </a:lnTo>
                    <a:lnTo>
                      <a:pt x="582" y="734"/>
                    </a:lnTo>
                    <a:lnTo>
                      <a:pt x="603" y="734"/>
                    </a:lnTo>
                    <a:lnTo>
                      <a:pt x="624" y="724"/>
                    </a:lnTo>
                    <a:lnTo>
                      <a:pt x="645" y="724"/>
                    </a:lnTo>
                    <a:lnTo>
                      <a:pt x="687" y="682"/>
                    </a:lnTo>
                    <a:lnTo>
                      <a:pt x="697" y="661"/>
                    </a:lnTo>
                    <a:lnTo>
                      <a:pt x="718" y="629"/>
                    </a:lnTo>
                    <a:lnTo>
                      <a:pt x="718" y="493"/>
                    </a:lnTo>
                    <a:lnTo>
                      <a:pt x="676" y="493"/>
                    </a:lnTo>
                    <a:lnTo>
                      <a:pt x="676" y="608"/>
                    </a:lnTo>
                    <a:lnTo>
                      <a:pt x="666" y="640"/>
                    </a:lnTo>
                    <a:lnTo>
                      <a:pt x="666" y="661"/>
                    </a:lnTo>
                    <a:lnTo>
                      <a:pt x="655" y="671"/>
                    </a:lnTo>
                    <a:lnTo>
                      <a:pt x="634" y="682"/>
                    </a:lnTo>
                    <a:lnTo>
                      <a:pt x="603" y="682"/>
                    </a:lnTo>
                    <a:lnTo>
                      <a:pt x="572" y="650"/>
                    </a:lnTo>
                    <a:lnTo>
                      <a:pt x="562" y="629"/>
                    </a:lnTo>
                    <a:lnTo>
                      <a:pt x="562" y="220"/>
                    </a:lnTo>
                    <a:lnTo>
                      <a:pt x="541" y="147"/>
                    </a:lnTo>
                    <a:lnTo>
                      <a:pt x="499" y="94"/>
                    </a:lnTo>
                    <a:lnTo>
                      <a:pt x="437" y="42"/>
                    </a:lnTo>
                    <a:lnTo>
                      <a:pt x="364" y="10"/>
                    </a:lnTo>
                    <a:lnTo>
                      <a:pt x="281" y="0"/>
                    </a:lnTo>
                    <a:lnTo>
                      <a:pt x="187" y="10"/>
                    </a:lnTo>
                    <a:lnTo>
                      <a:pt x="114" y="52"/>
                    </a:lnTo>
                    <a:lnTo>
                      <a:pt x="62" y="115"/>
                    </a:lnTo>
                    <a:lnTo>
                      <a:pt x="42" y="189"/>
                    </a:lnTo>
                    <a:lnTo>
                      <a:pt x="52" y="220"/>
                    </a:lnTo>
                    <a:lnTo>
                      <a:pt x="62" y="241"/>
                    </a:lnTo>
                    <a:lnTo>
                      <a:pt x="83" y="252"/>
                    </a:lnTo>
                    <a:lnTo>
                      <a:pt x="114" y="262"/>
                    </a:lnTo>
                    <a:lnTo>
                      <a:pt x="146" y="252"/>
                    </a:lnTo>
                    <a:lnTo>
                      <a:pt x="166" y="241"/>
                    </a:lnTo>
                    <a:lnTo>
                      <a:pt x="187" y="210"/>
                    </a:lnTo>
                    <a:lnTo>
                      <a:pt x="187" y="157"/>
                    </a:lnTo>
                    <a:lnTo>
                      <a:pt x="177" y="147"/>
                    </a:lnTo>
                    <a:lnTo>
                      <a:pt x="166" y="126"/>
                    </a:lnTo>
                    <a:lnTo>
                      <a:pt x="146" y="115"/>
                    </a:lnTo>
                    <a:lnTo>
                      <a:pt x="104" y="115"/>
                    </a:lnTo>
                    <a:lnTo>
                      <a:pt x="156" y="73"/>
                    </a:lnTo>
                    <a:lnTo>
                      <a:pt x="218" y="42"/>
                    </a:lnTo>
                    <a:lnTo>
                      <a:pt x="281" y="42"/>
                    </a:lnTo>
                    <a:lnTo>
                      <a:pt x="343" y="52"/>
                    </a:lnTo>
                    <a:lnTo>
                      <a:pt x="395" y="84"/>
                    </a:lnTo>
                    <a:lnTo>
                      <a:pt x="437" y="147"/>
                    </a:lnTo>
                    <a:lnTo>
                      <a:pt x="447" y="241"/>
                    </a:lnTo>
                    <a:lnTo>
                      <a:pt x="447" y="304"/>
                    </a:lnTo>
                    <a:lnTo>
                      <a:pt x="312" y="315"/>
                    </a:lnTo>
                    <a:lnTo>
                      <a:pt x="156" y="357"/>
                    </a:lnTo>
                    <a:lnTo>
                      <a:pt x="62" y="419"/>
                    </a:lnTo>
                    <a:lnTo>
                      <a:pt x="10" y="493"/>
                    </a:lnTo>
                    <a:lnTo>
                      <a:pt x="0" y="566"/>
                    </a:lnTo>
                    <a:lnTo>
                      <a:pt x="10" y="640"/>
                    </a:lnTo>
                    <a:lnTo>
                      <a:pt x="114" y="724"/>
                    </a:lnTo>
                    <a:lnTo>
                      <a:pt x="187" y="734"/>
                    </a:lnTo>
                    <a:lnTo>
                      <a:pt x="250" y="745"/>
                    </a:lnTo>
                    <a:lnTo>
                      <a:pt x="343" y="724"/>
                    </a:lnTo>
                    <a:lnTo>
                      <a:pt x="416" y="671"/>
                    </a:lnTo>
                    <a:lnTo>
                      <a:pt x="458" y="598"/>
                    </a:lnTo>
                    <a:close/>
                    <a:moveTo>
                      <a:pt x="447" y="336"/>
                    </a:moveTo>
                    <a:lnTo>
                      <a:pt x="447" y="493"/>
                    </a:lnTo>
                    <a:lnTo>
                      <a:pt x="426" y="598"/>
                    </a:lnTo>
                    <a:lnTo>
                      <a:pt x="385" y="661"/>
                    </a:lnTo>
                    <a:lnTo>
                      <a:pt x="322" y="692"/>
                    </a:lnTo>
                    <a:lnTo>
                      <a:pt x="260" y="703"/>
                    </a:lnTo>
                    <a:lnTo>
                      <a:pt x="229" y="703"/>
                    </a:lnTo>
                    <a:lnTo>
                      <a:pt x="187" y="692"/>
                    </a:lnTo>
                    <a:lnTo>
                      <a:pt x="135" y="640"/>
                    </a:lnTo>
                    <a:lnTo>
                      <a:pt x="12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18" y="398"/>
                    </a:lnTo>
                    <a:lnTo>
                      <a:pt x="312" y="357"/>
                    </a:lnTo>
                    <a:lnTo>
                      <a:pt x="44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3" name="Freeform 47"/>
              <p:cNvSpPr>
                <a:spLocks/>
              </p:cNvSpPr>
              <p:nvPr/>
            </p:nvSpPr>
            <p:spPr bwMode="auto">
              <a:xfrm>
                <a:off x="6576" y="3921"/>
                <a:ext cx="801" cy="714"/>
              </a:xfrm>
              <a:custGeom>
                <a:avLst/>
                <a:gdLst/>
                <a:ahLst/>
                <a:cxnLst>
                  <a:cxn ang="0">
                    <a:pos x="125" y="158"/>
                  </a:cxn>
                  <a:cxn ang="0">
                    <a:pos x="125" y="619"/>
                  </a:cxn>
                  <a:cxn ang="0">
                    <a:pos x="115" y="640"/>
                  </a:cxn>
                  <a:cxn ang="0">
                    <a:pos x="104" y="651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4"/>
                  </a:cxn>
                  <a:cxn ang="0">
                    <a:pos x="364" y="714"/>
                  </a:cxn>
                  <a:cxn ang="0">
                    <a:pos x="364" y="661"/>
                  </a:cxn>
                  <a:cxn ang="0">
                    <a:pos x="281" y="661"/>
                  </a:cxn>
                  <a:cxn ang="0">
                    <a:pos x="239" y="640"/>
                  </a:cxn>
                  <a:cxn ang="0">
                    <a:pos x="239" y="294"/>
                  </a:cxn>
                  <a:cxn ang="0">
                    <a:pos x="260" y="179"/>
                  </a:cxn>
                  <a:cxn ang="0">
                    <a:pos x="302" y="105"/>
                  </a:cxn>
                  <a:cxn ang="0">
                    <a:pos x="375" y="53"/>
                  </a:cxn>
                  <a:cxn ang="0">
                    <a:pos x="447" y="32"/>
                  </a:cxn>
                  <a:cxn ang="0">
                    <a:pos x="510" y="53"/>
                  </a:cxn>
                  <a:cxn ang="0">
                    <a:pos x="551" y="95"/>
                  </a:cxn>
                  <a:cxn ang="0">
                    <a:pos x="562" y="147"/>
                  </a:cxn>
                  <a:cxn ang="0">
                    <a:pos x="572" y="221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1" y="651"/>
                  </a:cxn>
                  <a:cxn ang="0">
                    <a:pos x="520" y="661"/>
                  </a:cxn>
                  <a:cxn ang="0">
                    <a:pos x="447" y="661"/>
                  </a:cxn>
                  <a:cxn ang="0">
                    <a:pos x="447" y="714"/>
                  </a:cxn>
                  <a:cxn ang="0">
                    <a:pos x="801" y="714"/>
                  </a:cxn>
                  <a:cxn ang="0">
                    <a:pos x="801" y="661"/>
                  </a:cxn>
                  <a:cxn ang="0">
                    <a:pos x="728" y="661"/>
                  </a:cxn>
                  <a:cxn ang="0">
                    <a:pos x="697" y="651"/>
                  </a:cxn>
                  <a:cxn ang="0">
                    <a:pos x="687" y="640"/>
                  </a:cxn>
                  <a:cxn ang="0">
                    <a:pos x="676" y="619"/>
                  </a:cxn>
                  <a:cxn ang="0">
                    <a:pos x="676" y="189"/>
                  </a:cxn>
                  <a:cxn ang="0">
                    <a:pos x="666" y="116"/>
                  </a:cxn>
                  <a:cxn ang="0">
                    <a:pos x="635" y="63"/>
                  </a:cxn>
                  <a:cxn ang="0">
                    <a:pos x="603" y="32"/>
                  </a:cxn>
                  <a:cxn ang="0">
                    <a:pos x="541" y="11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58"/>
                  </a:cxn>
                </a:cxnLst>
                <a:rect l="0" t="0" r="r" b="b"/>
                <a:pathLst>
                  <a:path w="801" h="714">
                    <a:moveTo>
                      <a:pt x="125" y="158"/>
                    </a:moveTo>
                    <a:lnTo>
                      <a:pt x="125" y="619"/>
                    </a:lnTo>
                    <a:lnTo>
                      <a:pt x="115" y="640"/>
                    </a:lnTo>
                    <a:lnTo>
                      <a:pt x="104" y="651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4"/>
                    </a:lnTo>
                    <a:lnTo>
                      <a:pt x="364" y="714"/>
                    </a:lnTo>
                    <a:lnTo>
                      <a:pt x="364" y="661"/>
                    </a:lnTo>
                    <a:lnTo>
                      <a:pt x="281" y="661"/>
                    </a:lnTo>
                    <a:lnTo>
                      <a:pt x="239" y="640"/>
                    </a:lnTo>
                    <a:lnTo>
                      <a:pt x="239" y="294"/>
                    </a:lnTo>
                    <a:lnTo>
                      <a:pt x="260" y="179"/>
                    </a:lnTo>
                    <a:lnTo>
                      <a:pt x="302" y="105"/>
                    </a:lnTo>
                    <a:lnTo>
                      <a:pt x="375" y="53"/>
                    </a:lnTo>
                    <a:lnTo>
                      <a:pt x="447" y="32"/>
                    </a:lnTo>
                    <a:lnTo>
                      <a:pt x="510" y="53"/>
                    </a:lnTo>
                    <a:lnTo>
                      <a:pt x="551" y="95"/>
                    </a:lnTo>
                    <a:lnTo>
                      <a:pt x="562" y="147"/>
                    </a:lnTo>
                    <a:lnTo>
                      <a:pt x="572" y="221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1"/>
                    </a:lnTo>
                    <a:lnTo>
                      <a:pt x="520" y="661"/>
                    </a:lnTo>
                    <a:lnTo>
                      <a:pt x="447" y="661"/>
                    </a:lnTo>
                    <a:lnTo>
                      <a:pt x="447" y="714"/>
                    </a:lnTo>
                    <a:lnTo>
                      <a:pt x="801" y="714"/>
                    </a:lnTo>
                    <a:lnTo>
                      <a:pt x="801" y="661"/>
                    </a:lnTo>
                    <a:lnTo>
                      <a:pt x="728" y="661"/>
                    </a:lnTo>
                    <a:lnTo>
                      <a:pt x="697" y="651"/>
                    </a:lnTo>
                    <a:lnTo>
                      <a:pt x="687" y="640"/>
                    </a:lnTo>
                    <a:lnTo>
                      <a:pt x="676" y="619"/>
                    </a:lnTo>
                    <a:lnTo>
                      <a:pt x="676" y="189"/>
                    </a:lnTo>
                    <a:lnTo>
                      <a:pt x="666" y="116"/>
                    </a:lnTo>
                    <a:lnTo>
                      <a:pt x="635" y="63"/>
                    </a:lnTo>
                    <a:lnTo>
                      <a:pt x="603" y="32"/>
                    </a:lnTo>
                    <a:lnTo>
                      <a:pt x="541" y="11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4" name="Freeform 48"/>
              <p:cNvSpPr>
                <a:spLocks noEditPoints="1"/>
              </p:cNvSpPr>
              <p:nvPr/>
            </p:nvSpPr>
            <p:spPr bwMode="auto">
              <a:xfrm>
                <a:off x="7991" y="3481"/>
                <a:ext cx="1102" cy="1154"/>
              </a:xfrm>
              <a:custGeom>
                <a:avLst/>
                <a:gdLst/>
                <a:ahLst/>
                <a:cxnLst>
                  <a:cxn ang="0">
                    <a:pos x="229" y="965"/>
                  </a:cxn>
                  <a:cxn ang="0">
                    <a:pos x="166" y="1049"/>
                  </a:cxn>
                  <a:cxn ang="0">
                    <a:pos x="104" y="1091"/>
                  </a:cxn>
                  <a:cxn ang="0">
                    <a:pos x="41" y="1101"/>
                  </a:cxn>
                  <a:cxn ang="0">
                    <a:pos x="20" y="1101"/>
                  </a:cxn>
                  <a:cxn ang="0">
                    <a:pos x="10" y="1112"/>
                  </a:cxn>
                  <a:cxn ang="0">
                    <a:pos x="10" y="1122"/>
                  </a:cxn>
                  <a:cxn ang="0">
                    <a:pos x="0" y="1133"/>
                  </a:cxn>
                  <a:cxn ang="0">
                    <a:pos x="20" y="1154"/>
                  </a:cxn>
                  <a:cxn ang="0">
                    <a:pos x="343" y="1154"/>
                  </a:cxn>
                  <a:cxn ang="0">
                    <a:pos x="353" y="1143"/>
                  </a:cxn>
                  <a:cxn ang="0">
                    <a:pos x="353" y="1112"/>
                  </a:cxn>
                  <a:cxn ang="0">
                    <a:pos x="343" y="1101"/>
                  </a:cxn>
                  <a:cxn ang="0">
                    <a:pos x="301" y="1101"/>
                  </a:cxn>
                  <a:cxn ang="0">
                    <a:pos x="281" y="1091"/>
                  </a:cxn>
                  <a:cxn ang="0">
                    <a:pos x="260" y="1070"/>
                  </a:cxn>
                  <a:cxn ang="0">
                    <a:pos x="249" y="1049"/>
                  </a:cxn>
                  <a:cxn ang="0">
                    <a:pos x="270" y="986"/>
                  </a:cxn>
                  <a:cxn ang="0">
                    <a:pos x="291" y="965"/>
                  </a:cxn>
                  <a:cxn ang="0">
                    <a:pos x="312" y="933"/>
                  </a:cxn>
                  <a:cxn ang="0">
                    <a:pos x="343" y="870"/>
                  </a:cxn>
                  <a:cxn ang="0">
                    <a:pos x="395" y="787"/>
                  </a:cxn>
                  <a:cxn ang="0">
                    <a:pos x="801" y="787"/>
                  </a:cxn>
                  <a:cxn ang="0">
                    <a:pos x="801" y="828"/>
                  </a:cxn>
                  <a:cxn ang="0">
                    <a:pos x="811" y="891"/>
                  </a:cxn>
                  <a:cxn ang="0">
                    <a:pos x="811" y="954"/>
                  </a:cxn>
                  <a:cxn ang="0">
                    <a:pos x="821" y="1017"/>
                  </a:cxn>
                  <a:cxn ang="0">
                    <a:pos x="821" y="1070"/>
                  </a:cxn>
                  <a:cxn ang="0">
                    <a:pos x="801" y="1080"/>
                  </a:cxn>
                  <a:cxn ang="0">
                    <a:pos x="790" y="1091"/>
                  </a:cxn>
                  <a:cxn ang="0">
                    <a:pos x="769" y="1101"/>
                  </a:cxn>
                  <a:cxn ang="0">
                    <a:pos x="697" y="1101"/>
                  </a:cxn>
                  <a:cxn ang="0">
                    <a:pos x="676" y="1112"/>
                  </a:cxn>
                  <a:cxn ang="0">
                    <a:pos x="676" y="1122"/>
                  </a:cxn>
                  <a:cxn ang="0">
                    <a:pos x="665" y="1133"/>
                  </a:cxn>
                  <a:cxn ang="0">
                    <a:pos x="665" y="1143"/>
                  </a:cxn>
                  <a:cxn ang="0">
                    <a:pos x="676" y="1154"/>
                  </a:cxn>
                  <a:cxn ang="0">
                    <a:pos x="1092" y="1154"/>
                  </a:cxn>
                  <a:cxn ang="0">
                    <a:pos x="1092" y="1143"/>
                  </a:cxn>
                  <a:cxn ang="0">
                    <a:pos x="1102" y="1122"/>
                  </a:cxn>
                  <a:cxn ang="0">
                    <a:pos x="1102" y="1112"/>
                  </a:cxn>
                  <a:cxn ang="0">
                    <a:pos x="1092" y="1101"/>
                  </a:cxn>
                  <a:cxn ang="0">
                    <a:pos x="988" y="1101"/>
                  </a:cxn>
                  <a:cxn ang="0">
                    <a:pos x="957" y="1070"/>
                  </a:cxn>
                  <a:cxn ang="0">
                    <a:pos x="957" y="1049"/>
                  </a:cxn>
                  <a:cxn ang="0">
                    <a:pos x="863" y="42"/>
                  </a:cxn>
                  <a:cxn ang="0">
                    <a:pos x="863" y="21"/>
                  </a:cxn>
                  <a:cxn ang="0">
                    <a:pos x="842" y="0"/>
                  </a:cxn>
                  <a:cxn ang="0">
                    <a:pos x="811" y="0"/>
                  </a:cxn>
                  <a:cxn ang="0">
                    <a:pos x="801" y="10"/>
                  </a:cxn>
                  <a:cxn ang="0">
                    <a:pos x="790" y="31"/>
                  </a:cxn>
                  <a:cxn ang="0">
                    <a:pos x="229" y="965"/>
                  </a:cxn>
                  <a:cxn ang="0">
                    <a:pos x="426" y="734"/>
                  </a:cxn>
                  <a:cxn ang="0">
                    <a:pos x="738" y="199"/>
                  </a:cxn>
                  <a:cxn ang="0">
                    <a:pos x="790" y="734"/>
                  </a:cxn>
                  <a:cxn ang="0">
                    <a:pos x="426" y="734"/>
                  </a:cxn>
                </a:cxnLst>
                <a:rect l="0" t="0" r="r" b="b"/>
                <a:pathLst>
                  <a:path w="1102" h="1154">
                    <a:moveTo>
                      <a:pt x="229" y="965"/>
                    </a:moveTo>
                    <a:lnTo>
                      <a:pt x="166" y="1049"/>
                    </a:lnTo>
                    <a:lnTo>
                      <a:pt x="104" y="1091"/>
                    </a:lnTo>
                    <a:lnTo>
                      <a:pt x="41" y="1101"/>
                    </a:lnTo>
                    <a:lnTo>
                      <a:pt x="20" y="1101"/>
                    </a:lnTo>
                    <a:lnTo>
                      <a:pt x="10" y="1112"/>
                    </a:lnTo>
                    <a:lnTo>
                      <a:pt x="10" y="1122"/>
                    </a:lnTo>
                    <a:lnTo>
                      <a:pt x="0" y="1133"/>
                    </a:lnTo>
                    <a:lnTo>
                      <a:pt x="20" y="1154"/>
                    </a:lnTo>
                    <a:lnTo>
                      <a:pt x="343" y="1154"/>
                    </a:lnTo>
                    <a:lnTo>
                      <a:pt x="353" y="1143"/>
                    </a:lnTo>
                    <a:lnTo>
                      <a:pt x="353" y="1112"/>
                    </a:lnTo>
                    <a:lnTo>
                      <a:pt x="343" y="1101"/>
                    </a:lnTo>
                    <a:lnTo>
                      <a:pt x="301" y="1101"/>
                    </a:lnTo>
                    <a:lnTo>
                      <a:pt x="281" y="1091"/>
                    </a:lnTo>
                    <a:lnTo>
                      <a:pt x="260" y="1070"/>
                    </a:lnTo>
                    <a:lnTo>
                      <a:pt x="249" y="1049"/>
                    </a:lnTo>
                    <a:lnTo>
                      <a:pt x="270" y="986"/>
                    </a:lnTo>
                    <a:lnTo>
                      <a:pt x="291" y="965"/>
                    </a:lnTo>
                    <a:lnTo>
                      <a:pt x="312" y="933"/>
                    </a:lnTo>
                    <a:lnTo>
                      <a:pt x="343" y="870"/>
                    </a:lnTo>
                    <a:lnTo>
                      <a:pt x="395" y="787"/>
                    </a:lnTo>
                    <a:lnTo>
                      <a:pt x="801" y="787"/>
                    </a:lnTo>
                    <a:lnTo>
                      <a:pt x="801" y="828"/>
                    </a:lnTo>
                    <a:lnTo>
                      <a:pt x="811" y="891"/>
                    </a:lnTo>
                    <a:lnTo>
                      <a:pt x="811" y="954"/>
                    </a:lnTo>
                    <a:lnTo>
                      <a:pt x="821" y="1017"/>
                    </a:lnTo>
                    <a:lnTo>
                      <a:pt x="821" y="1070"/>
                    </a:lnTo>
                    <a:lnTo>
                      <a:pt x="801" y="1080"/>
                    </a:lnTo>
                    <a:lnTo>
                      <a:pt x="790" y="1091"/>
                    </a:lnTo>
                    <a:lnTo>
                      <a:pt x="769" y="1101"/>
                    </a:lnTo>
                    <a:lnTo>
                      <a:pt x="697" y="1101"/>
                    </a:lnTo>
                    <a:lnTo>
                      <a:pt x="676" y="1112"/>
                    </a:lnTo>
                    <a:lnTo>
                      <a:pt x="676" y="1122"/>
                    </a:lnTo>
                    <a:lnTo>
                      <a:pt x="665" y="1133"/>
                    </a:lnTo>
                    <a:lnTo>
                      <a:pt x="665" y="1143"/>
                    </a:lnTo>
                    <a:lnTo>
                      <a:pt x="676" y="1154"/>
                    </a:lnTo>
                    <a:lnTo>
                      <a:pt x="1092" y="1154"/>
                    </a:lnTo>
                    <a:lnTo>
                      <a:pt x="1092" y="1143"/>
                    </a:lnTo>
                    <a:lnTo>
                      <a:pt x="1102" y="1122"/>
                    </a:lnTo>
                    <a:lnTo>
                      <a:pt x="1102" y="1112"/>
                    </a:lnTo>
                    <a:lnTo>
                      <a:pt x="1092" y="1101"/>
                    </a:lnTo>
                    <a:lnTo>
                      <a:pt x="988" y="1101"/>
                    </a:lnTo>
                    <a:lnTo>
                      <a:pt x="957" y="1070"/>
                    </a:lnTo>
                    <a:lnTo>
                      <a:pt x="957" y="1049"/>
                    </a:lnTo>
                    <a:lnTo>
                      <a:pt x="863" y="42"/>
                    </a:lnTo>
                    <a:lnTo>
                      <a:pt x="863" y="21"/>
                    </a:lnTo>
                    <a:lnTo>
                      <a:pt x="842" y="0"/>
                    </a:lnTo>
                    <a:lnTo>
                      <a:pt x="811" y="0"/>
                    </a:lnTo>
                    <a:lnTo>
                      <a:pt x="801" y="10"/>
                    </a:lnTo>
                    <a:lnTo>
                      <a:pt x="790" y="31"/>
                    </a:lnTo>
                    <a:lnTo>
                      <a:pt x="229" y="965"/>
                    </a:lnTo>
                    <a:close/>
                    <a:moveTo>
                      <a:pt x="426" y="734"/>
                    </a:moveTo>
                    <a:lnTo>
                      <a:pt x="738" y="199"/>
                    </a:lnTo>
                    <a:lnTo>
                      <a:pt x="790" y="734"/>
                    </a:lnTo>
                    <a:lnTo>
                      <a:pt x="426" y="7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5" name="Freeform 49"/>
              <p:cNvSpPr>
                <a:spLocks/>
              </p:cNvSpPr>
              <p:nvPr/>
            </p:nvSpPr>
            <p:spPr bwMode="auto">
              <a:xfrm>
                <a:off x="9291" y="3429"/>
                <a:ext cx="374" cy="1604"/>
              </a:xfrm>
              <a:custGeom>
                <a:avLst/>
                <a:gdLst/>
                <a:ahLst/>
                <a:cxnLst>
                  <a:cxn ang="0">
                    <a:pos x="374" y="1594"/>
                  </a:cxn>
                  <a:cxn ang="0">
                    <a:pos x="374" y="1583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5" y="1111"/>
                  </a:cxn>
                  <a:cxn ang="0">
                    <a:pos x="104" y="954"/>
                  </a:cxn>
                  <a:cxn ang="0">
                    <a:pos x="93" y="807"/>
                  </a:cxn>
                  <a:cxn ang="0">
                    <a:pos x="104" y="597"/>
                  </a:cxn>
                  <a:cxn ang="0">
                    <a:pos x="145" y="388"/>
                  </a:cxn>
                  <a:cxn ang="0">
                    <a:pos x="229" y="209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0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6" y="199"/>
                  </a:cxn>
                  <a:cxn ang="0">
                    <a:pos x="104" y="314"/>
                  </a:cxn>
                  <a:cxn ang="0">
                    <a:pos x="41" y="492"/>
                  </a:cxn>
                  <a:cxn ang="0">
                    <a:pos x="10" y="650"/>
                  </a:cxn>
                  <a:cxn ang="0">
                    <a:pos x="0" y="807"/>
                  </a:cxn>
                  <a:cxn ang="0">
                    <a:pos x="10" y="954"/>
                  </a:cxn>
                  <a:cxn ang="0">
                    <a:pos x="41" y="1122"/>
                  </a:cxn>
                  <a:cxn ang="0">
                    <a:pos x="104" y="1310"/>
                  </a:cxn>
                  <a:cxn ang="0">
                    <a:pos x="166" y="1415"/>
                  </a:cxn>
                  <a:cxn ang="0">
                    <a:pos x="229" y="1499"/>
                  </a:cxn>
                  <a:cxn ang="0">
                    <a:pos x="291" y="1562"/>
                  </a:cxn>
                  <a:cxn ang="0">
                    <a:pos x="333" y="1594"/>
                  </a:cxn>
                  <a:cxn ang="0">
                    <a:pos x="353" y="1604"/>
                  </a:cxn>
                  <a:cxn ang="0">
                    <a:pos x="374" y="1604"/>
                  </a:cxn>
                  <a:cxn ang="0">
                    <a:pos x="374" y="1594"/>
                  </a:cxn>
                </a:cxnLst>
                <a:rect l="0" t="0" r="r" b="b"/>
                <a:pathLst>
                  <a:path w="374" h="1604">
                    <a:moveTo>
                      <a:pt x="374" y="1594"/>
                    </a:moveTo>
                    <a:lnTo>
                      <a:pt x="374" y="1583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5" y="1111"/>
                    </a:lnTo>
                    <a:lnTo>
                      <a:pt x="104" y="954"/>
                    </a:lnTo>
                    <a:lnTo>
                      <a:pt x="93" y="807"/>
                    </a:lnTo>
                    <a:lnTo>
                      <a:pt x="104" y="597"/>
                    </a:lnTo>
                    <a:lnTo>
                      <a:pt x="145" y="388"/>
                    </a:lnTo>
                    <a:lnTo>
                      <a:pt x="229" y="209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0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6" y="199"/>
                    </a:lnTo>
                    <a:lnTo>
                      <a:pt x="104" y="314"/>
                    </a:lnTo>
                    <a:lnTo>
                      <a:pt x="41" y="492"/>
                    </a:lnTo>
                    <a:lnTo>
                      <a:pt x="10" y="650"/>
                    </a:lnTo>
                    <a:lnTo>
                      <a:pt x="0" y="807"/>
                    </a:lnTo>
                    <a:lnTo>
                      <a:pt x="10" y="954"/>
                    </a:lnTo>
                    <a:lnTo>
                      <a:pt x="41" y="1122"/>
                    </a:lnTo>
                    <a:lnTo>
                      <a:pt x="104" y="1310"/>
                    </a:lnTo>
                    <a:lnTo>
                      <a:pt x="166" y="1415"/>
                    </a:lnTo>
                    <a:lnTo>
                      <a:pt x="229" y="1499"/>
                    </a:lnTo>
                    <a:lnTo>
                      <a:pt x="291" y="1562"/>
                    </a:lnTo>
                    <a:lnTo>
                      <a:pt x="333" y="1594"/>
                    </a:lnTo>
                    <a:lnTo>
                      <a:pt x="353" y="1604"/>
                    </a:lnTo>
                    <a:lnTo>
                      <a:pt x="374" y="1604"/>
                    </a:lnTo>
                    <a:lnTo>
                      <a:pt x="374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6" name="Freeform 50"/>
              <p:cNvSpPr>
                <a:spLocks/>
              </p:cNvSpPr>
              <p:nvPr/>
            </p:nvSpPr>
            <p:spPr bwMode="auto">
              <a:xfrm>
                <a:off x="9800" y="3921"/>
                <a:ext cx="656" cy="735"/>
              </a:xfrm>
              <a:custGeom>
                <a:avLst/>
                <a:gdLst/>
                <a:ahLst/>
                <a:cxnLst>
                  <a:cxn ang="0">
                    <a:pos x="94" y="640"/>
                  </a:cxn>
                  <a:cxn ang="0">
                    <a:pos x="84" y="682"/>
                  </a:cxn>
                  <a:cxn ang="0">
                    <a:pos x="94" y="714"/>
                  </a:cxn>
                  <a:cxn ang="0">
                    <a:pos x="136" y="735"/>
                  </a:cxn>
                  <a:cxn ang="0">
                    <a:pos x="167" y="724"/>
                  </a:cxn>
                  <a:cxn ang="0">
                    <a:pos x="209" y="598"/>
                  </a:cxn>
                  <a:cxn ang="0">
                    <a:pos x="250" y="430"/>
                  </a:cxn>
                  <a:cxn ang="0">
                    <a:pos x="292" y="284"/>
                  </a:cxn>
                  <a:cxn ang="0">
                    <a:pos x="313" y="210"/>
                  </a:cxn>
                  <a:cxn ang="0">
                    <a:pos x="333" y="158"/>
                  </a:cxn>
                  <a:cxn ang="0">
                    <a:pos x="448" y="53"/>
                  </a:cxn>
                  <a:cxn ang="0">
                    <a:pos x="521" y="32"/>
                  </a:cxn>
                  <a:cxn ang="0">
                    <a:pos x="573" y="42"/>
                  </a:cxn>
                  <a:cxn ang="0">
                    <a:pos x="593" y="53"/>
                  </a:cxn>
                  <a:cxn ang="0">
                    <a:pos x="531" y="84"/>
                  </a:cxn>
                  <a:cxn ang="0">
                    <a:pos x="510" y="158"/>
                  </a:cxn>
                  <a:cxn ang="0">
                    <a:pos x="541" y="200"/>
                  </a:cxn>
                  <a:cxn ang="0">
                    <a:pos x="614" y="189"/>
                  </a:cxn>
                  <a:cxn ang="0">
                    <a:pos x="656" y="137"/>
                  </a:cxn>
                  <a:cxn ang="0">
                    <a:pos x="635" y="42"/>
                  </a:cxn>
                  <a:cxn ang="0">
                    <a:pos x="573" y="11"/>
                  </a:cxn>
                  <a:cxn ang="0">
                    <a:pos x="427" y="21"/>
                  </a:cxn>
                  <a:cxn ang="0">
                    <a:pos x="323" y="126"/>
                  </a:cxn>
                  <a:cxn ang="0">
                    <a:pos x="250" y="21"/>
                  </a:cxn>
                  <a:cxn ang="0">
                    <a:pos x="177" y="0"/>
                  </a:cxn>
                  <a:cxn ang="0">
                    <a:pos x="115" y="21"/>
                  </a:cxn>
                  <a:cxn ang="0">
                    <a:pos x="73" y="53"/>
                  </a:cxn>
                  <a:cxn ang="0">
                    <a:pos x="11" y="221"/>
                  </a:cxn>
                  <a:cxn ang="0">
                    <a:pos x="0" y="252"/>
                  </a:cxn>
                  <a:cxn ang="0">
                    <a:pos x="42" y="263"/>
                  </a:cxn>
                  <a:cxn ang="0">
                    <a:pos x="52" y="231"/>
                  </a:cxn>
                  <a:cxn ang="0">
                    <a:pos x="115" y="63"/>
                  </a:cxn>
                  <a:cxn ang="0">
                    <a:pos x="188" y="32"/>
                  </a:cxn>
                  <a:cxn ang="0">
                    <a:pos x="219" y="84"/>
                  </a:cxn>
                  <a:cxn ang="0">
                    <a:pos x="209" y="168"/>
                  </a:cxn>
                  <a:cxn ang="0">
                    <a:pos x="188" y="242"/>
                  </a:cxn>
                </a:cxnLst>
                <a:rect l="0" t="0" r="r" b="b"/>
                <a:pathLst>
                  <a:path w="656" h="735">
                    <a:moveTo>
                      <a:pt x="104" y="619"/>
                    </a:moveTo>
                    <a:lnTo>
                      <a:pt x="94" y="640"/>
                    </a:lnTo>
                    <a:lnTo>
                      <a:pt x="94" y="661"/>
                    </a:lnTo>
                    <a:lnTo>
                      <a:pt x="84" y="682"/>
                    </a:lnTo>
                    <a:lnTo>
                      <a:pt x="84" y="693"/>
                    </a:lnTo>
                    <a:lnTo>
                      <a:pt x="94" y="714"/>
                    </a:lnTo>
                    <a:lnTo>
                      <a:pt x="104" y="724"/>
                    </a:lnTo>
                    <a:lnTo>
                      <a:pt x="136" y="735"/>
                    </a:lnTo>
                    <a:lnTo>
                      <a:pt x="146" y="735"/>
                    </a:lnTo>
                    <a:lnTo>
                      <a:pt x="167" y="724"/>
                    </a:lnTo>
                    <a:lnTo>
                      <a:pt x="198" y="661"/>
                    </a:lnTo>
                    <a:lnTo>
                      <a:pt x="209" y="598"/>
                    </a:lnTo>
                    <a:lnTo>
                      <a:pt x="250" y="472"/>
                    </a:lnTo>
                    <a:lnTo>
                      <a:pt x="250" y="430"/>
                    </a:lnTo>
                    <a:lnTo>
                      <a:pt x="271" y="368"/>
                    </a:lnTo>
                    <a:lnTo>
                      <a:pt x="292" y="284"/>
                    </a:lnTo>
                    <a:lnTo>
                      <a:pt x="302" y="221"/>
                    </a:lnTo>
                    <a:lnTo>
                      <a:pt x="313" y="210"/>
                    </a:lnTo>
                    <a:lnTo>
                      <a:pt x="323" y="189"/>
                    </a:lnTo>
                    <a:lnTo>
                      <a:pt x="333" y="158"/>
                    </a:lnTo>
                    <a:lnTo>
                      <a:pt x="427" y="63"/>
                    </a:lnTo>
                    <a:lnTo>
                      <a:pt x="448" y="53"/>
                    </a:lnTo>
                    <a:lnTo>
                      <a:pt x="489" y="42"/>
                    </a:lnTo>
                    <a:lnTo>
                      <a:pt x="521" y="32"/>
                    </a:lnTo>
                    <a:lnTo>
                      <a:pt x="552" y="42"/>
                    </a:lnTo>
                    <a:lnTo>
                      <a:pt x="573" y="42"/>
                    </a:lnTo>
                    <a:lnTo>
                      <a:pt x="583" y="53"/>
                    </a:lnTo>
                    <a:lnTo>
                      <a:pt x="593" y="53"/>
                    </a:lnTo>
                    <a:lnTo>
                      <a:pt x="562" y="63"/>
                    </a:lnTo>
                    <a:lnTo>
                      <a:pt x="531" y="84"/>
                    </a:lnTo>
                    <a:lnTo>
                      <a:pt x="510" y="116"/>
                    </a:lnTo>
                    <a:lnTo>
                      <a:pt x="510" y="158"/>
                    </a:lnTo>
                    <a:lnTo>
                      <a:pt x="521" y="179"/>
                    </a:lnTo>
                    <a:lnTo>
                      <a:pt x="541" y="200"/>
                    </a:lnTo>
                    <a:lnTo>
                      <a:pt x="593" y="200"/>
                    </a:lnTo>
                    <a:lnTo>
                      <a:pt x="614" y="189"/>
                    </a:lnTo>
                    <a:lnTo>
                      <a:pt x="635" y="168"/>
                    </a:lnTo>
                    <a:lnTo>
                      <a:pt x="656" y="137"/>
                    </a:lnTo>
                    <a:lnTo>
                      <a:pt x="656" y="105"/>
                    </a:lnTo>
                    <a:lnTo>
                      <a:pt x="635" y="42"/>
                    </a:lnTo>
                    <a:lnTo>
                      <a:pt x="604" y="21"/>
                    </a:lnTo>
                    <a:lnTo>
                      <a:pt x="573" y="11"/>
                    </a:lnTo>
                    <a:lnTo>
                      <a:pt x="521" y="0"/>
                    </a:lnTo>
                    <a:lnTo>
                      <a:pt x="427" y="21"/>
                    </a:lnTo>
                    <a:lnTo>
                      <a:pt x="365" y="74"/>
                    </a:lnTo>
                    <a:lnTo>
                      <a:pt x="323" y="126"/>
                    </a:lnTo>
                    <a:lnTo>
                      <a:pt x="313" y="84"/>
                    </a:lnTo>
                    <a:lnTo>
                      <a:pt x="250" y="21"/>
                    </a:lnTo>
                    <a:lnTo>
                      <a:pt x="219" y="11"/>
                    </a:lnTo>
                    <a:lnTo>
                      <a:pt x="177" y="0"/>
                    </a:lnTo>
                    <a:lnTo>
                      <a:pt x="146" y="0"/>
                    </a:lnTo>
                    <a:lnTo>
                      <a:pt x="115" y="21"/>
                    </a:lnTo>
                    <a:lnTo>
                      <a:pt x="94" y="32"/>
                    </a:lnTo>
                    <a:lnTo>
                      <a:pt x="73" y="53"/>
                    </a:lnTo>
                    <a:lnTo>
                      <a:pt x="52" y="95"/>
                    </a:lnTo>
                    <a:lnTo>
                      <a:pt x="11" y="221"/>
                    </a:lnTo>
                    <a:lnTo>
                      <a:pt x="11" y="242"/>
                    </a:lnTo>
                    <a:lnTo>
                      <a:pt x="0" y="252"/>
                    </a:lnTo>
                    <a:lnTo>
                      <a:pt x="11" y="263"/>
                    </a:lnTo>
                    <a:lnTo>
                      <a:pt x="42" y="263"/>
                    </a:lnTo>
                    <a:lnTo>
                      <a:pt x="42" y="252"/>
                    </a:lnTo>
                    <a:lnTo>
                      <a:pt x="52" y="231"/>
                    </a:lnTo>
                    <a:lnTo>
                      <a:pt x="84" y="126"/>
                    </a:lnTo>
                    <a:lnTo>
                      <a:pt x="115" y="63"/>
                    </a:lnTo>
                    <a:lnTo>
                      <a:pt x="167" y="32"/>
                    </a:lnTo>
                    <a:lnTo>
                      <a:pt x="188" y="32"/>
                    </a:lnTo>
                    <a:lnTo>
                      <a:pt x="198" y="42"/>
                    </a:lnTo>
                    <a:lnTo>
                      <a:pt x="219" y="84"/>
                    </a:lnTo>
                    <a:lnTo>
                      <a:pt x="219" y="147"/>
                    </a:lnTo>
                    <a:lnTo>
                      <a:pt x="209" y="168"/>
                    </a:lnTo>
                    <a:lnTo>
                      <a:pt x="198" y="200"/>
                    </a:lnTo>
                    <a:lnTo>
                      <a:pt x="188" y="242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7" name="Freeform 51"/>
              <p:cNvSpPr>
                <a:spLocks/>
              </p:cNvSpPr>
              <p:nvPr/>
            </p:nvSpPr>
            <p:spPr bwMode="auto">
              <a:xfrm>
                <a:off x="10612" y="342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0"/>
                  </a:cxn>
                  <a:cxn ang="0">
                    <a:pos x="333" y="482"/>
                  </a:cxn>
                  <a:cxn ang="0">
                    <a:pos x="260" y="304"/>
                  </a:cxn>
                  <a:cxn ang="0">
                    <a:pos x="197" y="199"/>
                  </a:cxn>
                  <a:cxn ang="0">
                    <a:pos x="135" y="104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8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0" y="807"/>
                  </a:cxn>
                  <a:cxn ang="0">
                    <a:pos x="260" y="1006"/>
                  </a:cxn>
                  <a:cxn ang="0">
                    <a:pos x="218" y="1216"/>
                  </a:cxn>
                  <a:cxn ang="0">
                    <a:pos x="145" y="1394"/>
                  </a:cxn>
                  <a:cxn ang="0">
                    <a:pos x="21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0" y="1604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5" y="1489"/>
                  </a:cxn>
                  <a:cxn ang="0">
                    <a:pos x="208" y="1405"/>
                  </a:cxn>
                  <a:cxn ang="0">
                    <a:pos x="270" y="1289"/>
                  </a:cxn>
                  <a:cxn ang="0">
                    <a:pos x="333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0"/>
                    </a:lnTo>
                    <a:lnTo>
                      <a:pt x="333" y="482"/>
                    </a:lnTo>
                    <a:lnTo>
                      <a:pt x="260" y="304"/>
                    </a:lnTo>
                    <a:lnTo>
                      <a:pt x="197" y="199"/>
                    </a:lnTo>
                    <a:lnTo>
                      <a:pt x="135" y="104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8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0" y="807"/>
                    </a:lnTo>
                    <a:lnTo>
                      <a:pt x="260" y="1006"/>
                    </a:lnTo>
                    <a:lnTo>
                      <a:pt x="218" y="1216"/>
                    </a:lnTo>
                    <a:lnTo>
                      <a:pt x="145" y="1394"/>
                    </a:lnTo>
                    <a:lnTo>
                      <a:pt x="21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0" y="1604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5" y="1489"/>
                    </a:lnTo>
                    <a:lnTo>
                      <a:pt x="208" y="1405"/>
                    </a:lnTo>
                    <a:lnTo>
                      <a:pt x="270" y="1289"/>
                    </a:lnTo>
                    <a:lnTo>
                      <a:pt x="333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8" name="Freeform 52"/>
              <p:cNvSpPr>
                <a:spLocks noEditPoints="1"/>
              </p:cNvSpPr>
              <p:nvPr/>
            </p:nvSpPr>
            <p:spPr bwMode="auto">
              <a:xfrm>
                <a:off x="11205" y="3533"/>
                <a:ext cx="1144" cy="1102"/>
              </a:xfrm>
              <a:custGeom>
                <a:avLst/>
                <a:gdLst/>
                <a:ahLst/>
                <a:cxnLst>
                  <a:cxn ang="0">
                    <a:pos x="176" y="1018"/>
                  </a:cxn>
                  <a:cxn ang="0">
                    <a:pos x="124" y="1049"/>
                  </a:cxn>
                  <a:cxn ang="0">
                    <a:pos x="0" y="1081"/>
                  </a:cxn>
                  <a:cxn ang="0">
                    <a:pos x="613" y="1102"/>
                  </a:cxn>
                  <a:cxn ang="0">
                    <a:pos x="884" y="1028"/>
                  </a:cxn>
                  <a:cxn ang="0">
                    <a:pos x="1040" y="850"/>
                  </a:cxn>
                  <a:cxn ang="0">
                    <a:pos x="1040" y="672"/>
                  </a:cxn>
                  <a:cxn ang="0">
                    <a:pos x="915" y="556"/>
                  </a:cxn>
                  <a:cxn ang="0">
                    <a:pos x="936" y="483"/>
                  </a:cxn>
                  <a:cxn ang="0">
                    <a:pos x="1113" y="336"/>
                  </a:cxn>
                  <a:cxn ang="0">
                    <a:pos x="1123" y="137"/>
                  </a:cxn>
                  <a:cxn ang="0">
                    <a:pos x="977" y="21"/>
                  </a:cxn>
                  <a:cxn ang="0">
                    <a:pos x="280" y="0"/>
                  </a:cxn>
                  <a:cxn ang="0">
                    <a:pos x="260" y="32"/>
                  </a:cxn>
                  <a:cxn ang="0">
                    <a:pos x="395" y="53"/>
                  </a:cxn>
                  <a:cxn ang="0">
                    <a:pos x="416" y="63"/>
                  </a:cxn>
                  <a:cxn ang="0">
                    <a:pos x="405" y="116"/>
                  </a:cxn>
                  <a:cxn ang="0">
                    <a:pos x="436" y="514"/>
                  </a:cxn>
                  <a:cxn ang="0">
                    <a:pos x="541" y="84"/>
                  </a:cxn>
                  <a:cxn ang="0">
                    <a:pos x="561" y="53"/>
                  </a:cxn>
                  <a:cxn ang="0">
                    <a:pos x="915" y="63"/>
                  </a:cxn>
                  <a:cxn ang="0">
                    <a:pos x="988" y="158"/>
                  </a:cxn>
                  <a:cxn ang="0">
                    <a:pos x="977" y="326"/>
                  </a:cxn>
                  <a:cxn ang="0">
                    <a:pos x="801" y="483"/>
                  </a:cxn>
                  <a:cxn ang="0">
                    <a:pos x="436" y="514"/>
                  </a:cxn>
                  <a:cxn ang="0">
                    <a:pos x="312" y="1049"/>
                  </a:cxn>
                  <a:cxn ang="0">
                    <a:pos x="301" y="1039"/>
                  </a:cxn>
                  <a:cxn ang="0">
                    <a:pos x="312" y="1028"/>
                  </a:cxn>
                  <a:cxn ang="0">
                    <a:pos x="426" y="546"/>
                  </a:cxn>
                  <a:cxn ang="0">
                    <a:pos x="801" y="556"/>
                  </a:cxn>
                  <a:cxn ang="0">
                    <a:pos x="894" y="640"/>
                  </a:cxn>
                  <a:cxn ang="0">
                    <a:pos x="915" y="735"/>
                  </a:cxn>
                  <a:cxn ang="0">
                    <a:pos x="821" y="955"/>
                  </a:cxn>
                  <a:cxn ang="0">
                    <a:pos x="582" y="1049"/>
                  </a:cxn>
                </a:cxnLst>
                <a:rect l="0" t="0" r="r" b="b"/>
                <a:pathLst>
                  <a:path w="1144" h="1102">
                    <a:moveTo>
                      <a:pt x="197" y="976"/>
                    </a:moveTo>
                    <a:lnTo>
                      <a:pt x="176" y="1018"/>
                    </a:lnTo>
                    <a:lnTo>
                      <a:pt x="156" y="1039"/>
                    </a:lnTo>
                    <a:lnTo>
                      <a:pt x="124" y="1049"/>
                    </a:lnTo>
                    <a:lnTo>
                      <a:pt x="31" y="1049"/>
                    </a:lnTo>
                    <a:lnTo>
                      <a:pt x="0" y="1081"/>
                    </a:lnTo>
                    <a:lnTo>
                      <a:pt x="20" y="1102"/>
                    </a:lnTo>
                    <a:lnTo>
                      <a:pt x="613" y="1102"/>
                    </a:lnTo>
                    <a:lnTo>
                      <a:pt x="759" y="1081"/>
                    </a:lnTo>
                    <a:lnTo>
                      <a:pt x="884" y="1028"/>
                    </a:lnTo>
                    <a:lnTo>
                      <a:pt x="977" y="944"/>
                    </a:lnTo>
                    <a:lnTo>
                      <a:pt x="1040" y="850"/>
                    </a:lnTo>
                    <a:lnTo>
                      <a:pt x="1061" y="756"/>
                    </a:lnTo>
                    <a:lnTo>
                      <a:pt x="1040" y="672"/>
                    </a:lnTo>
                    <a:lnTo>
                      <a:pt x="998" y="598"/>
                    </a:lnTo>
                    <a:lnTo>
                      <a:pt x="915" y="556"/>
                    </a:lnTo>
                    <a:lnTo>
                      <a:pt x="811" y="525"/>
                    </a:lnTo>
                    <a:lnTo>
                      <a:pt x="936" y="483"/>
                    </a:lnTo>
                    <a:lnTo>
                      <a:pt x="1040" y="420"/>
                    </a:lnTo>
                    <a:lnTo>
                      <a:pt x="1113" y="336"/>
                    </a:lnTo>
                    <a:lnTo>
                      <a:pt x="1144" y="221"/>
                    </a:lnTo>
                    <a:lnTo>
                      <a:pt x="1123" y="137"/>
                    </a:lnTo>
                    <a:lnTo>
                      <a:pt x="1071" y="63"/>
                    </a:lnTo>
                    <a:lnTo>
                      <a:pt x="977" y="21"/>
                    </a:lnTo>
                    <a:lnTo>
                      <a:pt x="853" y="0"/>
                    </a:lnTo>
                    <a:lnTo>
                      <a:pt x="280" y="0"/>
                    </a:lnTo>
                    <a:lnTo>
                      <a:pt x="270" y="11"/>
                    </a:lnTo>
                    <a:lnTo>
                      <a:pt x="260" y="32"/>
                    </a:lnTo>
                    <a:lnTo>
                      <a:pt x="280" y="53"/>
                    </a:lnTo>
                    <a:lnTo>
                      <a:pt x="395" y="53"/>
                    </a:lnTo>
                    <a:lnTo>
                      <a:pt x="405" y="63"/>
                    </a:lnTo>
                    <a:lnTo>
                      <a:pt x="416" y="63"/>
                    </a:lnTo>
                    <a:lnTo>
                      <a:pt x="416" y="95"/>
                    </a:lnTo>
                    <a:lnTo>
                      <a:pt x="405" y="116"/>
                    </a:lnTo>
                    <a:lnTo>
                      <a:pt x="197" y="976"/>
                    </a:lnTo>
                    <a:close/>
                    <a:moveTo>
                      <a:pt x="436" y="514"/>
                    </a:moveTo>
                    <a:lnTo>
                      <a:pt x="530" y="116"/>
                    </a:lnTo>
                    <a:lnTo>
                      <a:pt x="541" y="84"/>
                    </a:lnTo>
                    <a:lnTo>
                      <a:pt x="551" y="63"/>
                    </a:lnTo>
                    <a:lnTo>
                      <a:pt x="561" y="53"/>
                    </a:lnTo>
                    <a:lnTo>
                      <a:pt x="821" y="53"/>
                    </a:lnTo>
                    <a:lnTo>
                      <a:pt x="915" y="63"/>
                    </a:lnTo>
                    <a:lnTo>
                      <a:pt x="967" y="105"/>
                    </a:lnTo>
                    <a:lnTo>
                      <a:pt x="988" y="158"/>
                    </a:lnTo>
                    <a:lnTo>
                      <a:pt x="998" y="221"/>
                    </a:lnTo>
                    <a:lnTo>
                      <a:pt x="977" y="326"/>
                    </a:lnTo>
                    <a:lnTo>
                      <a:pt x="905" y="420"/>
                    </a:lnTo>
                    <a:lnTo>
                      <a:pt x="801" y="483"/>
                    </a:lnTo>
                    <a:lnTo>
                      <a:pt x="665" y="514"/>
                    </a:lnTo>
                    <a:lnTo>
                      <a:pt x="436" y="514"/>
                    </a:lnTo>
                    <a:close/>
                    <a:moveTo>
                      <a:pt x="364" y="1049"/>
                    </a:moveTo>
                    <a:lnTo>
                      <a:pt x="312" y="1049"/>
                    </a:lnTo>
                    <a:lnTo>
                      <a:pt x="312" y="1039"/>
                    </a:lnTo>
                    <a:lnTo>
                      <a:pt x="301" y="1039"/>
                    </a:lnTo>
                    <a:lnTo>
                      <a:pt x="301" y="1028"/>
                    </a:lnTo>
                    <a:lnTo>
                      <a:pt x="312" y="1028"/>
                    </a:lnTo>
                    <a:lnTo>
                      <a:pt x="312" y="997"/>
                    </a:lnTo>
                    <a:lnTo>
                      <a:pt x="426" y="546"/>
                    </a:lnTo>
                    <a:lnTo>
                      <a:pt x="728" y="546"/>
                    </a:lnTo>
                    <a:lnTo>
                      <a:pt x="801" y="556"/>
                    </a:lnTo>
                    <a:lnTo>
                      <a:pt x="863" y="598"/>
                    </a:lnTo>
                    <a:lnTo>
                      <a:pt x="894" y="640"/>
                    </a:lnTo>
                    <a:lnTo>
                      <a:pt x="905" y="693"/>
                    </a:lnTo>
                    <a:lnTo>
                      <a:pt x="915" y="735"/>
                    </a:lnTo>
                    <a:lnTo>
                      <a:pt x="884" y="850"/>
                    </a:lnTo>
                    <a:lnTo>
                      <a:pt x="821" y="955"/>
                    </a:lnTo>
                    <a:lnTo>
                      <a:pt x="707" y="1028"/>
                    </a:lnTo>
                    <a:lnTo>
                      <a:pt x="582" y="1049"/>
                    </a:lnTo>
                    <a:lnTo>
                      <a:pt x="364" y="10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49" name="Freeform 53"/>
              <p:cNvSpPr>
                <a:spLocks/>
              </p:cNvSpPr>
              <p:nvPr/>
            </p:nvSpPr>
            <p:spPr bwMode="auto">
              <a:xfrm>
                <a:off x="12598" y="3429"/>
                <a:ext cx="375" cy="1604"/>
              </a:xfrm>
              <a:custGeom>
                <a:avLst/>
                <a:gdLst/>
                <a:ahLst/>
                <a:cxnLst>
                  <a:cxn ang="0">
                    <a:pos x="375" y="1594"/>
                  </a:cxn>
                  <a:cxn ang="0">
                    <a:pos x="375" y="1583"/>
                  </a:cxn>
                  <a:cxn ang="0">
                    <a:pos x="344" y="1552"/>
                  </a:cxn>
                  <a:cxn ang="0">
                    <a:pos x="240" y="1426"/>
                  </a:cxn>
                  <a:cxn ang="0">
                    <a:pos x="167" y="1269"/>
                  </a:cxn>
                  <a:cxn ang="0">
                    <a:pos x="125" y="1111"/>
                  </a:cxn>
                  <a:cxn ang="0">
                    <a:pos x="104" y="954"/>
                  </a:cxn>
                  <a:cxn ang="0">
                    <a:pos x="94" y="807"/>
                  </a:cxn>
                  <a:cxn ang="0">
                    <a:pos x="104" y="597"/>
                  </a:cxn>
                  <a:cxn ang="0">
                    <a:pos x="146" y="388"/>
                  </a:cxn>
                  <a:cxn ang="0">
                    <a:pos x="229" y="209"/>
                  </a:cxn>
                  <a:cxn ang="0">
                    <a:pos x="354" y="42"/>
                  </a:cxn>
                  <a:cxn ang="0">
                    <a:pos x="375" y="21"/>
                  </a:cxn>
                  <a:cxn ang="0">
                    <a:pos x="375" y="10"/>
                  </a:cxn>
                  <a:cxn ang="0">
                    <a:pos x="364" y="0"/>
                  </a:cxn>
                  <a:cxn ang="0">
                    <a:pos x="354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7" y="199"/>
                  </a:cxn>
                  <a:cxn ang="0">
                    <a:pos x="104" y="314"/>
                  </a:cxn>
                  <a:cxn ang="0">
                    <a:pos x="42" y="492"/>
                  </a:cxn>
                  <a:cxn ang="0">
                    <a:pos x="11" y="650"/>
                  </a:cxn>
                  <a:cxn ang="0">
                    <a:pos x="0" y="807"/>
                  </a:cxn>
                  <a:cxn ang="0">
                    <a:pos x="11" y="954"/>
                  </a:cxn>
                  <a:cxn ang="0">
                    <a:pos x="42" y="1122"/>
                  </a:cxn>
                  <a:cxn ang="0">
                    <a:pos x="104" y="1310"/>
                  </a:cxn>
                  <a:cxn ang="0">
                    <a:pos x="167" y="1415"/>
                  </a:cxn>
                  <a:cxn ang="0">
                    <a:pos x="229" y="1499"/>
                  </a:cxn>
                  <a:cxn ang="0">
                    <a:pos x="292" y="1562"/>
                  </a:cxn>
                  <a:cxn ang="0">
                    <a:pos x="333" y="1594"/>
                  </a:cxn>
                  <a:cxn ang="0">
                    <a:pos x="354" y="1604"/>
                  </a:cxn>
                  <a:cxn ang="0">
                    <a:pos x="375" y="1604"/>
                  </a:cxn>
                  <a:cxn ang="0">
                    <a:pos x="375" y="1594"/>
                  </a:cxn>
                </a:cxnLst>
                <a:rect l="0" t="0" r="r" b="b"/>
                <a:pathLst>
                  <a:path w="375" h="1604">
                    <a:moveTo>
                      <a:pt x="375" y="1594"/>
                    </a:moveTo>
                    <a:lnTo>
                      <a:pt x="375" y="1583"/>
                    </a:lnTo>
                    <a:lnTo>
                      <a:pt x="344" y="1552"/>
                    </a:lnTo>
                    <a:lnTo>
                      <a:pt x="240" y="1426"/>
                    </a:lnTo>
                    <a:lnTo>
                      <a:pt x="167" y="1269"/>
                    </a:lnTo>
                    <a:lnTo>
                      <a:pt x="125" y="1111"/>
                    </a:lnTo>
                    <a:lnTo>
                      <a:pt x="104" y="954"/>
                    </a:lnTo>
                    <a:lnTo>
                      <a:pt x="94" y="807"/>
                    </a:lnTo>
                    <a:lnTo>
                      <a:pt x="104" y="597"/>
                    </a:lnTo>
                    <a:lnTo>
                      <a:pt x="146" y="388"/>
                    </a:lnTo>
                    <a:lnTo>
                      <a:pt x="229" y="209"/>
                    </a:lnTo>
                    <a:lnTo>
                      <a:pt x="354" y="42"/>
                    </a:lnTo>
                    <a:lnTo>
                      <a:pt x="375" y="21"/>
                    </a:lnTo>
                    <a:lnTo>
                      <a:pt x="375" y="10"/>
                    </a:lnTo>
                    <a:lnTo>
                      <a:pt x="364" y="0"/>
                    </a:lnTo>
                    <a:lnTo>
                      <a:pt x="354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7" y="199"/>
                    </a:lnTo>
                    <a:lnTo>
                      <a:pt x="104" y="314"/>
                    </a:lnTo>
                    <a:lnTo>
                      <a:pt x="42" y="492"/>
                    </a:lnTo>
                    <a:lnTo>
                      <a:pt x="11" y="650"/>
                    </a:lnTo>
                    <a:lnTo>
                      <a:pt x="0" y="807"/>
                    </a:lnTo>
                    <a:lnTo>
                      <a:pt x="11" y="954"/>
                    </a:lnTo>
                    <a:lnTo>
                      <a:pt x="42" y="1122"/>
                    </a:lnTo>
                    <a:lnTo>
                      <a:pt x="104" y="1310"/>
                    </a:lnTo>
                    <a:lnTo>
                      <a:pt x="167" y="1415"/>
                    </a:lnTo>
                    <a:lnTo>
                      <a:pt x="229" y="1499"/>
                    </a:lnTo>
                    <a:lnTo>
                      <a:pt x="292" y="1562"/>
                    </a:lnTo>
                    <a:lnTo>
                      <a:pt x="333" y="1594"/>
                    </a:lnTo>
                    <a:lnTo>
                      <a:pt x="354" y="1604"/>
                    </a:lnTo>
                    <a:lnTo>
                      <a:pt x="375" y="1604"/>
                    </a:lnTo>
                    <a:lnTo>
                      <a:pt x="375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0" name="Freeform 54"/>
              <p:cNvSpPr>
                <a:spLocks/>
              </p:cNvSpPr>
              <p:nvPr/>
            </p:nvSpPr>
            <p:spPr bwMode="auto">
              <a:xfrm>
                <a:off x="13108" y="3921"/>
                <a:ext cx="655" cy="735"/>
              </a:xfrm>
              <a:custGeom>
                <a:avLst/>
                <a:gdLst/>
                <a:ahLst/>
                <a:cxnLst>
                  <a:cxn ang="0">
                    <a:pos x="94" y="640"/>
                  </a:cxn>
                  <a:cxn ang="0">
                    <a:pos x="83" y="682"/>
                  </a:cxn>
                  <a:cxn ang="0">
                    <a:pos x="94" y="714"/>
                  </a:cxn>
                  <a:cxn ang="0">
                    <a:pos x="135" y="735"/>
                  </a:cxn>
                  <a:cxn ang="0">
                    <a:pos x="166" y="724"/>
                  </a:cxn>
                  <a:cxn ang="0">
                    <a:pos x="208" y="598"/>
                  </a:cxn>
                  <a:cxn ang="0">
                    <a:pos x="250" y="430"/>
                  </a:cxn>
                  <a:cxn ang="0">
                    <a:pos x="291" y="284"/>
                  </a:cxn>
                  <a:cxn ang="0">
                    <a:pos x="312" y="210"/>
                  </a:cxn>
                  <a:cxn ang="0">
                    <a:pos x="333" y="158"/>
                  </a:cxn>
                  <a:cxn ang="0">
                    <a:pos x="447" y="53"/>
                  </a:cxn>
                  <a:cxn ang="0">
                    <a:pos x="520" y="32"/>
                  </a:cxn>
                  <a:cxn ang="0">
                    <a:pos x="572" y="42"/>
                  </a:cxn>
                  <a:cxn ang="0">
                    <a:pos x="593" y="53"/>
                  </a:cxn>
                  <a:cxn ang="0">
                    <a:pos x="531" y="84"/>
                  </a:cxn>
                  <a:cxn ang="0">
                    <a:pos x="510" y="158"/>
                  </a:cxn>
                  <a:cxn ang="0">
                    <a:pos x="541" y="200"/>
                  </a:cxn>
                  <a:cxn ang="0">
                    <a:pos x="614" y="189"/>
                  </a:cxn>
                  <a:cxn ang="0">
                    <a:pos x="655" y="137"/>
                  </a:cxn>
                  <a:cxn ang="0">
                    <a:pos x="635" y="42"/>
                  </a:cxn>
                  <a:cxn ang="0">
                    <a:pos x="572" y="11"/>
                  </a:cxn>
                  <a:cxn ang="0">
                    <a:pos x="427" y="21"/>
                  </a:cxn>
                  <a:cxn ang="0">
                    <a:pos x="323" y="126"/>
                  </a:cxn>
                  <a:cxn ang="0">
                    <a:pos x="250" y="21"/>
                  </a:cxn>
                  <a:cxn ang="0">
                    <a:pos x="177" y="0"/>
                  </a:cxn>
                  <a:cxn ang="0">
                    <a:pos x="114" y="21"/>
                  </a:cxn>
                  <a:cxn ang="0">
                    <a:pos x="73" y="53"/>
                  </a:cxn>
                  <a:cxn ang="0">
                    <a:pos x="10" y="221"/>
                  </a:cxn>
                  <a:cxn ang="0">
                    <a:pos x="0" y="252"/>
                  </a:cxn>
                  <a:cxn ang="0">
                    <a:pos x="42" y="263"/>
                  </a:cxn>
                  <a:cxn ang="0">
                    <a:pos x="52" y="231"/>
                  </a:cxn>
                  <a:cxn ang="0">
                    <a:pos x="114" y="63"/>
                  </a:cxn>
                  <a:cxn ang="0">
                    <a:pos x="187" y="32"/>
                  </a:cxn>
                  <a:cxn ang="0">
                    <a:pos x="218" y="84"/>
                  </a:cxn>
                  <a:cxn ang="0">
                    <a:pos x="208" y="168"/>
                  </a:cxn>
                  <a:cxn ang="0">
                    <a:pos x="187" y="242"/>
                  </a:cxn>
                </a:cxnLst>
                <a:rect l="0" t="0" r="r" b="b"/>
                <a:pathLst>
                  <a:path w="655" h="735">
                    <a:moveTo>
                      <a:pt x="104" y="619"/>
                    </a:moveTo>
                    <a:lnTo>
                      <a:pt x="94" y="640"/>
                    </a:lnTo>
                    <a:lnTo>
                      <a:pt x="94" y="661"/>
                    </a:lnTo>
                    <a:lnTo>
                      <a:pt x="83" y="682"/>
                    </a:lnTo>
                    <a:lnTo>
                      <a:pt x="83" y="693"/>
                    </a:lnTo>
                    <a:lnTo>
                      <a:pt x="94" y="714"/>
                    </a:lnTo>
                    <a:lnTo>
                      <a:pt x="104" y="724"/>
                    </a:lnTo>
                    <a:lnTo>
                      <a:pt x="135" y="735"/>
                    </a:lnTo>
                    <a:lnTo>
                      <a:pt x="146" y="735"/>
                    </a:lnTo>
                    <a:lnTo>
                      <a:pt x="166" y="724"/>
                    </a:lnTo>
                    <a:lnTo>
                      <a:pt x="198" y="661"/>
                    </a:lnTo>
                    <a:lnTo>
                      <a:pt x="208" y="598"/>
                    </a:lnTo>
                    <a:lnTo>
                      <a:pt x="250" y="472"/>
                    </a:lnTo>
                    <a:lnTo>
                      <a:pt x="250" y="430"/>
                    </a:lnTo>
                    <a:lnTo>
                      <a:pt x="271" y="368"/>
                    </a:lnTo>
                    <a:lnTo>
                      <a:pt x="291" y="284"/>
                    </a:lnTo>
                    <a:lnTo>
                      <a:pt x="302" y="221"/>
                    </a:lnTo>
                    <a:lnTo>
                      <a:pt x="312" y="210"/>
                    </a:lnTo>
                    <a:lnTo>
                      <a:pt x="323" y="189"/>
                    </a:lnTo>
                    <a:lnTo>
                      <a:pt x="333" y="158"/>
                    </a:lnTo>
                    <a:lnTo>
                      <a:pt x="427" y="63"/>
                    </a:lnTo>
                    <a:lnTo>
                      <a:pt x="447" y="53"/>
                    </a:lnTo>
                    <a:lnTo>
                      <a:pt x="489" y="42"/>
                    </a:lnTo>
                    <a:lnTo>
                      <a:pt x="520" y="32"/>
                    </a:lnTo>
                    <a:lnTo>
                      <a:pt x="551" y="42"/>
                    </a:lnTo>
                    <a:lnTo>
                      <a:pt x="572" y="42"/>
                    </a:lnTo>
                    <a:lnTo>
                      <a:pt x="583" y="53"/>
                    </a:lnTo>
                    <a:lnTo>
                      <a:pt x="593" y="53"/>
                    </a:lnTo>
                    <a:lnTo>
                      <a:pt x="562" y="63"/>
                    </a:lnTo>
                    <a:lnTo>
                      <a:pt x="531" y="84"/>
                    </a:lnTo>
                    <a:lnTo>
                      <a:pt x="510" y="116"/>
                    </a:lnTo>
                    <a:lnTo>
                      <a:pt x="510" y="158"/>
                    </a:lnTo>
                    <a:lnTo>
                      <a:pt x="520" y="179"/>
                    </a:lnTo>
                    <a:lnTo>
                      <a:pt x="541" y="200"/>
                    </a:lnTo>
                    <a:lnTo>
                      <a:pt x="593" y="200"/>
                    </a:lnTo>
                    <a:lnTo>
                      <a:pt x="614" y="189"/>
                    </a:lnTo>
                    <a:lnTo>
                      <a:pt x="635" y="168"/>
                    </a:lnTo>
                    <a:lnTo>
                      <a:pt x="655" y="137"/>
                    </a:lnTo>
                    <a:lnTo>
                      <a:pt x="655" y="105"/>
                    </a:lnTo>
                    <a:lnTo>
                      <a:pt x="635" y="42"/>
                    </a:lnTo>
                    <a:lnTo>
                      <a:pt x="603" y="21"/>
                    </a:lnTo>
                    <a:lnTo>
                      <a:pt x="572" y="11"/>
                    </a:lnTo>
                    <a:lnTo>
                      <a:pt x="520" y="0"/>
                    </a:lnTo>
                    <a:lnTo>
                      <a:pt x="427" y="21"/>
                    </a:lnTo>
                    <a:lnTo>
                      <a:pt x="364" y="74"/>
                    </a:lnTo>
                    <a:lnTo>
                      <a:pt x="323" y="126"/>
                    </a:lnTo>
                    <a:lnTo>
                      <a:pt x="312" y="84"/>
                    </a:lnTo>
                    <a:lnTo>
                      <a:pt x="250" y="21"/>
                    </a:lnTo>
                    <a:lnTo>
                      <a:pt x="218" y="11"/>
                    </a:lnTo>
                    <a:lnTo>
                      <a:pt x="177" y="0"/>
                    </a:lnTo>
                    <a:lnTo>
                      <a:pt x="146" y="0"/>
                    </a:lnTo>
                    <a:lnTo>
                      <a:pt x="114" y="21"/>
                    </a:lnTo>
                    <a:lnTo>
                      <a:pt x="94" y="32"/>
                    </a:lnTo>
                    <a:lnTo>
                      <a:pt x="73" y="53"/>
                    </a:lnTo>
                    <a:lnTo>
                      <a:pt x="52" y="95"/>
                    </a:lnTo>
                    <a:lnTo>
                      <a:pt x="10" y="221"/>
                    </a:lnTo>
                    <a:lnTo>
                      <a:pt x="10" y="242"/>
                    </a:lnTo>
                    <a:lnTo>
                      <a:pt x="0" y="252"/>
                    </a:lnTo>
                    <a:lnTo>
                      <a:pt x="10" y="263"/>
                    </a:lnTo>
                    <a:lnTo>
                      <a:pt x="42" y="263"/>
                    </a:lnTo>
                    <a:lnTo>
                      <a:pt x="42" y="252"/>
                    </a:lnTo>
                    <a:lnTo>
                      <a:pt x="52" y="231"/>
                    </a:lnTo>
                    <a:lnTo>
                      <a:pt x="83" y="126"/>
                    </a:lnTo>
                    <a:lnTo>
                      <a:pt x="114" y="63"/>
                    </a:lnTo>
                    <a:lnTo>
                      <a:pt x="166" y="32"/>
                    </a:lnTo>
                    <a:lnTo>
                      <a:pt x="187" y="32"/>
                    </a:lnTo>
                    <a:lnTo>
                      <a:pt x="198" y="42"/>
                    </a:lnTo>
                    <a:lnTo>
                      <a:pt x="218" y="84"/>
                    </a:lnTo>
                    <a:lnTo>
                      <a:pt x="218" y="147"/>
                    </a:lnTo>
                    <a:lnTo>
                      <a:pt x="208" y="168"/>
                    </a:lnTo>
                    <a:lnTo>
                      <a:pt x="198" y="200"/>
                    </a:lnTo>
                    <a:lnTo>
                      <a:pt x="187" y="242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1" name="Freeform 55"/>
              <p:cNvSpPr>
                <a:spLocks/>
              </p:cNvSpPr>
              <p:nvPr/>
            </p:nvSpPr>
            <p:spPr bwMode="auto">
              <a:xfrm>
                <a:off x="13919" y="342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0"/>
                  </a:cxn>
                  <a:cxn ang="0">
                    <a:pos x="333" y="482"/>
                  </a:cxn>
                  <a:cxn ang="0">
                    <a:pos x="260" y="304"/>
                  </a:cxn>
                  <a:cxn ang="0">
                    <a:pos x="198" y="199"/>
                  </a:cxn>
                  <a:cxn ang="0">
                    <a:pos x="136" y="104"/>
                  </a:cxn>
                  <a:cxn ang="0">
                    <a:pos x="84" y="52"/>
                  </a:cxn>
                  <a:cxn ang="0">
                    <a:pos x="3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1" y="31"/>
                  </a:cxn>
                  <a:cxn ang="0">
                    <a:pos x="32" y="52"/>
                  </a:cxn>
                  <a:cxn ang="0">
                    <a:pos x="136" y="188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1" y="807"/>
                  </a:cxn>
                  <a:cxn ang="0">
                    <a:pos x="260" y="1006"/>
                  </a:cxn>
                  <a:cxn ang="0">
                    <a:pos x="219" y="1216"/>
                  </a:cxn>
                  <a:cxn ang="0">
                    <a:pos x="146" y="1394"/>
                  </a:cxn>
                  <a:cxn ang="0">
                    <a:pos x="21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1" y="1604"/>
                  </a:cxn>
                  <a:cxn ang="0">
                    <a:pos x="32" y="1594"/>
                  </a:cxn>
                  <a:cxn ang="0">
                    <a:pos x="84" y="1552"/>
                  </a:cxn>
                  <a:cxn ang="0">
                    <a:pos x="146" y="1489"/>
                  </a:cxn>
                  <a:cxn ang="0">
                    <a:pos x="208" y="1405"/>
                  </a:cxn>
                  <a:cxn ang="0">
                    <a:pos x="271" y="1289"/>
                  </a:cxn>
                  <a:cxn ang="0">
                    <a:pos x="333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0"/>
                    </a:lnTo>
                    <a:lnTo>
                      <a:pt x="333" y="482"/>
                    </a:lnTo>
                    <a:lnTo>
                      <a:pt x="260" y="304"/>
                    </a:lnTo>
                    <a:lnTo>
                      <a:pt x="198" y="199"/>
                    </a:lnTo>
                    <a:lnTo>
                      <a:pt x="136" y="104"/>
                    </a:lnTo>
                    <a:lnTo>
                      <a:pt x="84" y="52"/>
                    </a:lnTo>
                    <a:lnTo>
                      <a:pt x="32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32" y="52"/>
                    </a:lnTo>
                    <a:lnTo>
                      <a:pt x="136" y="188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1" y="807"/>
                    </a:lnTo>
                    <a:lnTo>
                      <a:pt x="260" y="1006"/>
                    </a:lnTo>
                    <a:lnTo>
                      <a:pt x="219" y="1216"/>
                    </a:lnTo>
                    <a:lnTo>
                      <a:pt x="146" y="1394"/>
                    </a:lnTo>
                    <a:lnTo>
                      <a:pt x="21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1" y="1604"/>
                    </a:lnTo>
                    <a:lnTo>
                      <a:pt x="32" y="1594"/>
                    </a:lnTo>
                    <a:lnTo>
                      <a:pt x="84" y="1552"/>
                    </a:lnTo>
                    <a:lnTo>
                      <a:pt x="146" y="1489"/>
                    </a:lnTo>
                    <a:lnTo>
                      <a:pt x="208" y="1405"/>
                    </a:lnTo>
                    <a:lnTo>
                      <a:pt x="271" y="1289"/>
                    </a:lnTo>
                    <a:lnTo>
                      <a:pt x="333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2" name="Freeform 56"/>
              <p:cNvSpPr>
                <a:spLocks noEditPoints="1"/>
              </p:cNvSpPr>
              <p:nvPr/>
            </p:nvSpPr>
            <p:spPr bwMode="auto">
              <a:xfrm>
                <a:off x="14991" y="4047"/>
                <a:ext cx="1061" cy="378"/>
              </a:xfrm>
              <a:custGeom>
                <a:avLst/>
                <a:gdLst/>
                <a:ahLst/>
                <a:cxnLst>
                  <a:cxn ang="0">
                    <a:pos x="1009" y="63"/>
                  </a:cxn>
                  <a:cxn ang="0">
                    <a:pos x="1029" y="63"/>
                  </a:cxn>
                  <a:cxn ang="0">
                    <a:pos x="1050" y="53"/>
                  </a:cxn>
                  <a:cxn ang="0">
                    <a:pos x="1050" y="42"/>
                  </a:cxn>
                  <a:cxn ang="0">
                    <a:pos x="1061" y="32"/>
                  </a:cxn>
                  <a:cxn ang="0">
                    <a:pos x="1061" y="11"/>
                  </a:cxn>
                  <a:cxn ang="0">
                    <a:pos x="1050" y="0"/>
                  </a:cxn>
                  <a:cxn ang="0">
                    <a:pos x="10" y="0"/>
                  </a:cxn>
                  <a:cxn ang="0">
                    <a:pos x="0" y="11"/>
                  </a:cxn>
                  <a:cxn ang="0">
                    <a:pos x="0" y="42"/>
                  </a:cxn>
                  <a:cxn ang="0">
                    <a:pos x="20" y="63"/>
                  </a:cxn>
                  <a:cxn ang="0">
                    <a:pos x="52" y="63"/>
                  </a:cxn>
                  <a:cxn ang="0">
                    <a:pos x="1009" y="63"/>
                  </a:cxn>
                  <a:cxn ang="0">
                    <a:pos x="1009" y="378"/>
                  </a:cxn>
                  <a:cxn ang="0">
                    <a:pos x="1019" y="378"/>
                  </a:cxn>
                  <a:cxn ang="0">
                    <a:pos x="1029" y="367"/>
                  </a:cxn>
                  <a:cxn ang="0">
                    <a:pos x="1050" y="367"/>
                  </a:cxn>
                  <a:cxn ang="0">
                    <a:pos x="1050" y="357"/>
                  </a:cxn>
                  <a:cxn ang="0">
                    <a:pos x="1061" y="336"/>
                  </a:cxn>
                  <a:cxn ang="0">
                    <a:pos x="1040" y="315"/>
                  </a:cxn>
                  <a:cxn ang="0">
                    <a:pos x="1019" y="304"/>
                  </a:cxn>
                  <a:cxn ang="0">
                    <a:pos x="31" y="304"/>
                  </a:cxn>
                  <a:cxn ang="0">
                    <a:pos x="20" y="315"/>
                  </a:cxn>
                  <a:cxn ang="0">
                    <a:pos x="10" y="315"/>
                  </a:cxn>
                  <a:cxn ang="0">
                    <a:pos x="0" y="325"/>
                  </a:cxn>
                  <a:cxn ang="0">
                    <a:pos x="0" y="357"/>
                  </a:cxn>
                  <a:cxn ang="0">
                    <a:pos x="10" y="367"/>
                  </a:cxn>
                  <a:cxn ang="0">
                    <a:pos x="20" y="367"/>
                  </a:cxn>
                  <a:cxn ang="0">
                    <a:pos x="31" y="378"/>
                  </a:cxn>
                  <a:cxn ang="0">
                    <a:pos x="52" y="378"/>
                  </a:cxn>
                  <a:cxn ang="0">
                    <a:pos x="1009" y="378"/>
                  </a:cxn>
                </a:cxnLst>
                <a:rect l="0" t="0" r="r" b="b"/>
                <a:pathLst>
                  <a:path w="1061" h="378">
                    <a:moveTo>
                      <a:pt x="1009" y="63"/>
                    </a:moveTo>
                    <a:lnTo>
                      <a:pt x="1029" y="63"/>
                    </a:lnTo>
                    <a:lnTo>
                      <a:pt x="1050" y="53"/>
                    </a:lnTo>
                    <a:lnTo>
                      <a:pt x="1050" y="42"/>
                    </a:lnTo>
                    <a:lnTo>
                      <a:pt x="1061" y="32"/>
                    </a:lnTo>
                    <a:lnTo>
                      <a:pt x="1061" y="11"/>
                    </a:lnTo>
                    <a:lnTo>
                      <a:pt x="1050" y="0"/>
                    </a:lnTo>
                    <a:lnTo>
                      <a:pt x="10" y="0"/>
                    </a:lnTo>
                    <a:lnTo>
                      <a:pt x="0" y="11"/>
                    </a:lnTo>
                    <a:lnTo>
                      <a:pt x="0" y="42"/>
                    </a:lnTo>
                    <a:lnTo>
                      <a:pt x="20" y="63"/>
                    </a:lnTo>
                    <a:lnTo>
                      <a:pt x="52" y="63"/>
                    </a:lnTo>
                    <a:lnTo>
                      <a:pt x="1009" y="63"/>
                    </a:lnTo>
                    <a:close/>
                    <a:moveTo>
                      <a:pt x="1009" y="378"/>
                    </a:moveTo>
                    <a:lnTo>
                      <a:pt x="1019" y="378"/>
                    </a:lnTo>
                    <a:lnTo>
                      <a:pt x="1029" y="367"/>
                    </a:lnTo>
                    <a:lnTo>
                      <a:pt x="1050" y="367"/>
                    </a:lnTo>
                    <a:lnTo>
                      <a:pt x="1050" y="357"/>
                    </a:lnTo>
                    <a:lnTo>
                      <a:pt x="1061" y="336"/>
                    </a:lnTo>
                    <a:lnTo>
                      <a:pt x="1040" y="315"/>
                    </a:lnTo>
                    <a:lnTo>
                      <a:pt x="1019" y="304"/>
                    </a:lnTo>
                    <a:lnTo>
                      <a:pt x="31" y="304"/>
                    </a:lnTo>
                    <a:lnTo>
                      <a:pt x="20" y="315"/>
                    </a:lnTo>
                    <a:lnTo>
                      <a:pt x="10" y="315"/>
                    </a:lnTo>
                    <a:lnTo>
                      <a:pt x="0" y="325"/>
                    </a:lnTo>
                    <a:lnTo>
                      <a:pt x="0" y="357"/>
                    </a:lnTo>
                    <a:lnTo>
                      <a:pt x="10" y="367"/>
                    </a:lnTo>
                    <a:lnTo>
                      <a:pt x="20" y="367"/>
                    </a:lnTo>
                    <a:lnTo>
                      <a:pt x="31" y="378"/>
                    </a:lnTo>
                    <a:lnTo>
                      <a:pt x="52" y="378"/>
                    </a:lnTo>
                    <a:lnTo>
                      <a:pt x="1009" y="37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3" name="Freeform 57"/>
              <p:cNvSpPr>
                <a:spLocks/>
              </p:cNvSpPr>
              <p:nvPr/>
            </p:nvSpPr>
            <p:spPr bwMode="auto">
              <a:xfrm>
                <a:off x="16665" y="3502"/>
                <a:ext cx="1134" cy="1164"/>
              </a:xfrm>
              <a:custGeom>
                <a:avLst/>
                <a:gdLst/>
                <a:ahLst/>
                <a:cxnLst>
                  <a:cxn ang="0">
                    <a:pos x="1134" y="10"/>
                  </a:cxn>
                  <a:cxn ang="0">
                    <a:pos x="1124" y="0"/>
                  </a:cxn>
                  <a:cxn ang="0">
                    <a:pos x="1103" y="0"/>
                  </a:cxn>
                  <a:cxn ang="0">
                    <a:pos x="1103" y="10"/>
                  </a:cxn>
                  <a:cxn ang="0">
                    <a:pos x="978" y="136"/>
                  </a:cxn>
                  <a:cxn ang="0">
                    <a:pos x="926" y="84"/>
                  </a:cxn>
                  <a:cxn ang="0">
                    <a:pos x="874" y="42"/>
                  </a:cxn>
                  <a:cxn ang="0">
                    <a:pos x="812" y="10"/>
                  </a:cxn>
                  <a:cxn ang="0">
                    <a:pos x="718" y="0"/>
                  </a:cxn>
                  <a:cxn ang="0">
                    <a:pos x="541" y="31"/>
                  </a:cxn>
                  <a:cxn ang="0">
                    <a:pos x="375" y="105"/>
                  </a:cxn>
                  <a:cxn ang="0">
                    <a:pos x="219" y="220"/>
                  </a:cxn>
                  <a:cxn ang="0">
                    <a:pos x="104" y="367"/>
                  </a:cxn>
                  <a:cxn ang="0">
                    <a:pos x="21" y="545"/>
                  </a:cxn>
                  <a:cxn ang="0">
                    <a:pos x="0" y="724"/>
                  </a:cxn>
                  <a:cxn ang="0">
                    <a:pos x="21" y="870"/>
                  </a:cxn>
                  <a:cxn ang="0">
                    <a:pos x="83" y="996"/>
                  </a:cxn>
                  <a:cxn ang="0">
                    <a:pos x="177" y="1091"/>
                  </a:cxn>
                  <a:cxn ang="0">
                    <a:pos x="292" y="1143"/>
                  </a:cxn>
                  <a:cxn ang="0">
                    <a:pos x="427" y="1164"/>
                  </a:cxn>
                  <a:cxn ang="0">
                    <a:pos x="562" y="1143"/>
                  </a:cxn>
                  <a:cxn ang="0">
                    <a:pos x="676" y="1101"/>
                  </a:cxn>
                  <a:cxn ang="0">
                    <a:pos x="770" y="1028"/>
                  </a:cxn>
                  <a:cxn ang="0">
                    <a:pos x="864" y="933"/>
                  </a:cxn>
                  <a:cxn ang="0">
                    <a:pos x="916" y="839"/>
                  </a:cxn>
                  <a:cxn ang="0">
                    <a:pos x="947" y="776"/>
                  </a:cxn>
                  <a:cxn ang="0">
                    <a:pos x="947" y="734"/>
                  </a:cxn>
                  <a:cxn ang="0">
                    <a:pos x="916" y="734"/>
                  </a:cxn>
                  <a:cxn ang="0">
                    <a:pos x="916" y="745"/>
                  </a:cxn>
                  <a:cxn ang="0">
                    <a:pos x="884" y="807"/>
                  </a:cxn>
                  <a:cxn ang="0">
                    <a:pos x="832" y="902"/>
                  </a:cxn>
                  <a:cxn ang="0">
                    <a:pos x="749" y="996"/>
                  </a:cxn>
                  <a:cxn ang="0">
                    <a:pos x="645" y="1070"/>
                  </a:cxn>
                  <a:cxn ang="0">
                    <a:pos x="541" y="1112"/>
                  </a:cxn>
                  <a:cxn ang="0">
                    <a:pos x="458" y="1122"/>
                  </a:cxn>
                  <a:cxn ang="0">
                    <a:pos x="364" y="1112"/>
                  </a:cxn>
                  <a:cxn ang="0">
                    <a:pos x="281" y="1070"/>
                  </a:cxn>
                  <a:cxn ang="0">
                    <a:pos x="208" y="1007"/>
                  </a:cxn>
                  <a:cxn ang="0">
                    <a:pos x="156" y="912"/>
                  </a:cxn>
                  <a:cxn ang="0">
                    <a:pos x="146" y="787"/>
                  </a:cxn>
                  <a:cxn ang="0">
                    <a:pos x="156" y="692"/>
                  </a:cxn>
                  <a:cxn ang="0">
                    <a:pos x="177" y="545"/>
                  </a:cxn>
                  <a:cxn ang="0">
                    <a:pos x="240" y="388"/>
                  </a:cxn>
                  <a:cxn ang="0">
                    <a:pos x="333" y="241"/>
                  </a:cxn>
                  <a:cxn ang="0">
                    <a:pos x="448" y="136"/>
                  </a:cxn>
                  <a:cxn ang="0">
                    <a:pos x="583" y="73"/>
                  </a:cxn>
                  <a:cxn ang="0">
                    <a:pos x="728" y="42"/>
                  </a:cxn>
                  <a:cxn ang="0">
                    <a:pos x="832" y="63"/>
                  </a:cxn>
                  <a:cxn ang="0">
                    <a:pos x="916" y="136"/>
                  </a:cxn>
                  <a:cxn ang="0">
                    <a:pos x="968" y="231"/>
                  </a:cxn>
                  <a:cxn ang="0">
                    <a:pos x="978" y="357"/>
                  </a:cxn>
                  <a:cxn ang="0">
                    <a:pos x="978" y="451"/>
                  </a:cxn>
                  <a:cxn ang="0">
                    <a:pos x="1020" y="451"/>
                  </a:cxn>
                  <a:cxn ang="0">
                    <a:pos x="1030" y="440"/>
                  </a:cxn>
                  <a:cxn ang="0">
                    <a:pos x="1030" y="419"/>
                  </a:cxn>
                  <a:cxn ang="0">
                    <a:pos x="1134" y="10"/>
                  </a:cxn>
                </a:cxnLst>
                <a:rect l="0" t="0" r="r" b="b"/>
                <a:pathLst>
                  <a:path w="1134" h="1164">
                    <a:moveTo>
                      <a:pt x="1134" y="10"/>
                    </a:moveTo>
                    <a:lnTo>
                      <a:pt x="1124" y="0"/>
                    </a:lnTo>
                    <a:lnTo>
                      <a:pt x="1103" y="0"/>
                    </a:lnTo>
                    <a:lnTo>
                      <a:pt x="1103" y="10"/>
                    </a:lnTo>
                    <a:lnTo>
                      <a:pt x="978" y="136"/>
                    </a:lnTo>
                    <a:lnTo>
                      <a:pt x="926" y="84"/>
                    </a:lnTo>
                    <a:lnTo>
                      <a:pt x="874" y="42"/>
                    </a:lnTo>
                    <a:lnTo>
                      <a:pt x="812" y="10"/>
                    </a:lnTo>
                    <a:lnTo>
                      <a:pt x="718" y="0"/>
                    </a:lnTo>
                    <a:lnTo>
                      <a:pt x="541" y="31"/>
                    </a:lnTo>
                    <a:lnTo>
                      <a:pt x="375" y="105"/>
                    </a:lnTo>
                    <a:lnTo>
                      <a:pt x="219" y="220"/>
                    </a:lnTo>
                    <a:lnTo>
                      <a:pt x="104" y="367"/>
                    </a:lnTo>
                    <a:lnTo>
                      <a:pt x="21" y="545"/>
                    </a:lnTo>
                    <a:lnTo>
                      <a:pt x="0" y="724"/>
                    </a:lnTo>
                    <a:lnTo>
                      <a:pt x="21" y="870"/>
                    </a:lnTo>
                    <a:lnTo>
                      <a:pt x="83" y="996"/>
                    </a:lnTo>
                    <a:lnTo>
                      <a:pt x="177" y="1091"/>
                    </a:lnTo>
                    <a:lnTo>
                      <a:pt x="292" y="1143"/>
                    </a:lnTo>
                    <a:lnTo>
                      <a:pt x="427" y="1164"/>
                    </a:lnTo>
                    <a:lnTo>
                      <a:pt x="562" y="1143"/>
                    </a:lnTo>
                    <a:lnTo>
                      <a:pt x="676" y="1101"/>
                    </a:lnTo>
                    <a:lnTo>
                      <a:pt x="770" y="1028"/>
                    </a:lnTo>
                    <a:lnTo>
                      <a:pt x="864" y="933"/>
                    </a:lnTo>
                    <a:lnTo>
                      <a:pt x="916" y="839"/>
                    </a:lnTo>
                    <a:lnTo>
                      <a:pt x="947" y="776"/>
                    </a:lnTo>
                    <a:lnTo>
                      <a:pt x="947" y="734"/>
                    </a:lnTo>
                    <a:lnTo>
                      <a:pt x="916" y="734"/>
                    </a:lnTo>
                    <a:lnTo>
                      <a:pt x="916" y="745"/>
                    </a:lnTo>
                    <a:lnTo>
                      <a:pt x="884" y="807"/>
                    </a:lnTo>
                    <a:lnTo>
                      <a:pt x="832" y="902"/>
                    </a:lnTo>
                    <a:lnTo>
                      <a:pt x="749" y="996"/>
                    </a:lnTo>
                    <a:lnTo>
                      <a:pt x="645" y="1070"/>
                    </a:lnTo>
                    <a:lnTo>
                      <a:pt x="541" y="1112"/>
                    </a:lnTo>
                    <a:lnTo>
                      <a:pt x="458" y="1122"/>
                    </a:lnTo>
                    <a:lnTo>
                      <a:pt x="364" y="1112"/>
                    </a:lnTo>
                    <a:lnTo>
                      <a:pt x="281" y="1070"/>
                    </a:lnTo>
                    <a:lnTo>
                      <a:pt x="208" y="1007"/>
                    </a:lnTo>
                    <a:lnTo>
                      <a:pt x="156" y="912"/>
                    </a:lnTo>
                    <a:lnTo>
                      <a:pt x="146" y="787"/>
                    </a:lnTo>
                    <a:lnTo>
                      <a:pt x="156" y="692"/>
                    </a:lnTo>
                    <a:lnTo>
                      <a:pt x="177" y="545"/>
                    </a:lnTo>
                    <a:lnTo>
                      <a:pt x="240" y="388"/>
                    </a:lnTo>
                    <a:lnTo>
                      <a:pt x="333" y="241"/>
                    </a:lnTo>
                    <a:lnTo>
                      <a:pt x="448" y="136"/>
                    </a:lnTo>
                    <a:lnTo>
                      <a:pt x="583" y="73"/>
                    </a:lnTo>
                    <a:lnTo>
                      <a:pt x="728" y="42"/>
                    </a:lnTo>
                    <a:lnTo>
                      <a:pt x="832" y="63"/>
                    </a:lnTo>
                    <a:lnTo>
                      <a:pt x="916" y="136"/>
                    </a:lnTo>
                    <a:lnTo>
                      <a:pt x="968" y="231"/>
                    </a:lnTo>
                    <a:lnTo>
                      <a:pt x="978" y="357"/>
                    </a:lnTo>
                    <a:lnTo>
                      <a:pt x="978" y="451"/>
                    </a:lnTo>
                    <a:lnTo>
                      <a:pt x="1020" y="451"/>
                    </a:lnTo>
                    <a:lnTo>
                      <a:pt x="1030" y="440"/>
                    </a:lnTo>
                    <a:lnTo>
                      <a:pt x="1030" y="419"/>
                    </a:lnTo>
                    <a:lnTo>
                      <a:pt x="113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4" name="Freeform 58"/>
              <p:cNvSpPr>
                <a:spLocks/>
              </p:cNvSpPr>
              <p:nvPr/>
            </p:nvSpPr>
            <p:spPr bwMode="auto">
              <a:xfrm>
                <a:off x="17997" y="3429"/>
                <a:ext cx="374" cy="1604"/>
              </a:xfrm>
              <a:custGeom>
                <a:avLst/>
                <a:gdLst/>
                <a:ahLst/>
                <a:cxnLst>
                  <a:cxn ang="0">
                    <a:pos x="374" y="1594"/>
                  </a:cxn>
                  <a:cxn ang="0">
                    <a:pos x="374" y="1583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4" y="1111"/>
                  </a:cxn>
                  <a:cxn ang="0">
                    <a:pos x="104" y="954"/>
                  </a:cxn>
                  <a:cxn ang="0">
                    <a:pos x="93" y="807"/>
                  </a:cxn>
                  <a:cxn ang="0">
                    <a:pos x="104" y="597"/>
                  </a:cxn>
                  <a:cxn ang="0">
                    <a:pos x="145" y="388"/>
                  </a:cxn>
                  <a:cxn ang="0">
                    <a:pos x="228" y="209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0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2" y="10"/>
                  </a:cxn>
                  <a:cxn ang="0">
                    <a:pos x="228" y="115"/>
                  </a:cxn>
                  <a:cxn ang="0">
                    <a:pos x="166" y="199"/>
                  </a:cxn>
                  <a:cxn ang="0">
                    <a:pos x="104" y="314"/>
                  </a:cxn>
                  <a:cxn ang="0">
                    <a:pos x="41" y="492"/>
                  </a:cxn>
                  <a:cxn ang="0">
                    <a:pos x="10" y="650"/>
                  </a:cxn>
                  <a:cxn ang="0">
                    <a:pos x="0" y="807"/>
                  </a:cxn>
                  <a:cxn ang="0">
                    <a:pos x="10" y="954"/>
                  </a:cxn>
                  <a:cxn ang="0">
                    <a:pos x="41" y="1122"/>
                  </a:cxn>
                  <a:cxn ang="0">
                    <a:pos x="104" y="1310"/>
                  </a:cxn>
                  <a:cxn ang="0">
                    <a:pos x="166" y="1415"/>
                  </a:cxn>
                  <a:cxn ang="0">
                    <a:pos x="228" y="1499"/>
                  </a:cxn>
                  <a:cxn ang="0">
                    <a:pos x="291" y="1562"/>
                  </a:cxn>
                  <a:cxn ang="0">
                    <a:pos x="332" y="1594"/>
                  </a:cxn>
                  <a:cxn ang="0">
                    <a:pos x="353" y="1604"/>
                  </a:cxn>
                  <a:cxn ang="0">
                    <a:pos x="374" y="1604"/>
                  </a:cxn>
                  <a:cxn ang="0">
                    <a:pos x="374" y="1594"/>
                  </a:cxn>
                </a:cxnLst>
                <a:rect l="0" t="0" r="r" b="b"/>
                <a:pathLst>
                  <a:path w="374" h="1604">
                    <a:moveTo>
                      <a:pt x="374" y="1594"/>
                    </a:moveTo>
                    <a:lnTo>
                      <a:pt x="374" y="1583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4" y="1111"/>
                    </a:lnTo>
                    <a:lnTo>
                      <a:pt x="104" y="954"/>
                    </a:lnTo>
                    <a:lnTo>
                      <a:pt x="93" y="807"/>
                    </a:lnTo>
                    <a:lnTo>
                      <a:pt x="104" y="597"/>
                    </a:lnTo>
                    <a:lnTo>
                      <a:pt x="145" y="388"/>
                    </a:lnTo>
                    <a:lnTo>
                      <a:pt x="228" y="209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0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2" y="10"/>
                    </a:lnTo>
                    <a:lnTo>
                      <a:pt x="228" y="115"/>
                    </a:lnTo>
                    <a:lnTo>
                      <a:pt x="166" y="199"/>
                    </a:lnTo>
                    <a:lnTo>
                      <a:pt x="104" y="314"/>
                    </a:lnTo>
                    <a:lnTo>
                      <a:pt x="41" y="492"/>
                    </a:lnTo>
                    <a:lnTo>
                      <a:pt x="10" y="650"/>
                    </a:lnTo>
                    <a:lnTo>
                      <a:pt x="0" y="807"/>
                    </a:lnTo>
                    <a:lnTo>
                      <a:pt x="10" y="954"/>
                    </a:lnTo>
                    <a:lnTo>
                      <a:pt x="41" y="1122"/>
                    </a:lnTo>
                    <a:lnTo>
                      <a:pt x="104" y="1310"/>
                    </a:lnTo>
                    <a:lnTo>
                      <a:pt x="166" y="1415"/>
                    </a:lnTo>
                    <a:lnTo>
                      <a:pt x="228" y="1499"/>
                    </a:lnTo>
                    <a:lnTo>
                      <a:pt x="291" y="1562"/>
                    </a:lnTo>
                    <a:lnTo>
                      <a:pt x="332" y="1594"/>
                    </a:lnTo>
                    <a:lnTo>
                      <a:pt x="353" y="1604"/>
                    </a:lnTo>
                    <a:lnTo>
                      <a:pt x="374" y="1604"/>
                    </a:lnTo>
                    <a:lnTo>
                      <a:pt x="374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5" name="Freeform 59"/>
              <p:cNvSpPr>
                <a:spLocks/>
              </p:cNvSpPr>
              <p:nvPr/>
            </p:nvSpPr>
            <p:spPr bwMode="auto">
              <a:xfrm>
                <a:off x="18506" y="3921"/>
                <a:ext cx="656" cy="735"/>
              </a:xfrm>
              <a:custGeom>
                <a:avLst/>
                <a:gdLst/>
                <a:ahLst/>
                <a:cxnLst>
                  <a:cxn ang="0">
                    <a:pos x="94" y="640"/>
                  </a:cxn>
                  <a:cxn ang="0">
                    <a:pos x="83" y="682"/>
                  </a:cxn>
                  <a:cxn ang="0">
                    <a:pos x="94" y="714"/>
                  </a:cxn>
                  <a:cxn ang="0">
                    <a:pos x="135" y="735"/>
                  </a:cxn>
                  <a:cxn ang="0">
                    <a:pos x="167" y="724"/>
                  </a:cxn>
                  <a:cxn ang="0">
                    <a:pos x="208" y="598"/>
                  </a:cxn>
                  <a:cxn ang="0">
                    <a:pos x="250" y="430"/>
                  </a:cxn>
                  <a:cxn ang="0">
                    <a:pos x="291" y="284"/>
                  </a:cxn>
                  <a:cxn ang="0">
                    <a:pos x="312" y="210"/>
                  </a:cxn>
                  <a:cxn ang="0">
                    <a:pos x="333" y="158"/>
                  </a:cxn>
                  <a:cxn ang="0">
                    <a:pos x="447" y="53"/>
                  </a:cxn>
                  <a:cxn ang="0">
                    <a:pos x="520" y="32"/>
                  </a:cxn>
                  <a:cxn ang="0">
                    <a:pos x="572" y="42"/>
                  </a:cxn>
                  <a:cxn ang="0">
                    <a:pos x="593" y="53"/>
                  </a:cxn>
                  <a:cxn ang="0">
                    <a:pos x="531" y="84"/>
                  </a:cxn>
                  <a:cxn ang="0">
                    <a:pos x="510" y="158"/>
                  </a:cxn>
                  <a:cxn ang="0">
                    <a:pos x="541" y="200"/>
                  </a:cxn>
                  <a:cxn ang="0">
                    <a:pos x="614" y="189"/>
                  </a:cxn>
                  <a:cxn ang="0">
                    <a:pos x="656" y="137"/>
                  </a:cxn>
                  <a:cxn ang="0">
                    <a:pos x="635" y="42"/>
                  </a:cxn>
                  <a:cxn ang="0">
                    <a:pos x="572" y="11"/>
                  </a:cxn>
                  <a:cxn ang="0">
                    <a:pos x="427" y="21"/>
                  </a:cxn>
                  <a:cxn ang="0">
                    <a:pos x="323" y="126"/>
                  </a:cxn>
                  <a:cxn ang="0">
                    <a:pos x="250" y="21"/>
                  </a:cxn>
                  <a:cxn ang="0">
                    <a:pos x="177" y="0"/>
                  </a:cxn>
                  <a:cxn ang="0">
                    <a:pos x="115" y="21"/>
                  </a:cxn>
                  <a:cxn ang="0">
                    <a:pos x="73" y="53"/>
                  </a:cxn>
                  <a:cxn ang="0">
                    <a:pos x="11" y="221"/>
                  </a:cxn>
                  <a:cxn ang="0">
                    <a:pos x="0" y="252"/>
                  </a:cxn>
                  <a:cxn ang="0">
                    <a:pos x="42" y="263"/>
                  </a:cxn>
                  <a:cxn ang="0">
                    <a:pos x="52" y="231"/>
                  </a:cxn>
                  <a:cxn ang="0">
                    <a:pos x="115" y="63"/>
                  </a:cxn>
                  <a:cxn ang="0">
                    <a:pos x="187" y="32"/>
                  </a:cxn>
                  <a:cxn ang="0">
                    <a:pos x="219" y="84"/>
                  </a:cxn>
                  <a:cxn ang="0">
                    <a:pos x="208" y="168"/>
                  </a:cxn>
                  <a:cxn ang="0">
                    <a:pos x="187" y="242"/>
                  </a:cxn>
                </a:cxnLst>
                <a:rect l="0" t="0" r="r" b="b"/>
                <a:pathLst>
                  <a:path w="656" h="735">
                    <a:moveTo>
                      <a:pt x="104" y="619"/>
                    </a:moveTo>
                    <a:lnTo>
                      <a:pt x="94" y="640"/>
                    </a:lnTo>
                    <a:lnTo>
                      <a:pt x="94" y="661"/>
                    </a:lnTo>
                    <a:lnTo>
                      <a:pt x="83" y="682"/>
                    </a:lnTo>
                    <a:lnTo>
                      <a:pt x="83" y="693"/>
                    </a:lnTo>
                    <a:lnTo>
                      <a:pt x="94" y="714"/>
                    </a:lnTo>
                    <a:lnTo>
                      <a:pt x="104" y="724"/>
                    </a:lnTo>
                    <a:lnTo>
                      <a:pt x="135" y="735"/>
                    </a:lnTo>
                    <a:lnTo>
                      <a:pt x="146" y="735"/>
                    </a:lnTo>
                    <a:lnTo>
                      <a:pt x="167" y="724"/>
                    </a:lnTo>
                    <a:lnTo>
                      <a:pt x="198" y="661"/>
                    </a:lnTo>
                    <a:lnTo>
                      <a:pt x="208" y="598"/>
                    </a:lnTo>
                    <a:lnTo>
                      <a:pt x="250" y="472"/>
                    </a:lnTo>
                    <a:lnTo>
                      <a:pt x="250" y="430"/>
                    </a:lnTo>
                    <a:lnTo>
                      <a:pt x="271" y="368"/>
                    </a:lnTo>
                    <a:lnTo>
                      <a:pt x="291" y="284"/>
                    </a:lnTo>
                    <a:lnTo>
                      <a:pt x="302" y="221"/>
                    </a:lnTo>
                    <a:lnTo>
                      <a:pt x="312" y="210"/>
                    </a:lnTo>
                    <a:lnTo>
                      <a:pt x="323" y="189"/>
                    </a:lnTo>
                    <a:lnTo>
                      <a:pt x="333" y="158"/>
                    </a:lnTo>
                    <a:lnTo>
                      <a:pt x="427" y="63"/>
                    </a:lnTo>
                    <a:lnTo>
                      <a:pt x="447" y="53"/>
                    </a:lnTo>
                    <a:lnTo>
                      <a:pt x="489" y="42"/>
                    </a:lnTo>
                    <a:lnTo>
                      <a:pt x="520" y="32"/>
                    </a:lnTo>
                    <a:lnTo>
                      <a:pt x="551" y="42"/>
                    </a:lnTo>
                    <a:lnTo>
                      <a:pt x="572" y="42"/>
                    </a:lnTo>
                    <a:lnTo>
                      <a:pt x="583" y="53"/>
                    </a:lnTo>
                    <a:lnTo>
                      <a:pt x="593" y="53"/>
                    </a:lnTo>
                    <a:lnTo>
                      <a:pt x="562" y="63"/>
                    </a:lnTo>
                    <a:lnTo>
                      <a:pt x="531" y="84"/>
                    </a:lnTo>
                    <a:lnTo>
                      <a:pt x="510" y="116"/>
                    </a:lnTo>
                    <a:lnTo>
                      <a:pt x="510" y="158"/>
                    </a:lnTo>
                    <a:lnTo>
                      <a:pt x="520" y="179"/>
                    </a:lnTo>
                    <a:lnTo>
                      <a:pt x="541" y="200"/>
                    </a:lnTo>
                    <a:lnTo>
                      <a:pt x="593" y="200"/>
                    </a:lnTo>
                    <a:lnTo>
                      <a:pt x="614" y="189"/>
                    </a:lnTo>
                    <a:lnTo>
                      <a:pt x="635" y="168"/>
                    </a:lnTo>
                    <a:lnTo>
                      <a:pt x="656" y="137"/>
                    </a:lnTo>
                    <a:lnTo>
                      <a:pt x="656" y="105"/>
                    </a:lnTo>
                    <a:lnTo>
                      <a:pt x="635" y="42"/>
                    </a:lnTo>
                    <a:lnTo>
                      <a:pt x="604" y="21"/>
                    </a:lnTo>
                    <a:lnTo>
                      <a:pt x="572" y="11"/>
                    </a:lnTo>
                    <a:lnTo>
                      <a:pt x="520" y="0"/>
                    </a:lnTo>
                    <a:lnTo>
                      <a:pt x="427" y="21"/>
                    </a:lnTo>
                    <a:lnTo>
                      <a:pt x="364" y="74"/>
                    </a:lnTo>
                    <a:lnTo>
                      <a:pt x="323" y="126"/>
                    </a:lnTo>
                    <a:lnTo>
                      <a:pt x="312" y="84"/>
                    </a:lnTo>
                    <a:lnTo>
                      <a:pt x="250" y="21"/>
                    </a:lnTo>
                    <a:lnTo>
                      <a:pt x="219" y="11"/>
                    </a:lnTo>
                    <a:lnTo>
                      <a:pt x="177" y="0"/>
                    </a:lnTo>
                    <a:lnTo>
                      <a:pt x="146" y="0"/>
                    </a:lnTo>
                    <a:lnTo>
                      <a:pt x="115" y="21"/>
                    </a:lnTo>
                    <a:lnTo>
                      <a:pt x="94" y="32"/>
                    </a:lnTo>
                    <a:lnTo>
                      <a:pt x="73" y="53"/>
                    </a:lnTo>
                    <a:lnTo>
                      <a:pt x="52" y="95"/>
                    </a:lnTo>
                    <a:lnTo>
                      <a:pt x="11" y="221"/>
                    </a:lnTo>
                    <a:lnTo>
                      <a:pt x="11" y="242"/>
                    </a:lnTo>
                    <a:lnTo>
                      <a:pt x="0" y="252"/>
                    </a:lnTo>
                    <a:lnTo>
                      <a:pt x="11" y="263"/>
                    </a:lnTo>
                    <a:lnTo>
                      <a:pt x="42" y="263"/>
                    </a:lnTo>
                    <a:lnTo>
                      <a:pt x="42" y="252"/>
                    </a:lnTo>
                    <a:lnTo>
                      <a:pt x="52" y="231"/>
                    </a:lnTo>
                    <a:lnTo>
                      <a:pt x="83" y="126"/>
                    </a:lnTo>
                    <a:lnTo>
                      <a:pt x="115" y="63"/>
                    </a:lnTo>
                    <a:lnTo>
                      <a:pt x="167" y="32"/>
                    </a:lnTo>
                    <a:lnTo>
                      <a:pt x="187" y="32"/>
                    </a:lnTo>
                    <a:lnTo>
                      <a:pt x="198" y="42"/>
                    </a:lnTo>
                    <a:lnTo>
                      <a:pt x="219" y="84"/>
                    </a:lnTo>
                    <a:lnTo>
                      <a:pt x="219" y="147"/>
                    </a:lnTo>
                    <a:lnTo>
                      <a:pt x="208" y="168"/>
                    </a:lnTo>
                    <a:lnTo>
                      <a:pt x="198" y="200"/>
                    </a:lnTo>
                    <a:lnTo>
                      <a:pt x="187" y="242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6" name="Freeform 60"/>
              <p:cNvSpPr>
                <a:spLocks/>
              </p:cNvSpPr>
              <p:nvPr/>
            </p:nvSpPr>
            <p:spPr bwMode="auto">
              <a:xfrm>
                <a:off x="19318" y="3429"/>
                <a:ext cx="364" cy="1604"/>
              </a:xfrm>
              <a:custGeom>
                <a:avLst/>
                <a:gdLst/>
                <a:ahLst/>
                <a:cxnLst>
                  <a:cxn ang="0">
                    <a:pos x="364" y="807"/>
                  </a:cxn>
                  <a:cxn ang="0">
                    <a:pos x="364" y="660"/>
                  </a:cxn>
                  <a:cxn ang="0">
                    <a:pos x="332" y="482"/>
                  </a:cxn>
                  <a:cxn ang="0">
                    <a:pos x="260" y="304"/>
                  </a:cxn>
                  <a:cxn ang="0">
                    <a:pos x="197" y="199"/>
                  </a:cxn>
                  <a:cxn ang="0">
                    <a:pos x="135" y="104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8"/>
                  </a:cxn>
                  <a:cxn ang="0">
                    <a:pos x="208" y="356"/>
                  </a:cxn>
                  <a:cxn ang="0">
                    <a:pos x="260" y="566"/>
                  </a:cxn>
                  <a:cxn ang="0">
                    <a:pos x="270" y="807"/>
                  </a:cxn>
                  <a:cxn ang="0">
                    <a:pos x="260" y="1006"/>
                  </a:cxn>
                  <a:cxn ang="0">
                    <a:pos x="218" y="1216"/>
                  </a:cxn>
                  <a:cxn ang="0">
                    <a:pos x="145" y="1394"/>
                  </a:cxn>
                  <a:cxn ang="0">
                    <a:pos x="20" y="1562"/>
                  </a:cxn>
                  <a:cxn ang="0">
                    <a:pos x="0" y="1583"/>
                  </a:cxn>
                  <a:cxn ang="0">
                    <a:pos x="0" y="1604"/>
                  </a:cxn>
                  <a:cxn ang="0">
                    <a:pos x="10" y="1604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5" y="1489"/>
                  </a:cxn>
                  <a:cxn ang="0">
                    <a:pos x="208" y="1405"/>
                  </a:cxn>
                  <a:cxn ang="0">
                    <a:pos x="270" y="1289"/>
                  </a:cxn>
                  <a:cxn ang="0">
                    <a:pos x="332" y="1122"/>
                  </a:cxn>
                  <a:cxn ang="0">
                    <a:pos x="364" y="954"/>
                  </a:cxn>
                  <a:cxn ang="0">
                    <a:pos x="364" y="807"/>
                  </a:cxn>
                </a:cxnLst>
                <a:rect l="0" t="0" r="r" b="b"/>
                <a:pathLst>
                  <a:path w="364" h="1604">
                    <a:moveTo>
                      <a:pt x="364" y="807"/>
                    </a:moveTo>
                    <a:lnTo>
                      <a:pt x="364" y="660"/>
                    </a:lnTo>
                    <a:lnTo>
                      <a:pt x="332" y="482"/>
                    </a:lnTo>
                    <a:lnTo>
                      <a:pt x="260" y="304"/>
                    </a:lnTo>
                    <a:lnTo>
                      <a:pt x="197" y="199"/>
                    </a:lnTo>
                    <a:lnTo>
                      <a:pt x="135" y="104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8"/>
                    </a:lnTo>
                    <a:lnTo>
                      <a:pt x="208" y="356"/>
                    </a:lnTo>
                    <a:lnTo>
                      <a:pt x="260" y="566"/>
                    </a:lnTo>
                    <a:lnTo>
                      <a:pt x="270" y="807"/>
                    </a:lnTo>
                    <a:lnTo>
                      <a:pt x="260" y="1006"/>
                    </a:lnTo>
                    <a:lnTo>
                      <a:pt x="218" y="1216"/>
                    </a:lnTo>
                    <a:lnTo>
                      <a:pt x="145" y="1394"/>
                    </a:lnTo>
                    <a:lnTo>
                      <a:pt x="20" y="1562"/>
                    </a:lnTo>
                    <a:lnTo>
                      <a:pt x="0" y="1583"/>
                    </a:lnTo>
                    <a:lnTo>
                      <a:pt x="0" y="1604"/>
                    </a:lnTo>
                    <a:lnTo>
                      <a:pt x="10" y="1604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5" y="1489"/>
                    </a:lnTo>
                    <a:lnTo>
                      <a:pt x="208" y="1405"/>
                    </a:lnTo>
                    <a:lnTo>
                      <a:pt x="270" y="1289"/>
                    </a:lnTo>
                    <a:lnTo>
                      <a:pt x="332" y="1122"/>
                    </a:lnTo>
                    <a:lnTo>
                      <a:pt x="364" y="954"/>
                    </a:lnTo>
                    <a:lnTo>
                      <a:pt x="364" y="8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7" name="Freeform 61"/>
              <p:cNvSpPr>
                <a:spLocks noEditPoints="1"/>
              </p:cNvSpPr>
              <p:nvPr/>
            </p:nvSpPr>
            <p:spPr bwMode="auto">
              <a:xfrm>
                <a:off x="19931" y="3502"/>
                <a:ext cx="583" cy="1133"/>
              </a:xfrm>
              <a:custGeom>
                <a:avLst/>
                <a:gdLst/>
                <a:ahLst/>
                <a:cxnLst>
                  <a:cxn ang="0">
                    <a:pos x="291" y="734"/>
                  </a:cxn>
                  <a:cxn ang="0">
                    <a:pos x="312" y="619"/>
                  </a:cxn>
                  <a:cxn ang="0">
                    <a:pos x="343" y="535"/>
                  </a:cxn>
                  <a:cxn ang="0">
                    <a:pos x="406" y="461"/>
                  </a:cxn>
                  <a:cxn ang="0">
                    <a:pos x="499" y="367"/>
                  </a:cxn>
                  <a:cxn ang="0">
                    <a:pos x="531" y="346"/>
                  </a:cxn>
                  <a:cxn ang="0">
                    <a:pos x="572" y="262"/>
                  </a:cxn>
                  <a:cxn ang="0">
                    <a:pos x="583" y="210"/>
                  </a:cxn>
                  <a:cxn ang="0">
                    <a:pos x="572" y="157"/>
                  </a:cxn>
                  <a:cxn ang="0">
                    <a:pos x="541" y="94"/>
                  </a:cxn>
                  <a:cxn ang="0">
                    <a:pos x="489" y="42"/>
                  </a:cxn>
                  <a:cxn ang="0">
                    <a:pos x="395" y="10"/>
                  </a:cxn>
                  <a:cxn ang="0">
                    <a:pos x="271" y="0"/>
                  </a:cxn>
                  <a:cxn ang="0">
                    <a:pos x="156" y="21"/>
                  </a:cxn>
                  <a:cxn ang="0">
                    <a:pos x="73" y="63"/>
                  </a:cxn>
                  <a:cxn ang="0">
                    <a:pos x="21" y="136"/>
                  </a:cxn>
                  <a:cxn ang="0">
                    <a:pos x="0" y="210"/>
                  </a:cxn>
                  <a:cxn ang="0">
                    <a:pos x="11" y="241"/>
                  </a:cxn>
                  <a:cxn ang="0">
                    <a:pos x="21" y="262"/>
                  </a:cxn>
                  <a:cxn ang="0">
                    <a:pos x="31" y="273"/>
                  </a:cxn>
                  <a:cxn ang="0">
                    <a:pos x="52" y="283"/>
                  </a:cxn>
                  <a:cxn ang="0">
                    <a:pos x="104" y="283"/>
                  </a:cxn>
                  <a:cxn ang="0">
                    <a:pos x="125" y="273"/>
                  </a:cxn>
                  <a:cxn ang="0">
                    <a:pos x="135" y="262"/>
                  </a:cxn>
                  <a:cxn ang="0">
                    <a:pos x="146" y="241"/>
                  </a:cxn>
                  <a:cxn ang="0">
                    <a:pos x="146" y="189"/>
                  </a:cxn>
                  <a:cxn ang="0">
                    <a:pos x="135" y="168"/>
                  </a:cxn>
                  <a:cxn ang="0">
                    <a:pos x="125" y="157"/>
                  </a:cxn>
                  <a:cxn ang="0">
                    <a:pos x="104" y="147"/>
                  </a:cxn>
                  <a:cxn ang="0">
                    <a:pos x="63" y="147"/>
                  </a:cxn>
                  <a:cxn ang="0">
                    <a:pos x="125" y="73"/>
                  </a:cxn>
                  <a:cxn ang="0">
                    <a:pos x="198" y="42"/>
                  </a:cxn>
                  <a:cxn ang="0">
                    <a:pos x="271" y="31"/>
                  </a:cxn>
                  <a:cxn ang="0">
                    <a:pos x="354" y="42"/>
                  </a:cxn>
                  <a:cxn ang="0">
                    <a:pos x="406" y="73"/>
                  </a:cxn>
                  <a:cxn ang="0">
                    <a:pos x="437" y="115"/>
                  </a:cxn>
                  <a:cxn ang="0">
                    <a:pos x="447" y="157"/>
                  </a:cxn>
                  <a:cxn ang="0">
                    <a:pos x="447" y="252"/>
                  </a:cxn>
                  <a:cxn ang="0">
                    <a:pos x="437" y="294"/>
                  </a:cxn>
                  <a:cxn ang="0">
                    <a:pos x="427" y="315"/>
                  </a:cxn>
                  <a:cxn ang="0">
                    <a:pos x="406" y="336"/>
                  </a:cxn>
                  <a:cxn ang="0">
                    <a:pos x="395" y="357"/>
                  </a:cxn>
                  <a:cxn ang="0">
                    <a:pos x="312" y="482"/>
                  </a:cxn>
                  <a:cxn ang="0">
                    <a:pos x="260" y="608"/>
                  </a:cxn>
                  <a:cxn ang="0">
                    <a:pos x="250" y="724"/>
                  </a:cxn>
                  <a:cxn ang="0">
                    <a:pos x="250" y="818"/>
                  </a:cxn>
                  <a:cxn ang="0">
                    <a:pos x="260" y="828"/>
                  </a:cxn>
                  <a:cxn ang="0">
                    <a:pos x="281" y="828"/>
                  </a:cxn>
                  <a:cxn ang="0">
                    <a:pos x="291" y="818"/>
                  </a:cxn>
                  <a:cxn ang="0">
                    <a:pos x="291" y="787"/>
                  </a:cxn>
                  <a:cxn ang="0">
                    <a:pos x="291" y="734"/>
                  </a:cxn>
                  <a:cxn ang="0">
                    <a:pos x="354" y="1049"/>
                  </a:cxn>
                  <a:cxn ang="0">
                    <a:pos x="333" y="986"/>
                  </a:cxn>
                  <a:cxn ang="0">
                    <a:pos x="302" y="965"/>
                  </a:cxn>
                  <a:cxn ang="0">
                    <a:pos x="239" y="965"/>
                  </a:cxn>
                  <a:cxn ang="0">
                    <a:pos x="208" y="986"/>
                  </a:cxn>
                  <a:cxn ang="0">
                    <a:pos x="187" y="1017"/>
                  </a:cxn>
                  <a:cxn ang="0">
                    <a:pos x="187" y="1080"/>
                  </a:cxn>
                  <a:cxn ang="0">
                    <a:pos x="208" y="1112"/>
                  </a:cxn>
                  <a:cxn ang="0">
                    <a:pos x="271" y="1133"/>
                  </a:cxn>
                  <a:cxn ang="0">
                    <a:pos x="333" y="1112"/>
                  </a:cxn>
                  <a:cxn ang="0">
                    <a:pos x="354" y="1049"/>
                  </a:cxn>
                </a:cxnLst>
                <a:rect l="0" t="0" r="r" b="b"/>
                <a:pathLst>
                  <a:path w="583" h="1133">
                    <a:moveTo>
                      <a:pt x="291" y="734"/>
                    </a:moveTo>
                    <a:lnTo>
                      <a:pt x="312" y="619"/>
                    </a:lnTo>
                    <a:lnTo>
                      <a:pt x="343" y="535"/>
                    </a:lnTo>
                    <a:lnTo>
                      <a:pt x="406" y="461"/>
                    </a:lnTo>
                    <a:lnTo>
                      <a:pt x="499" y="367"/>
                    </a:lnTo>
                    <a:lnTo>
                      <a:pt x="531" y="346"/>
                    </a:lnTo>
                    <a:lnTo>
                      <a:pt x="572" y="262"/>
                    </a:lnTo>
                    <a:lnTo>
                      <a:pt x="583" y="210"/>
                    </a:lnTo>
                    <a:lnTo>
                      <a:pt x="572" y="157"/>
                    </a:lnTo>
                    <a:lnTo>
                      <a:pt x="541" y="94"/>
                    </a:lnTo>
                    <a:lnTo>
                      <a:pt x="489" y="42"/>
                    </a:lnTo>
                    <a:lnTo>
                      <a:pt x="395" y="10"/>
                    </a:lnTo>
                    <a:lnTo>
                      <a:pt x="271" y="0"/>
                    </a:lnTo>
                    <a:lnTo>
                      <a:pt x="156" y="21"/>
                    </a:lnTo>
                    <a:lnTo>
                      <a:pt x="73" y="63"/>
                    </a:lnTo>
                    <a:lnTo>
                      <a:pt x="21" y="136"/>
                    </a:lnTo>
                    <a:lnTo>
                      <a:pt x="0" y="210"/>
                    </a:lnTo>
                    <a:lnTo>
                      <a:pt x="11" y="241"/>
                    </a:lnTo>
                    <a:lnTo>
                      <a:pt x="21" y="262"/>
                    </a:lnTo>
                    <a:lnTo>
                      <a:pt x="31" y="273"/>
                    </a:lnTo>
                    <a:lnTo>
                      <a:pt x="52" y="283"/>
                    </a:lnTo>
                    <a:lnTo>
                      <a:pt x="104" y="283"/>
                    </a:lnTo>
                    <a:lnTo>
                      <a:pt x="125" y="273"/>
                    </a:lnTo>
                    <a:lnTo>
                      <a:pt x="135" y="262"/>
                    </a:lnTo>
                    <a:lnTo>
                      <a:pt x="146" y="241"/>
                    </a:lnTo>
                    <a:lnTo>
                      <a:pt x="146" y="189"/>
                    </a:lnTo>
                    <a:lnTo>
                      <a:pt x="135" y="168"/>
                    </a:lnTo>
                    <a:lnTo>
                      <a:pt x="125" y="157"/>
                    </a:lnTo>
                    <a:lnTo>
                      <a:pt x="104" y="147"/>
                    </a:lnTo>
                    <a:lnTo>
                      <a:pt x="63" y="147"/>
                    </a:lnTo>
                    <a:lnTo>
                      <a:pt x="125" y="73"/>
                    </a:lnTo>
                    <a:lnTo>
                      <a:pt x="198" y="42"/>
                    </a:lnTo>
                    <a:lnTo>
                      <a:pt x="271" y="31"/>
                    </a:lnTo>
                    <a:lnTo>
                      <a:pt x="354" y="42"/>
                    </a:lnTo>
                    <a:lnTo>
                      <a:pt x="406" y="73"/>
                    </a:lnTo>
                    <a:lnTo>
                      <a:pt x="437" y="115"/>
                    </a:lnTo>
                    <a:lnTo>
                      <a:pt x="447" y="157"/>
                    </a:lnTo>
                    <a:lnTo>
                      <a:pt x="447" y="252"/>
                    </a:lnTo>
                    <a:lnTo>
                      <a:pt x="437" y="294"/>
                    </a:lnTo>
                    <a:lnTo>
                      <a:pt x="427" y="315"/>
                    </a:lnTo>
                    <a:lnTo>
                      <a:pt x="406" y="336"/>
                    </a:lnTo>
                    <a:lnTo>
                      <a:pt x="395" y="357"/>
                    </a:lnTo>
                    <a:lnTo>
                      <a:pt x="312" y="482"/>
                    </a:lnTo>
                    <a:lnTo>
                      <a:pt x="260" y="608"/>
                    </a:lnTo>
                    <a:lnTo>
                      <a:pt x="250" y="724"/>
                    </a:lnTo>
                    <a:lnTo>
                      <a:pt x="250" y="818"/>
                    </a:lnTo>
                    <a:lnTo>
                      <a:pt x="260" y="828"/>
                    </a:lnTo>
                    <a:lnTo>
                      <a:pt x="281" y="828"/>
                    </a:lnTo>
                    <a:lnTo>
                      <a:pt x="291" y="818"/>
                    </a:lnTo>
                    <a:lnTo>
                      <a:pt x="291" y="787"/>
                    </a:lnTo>
                    <a:lnTo>
                      <a:pt x="291" y="734"/>
                    </a:lnTo>
                    <a:close/>
                    <a:moveTo>
                      <a:pt x="354" y="1049"/>
                    </a:moveTo>
                    <a:lnTo>
                      <a:pt x="333" y="986"/>
                    </a:lnTo>
                    <a:lnTo>
                      <a:pt x="302" y="965"/>
                    </a:lnTo>
                    <a:lnTo>
                      <a:pt x="239" y="965"/>
                    </a:lnTo>
                    <a:lnTo>
                      <a:pt x="208" y="986"/>
                    </a:lnTo>
                    <a:lnTo>
                      <a:pt x="187" y="1017"/>
                    </a:lnTo>
                    <a:lnTo>
                      <a:pt x="187" y="1080"/>
                    </a:lnTo>
                    <a:lnTo>
                      <a:pt x="208" y="1112"/>
                    </a:lnTo>
                    <a:lnTo>
                      <a:pt x="271" y="1133"/>
                    </a:lnTo>
                    <a:lnTo>
                      <a:pt x="333" y="1112"/>
                    </a:lnTo>
                    <a:lnTo>
                      <a:pt x="354" y="10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8" name="Line 62"/>
              <p:cNvSpPr>
                <a:spLocks noChangeShapeType="1"/>
              </p:cNvSpPr>
              <p:nvPr/>
            </p:nvSpPr>
            <p:spPr bwMode="auto">
              <a:xfrm>
                <a:off x="845" y="6040"/>
                <a:ext cx="34106" cy="1"/>
              </a:xfrm>
              <a:prstGeom prst="line">
                <a:avLst/>
              </a:prstGeom>
              <a:noFill/>
              <a:ln w="62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59" name="Freeform 63"/>
              <p:cNvSpPr>
                <a:spLocks/>
              </p:cNvSpPr>
              <p:nvPr/>
            </p:nvSpPr>
            <p:spPr bwMode="auto">
              <a:xfrm>
                <a:off x="866" y="7057"/>
                <a:ext cx="1154" cy="1101"/>
              </a:xfrm>
              <a:custGeom>
                <a:avLst/>
                <a:gdLst/>
                <a:ahLst/>
                <a:cxnLst>
                  <a:cxn ang="0">
                    <a:pos x="957" y="157"/>
                  </a:cxn>
                  <a:cxn ang="0">
                    <a:pos x="1009" y="95"/>
                  </a:cxn>
                  <a:cxn ang="0">
                    <a:pos x="1061" y="63"/>
                  </a:cxn>
                  <a:cxn ang="0">
                    <a:pos x="1113" y="53"/>
                  </a:cxn>
                  <a:cxn ang="0">
                    <a:pos x="1154" y="53"/>
                  </a:cxn>
                  <a:cxn ang="0">
                    <a:pos x="1154" y="0"/>
                  </a:cxn>
                  <a:cxn ang="0">
                    <a:pos x="1050" y="0"/>
                  </a:cxn>
                  <a:cxn ang="0">
                    <a:pos x="998" y="11"/>
                  </a:cxn>
                  <a:cxn ang="0">
                    <a:pos x="905" y="0"/>
                  </a:cxn>
                  <a:cxn ang="0">
                    <a:pos x="822" y="0"/>
                  </a:cxn>
                  <a:cxn ang="0">
                    <a:pos x="822" y="53"/>
                  </a:cxn>
                  <a:cxn ang="0">
                    <a:pos x="853" y="53"/>
                  </a:cxn>
                  <a:cxn ang="0">
                    <a:pos x="884" y="63"/>
                  </a:cxn>
                  <a:cxn ang="0">
                    <a:pos x="894" y="74"/>
                  </a:cxn>
                  <a:cxn ang="0">
                    <a:pos x="905" y="95"/>
                  </a:cxn>
                  <a:cxn ang="0">
                    <a:pos x="905" y="147"/>
                  </a:cxn>
                  <a:cxn ang="0">
                    <a:pos x="894" y="157"/>
                  </a:cxn>
                  <a:cxn ang="0">
                    <a:pos x="634" y="598"/>
                  </a:cxn>
                  <a:cxn ang="0">
                    <a:pos x="343" y="116"/>
                  </a:cxn>
                  <a:cxn ang="0">
                    <a:pos x="333" y="105"/>
                  </a:cxn>
                  <a:cxn ang="0">
                    <a:pos x="333" y="74"/>
                  </a:cxn>
                  <a:cxn ang="0">
                    <a:pos x="374" y="53"/>
                  </a:cxn>
                  <a:cxn ang="0">
                    <a:pos x="437" y="53"/>
                  </a:cxn>
                  <a:cxn ang="0">
                    <a:pos x="437" y="0"/>
                  </a:cxn>
                  <a:cxn ang="0">
                    <a:pos x="364" y="0"/>
                  </a:cxn>
                  <a:cxn ang="0">
                    <a:pos x="281" y="11"/>
                  </a:cxn>
                  <a:cxn ang="0">
                    <a:pos x="208" y="11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104" y="53"/>
                  </a:cxn>
                  <a:cxn ang="0">
                    <a:pos x="145" y="74"/>
                  </a:cxn>
                  <a:cxn ang="0">
                    <a:pos x="156" y="95"/>
                  </a:cxn>
                  <a:cxn ang="0">
                    <a:pos x="177" y="116"/>
                  </a:cxn>
                  <a:cxn ang="0">
                    <a:pos x="510" y="661"/>
                  </a:cxn>
                  <a:cxn ang="0">
                    <a:pos x="510" y="1017"/>
                  </a:cxn>
                  <a:cxn ang="0">
                    <a:pos x="499" y="1028"/>
                  </a:cxn>
                  <a:cxn ang="0">
                    <a:pos x="458" y="1049"/>
                  </a:cxn>
                  <a:cxn ang="0">
                    <a:pos x="343" y="1049"/>
                  </a:cxn>
                  <a:cxn ang="0">
                    <a:pos x="343" y="1101"/>
                  </a:cxn>
                  <a:cxn ang="0">
                    <a:pos x="811" y="1101"/>
                  </a:cxn>
                  <a:cxn ang="0">
                    <a:pos x="811" y="1049"/>
                  </a:cxn>
                  <a:cxn ang="0">
                    <a:pos x="697" y="1049"/>
                  </a:cxn>
                  <a:cxn ang="0">
                    <a:pos x="666" y="1038"/>
                  </a:cxn>
                  <a:cxn ang="0">
                    <a:pos x="645" y="1017"/>
                  </a:cxn>
                  <a:cxn ang="0">
                    <a:pos x="645" y="661"/>
                  </a:cxn>
                  <a:cxn ang="0">
                    <a:pos x="957" y="157"/>
                  </a:cxn>
                </a:cxnLst>
                <a:rect l="0" t="0" r="r" b="b"/>
                <a:pathLst>
                  <a:path w="1154" h="1101">
                    <a:moveTo>
                      <a:pt x="957" y="157"/>
                    </a:moveTo>
                    <a:lnTo>
                      <a:pt x="1009" y="95"/>
                    </a:lnTo>
                    <a:lnTo>
                      <a:pt x="1061" y="63"/>
                    </a:lnTo>
                    <a:lnTo>
                      <a:pt x="1113" y="53"/>
                    </a:lnTo>
                    <a:lnTo>
                      <a:pt x="1154" y="53"/>
                    </a:lnTo>
                    <a:lnTo>
                      <a:pt x="1154" y="0"/>
                    </a:lnTo>
                    <a:lnTo>
                      <a:pt x="1050" y="0"/>
                    </a:lnTo>
                    <a:lnTo>
                      <a:pt x="998" y="11"/>
                    </a:lnTo>
                    <a:lnTo>
                      <a:pt x="905" y="0"/>
                    </a:lnTo>
                    <a:lnTo>
                      <a:pt x="822" y="0"/>
                    </a:lnTo>
                    <a:lnTo>
                      <a:pt x="822" y="53"/>
                    </a:lnTo>
                    <a:lnTo>
                      <a:pt x="853" y="53"/>
                    </a:lnTo>
                    <a:lnTo>
                      <a:pt x="884" y="63"/>
                    </a:lnTo>
                    <a:lnTo>
                      <a:pt x="894" y="74"/>
                    </a:lnTo>
                    <a:lnTo>
                      <a:pt x="905" y="95"/>
                    </a:lnTo>
                    <a:lnTo>
                      <a:pt x="905" y="147"/>
                    </a:lnTo>
                    <a:lnTo>
                      <a:pt x="894" y="157"/>
                    </a:lnTo>
                    <a:lnTo>
                      <a:pt x="634" y="598"/>
                    </a:lnTo>
                    <a:lnTo>
                      <a:pt x="343" y="116"/>
                    </a:lnTo>
                    <a:lnTo>
                      <a:pt x="333" y="105"/>
                    </a:lnTo>
                    <a:lnTo>
                      <a:pt x="333" y="74"/>
                    </a:lnTo>
                    <a:lnTo>
                      <a:pt x="374" y="53"/>
                    </a:lnTo>
                    <a:lnTo>
                      <a:pt x="437" y="53"/>
                    </a:lnTo>
                    <a:lnTo>
                      <a:pt x="437" y="0"/>
                    </a:lnTo>
                    <a:lnTo>
                      <a:pt x="364" y="0"/>
                    </a:lnTo>
                    <a:lnTo>
                      <a:pt x="281" y="11"/>
                    </a:lnTo>
                    <a:lnTo>
                      <a:pt x="208" y="11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104" y="53"/>
                    </a:lnTo>
                    <a:lnTo>
                      <a:pt x="145" y="74"/>
                    </a:lnTo>
                    <a:lnTo>
                      <a:pt x="156" y="95"/>
                    </a:lnTo>
                    <a:lnTo>
                      <a:pt x="177" y="116"/>
                    </a:lnTo>
                    <a:lnTo>
                      <a:pt x="510" y="661"/>
                    </a:lnTo>
                    <a:lnTo>
                      <a:pt x="510" y="1017"/>
                    </a:lnTo>
                    <a:lnTo>
                      <a:pt x="499" y="1028"/>
                    </a:lnTo>
                    <a:lnTo>
                      <a:pt x="458" y="1049"/>
                    </a:lnTo>
                    <a:lnTo>
                      <a:pt x="343" y="1049"/>
                    </a:lnTo>
                    <a:lnTo>
                      <a:pt x="343" y="1101"/>
                    </a:lnTo>
                    <a:lnTo>
                      <a:pt x="811" y="1101"/>
                    </a:lnTo>
                    <a:lnTo>
                      <a:pt x="811" y="1049"/>
                    </a:lnTo>
                    <a:lnTo>
                      <a:pt x="697" y="1049"/>
                    </a:lnTo>
                    <a:lnTo>
                      <a:pt x="666" y="1038"/>
                    </a:lnTo>
                    <a:lnTo>
                      <a:pt x="645" y="1017"/>
                    </a:lnTo>
                    <a:lnTo>
                      <a:pt x="645" y="661"/>
                    </a:lnTo>
                    <a:lnTo>
                      <a:pt x="957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0" name="Freeform 64"/>
              <p:cNvSpPr>
                <a:spLocks noEditPoints="1"/>
              </p:cNvSpPr>
              <p:nvPr/>
            </p:nvSpPr>
            <p:spPr bwMode="auto">
              <a:xfrm>
                <a:off x="1948" y="7435"/>
                <a:ext cx="624" cy="744"/>
              </a:xfrm>
              <a:custGeom>
                <a:avLst/>
                <a:gdLst/>
                <a:ahLst/>
                <a:cxnLst>
                  <a:cxn ang="0">
                    <a:pos x="582" y="356"/>
                  </a:cxn>
                  <a:cxn ang="0">
                    <a:pos x="603" y="356"/>
                  </a:cxn>
                  <a:cxn ang="0">
                    <a:pos x="624" y="335"/>
                  </a:cxn>
                  <a:cxn ang="0">
                    <a:pos x="624" y="314"/>
                  </a:cxn>
                  <a:cxn ang="0">
                    <a:pos x="613" y="220"/>
                  </a:cxn>
                  <a:cxn ang="0">
                    <a:pos x="582" y="136"/>
                  </a:cxn>
                  <a:cxn ang="0">
                    <a:pos x="520" y="63"/>
                  </a:cxn>
                  <a:cxn ang="0">
                    <a:pos x="436" y="21"/>
                  </a:cxn>
                  <a:cxn ang="0">
                    <a:pos x="332" y="0"/>
                  </a:cxn>
                  <a:cxn ang="0">
                    <a:pos x="208" y="31"/>
                  </a:cxn>
                  <a:cxn ang="0">
                    <a:pos x="104" y="105"/>
                  </a:cxn>
                  <a:cxn ang="0">
                    <a:pos x="31" y="230"/>
                  </a:cxn>
                  <a:cxn ang="0">
                    <a:pos x="0" y="367"/>
                  </a:cxn>
                  <a:cxn ang="0">
                    <a:pos x="20" y="493"/>
                  </a:cxn>
                  <a:cxn ang="0">
                    <a:pos x="72" y="597"/>
                  </a:cxn>
                  <a:cxn ang="0">
                    <a:pos x="156" y="671"/>
                  </a:cxn>
                  <a:cxn ang="0">
                    <a:pos x="249" y="723"/>
                  </a:cxn>
                  <a:cxn ang="0">
                    <a:pos x="353" y="744"/>
                  </a:cxn>
                  <a:cxn ang="0">
                    <a:pos x="457" y="723"/>
                  </a:cxn>
                  <a:cxn ang="0">
                    <a:pos x="530" y="681"/>
                  </a:cxn>
                  <a:cxn ang="0">
                    <a:pos x="582" y="618"/>
                  </a:cxn>
                  <a:cxn ang="0">
                    <a:pos x="613" y="566"/>
                  </a:cxn>
                  <a:cxn ang="0">
                    <a:pos x="624" y="535"/>
                  </a:cxn>
                  <a:cxn ang="0">
                    <a:pos x="613" y="524"/>
                  </a:cxn>
                  <a:cxn ang="0">
                    <a:pos x="613" y="514"/>
                  </a:cxn>
                  <a:cxn ang="0">
                    <a:pos x="592" y="514"/>
                  </a:cxn>
                  <a:cxn ang="0">
                    <a:pos x="582" y="524"/>
                  </a:cxn>
                  <a:cxn ang="0">
                    <a:pos x="582" y="535"/>
                  </a:cxn>
                  <a:cxn ang="0">
                    <a:pos x="540" y="618"/>
                  </a:cxn>
                  <a:cxn ang="0">
                    <a:pos x="488" y="660"/>
                  </a:cxn>
                  <a:cxn ang="0">
                    <a:pos x="426" y="692"/>
                  </a:cxn>
                  <a:cxn ang="0">
                    <a:pos x="384" y="702"/>
                  </a:cxn>
                  <a:cxn ang="0">
                    <a:pos x="364" y="702"/>
                  </a:cxn>
                  <a:cxn ang="0">
                    <a:pos x="291" y="681"/>
                  </a:cxn>
                  <a:cxn ang="0">
                    <a:pos x="228" y="650"/>
                  </a:cxn>
                  <a:cxn ang="0">
                    <a:pos x="187" y="597"/>
                  </a:cxn>
                  <a:cxn ang="0">
                    <a:pos x="156" y="514"/>
                  </a:cxn>
                  <a:cxn ang="0">
                    <a:pos x="135" y="419"/>
                  </a:cxn>
                  <a:cxn ang="0">
                    <a:pos x="135" y="356"/>
                  </a:cxn>
                  <a:cxn ang="0">
                    <a:pos x="582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97" y="115"/>
                  </a:cxn>
                  <a:cxn ang="0">
                    <a:pos x="249" y="63"/>
                  </a:cxn>
                  <a:cxn ang="0">
                    <a:pos x="291" y="42"/>
                  </a:cxn>
                  <a:cxn ang="0">
                    <a:pos x="332" y="42"/>
                  </a:cxn>
                  <a:cxn ang="0">
                    <a:pos x="405" y="52"/>
                  </a:cxn>
                  <a:cxn ang="0">
                    <a:pos x="457" y="94"/>
                  </a:cxn>
                  <a:cxn ang="0">
                    <a:pos x="488" y="157"/>
                  </a:cxn>
                  <a:cxn ang="0">
                    <a:pos x="509" y="220"/>
                  </a:cxn>
                  <a:cxn ang="0">
                    <a:pos x="509" y="272"/>
                  </a:cxn>
                  <a:cxn ang="0">
                    <a:pos x="520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24" h="744">
                    <a:moveTo>
                      <a:pt x="582" y="356"/>
                    </a:moveTo>
                    <a:lnTo>
                      <a:pt x="603" y="356"/>
                    </a:lnTo>
                    <a:lnTo>
                      <a:pt x="624" y="335"/>
                    </a:lnTo>
                    <a:lnTo>
                      <a:pt x="624" y="314"/>
                    </a:lnTo>
                    <a:lnTo>
                      <a:pt x="613" y="220"/>
                    </a:lnTo>
                    <a:lnTo>
                      <a:pt x="582" y="136"/>
                    </a:lnTo>
                    <a:lnTo>
                      <a:pt x="520" y="63"/>
                    </a:lnTo>
                    <a:lnTo>
                      <a:pt x="436" y="21"/>
                    </a:lnTo>
                    <a:lnTo>
                      <a:pt x="332" y="0"/>
                    </a:lnTo>
                    <a:lnTo>
                      <a:pt x="208" y="31"/>
                    </a:lnTo>
                    <a:lnTo>
                      <a:pt x="104" y="105"/>
                    </a:lnTo>
                    <a:lnTo>
                      <a:pt x="31" y="230"/>
                    </a:lnTo>
                    <a:lnTo>
                      <a:pt x="0" y="367"/>
                    </a:lnTo>
                    <a:lnTo>
                      <a:pt x="20" y="493"/>
                    </a:lnTo>
                    <a:lnTo>
                      <a:pt x="72" y="597"/>
                    </a:lnTo>
                    <a:lnTo>
                      <a:pt x="156" y="671"/>
                    </a:lnTo>
                    <a:lnTo>
                      <a:pt x="249" y="723"/>
                    </a:lnTo>
                    <a:lnTo>
                      <a:pt x="353" y="744"/>
                    </a:lnTo>
                    <a:lnTo>
                      <a:pt x="457" y="723"/>
                    </a:lnTo>
                    <a:lnTo>
                      <a:pt x="530" y="681"/>
                    </a:lnTo>
                    <a:lnTo>
                      <a:pt x="582" y="618"/>
                    </a:lnTo>
                    <a:lnTo>
                      <a:pt x="613" y="566"/>
                    </a:lnTo>
                    <a:lnTo>
                      <a:pt x="624" y="535"/>
                    </a:lnTo>
                    <a:lnTo>
                      <a:pt x="613" y="524"/>
                    </a:lnTo>
                    <a:lnTo>
                      <a:pt x="613" y="514"/>
                    </a:lnTo>
                    <a:lnTo>
                      <a:pt x="592" y="514"/>
                    </a:lnTo>
                    <a:lnTo>
                      <a:pt x="582" y="524"/>
                    </a:lnTo>
                    <a:lnTo>
                      <a:pt x="582" y="535"/>
                    </a:lnTo>
                    <a:lnTo>
                      <a:pt x="540" y="618"/>
                    </a:lnTo>
                    <a:lnTo>
                      <a:pt x="488" y="660"/>
                    </a:lnTo>
                    <a:lnTo>
                      <a:pt x="426" y="692"/>
                    </a:lnTo>
                    <a:lnTo>
                      <a:pt x="384" y="702"/>
                    </a:lnTo>
                    <a:lnTo>
                      <a:pt x="364" y="702"/>
                    </a:lnTo>
                    <a:lnTo>
                      <a:pt x="291" y="681"/>
                    </a:lnTo>
                    <a:lnTo>
                      <a:pt x="228" y="650"/>
                    </a:lnTo>
                    <a:lnTo>
                      <a:pt x="187" y="597"/>
                    </a:lnTo>
                    <a:lnTo>
                      <a:pt x="156" y="514"/>
                    </a:lnTo>
                    <a:lnTo>
                      <a:pt x="135" y="419"/>
                    </a:lnTo>
                    <a:lnTo>
                      <a:pt x="135" y="356"/>
                    </a:lnTo>
                    <a:lnTo>
                      <a:pt x="582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97" y="115"/>
                    </a:lnTo>
                    <a:lnTo>
                      <a:pt x="249" y="63"/>
                    </a:lnTo>
                    <a:lnTo>
                      <a:pt x="291" y="42"/>
                    </a:lnTo>
                    <a:lnTo>
                      <a:pt x="332" y="42"/>
                    </a:lnTo>
                    <a:lnTo>
                      <a:pt x="405" y="52"/>
                    </a:lnTo>
                    <a:lnTo>
                      <a:pt x="457" y="94"/>
                    </a:lnTo>
                    <a:lnTo>
                      <a:pt x="488" y="157"/>
                    </a:lnTo>
                    <a:lnTo>
                      <a:pt x="509" y="220"/>
                    </a:lnTo>
                    <a:lnTo>
                      <a:pt x="509" y="272"/>
                    </a:lnTo>
                    <a:lnTo>
                      <a:pt x="520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1" name="Freeform 65"/>
              <p:cNvSpPr>
                <a:spLocks/>
              </p:cNvSpPr>
              <p:nvPr/>
            </p:nvSpPr>
            <p:spPr bwMode="auto">
              <a:xfrm>
                <a:off x="2665" y="7435"/>
                <a:ext cx="531" cy="744"/>
              </a:xfrm>
              <a:custGeom>
                <a:avLst/>
                <a:gdLst/>
                <a:ahLst/>
                <a:cxnLst>
                  <a:cxn ang="0">
                    <a:pos x="323" y="419"/>
                  </a:cxn>
                  <a:cxn ang="0">
                    <a:pos x="427" y="493"/>
                  </a:cxn>
                  <a:cxn ang="0">
                    <a:pos x="437" y="618"/>
                  </a:cxn>
                  <a:cxn ang="0">
                    <a:pos x="354" y="692"/>
                  </a:cxn>
                  <a:cxn ang="0">
                    <a:pos x="187" y="692"/>
                  </a:cxn>
                  <a:cxn ang="0">
                    <a:pos x="73" y="566"/>
                  </a:cxn>
                  <a:cxn ang="0">
                    <a:pos x="42" y="461"/>
                  </a:cxn>
                  <a:cxn ang="0">
                    <a:pos x="11" y="451"/>
                  </a:cxn>
                  <a:cxn ang="0">
                    <a:pos x="0" y="723"/>
                  </a:cxn>
                  <a:cxn ang="0">
                    <a:pos x="31" y="744"/>
                  </a:cxn>
                  <a:cxn ang="0">
                    <a:pos x="42" y="723"/>
                  </a:cxn>
                  <a:cxn ang="0">
                    <a:pos x="63" y="702"/>
                  </a:cxn>
                  <a:cxn ang="0">
                    <a:pos x="83" y="692"/>
                  </a:cxn>
                  <a:cxn ang="0">
                    <a:pos x="167" y="723"/>
                  </a:cxn>
                  <a:cxn ang="0">
                    <a:pos x="271" y="744"/>
                  </a:cxn>
                  <a:cxn ang="0">
                    <a:pos x="468" y="671"/>
                  </a:cxn>
                  <a:cxn ang="0">
                    <a:pos x="531" y="514"/>
                  </a:cxn>
                  <a:cxn ang="0">
                    <a:pos x="489" y="398"/>
                  </a:cxn>
                  <a:cxn ang="0">
                    <a:pos x="458" y="367"/>
                  </a:cxn>
                  <a:cxn ang="0">
                    <a:pos x="281" y="283"/>
                  </a:cxn>
                  <a:cxn ang="0">
                    <a:pos x="146" y="251"/>
                  </a:cxn>
                  <a:cxn ang="0">
                    <a:pos x="83" y="157"/>
                  </a:cxn>
                  <a:cxn ang="0">
                    <a:pos x="115" y="73"/>
                  </a:cxn>
                  <a:cxn ang="0">
                    <a:pos x="260" y="31"/>
                  </a:cxn>
                  <a:cxn ang="0">
                    <a:pos x="396" y="84"/>
                  </a:cxn>
                  <a:cxn ang="0">
                    <a:pos x="448" y="188"/>
                  </a:cxn>
                  <a:cxn ang="0">
                    <a:pos x="479" y="241"/>
                  </a:cxn>
                  <a:cxn ang="0">
                    <a:pos x="489" y="2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281" y="0"/>
                  </a:cxn>
                  <a:cxn ang="0">
                    <a:pos x="156" y="10"/>
                  </a:cxn>
                  <a:cxn ang="0">
                    <a:pos x="42" y="94"/>
                  </a:cxn>
                  <a:cxn ang="0">
                    <a:pos x="0" y="199"/>
                  </a:cxn>
                  <a:cxn ang="0">
                    <a:pos x="21" y="272"/>
                  </a:cxn>
                  <a:cxn ang="0">
                    <a:pos x="73" y="335"/>
                  </a:cxn>
                  <a:cxn ang="0">
                    <a:pos x="187" y="388"/>
                  </a:cxn>
                </a:cxnLst>
                <a:rect l="0" t="0" r="r" b="b"/>
                <a:pathLst>
                  <a:path w="531" h="744">
                    <a:moveTo>
                      <a:pt x="281" y="409"/>
                    </a:moveTo>
                    <a:lnTo>
                      <a:pt x="323" y="419"/>
                    </a:lnTo>
                    <a:lnTo>
                      <a:pt x="375" y="440"/>
                    </a:lnTo>
                    <a:lnTo>
                      <a:pt x="427" y="493"/>
                    </a:lnTo>
                    <a:lnTo>
                      <a:pt x="448" y="556"/>
                    </a:lnTo>
                    <a:lnTo>
                      <a:pt x="437" y="618"/>
                    </a:lnTo>
                    <a:lnTo>
                      <a:pt x="406" y="660"/>
                    </a:lnTo>
                    <a:lnTo>
                      <a:pt x="354" y="692"/>
                    </a:lnTo>
                    <a:lnTo>
                      <a:pt x="271" y="702"/>
                    </a:lnTo>
                    <a:lnTo>
                      <a:pt x="187" y="692"/>
                    </a:lnTo>
                    <a:lnTo>
                      <a:pt x="115" y="639"/>
                    </a:lnTo>
                    <a:lnTo>
                      <a:pt x="73" y="566"/>
                    </a:lnTo>
                    <a:lnTo>
                      <a:pt x="42" y="472"/>
                    </a:lnTo>
                    <a:lnTo>
                      <a:pt x="42" y="461"/>
                    </a:lnTo>
                    <a:lnTo>
                      <a:pt x="31" y="451"/>
                    </a:lnTo>
                    <a:lnTo>
                      <a:pt x="11" y="451"/>
                    </a:lnTo>
                    <a:lnTo>
                      <a:pt x="0" y="472"/>
                    </a:lnTo>
                    <a:lnTo>
                      <a:pt x="0" y="723"/>
                    </a:lnTo>
                    <a:lnTo>
                      <a:pt x="21" y="744"/>
                    </a:lnTo>
                    <a:lnTo>
                      <a:pt x="31" y="744"/>
                    </a:lnTo>
                    <a:lnTo>
                      <a:pt x="31" y="734"/>
                    </a:lnTo>
                    <a:lnTo>
                      <a:pt x="42" y="723"/>
                    </a:lnTo>
                    <a:lnTo>
                      <a:pt x="63" y="713"/>
                    </a:lnTo>
                    <a:lnTo>
                      <a:pt x="63" y="702"/>
                    </a:lnTo>
                    <a:lnTo>
                      <a:pt x="73" y="702"/>
                    </a:lnTo>
                    <a:lnTo>
                      <a:pt x="83" y="692"/>
                    </a:lnTo>
                    <a:lnTo>
                      <a:pt x="94" y="671"/>
                    </a:lnTo>
                    <a:lnTo>
                      <a:pt x="167" y="723"/>
                    </a:lnTo>
                    <a:lnTo>
                      <a:pt x="229" y="734"/>
                    </a:lnTo>
                    <a:lnTo>
                      <a:pt x="271" y="744"/>
                    </a:lnTo>
                    <a:lnTo>
                      <a:pt x="385" y="723"/>
                    </a:lnTo>
                    <a:lnTo>
                      <a:pt x="468" y="671"/>
                    </a:lnTo>
                    <a:lnTo>
                      <a:pt x="510" y="597"/>
                    </a:lnTo>
                    <a:lnTo>
                      <a:pt x="531" y="514"/>
                    </a:lnTo>
                    <a:lnTo>
                      <a:pt x="510" y="430"/>
                    </a:lnTo>
                    <a:lnTo>
                      <a:pt x="489" y="398"/>
                    </a:lnTo>
                    <a:lnTo>
                      <a:pt x="479" y="377"/>
                    </a:lnTo>
                    <a:lnTo>
                      <a:pt x="458" y="367"/>
                    </a:lnTo>
                    <a:lnTo>
                      <a:pt x="375" y="314"/>
                    </a:lnTo>
                    <a:lnTo>
                      <a:pt x="281" y="283"/>
                    </a:lnTo>
                    <a:lnTo>
                      <a:pt x="208" y="272"/>
                    </a:lnTo>
                    <a:lnTo>
                      <a:pt x="146" y="251"/>
                    </a:lnTo>
                    <a:lnTo>
                      <a:pt x="94" y="209"/>
                    </a:lnTo>
                    <a:lnTo>
                      <a:pt x="83" y="157"/>
                    </a:lnTo>
                    <a:lnTo>
                      <a:pt x="94" y="115"/>
                    </a:lnTo>
                    <a:lnTo>
                      <a:pt x="115" y="73"/>
                    </a:lnTo>
                    <a:lnTo>
                      <a:pt x="177" y="42"/>
                    </a:lnTo>
                    <a:lnTo>
                      <a:pt x="260" y="31"/>
                    </a:lnTo>
                    <a:lnTo>
                      <a:pt x="343" y="52"/>
                    </a:lnTo>
                    <a:lnTo>
                      <a:pt x="396" y="84"/>
                    </a:lnTo>
                    <a:lnTo>
                      <a:pt x="427" y="136"/>
                    </a:lnTo>
                    <a:lnTo>
                      <a:pt x="448" y="188"/>
                    </a:lnTo>
                    <a:lnTo>
                      <a:pt x="448" y="241"/>
                    </a:lnTo>
                    <a:lnTo>
                      <a:pt x="479" y="241"/>
                    </a:lnTo>
                    <a:lnTo>
                      <a:pt x="489" y="230"/>
                    </a:lnTo>
                    <a:lnTo>
                      <a:pt x="489" y="21"/>
                    </a:lnTo>
                    <a:lnTo>
                      <a:pt x="468" y="0"/>
                    </a:lnTo>
                    <a:lnTo>
                      <a:pt x="458" y="0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64" y="21"/>
                    </a:lnTo>
                    <a:lnTo>
                      <a:pt x="281" y="0"/>
                    </a:lnTo>
                    <a:lnTo>
                      <a:pt x="260" y="0"/>
                    </a:lnTo>
                    <a:lnTo>
                      <a:pt x="156" y="10"/>
                    </a:lnTo>
                    <a:lnTo>
                      <a:pt x="83" y="42"/>
                    </a:lnTo>
                    <a:lnTo>
                      <a:pt x="42" y="94"/>
                    </a:lnTo>
                    <a:lnTo>
                      <a:pt x="11" y="147"/>
                    </a:lnTo>
                    <a:lnTo>
                      <a:pt x="0" y="199"/>
                    </a:lnTo>
                    <a:lnTo>
                      <a:pt x="11" y="241"/>
                    </a:lnTo>
                    <a:lnTo>
                      <a:pt x="21" y="272"/>
                    </a:lnTo>
                    <a:lnTo>
                      <a:pt x="42" y="304"/>
                    </a:lnTo>
                    <a:lnTo>
                      <a:pt x="73" y="335"/>
                    </a:lnTo>
                    <a:lnTo>
                      <a:pt x="125" y="367"/>
                    </a:lnTo>
                    <a:lnTo>
                      <a:pt x="18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2" name="Freeform 66"/>
              <p:cNvSpPr>
                <a:spLocks/>
              </p:cNvSpPr>
              <p:nvPr/>
            </p:nvSpPr>
            <p:spPr bwMode="auto">
              <a:xfrm>
                <a:off x="3383" y="7991"/>
                <a:ext cx="187" cy="482"/>
              </a:xfrm>
              <a:custGeom>
                <a:avLst/>
                <a:gdLst/>
                <a:ahLst/>
                <a:cxnLst>
                  <a:cxn ang="0">
                    <a:pos x="146" y="146"/>
                  </a:cxn>
                  <a:cxn ang="0">
                    <a:pos x="156" y="146"/>
                  </a:cxn>
                  <a:cxn ang="0">
                    <a:pos x="156" y="167"/>
                  </a:cxn>
                  <a:cxn ang="0">
                    <a:pos x="125" y="314"/>
                  </a:cxn>
                  <a:cxn ang="0">
                    <a:pos x="42" y="440"/>
                  </a:cxn>
                  <a:cxn ang="0">
                    <a:pos x="31" y="450"/>
                  </a:cxn>
                  <a:cxn ang="0">
                    <a:pos x="31" y="471"/>
                  </a:cxn>
                  <a:cxn ang="0">
                    <a:pos x="42" y="482"/>
                  </a:cxn>
                  <a:cxn ang="0">
                    <a:pos x="104" y="419"/>
                  </a:cxn>
                  <a:cxn ang="0">
                    <a:pos x="146" y="356"/>
                  </a:cxn>
                  <a:cxn ang="0">
                    <a:pos x="177" y="272"/>
                  </a:cxn>
                  <a:cxn ang="0">
                    <a:pos x="187" y="167"/>
                  </a:cxn>
                  <a:cxn ang="0">
                    <a:pos x="177" y="73"/>
                  </a:cxn>
                  <a:cxn ang="0">
                    <a:pos x="146" y="21"/>
                  </a:cxn>
                  <a:cxn ang="0">
                    <a:pos x="83" y="0"/>
                  </a:cxn>
                  <a:cxn ang="0">
                    <a:pos x="52" y="0"/>
                  </a:cxn>
                  <a:cxn ang="0">
                    <a:pos x="31" y="10"/>
                  </a:cxn>
                  <a:cxn ang="0">
                    <a:pos x="10" y="31"/>
                  </a:cxn>
                  <a:cxn ang="0">
                    <a:pos x="0" y="52"/>
                  </a:cxn>
                  <a:cxn ang="0">
                    <a:pos x="0" y="104"/>
                  </a:cxn>
                  <a:cxn ang="0">
                    <a:pos x="10" y="125"/>
                  </a:cxn>
                  <a:cxn ang="0">
                    <a:pos x="52" y="167"/>
                  </a:cxn>
                  <a:cxn ang="0">
                    <a:pos x="104" y="167"/>
                  </a:cxn>
                  <a:cxn ang="0">
                    <a:pos x="146" y="146"/>
                  </a:cxn>
                </a:cxnLst>
                <a:rect l="0" t="0" r="r" b="b"/>
                <a:pathLst>
                  <a:path w="187" h="482">
                    <a:moveTo>
                      <a:pt x="146" y="146"/>
                    </a:moveTo>
                    <a:lnTo>
                      <a:pt x="156" y="146"/>
                    </a:lnTo>
                    <a:lnTo>
                      <a:pt x="156" y="167"/>
                    </a:lnTo>
                    <a:lnTo>
                      <a:pt x="125" y="314"/>
                    </a:lnTo>
                    <a:lnTo>
                      <a:pt x="42" y="440"/>
                    </a:lnTo>
                    <a:lnTo>
                      <a:pt x="31" y="450"/>
                    </a:lnTo>
                    <a:lnTo>
                      <a:pt x="31" y="471"/>
                    </a:lnTo>
                    <a:lnTo>
                      <a:pt x="42" y="482"/>
                    </a:lnTo>
                    <a:lnTo>
                      <a:pt x="104" y="419"/>
                    </a:lnTo>
                    <a:lnTo>
                      <a:pt x="146" y="356"/>
                    </a:lnTo>
                    <a:lnTo>
                      <a:pt x="177" y="272"/>
                    </a:lnTo>
                    <a:lnTo>
                      <a:pt x="187" y="167"/>
                    </a:lnTo>
                    <a:lnTo>
                      <a:pt x="177" y="73"/>
                    </a:lnTo>
                    <a:lnTo>
                      <a:pt x="146" y="21"/>
                    </a:lnTo>
                    <a:lnTo>
                      <a:pt x="83" y="0"/>
                    </a:lnTo>
                    <a:lnTo>
                      <a:pt x="52" y="0"/>
                    </a:lnTo>
                    <a:lnTo>
                      <a:pt x="31" y="10"/>
                    </a:lnTo>
                    <a:lnTo>
                      <a:pt x="10" y="31"/>
                    </a:lnTo>
                    <a:lnTo>
                      <a:pt x="0" y="52"/>
                    </a:lnTo>
                    <a:lnTo>
                      <a:pt x="0" y="104"/>
                    </a:lnTo>
                    <a:lnTo>
                      <a:pt x="10" y="125"/>
                    </a:lnTo>
                    <a:lnTo>
                      <a:pt x="52" y="167"/>
                    </a:lnTo>
                    <a:lnTo>
                      <a:pt x="104" y="167"/>
                    </a:lnTo>
                    <a:lnTo>
                      <a:pt x="146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3" name="Freeform 67"/>
              <p:cNvSpPr>
                <a:spLocks/>
              </p:cNvSpPr>
              <p:nvPr/>
            </p:nvSpPr>
            <p:spPr bwMode="auto">
              <a:xfrm>
                <a:off x="4340" y="7445"/>
                <a:ext cx="655" cy="734"/>
              </a:xfrm>
              <a:custGeom>
                <a:avLst/>
                <a:gdLst/>
                <a:ahLst/>
                <a:cxnLst>
                  <a:cxn ang="0">
                    <a:pos x="93" y="640"/>
                  </a:cxn>
                  <a:cxn ang="0">
                    <a:pos x="83" y="682"/>
                  </a:cxn>
                  <a:cxn ang="0">
                    <a:pos x="93" y="713"/>
                  </a:cxn>
                  <a:cxn ang="0">
                    <a:pos x="135" y="734"/>
                  </a:cxn>
                  <a:cxn ang="0">
                    <a:pos x="166" y="724"/>
                  </a:cxn>
                  <a:cxn ang="0">
                    <a:pos x="208" y="598"/>
                  </a:cxn>
                  <a:cxn ang="0">
                    <a:pos x="249" y="430"/>
                  </a:cxn>
                  <a:cxn ang="0">
                    <a:pos x="291" y="283"/>
                  </a:cxn>
                  <a:cxn ang="0">
                    <a:pos x="312" y="210"/>
                  </a:cxn>
                  <a:cxn ang="0">
                    <a:pos x="333" y="157"/>
                  </a:cxn>
                  <a:cxn ang="0">
                    <a:pos x="447" y="53"/>
                  </a:cxn>
                  <a:cxn ang="0">
                    <a:pos x="520" y="32"/>
                  </a:cxn>
                  <a:cxn ang="0">
                    <a:pos x="572" y="42"/>
                  </a:cxn>
                  <a:cxn ang="0">
                    <a:pos x="593" y="53"/>
                  </a:cxn>
                  <a:cxn ang="0">
                    <a:pos x="530" y="84"/>
                  </a:cxn>
                  <a:cxn ang="0">
                    <a:pos x="510" y="157"/>
                  </a:cxn>
                  <a:cxn ang="0">
                    <a:pos x="541" y="199"/>
                  </a:cxn>
                  <a:cxn ang="0">
                    <a:pos x="614" y="189"/>
                  </a:cxn>
                  <a:cxn ang="0">
                    <a:pos x="655" y="137"/>
                  </a:cxn>
                  <a:cxn ang="0">
                    <a:pos x="634" y="42"/>
                  </a:cxn>
                  <a:cxn ang="0">
                    <a:pos x="572" y="11"/>
                  </a:cxn>
                  <a:cxn ang="0">
                    <a:pos x="426" y="21"/>
                  </a:cxn>
                  <a:cxn ang="0">
                    <a:pos x="322" y="126"/>
                  </a:cxn>
                  <a:cxn ang="0">
                    <a:pos x="249" y="21"/>
                  </a:cxn>
                  <a:cxn ang="0">
                    <a:pos x="177" y="0"/>
                  </a:cxn>
                  <a:cxn ang="0">
                    <a:pos x="114" y="21"/>
                  </a:cxn>
                  <a:cxn ang="0">
                    <a:pos x="73" y="53"/>
                  </a:cxn>
                  <a:cxn ang="0">
                    <a:pos x="10" y="220"/>
                  </a:cxn>
                  <a:cxn ang="0">
                    <a:pos x="0" y="252"/>
                  </a:cxn>
                  <a:cxn ang="0">
                    <a:pos x="41" y="262"/>
                  </a:cxn>
                  <a:cxn ang="0">
                    <a:pos x="52" y="231"/>
                  </a:cxn>
                  <a:cxn ang="0">
                    <a:pos x="114" y="63"/>
                  </a:cxn>
                  <a:cxn ang="0">
                    <a:pos x="187" y="32"/>
                  </a:cxn>
                  <a:cxn ang="0">
                    <a:pos x="218" y="84"/>
                  </a:cxn>
                  <a:cxn ang="0">
                    <a:pos x="208" y="168"/>
                  </a:cxn>
                  <a:cxn ang="0">
                    <a:pos x="187" y="241"/>
                  </a:cxn>
                </a:cxnLst>
                <a:rect l="0" t="0" r="r" b="b"/>
                <a:pathLst>
                  <a:path w="655" h="734">
                    <a:moveTo>
                      <a:pt x="104" y="619"/>
                    </a:moveTo>
                    <a:lnTo>
                      <a:pt x="93" y="640"/>
                    </a:lnTo>
                    <a:lnTo>
                      <a:pt x="93" y="661"/>
                    </a:lnTo>
                    <a:lnTo>
                      <a:pt x="83" y="682"/>
                    </a:lnTo>
                    <a:lnTo>
                      <a:pt x="83" y="692"/>
                    </a:lnTo>
                    <a:lnTo>
                      <a:pt x="93" y="713"/>
                    </a:lnTo>
                    <a:lnTo>
                      <a:pt x="104" y="724"/>
                    </a:lnTo>
                    <a:lnTo>
                      <a:pt x="135" y="734"/>
                    </a:lnTo>
                    <a:lnTo>
                      <a:pt x="145" y="734"/>
                    </a:lnTo>
                    <a:lnTo>
                      <a:pt x="166" y="724"/>
                    </a:lnTo>
                    <a:lnTo>
                      <a:pt x="197" y="661"/>
                    </a:lnTo>
                    <a:lnTo>
                      <a:pt x="208" y="598"/>
                    </a:lnTo>
                    <a:lnTo>
                      <a:pt x="249" y="472"/>
                    </a:lnTo>
                    <a:lnTo>
                      <a:pt x="249" y="430"/>
                    </a:lnTo>
                    <a:lnTo>
                      <a:pt x="270" y="367"/>
                    </a:lnTo>
                    <a:lnTo>
                      <a:pt x="291" y="283"/>
                    </a:lnTo>
                    <a:lnTo>
                      <a:pt x="301" y="220"/>
                    </a:lnTo>
                    <a:lnTo>
                      <a:pt x="312" y="210"/>
                    </a:lnTo>
                    <a:lnTo>
                      <a:pt x="322" y="189"/>
                    </a:lnTo>
                    <a:lnTo>
                      <a:pt x="333" y="157"/>
                    </a:lnTo>
                    <a:lnTo>
                      <a:pt x="426" y="63"/>
                    </a:lnTo>
                    <a:lnTo>
                      <a:pt x="447" y="53"/>
                    </a:lnTo>
                    <a:lnTo>
                      <a:pt x="489" y="42"/>
                    </a:lnTo>
                    <a:lnTo>
                      <a:pt x="520" y="32"/>
                    </a:lnTo>
                    <a:lnTo>
                      <a:pt x="551" y="42"/>
                    </a:lnTo>
                    <a:lnTo>
                      <a:pt x="572" y="42"/>
                    </a:lnTo>
                    <a:lnTo>
                      <a:pt x="582" y="53"/>
                    </a:lnTo>
                    <a:lnTo>
                      <a:pt x="593" y="53"/>
                    </a:lnTo>
                    <a:lnTo>
                      <a:pt x="562" y="63"/>
                    </a:lnTo>
                    <a:lnTo>
                      <a:pt x="530" y="84"/>
                    </a:lnTo>
                    <a:lnTo>
                      <a:pt x="510" y="116"/>
                    </a:lnTo>
                    <a:lnTo>
                      <a:pt x="510" y="157"/>
                    </a:lnTo>
                    <a:lnTo>
                      <a:pt x="520" y="178"/>
                    </a:lnTo>
                    <a:lnTo>
                      <a:pt x="541" y="199"/>
                    </a:lnTo>
                    <a:lnTo>
                      <a:pt x="593" y="199"/>
                    </a:lnTo>
                    <a:lnTo>
                      <a:pt x="614" y="189"/>
                    </a:lnTo>
                    <a:lnTo>
                      <a:pt x="634" y="168"/>
                    </a:lnTo>
                    <a:lnTo>
                      <a:pt x="655" y="137"/>
                    </a:lnTo>
                    <a:lnTo>
                      <a:pt x="655" y="105"/>
                    </a:lnTo>
                    <a:lnTo>
                      <a:pt x="634" y="42"/>
                    </a:lnTo>
                    <a:lnTo>
                      <a:pt x="603" y="21"/>
                    </a:lnTo>
                    <a:lnTo>
                      <a:pt x="572" y="11"/>
                    </a:lnTo>
                    <a:lnTo>
                      <a:pt x="520" y="0"/>
                    </a:lnTo>
                    <a:lnTo>
                      <a:pt x="426" y="21"/>
                    </a:lnTo>
                    <a:lnTo>
                      <a:pt x="364" y="74"/>
                    </a:lnTo>
                    <a:lnTo>
                      <a:pt x="322" y="126"/>
                    </a:lnTo>
                    <a:lnTo>
                      <a:pt x="312" y="84"/>
                    </a:lnTo>
                    <a:lnTo>
                      <a:pt x="249" y="21"/>
                    </a:lnTo>
                    <a:lnTo>
                      <a:pt x="218" y="11"/>
                    </a:lnTo>
                    <a:lnTo>
                      <a:pt x="177" y="0"/>
                    </a:lnTo>
                    <a:lnTo>
                      <a:pt x="145" y="0"/>
                    </a:lnTo>
                    <a:lnTo>
                      <a:pt x="114" y="21"/>
                    </a:lnTo>
                    <a:lnTo>
                      <a:pt x="93" y="32"/>
                    </a:lnTo>
                    <a:lnTo>
                      <a:pt x="73" y="53"/>
                    </a:lnTo>
                    <a:lnTo>
                      <a:pt x="52" y="95"/>
                    </a:lnTo>
                    <a:lnTo>
                      <a:pt x="10" y="220"/>
                    </a:lnTo>
                    <a:lnTo>
                      <a:pt x="10" y="241"/>
                    </a:lnTo>
                    <a:lnTo>
                      <a:pt x="0" y="252"/>
                    </a:lnTo>
                    <a:lnTo>
                      <a:pt x="10" y="262"/>
                    </a:lnTo>
                    <a:lnTo>
                      <a:pt x="41" y="262"/>
                    </a:lnTo>
                    <a:lnTo>
                      <a:pt x="41" y="252"/>
                    </a:lnTo>
                    <a:lnTo>
                      <a:pt x="52" y="231"/>
                    </a:lnTo>
                    <a:lnTo>
                      <a:pt x="83" y="126"/>
                    </a:lnTo>
                    <a:lnTo>
                      <a:pt x="114" y="63"/>
                    </a:lnTo>
                    <a:lnTo>
                      <a:pt x="166" y="32"/>
                    </a:lnTo>
                    <a:lnTo>
                      <a:pt x="187" y="32"/>
                    </a:lnTo>
                    <a:lnTo>
                      <a:pt x="197" y="42"/>
                    </a:lnTo>
                    <a:lnTo>
                      <a:pt x="218" y="84"/>
                    </a:lnTo>
                    <a:lnTo>
                      <a:pt x="218" y="147"/>
                    </a:lnTo>
                    <a:lnTo>
                      <a:pt x="208" y="168"/>
                    </a:lnTo>
                    <a:lnTo>
                      <a:pt x="197" y="199"/>
                    </a:lnTo>
                    <a:lnTo>
                      <a:pt x="187" y="241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4" name="Freeform 68"/>
              <p:cNvSpPr>
                <a:spLocks/>
              </p:cNvSpPr>
              <p:nvPr/>
            </p:nvSpPr>
            <p:spPr bwMode="auto">
              <a:xfrm>
                <a:off x="5702" y="7036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6" y="525"/>
                  </a:cxn>
                  <a:cxn ang="0">
                    <a:pos x="624" y="472"/>
                  </a:cxn>
                  <a:cxn ang="0">
                    <a:pos x="614" y="451"/>
                  </a:cxn>
                  <a:cxn ang="0">
                    <a:pos x="583" y="441"/>
                  </a:cxn>
                  <a:cxn ang="0">
                    <a:pos x="552" y="420"/>
                  </a:cxn>
                  <a:cxn ang="0">
                    <a:pos x="510" y="409"/>
                  </a:cxn>
                  <a:cxn ang="0">
                    <a:pos x="458" y="409"/>
                  </a:cxn>
                  <a:cxn ang="0">
                    <a:pos x="375" y="430"/>
                  </a:cxn>
                  <a:cxn ang="0">
                    <a:pos x="302" y="462"/>
                  </a:cxn>
                  <a:cxn ang="0">
                    <a:pos x="260" y="514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4" y="74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028"/>
                  </a:cxn>
                  <a:cxn ang="0">
                    <a:pos x="115" y="1049"/>
                  </a:cxn>
                  <a:cxn ang="0">
                    <a:pos x="104" y="1059"/>
                  </a:cxn>
                  <a:cxn ang="0">
                    <a:pos x="84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70"/>
                  </a:cxn>
                  <a:cxn ang="0">
                    <a:pos x="281" y="1070"/>
                  </a:cxn>
                  <a:cxn ang="0">
                    <a:pos x="240" y="1049"/>
                  </a:cxn>
                  <a:cxn ang="0">
                    <a:pos x="240" y="1028"/>
                  </a:cxn>
                  <a:cxn ang="0">
                    <a:pos x="229" y="996"/>
                  </a:cxn>
                  <a:cxn ang="0">
                    <a:pos x="229" y="703"/>
                  </a:cxn>
                  <a:cxn ang="0">
                    <a:pos x="250" y="587"/>
                  </a:cxn>
                  <a:cxn ang="0">
                    <a:pos x="302" y="514"/>
                  </a:cxn>
                  <a:cxn ang="0">
                    <a:pos x="375" y="462"/>
                  </a:cxn>
                  <a:cxn ang="0">
                    <a:pos x="448" y="441"/>
                  </a:cxn>
                  <a:cxn ang="0">
                    <a:pos x="510" y="462"/>
                  </a:cxn>
                  <a:cxn ang="0">
                    <a:pos x="552" y="504"/>
                  </a:cxn>
                  <a:cxn ang="0">
                    <a:pos x="562" y="556"/>
                  </a:cxn>
                  <a:cxn ang="0">
                    <a:pos x="572" y="629"/>
                  </a:cxn>
                  <a:cxn ang="0">
                    <a:pos x="572" y="1028"/>
                  </a:cxn>
                  <a:cxn ang="0">
                    <a:pos x="562" y="1049"/>
                  </a:cxn>
                  <a:cxn ang="0">
                    <a:pos x="552" y="1059"/>
                  </a:cxn>
                  <a:cxn ang="0">
                    <a:pos x="520" y="1070"/>
                  </a:cxn>
                  <a:cxn ang="0">
                    <a:pos x="448" y="1070"/>
                  </a:cxn>
                  <a:cxn ang="0">
                    <a:pos x="448" y="1122"/>
                  </a:cxn>
                  <a:cxn ang="0">
                    <a:pos x="801" y="1122"/>
                  </a:cxn>
                  <a:cxn ang="0">
                    <a:pos x="801" y="1070"/>
                  </a:cxn>
                  <a:cxn ang="0">
                    <a:pos x="728" y="1070"/>
                  </a:cxn>
                  <a:cxn ang="0">
                    <a:pos x="697" y="1059"/>
                  </a:cxn>
                  <a:cxn ang="0">
                    <a:pos x="687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6" y="525"/>
                    </a:lnTo>
                    <a:lnTo>
                      <a:pt x="624" y="472"/>
                    </a:lnTo>
                    <a:lnTo>
                      <a:pt x="614" y="451"/>
                    </a:lnTo>
                    <a:lnTo>
                      <a:pt x="583" y="441"/>
                    </a:lnTo>
                    <a:lnTo>
                      <a:pt x="552" y="420"/>
                    </a:lnTo>
                    <a:lnTo>
                      <a:pt x="510" y="409"/>
                    </a:lnTo>
                    <a:lnTo>
                      <a:pt x="458" y="409"/>
                    </a:lnTo>
                    <a:lnTo>
                      <a:pt x="375" y="430"/>
                    </a:lnTo>
                    <a:lnTo>
                      <a:pt x="302" y="462"/>
                    </a:lnTo>
                    <a:lnTo>
                      <a:pt x="260" y="514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4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028"/>
                    </a:lnTo>
                    <a:lnTo>
                      <a:pt x="115" y="1049"/>
                    </a:lnTo>
                    <a:lnTo>
                      <a:pt x="104" y="1059"/>
                    </a:lnTo>
                    <a:lnTo>
                      <a:pt x="84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70"/>
                    </a:lnTo>
                    <a:lnTo>
                      <a:pt x="281" y="1070"/>
                    </a:lnTo>
                    <a:lnTo>
                      <a:pt x="240" y="1049"/>
                    </a:lnTo>
                    <a:lnTo>
                      <a:pt x="240" y="1028"/>
                    </a:lnTo>
                    <a:lnTo>
                      <a:pt x="229" y="996"/>
                    </a:lnTo>
                    <a:lnTo>
                      <a:pt x="229" y="703"/>
                    </a:lnTo>
                    <a:lnTo>
                      <a:pt x="250" y="587"/>
                    </a:lnTo>
                    <a:lnTo>
                      <a:pt x="302" y="514"/>
                    </a:lnTo>
                    <a:lnTo>
                      <a:pt x="375" y="462"/>
                    </a:lnTo>
                    <a:lnTo>
                      <a:pt x="448" y="441"/>
                    </a:lnTo>
                    <a:lnTo>
                      <a:pt x="510" y="462"/>
                    </a:lnTo>
                    <a:lnTo>
                      <a:pt x="552" y="504"/>
                    </a:lnTo>
                    <a:lnTo>
                      <a:pt x="562" y="556"/>
                    </a:lnTo>
                    <a:lnTo>
                      <a:pt x="572" y="629"/>
                    </a:lnTo>
                    <a:lnTo>
                      <a:pt x="572" y="1028"/>
                    </a:lnTo>
                    <a:lnTo>
                      <a:pt x="562" y="1049"/>
                    </a:lnTo>
                    <a:lnTo>
                      <a:pt x="552" y="1059"/>
                    </a:lnTo>
                    <a:lnTo>
                      <a:pt x="520" y="1070"/>
                    </a:lnTo>
                    <a:lnTo>
                      <a:pt x="448" y="1070"/>
                    </a:lnTo>
                    <a:lnTo>
                      <a:pt x="448" y="1122"/>
                    </a:lnTo>
                    <a:lnTo>
                      <a:pt x="801" y="1122"/>
                    </a:lnTo>
                    <a:lnTo>
                      <a:pt x="801" y="1070"/>
                    </a:lnTo>
                    <a:lnTo>
                      <a:pt x="728" y="1070"/>
                    </a:lnTo>
                    <a:lnTo>
                      <a:pt x="697" y="1059"/>
                    </a:lnTo>
                    <a:lnTo>
                      <a:pt x="687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5" name="Freeform 69"/>
              <p:cNvSpPr>
                <a:spLocks noEditPoints="1"/>
              </p:cNvSpPr>
              <p:nvPr/>
            </p:nvSpPr>
            <p:spPr bwMode="auto">
              <a:xfrm>
                <a:off x="6607" y="7435"/>
                <a:ext cx="718" cy="744"/>
              </a:xfrm>
              <a:custGeom>
                <a:avLst/>
                <a:gdLst/>
                <a:ahLst/>
                <a:cxnLst>
                  <a:cxn ang="0">
                    <a:pos x="468" y="629"/>
                  </a:cxn>
                  <a:cxn ang="0">
                    <a:pos x="500" y="692"/>
                  </a:cxn>
                  <a:cxn ang="0">
                    <a:pos x="583" y="734"/>
                  </a:cxn>
                  <a:cxn ang="0">
                    <a:pos x="624" y="723"/>
                  </a:cxn>
                  <a:cxn ang="0">
                    <a:pos x="708" y="660"/>
                  </a:cxn>
                  <a:cxn ang="0">
                    <a:pos x="718" y="493"/>
                  </a:cxn>
                  <a:cxn ang="0">
                    <a:pos x="676" y="608"/>
                  </a:cxn>
                  <a:cxn ang="0">
                    <a:pos x="666" y="660"/>
                  </a:cxn>
                  <a:cxn ang="0">
                    <a:pos x="604" y="681"/>
                  </a:cxn>
                  <a:cxn ang="0">
                    <a:pos x="562" y="629"/>
                  </a:cxn>
                  <a:cxn ang="0">
                    <a:pos x="541" y="147"/>
                  </a:cxn>
                  <a:cxn ang="0">
                    <a:pos x="406" y="21"/>
                  </a:cxn>
                  <a:cxn ang="0">
                    <a:pos x="188" y="10"/>
                  </a:cxn>
                  <a:cxn ang="0">
                    <a:pos x="63" y="115"/>
                  </a:cxn>
                  <a:cxn ang="0">
                    <a:pos x="52" y="220"/>
                  </a:cxn>
                  <a:cxn ang="0">
                    <a:pos x="94" y="251"/>
                  </a:cxn>
                  <a:cxn ang="0">
                    <a:pos x="146" y="251"/>
                  </a:cxn>
                  <a:cxn ang="0">
                    <a:pos x="188" y="209"/>
                  </a:cxn>
                  <a:cxn ang="0">
                    <a:pos x="177" y="147"/>
                  </a:cxn>
                  <a:cxn ang="0">
                    <a:pos x="146" y="115"/>
                  </a:cxn>
                  <a:cxn ang="0">
                    <a:pos x="167" y="73"/>
                  </a:cxn>
                  <a:cxn ang="0">
                    <a:pos x="281" y="42"/>
                  </a:cxn>
                  <a:cxn ang="0">
                    <a:pos x="396" y="84"/>
                  </a:cxn>
                  <a:cxn ang="0">
                    <a:pos x="448" y="241"/>
                  </a:cxn>
                  <a:cxn ang="0">
                    <a:pos x="312" y="314"/>
                  </a:cxn>
                  <a:cxn ang="0">
                    <a:pos x="63" y="419"/>
                  </a:cxn>
                  <a:cxn ang="0">
                    <a:pos x="0" y="566"/>
                  </a:cxn>
                  <a:cxn ang="0">
                    <a:pos x="63" y="681"/>
                  </a:cxn>
                  <a:cxn ang="0">
                    <a:pos x="250" y="744"/>
                  </a:cxn>
                  <a:cxn ang="0">
                    <a:pos x="416" y="671"/>
                  </a:cxn>
                  <a:cxn ang="0">
                    <a:pos x="448" y="335"/>
                  </a:cxn>
                  <a:cxn ang="0">
                    <a:pos x="437" y="577"/>
                  </a:cxn>
                  <a:cxn ang="0">
                    <a:pos x="364" y="681"/>
                  </a:cxn>
                  <a:cxn ang="0">
                    <a:pos x="229" y="702"/>
                  </a:cxn>
                  <a:cxn ang="0">
                    <a:pos x="167" y="671"/>
                  </a:cxn>
                  <a:cxn ang="0">
                    <a:pos x="125" y="566"/>
                  </a:cxn>
                  <a:cxn ang="0">
                    <a:pos x="167" y="451"/>
                  </a:cxn>
                  <a:cxn ang="0">
                    <a:pos x="312" y="356"/>
                  </a:cxn>
                </a:cxnLst>
                <a:rect l="0" t="0" r="r" b="b"/>
                <a:pathLst>
                  <a:path w="718" h="744">
                    <a:moveTo>
                      <a:pt x="468" y="597"/>
                    </a:moveTo>
                    <a:lnTo>
                      <a:pt x="468" y="629"/>
                    </a:lnTo>
                    <a:lnTo>
                      <a:pt x="479" y="660"/>
                    </a:lnTo>
                    <a:lnTo>
                      <a:pt x="500" y="692"/>
                    </a:lnTo>
                    <a:lnTo>
                      <a:pt x="520" y="713"/>
                    </a:lnTo>
                    <a:lnTo>
                      <a:pt x="583" y="734"/>
                    </a:lnTo>
                    <a:lnTo>
                      <a:pt x="604" y="734"/>
                    </a:lnTo>
                    <a:lnTo>
                      <a:pt x="624" y="723"/>
                    </a:lnTo>
                    <a:lnTo>
                      <a:pt x="645" y="723"/>
                    </a:lnTo>
                    <a:lnTo>
                      <a:pt x="708" y="660"/>
                    </a:lnTo>
                    <a:lnTo>
                      <a:pt x="718" y="629"/>
                    </a:lnTo>
                    <a:lnTo>
                      <a:pt x="718" y="493"/>
                    </a:lnTo>
                    <a:lnTo>
                      <a:pt x="676" y="493"/>
                    </a:lnTo>
                    <a:lnTo>
                      <a:pt x="676" y="608"/>
                    </a:lnTo>
                    <a:lnTo>
                      <a:pt x="666" y="639"/>
                    </a:lnTo>
                    <a:lnTo>
                      <a:pt x="666" y="660"/>
                    </a:lnTo>
                    <a:lnTo>
                      <a:pt x="645" y="681"/>
                    </a:lnTo>
                    <a:lnTo>
                      <a:pt x="604" y="681"/>
                    </a:lnTo>
                    <a:lnTo>
                      <a:pt x="572" y="650"/>
                    </a:lnTo>
                    <a:lnTo>
                      <a:pt x="562" y="629"/>
                    </a:lnTo>
                    <a:lnTo>
                      <a:pt x="562" y="220"/>
                    </a:lnTo>
                    <a:lnTo>
                      <a:pt x="541" y="147"/>
                    </a:lnTo>
                    <a:lnTo>
                      <a:pt x="510" y="94"/>
                    </a:lnTo>
                    <a:lnTo>
                      <a:pt x="406" y="21"/>
                    </a:lnTo>
                    <a:lnTo>
                      <a:pt x="281" y="0"/>
                    </a:lnTo>
                    <a:lnTo>
                      <a:pt x="188" y="10"/>
                    </a:lnTo>
                    <a:lnTo>
                      <a:pt x="115" y="52"/>
                    </a:lnTo>
                    <a:lnTo>
                      <a:pt x="63" y="115"/>
                    </a:lnTo>
                    <a:lnTo>
                      <a:pt x="42" y="188"/>
                    </a:lnTo>
                    <a:lnTo>
                      <a:pt x="52" y="220"/>
                    </a:lnTo>
                    <a:lnTo>
                      <a:pt x="63" y="241"/>
                    </a:lnTo>
                    <a:lnTo>
                      <a:pt x="94" y="251"/>
                    </a:lnTo>
                    <a:lnTo>
                      <a:pt x="115" y="262"/>
                    </a:lnTo>
                    <a:lnTo>
                      <a:pt x="146" y="251"/>
                    </a:lnTo>
                    <a:lnTo>
                      <a:pt x="167" y="241"/>
                    </a:lnTo>
                    <a:lnTo>
                      <a:pt x="188" y="209"/>
                    </a:lnTo>
                    <a:lnTo>
                      <a:pt x="188" y="157"/>
                    </a:lnTo>
                    <a:lnTo>
                      <a:pt x="177" y="147"/>
                    </a:lnTo>
                    <a:lnTo>
                      <a:pt x="167" y="126"/>
                    </a:lnTo>
                    <a:lnTo>
                      <a:pt x="146" y="115"/>
                    </a:lnTo>
                    <a:lnTo>
                      <a:pt x="115" y="115"/>
                    </a:lnTo>
                    <a:lnTo>
                      <a:pt x="167" y="73"/>
                    </a:lnTo>
                    <a:lnTo>
                      <a:pt x="229" y="42"/>
                    </a:lnTo>
                    <a:lnTo>
                      <a:pt x="281" y="42"/>
                    </a:lnTo>
                    <a:lnTo>
                      <a:pt x="344" y="52"/>
                    </a:lnTo>
                    <a:lnTo>
                      <a:pt x="396" y="84"/>
                    </a:lnTo>
                    <a:lnTo>
                      <a:pt x="437" y="147"/>
                    </a:lnTo>
                    <a:lnTo>
                      <a:pt x="448" y="241"/>
                    </a:lnTo>
                    <a:lnTo>
                      <a:pt x="448" y="304"/>
                    </a:lnTo>
                    <a:lnTo>
                      <a:pt x="312" y="314"/>
                    </a:lnTo>
                    <a:lnTo>
                      <a:pt x="156" y="356"/>
                    </a:lnTo>
                    <a:lnTo>
                      <a:pt x="63" y="419"/>
                    </a:lnTo>
                    <a:lnTo>
                      <a:pt x="11" y="493"/>
                    </a:lnTo>
                    <a:lnTo>
                      <a:pt x="0" y="566"/>
                    </a:lnTo>
                    <a:lnTo>
                      <a:pt x="21" y="639"/>
                    </a:lnTo>
                    <a:lnTo>
                      <a:pt x="63" y="681"/>
                    </a:lnTo>
                    <a:lnTo>
                      <a:pt x="125" y="723"/>
                    </a:lnTo>
                    <a:lnTo>
                      <a:pt x="250" y="744"/>
                    </a:lnTo>
                    <a:lnTo>
                      <a:pt x="344" y="723"/>
                    </a:lnTo>
                    <a:lnTo>
                      <a:pt x="416" y="671"/>
                    </a:lnTo>
                    <a:lnTo>
                      <a:pt x="468" y="597"/>
                    </a:lnTo>
                    <a:close/>
                    <a:moveTo>
                      <a:pt x="448" y="335"/>
                    </a:moveTo>
                    <a:lnTo>
                      <a:pt x="448" y="493"/>
                    </a:lnTo>
                    <a:lnTo>
                      <a:pt x="437" y="577"/>
                    </a:lnTo>
                    <a:lnTo>
                      <a:pt x="406" y="639"/>
                    </a:lnTo>
                    <a:lnTo>
                      <a:pt x="364" y="681"/>
                    </a:lnTo>
                    <a:lnTo>
                      <a:pt x="312" y="702"/>
                    </a:lnTo>
                    <a:lnTo>
                      <a:pt x="229" y="702"/>
                    </a:lnTo>
                    <a:lnTo>
                      <a:pt x="188" y="692"/>
                    </a:lnTo>
                    <a:lnTo>
                      <a:pt x="167" y="671"/>
                    </a:lnTo>
                    <a:lnTo>
                      <a:pt x="125" y="608"/>
                    </a:lnTo>
                    <a:lnTo>
                      <a:pt x="125" y="566"/>
                    </a:lnTo>
                    <a:lnTo>
                      <a:pt x="136" y="514"/>
                    </a:lnTo>
                    <a:lnTo>
                      <a:pt x="167" y="451"/>
                    </a:lnTo>
                    <a:lnTo>
                      <a:pt x="219" y="398"/>
                    </a:lnTo>
                    <a:lnTo>
                      <a:pt x="312" y="356"/>
                    </a:lnTo>
                    <a:lnTo>
                      <a:pt x="448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6" name="Freeform 70"/>
              <p:cNvSpPr>
                <a:spLocks/>
              </p:cNvSpPr>
              <p:nvPr/>
            </p:nvSpPr>
            <p:spPr bwMode="auto">
              <a:xfrm>
                <a:off x="7387" y="7435"/>
                <a:ext cx="520" cy="744"/>
              </a:xfrm>
              <a:custGeom>
                <a:avLst/>
                <a:gdLst/>
                <a:ahLst/>
                <a:cxnLst>
                  <a:cxn ang="0">
                    <a:pos x="323" y="419"/>
                  </a:cxn>
                  <a:cxn ang="0">
                    <a:pos x="427" y="493"/>
                  </a:cxn>
                  <a:cxn ang="0">
                    <a:pos x="437" y="618"/>
                  </a:cxn>
                  <a:cxn ang="0">
                    <a:pos x="354" y="692"/>
                  </a:cxn>
                  <a:cxn ang="0">
                    <a:pos x="177" y="692"/>
                  </a:cxn>
                  <a:cxn ang="0">
                    <a:pos x="73" y="566"/>
                  </a:cxn>
                  <a:cxn ang="0">
                    <a:pos x="42" y="461"/>
                  </a:cxn>
                  <a:cxn ang="0">
                    <a:pos x="11" y="451"/>
                  </a:cxn>
                  <a:cxn ang="0">
                    <a:pos x="0" y="723"/>
                  </a:cxn>
                  <a:cxn ang="0">
                    <a:pos x="32" y="744"/>
                  </a:cxn>
                  <a:cxn ang="0">
                    <a:pos x="42" y="723"/>
                  </a:cxn>
                  <a:cxn ang="0">
                    <a:pos x="63" y="702"/>
                  </a:cxn>
                  <a:cxn ang="0">
                    <a:pos x="73" y="692"/>
                  </a:cxn>
                  <a:cxn ang="0">
                    <a:pos x="167" y="723"/>
                  </a:cxn>
                  <a:cxn ang="0">
                    <a:pos x="385" y="723"/>
                  </a:cxn>
                  <a:cxn ang="0">
                    <a:pos x="510" y="597"/>
                  </a:cxn>
                  <a:cxn ang="0">
                    <a:pos x="520" y="472"/>
                  </a:cxn>
                  <a:cxn ang="0">
                    <a:pos x="489" y="398"/>
                  </a:cxn>
                  <a:cxn ang="0">
                    <a:pos x="375" y="314"/>
                  </a:cxn>
                  <a:cxn ang="0">
                    <a:pos x="208" y="272"/>
                  </a:cxn>
                  <a:cxn ang="0">
                    <a:pos x="94" y="209"/>
                  </a:cxn>
                  <a:cxn ang="0">
                    <a:pos x="94" y="115"/>
                  </a:cxn>
                  <a:cxn ang="0">
                    <a:pos x="177" y="42"/>
                  </a:cxn>
                  <a:cxn ang="0">
                    <a:pos x="344" y="52"/>
                  </a:cxn>
                  <a:cxn ang="0">
                    <a:pos x="427" y="136"/>
                  </a:cxn>
                  <a:cxn ang="0">
                    <a:pos x="448" y="230"/>
                  </a:cxn>
                  <a:cxn ang="0">
                    <a:pos x="479" y="241"/>
                  </a:cxn>
                  <a:cxn ang="0">
                    <a:pos x="489" y="2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281" y="0"/>
                  </a:cxn>
                  <a:cxn ang="0">
                    <a:pos x="156" y="10"/>
                  </a:cxn>
                  <a:cxn ang="0">
                    <a:pos x="42" y="94"/>
                  </a:cxn>
                  <a:cxn ang="0">
                    <a:pos x="0" y="199"/>
                  </a:cxn>
                  <a:cxn ang="0">
                    <a:pos x="21" y="272"/>
                  </a:cxn>
                  <a:cxn ang="0">
                    <a:pos x="73" y="335"/>
                  </a:cxn>
                  <a:cxn ang="0">
                    <a:pos x="188" y="388"/>
                  </a:cxn>
                </a:cxnLst>
                <a:rect l="0" t="0" r="r" b="b"/>
                <a:pathLst>
                  <a:path w="520" h="744">
                    <a:moveTo>
                      <a:pt x="281" y="409"/>
                    </a:moveTo>
                    <a:lnTo>
                      <a:pt x="323" y="419"/>
                    </a:lnTo>
                    <a:lnTo>
                      <a:pt x="375" y="440"/>
                    </a:lnTo>
                    <a:lnTo>
                      <a:pt x="427" y="493"/>
                    </a:lnTo>
                    <a:lnTo>
                      <a:pt x="448" y="556"/>
                    </a:lnTo>
                    <a:lnTo>
                      <a:pt x="437" y="618"/>
                    </a:lnTo>
                    <a:lnTo>
                      <a:pt x="406" y="660"/>
                    </a:lnTo>
                    <a:lnTo>
                      <a:pt x="354" y="692"/>
                    </a:lnTo>
                    <a:lnTo>
                      <a:pt x="271" y="702"/>
                    </a:lnTo>
                    <a:lnTo>
                      <a:pt x="177" y="692"/>
                    </a:lnTo>
                    <a:lnTo>
                      <a:pt x="115" y="639"/>
                    </a:lnTo>
                    <a:lnTo>
                      <a:pt x="73" y="566"/>
                    </a:lnTo>
                    <a:lnTo>
                      <a:pt x="42" y="472"/>
                    </a:lnTo>
                    <a:lnTo>
                      <a:pt x="42" y="461"/>
                    </a:lnTo>
                    <a:lnTo>
                      <a:pt x="32" y="451"/>
                    </a:lnTo>
                    <a:lnTo>
                      <a:pt x="11" y="451"/>
                    </a:lnTo>
                    <a:lnTo>
                      <a:pt x="0" y="472"/>
                    </a:lnTo>
                    <a:lnTo>
                      <a:pt x="0" y="723"/>
                    </a:lnTo>
                    <a:lnTo>
                      <a:pt x="21" y="744"/>
                    </a:lnTo>
                    <a:lnTo>
                      <a:pt x="32" y="744"/>
                    </a:lnTo>
                    <a:lnTo>
                      <a:pt x="32" y="734"/>
                    </a:lnTo>
                    <a:lnTo>
                      <a:pt x="42" y="723"/>
                    </a:lnTo>
                    <a:lnTo>
                      <a:pt x="63" y="713"/>
                    </a:lnTo>
                    <a:lnTo>
                      <a:pt x="63" y="702"/>
                    </a:lnTo>
                    <a:lnTo>
                      <a:pt x="73" y="702"/>
                    </a:lnTo>
                    <a:lnTo>
                      <a:pt x="73" y="692"/>
                    </a:lnTo>
                    <a:lnTo>
                      <a:pt x="94" y="671"/>
                    </a:lnTo>
                    <a:lnTo>
                      <a:pt x="167" y="723"/>
                    </a:lnTo>
                    <a:lnTo>
                      <a:pt x="271" y="744"/>
                    </a:lnTo>
                    <a:lnTo>
                      <a:pt x="385" y="723"/>
                    </a:lnTo>
                    <a:lnTo>
                      <a:pt x="468" y="671"/>
                    </a:lnTo>
                    <a:lnTo>
                      <a:pt x="510" y="597"/>
                    </a:lnTo>
                    <a:lnTo>
                      <a:pt x="520" y="514"/>
                    </a:lnTo>
                    <a:lnTo>
                      <a:pt x="520" y="472"/>
                    </a:lnTo>
                    <a:lnTo>
                      <a:pt x="510" y="430"/>
                    </a:lnTo>
                    <a:lnTo>
                      <a:pt x="489" y="398"/>
                    </a:lnTo>
                    <a:lnTo>
                      <a:pt x="458" y="367"/>
                    </a:lnTo>
                    <a:lnTo>
                      <a:pt x="375" y="314"/>
                    </a:lnTo>
                    <a:lnTo>
                      <a:pt x="281" y="283"/>
                    </a:lnTo>
                    <a:lnTo>
                      <a:pt x="208" y="272"/>
                    </a:lnTo>
                    <a:lnTo>
                      <a:pt x="146" y="251"/>
                    </a:lnTo>
                    <a:lnTo>
                      <a:pt x="94" y="209"/>
                    </a:lnTo>
                    <a:lnTo>
                      <a:pt x="84" y="157"/>
                    </a:lnTo>
                    <a:lnTo>
                      <a:pt x="94" y="115"/>
                    </a:lnTo>
                    <a:lnTo>
                      <a:pt x="115" y="73"/>
                    </a:lnTo>
                    <a:lnTo>
                      <a:pt x="177" y="42"/>
                    </a:lnTo>
                    <a:lnTo>
                      <a:pt x="260" y="31"/>
                    </a:lnTo>
                    <a:lnTo>
                      <a:pt x="344" y="52"/>
                    </a:lnTo>
                    <a:lnTo>
                      <a:pt x="396" y="84"/>
                    </a:lnTo>
                    <a:lnTo>
                      <a:pt x="427" y="136"/>
                    </a:lnTo>
                    <a:lnTo>
                      <a:pt x="437" y="188"/>
                    </a:lnTo>
                    <a:lnTo>
                      <a:pt x="448" y="230"/>
                    </a:lnTo>
                    <a:lnTo>
                      <a:pt x="448" y="241"/>
                    </a:lnTo>
                    <a:lnTo>
                      <a:pt x="479" y="241"/>
                    </a:lnTo>
                    <a:lnTo>
                      <a:pt x="489" y="230"/>
                    </a:lnTo>
                    <a:lnTo>
                      <a:pt x="489" y="21"/>
                    </a:lnTo>
                    <a:lnTo>
                      <a:pt x="468" y="0"/>
                    </a:lnTo>
                    <a:lnTo>
                      <a:pt x="458" y="0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64" y="21"/>
                    </a:lnTo>
                    <a:lnTo>
                      <a:pt x="281" y="0"/>
                    </a:lnTo>
                    <a:lnTo>
                      <a:pt x="260" y="0"/>
                    </a:lnTo>
                    <a:lnTo>
                      <a:pt x="156" y="10"/>
                    </a:lnTo>
                    <a:lnTo>
                      <a:pt x="84" y="42"/>
                    </a:lnTo>
                    <a:lnTo>
                      <a:pt x="42" y="94"/>
                    </a:lnTo>
                    <a:lnTo>
                      <a:pt x="11" y="147"/>
                    </a:lnTo>
                    <a:lnTo>
                      <a:pt x="0" y="199"/>
                    </a:lnTo>
                    <a:lnTo>
                      <a:pt x="11" y="241"/>
                    </a:lnTo>
                    <a:lnTo>
                      <a:pt x="21" y="272"/>
                    </a:lnTo>
                    <a:lnTo>
                      <a:pt x="42" y="304"/>
                    </a:lnTo>
                    <a:lnTo>
                      <a:pt x="73" y="335"/>
                    </a:lnTo>
                    <a:lnTo>
                      <a:pt x="125" y="367"/>
                    </a:lnTo>
                    <a:lnTo>
                      <a:pt x="188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7" name="Freeform 71"/>
              <p:cNvSpPr>
                <a:spLocks/>
              </p:cNvSpPr>
              <p:nvPr/>
            </p:nvSpPr>
            <p:spPr bwMode="auto">
              <a:xfrm>
                <a:off x="8594" y="7173"/>
                <a:ext cx="499" cy="1006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8" y="346"/>
                  </a:cxn>
                  <a:cxn ang="0">
                    <a:pos x="478" y="293"/>
                  </a:cxn>
                  <a:cxn ang="0">
                    <a:pos x="250" y="293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3"/>
                  </a:cxn>
                  <a:cxn ang="0">
                    <a:pos x="177" y="157"/>
                  </a:cxn>
                  <a:cxn ang="0">
                    <a:pos x="135" y="230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6"/>
                  </a:cxn>
                  <a:cxn ang="0">
                    <a:pos x="156" y="880"/>
                  </a:cxn>
                  <a:cxn ang="0">
                    <a:pos x="187" y="943"/>
                  </a:cxn>
                  <a:cxn ang="0">
                    <a:pos x="239" y="985"/>
                  </a:cxn>
                  <a:cxn ang="0">
                    <a:pos x="302" y="996"/>
                  </a:cxn>
                  <a:cxn ang="0">
                    <a:pos x="343" y="1006"/>
                  </a:cxn>
                  <a:cxn ang="0">
                    <a:pos x="416" y="985"/>
                  </a:cxn>
                  <a:cxn ang="0">
                    <a:pos x="468" y="933"/>
                  </a:cxn>
                  <a:cxn ang="0">
                    <a:pos x="489" y="859"/>
                  </a:cxn>
                  <a:cxn ang="0">
                    <a:pos x="499" y="786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47" y="880"/>
                  </a:cxn>
                  <a:cxn ang="0">
                    <a:pos x="406" y="943"/>
                  </a:cxn>
                  <a:cxn ang="0">
                    <a:pos x="354" y="964"/>
                  </a:cxn>
                  <a:cxn ang="0">
                    <a:pos x="302" y="943"/>
                  </a:cxn>
                  <a:cxn ang="0">
                    <a:pos x="270" y="912"/>
                  </a:cxn>
                  <a:cxn ang="0">
                    <a:pos x="250" y="859"/>
                  </a:cxn>
                  <a:cxn ang="0">
                    <a:pos x="250" y="786"/>
                  </a:cxn>
                  <a:cxn ang="0">
                    <a:pos x="250" y="346"/>
                  </a:cxn>
                </a:cxnLst>
                <a:rect l="0" t="0" r="r" b="b"/>
                <a:pathLst>
                  <a:path w="499" h="1006">
                    <a:moveTo>
                      <a:pt x="250" y="346"/>
                    </a:moveTo>
                    <a:lnTo>
                      <a:pt x="478" y="346"/>
                    </a:lnTo>
                    <a:lnTo>
                      <a:pt x="478" y="293"/>
                    </a:lnTo>
                    <a:lnTo>
                      <a:pt x="250" y="293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3"/>
                    </a:lnTo>
                    <a:lnTo>
                      <a:pt x="177" y="157"/>
                    </a:lnTo>
                    <a:lnTo>
                      <a:pt x="135" y="230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6"/>
                    </a:lnTo>
                    <a:lnTo>
                      <a:pt x="156" y="880"/>
                    </a:lnTo>
                    <a:lnTo>
                      <a:pt x="187" y="943"/>
                    </a:lnTo>
                    <a:lnTo>
                      <a:pt x="239" y="985"/>
                    </a:lnTo>
                    <a:lnTo>
                      <a:pt x="302" y="996"/>
                    </a:lnTo>
                    <a:lnTo>
                      <a:pt x="343" y="1006"/>
                    </a:lnTo>
                    <a:lnTo>
                      <a:pt x="416" y="985"/>
                    </a:lnTo>
                    <a:lnTo>
                      <a:pt x="468" y="933"/>
                    </a:lnTo>
                    <a:lnTo>
                      <a:pt x="489" y="859"/>
                    </a:lnTo>
                    <a:lnTo>
                      <a:pt x="499" y="786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47" y="880"/>
                    </a:lnTo>
                    <a:lnTo>
                      <a:pt x="406" y="943"/>
                    </a:lnTo>
                    <a:lnTo>
                      <a:pt x="354" y="964"/>
                    </a:lnTo>
                    <a:lnTo>
                      <a:pt x="302" y="943"/>
                    </a:lnTo>
                    <a:lnTo>
                      <a:pt x="270" y="912"/>
                    </a:lnTo>
                    <a:lnTo>
                      <a:pt x="250" y="859"/>
                    </a:lnTo>
                    <a:lnTo>
                      <a:pt x="250" y="786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8" name="Freeform 72"/>
              <p:cNvSpPr>
                <a:spLocks noEditPoints="1"/>
              </p:cNvSpPr>
              <p:nvPr/>
            </p:nvSpPr>
            <p:spPr bwMode="auto">
              <a:xfrm>
                <a:off x="9228" y="7435"/>
                <a:ext cx="708" cy="744"/>
              </a:xfrm>
              <a:custGeom>
                <a:avLst/>
                <a:gdLst/>
                <a:ahLst/>
                <a:cxnLst>
                  <a:cxn ang="0">
                    <a:pos x="708" y="377"/>
                  </a:cxn>
                  <a:cxn ang="0">
                    <a:pos x="676" y="230"/>
                  </a:cxn>
                  <a:cxn ang="0">
                    <a:pos x="604" y="115"/>
                  </a:cxn>
                  <a:cxn ang="0">
                    <a:pos x="489" y="31"/>
                  </a:cxn>
                  <a:cxn ang="0">
                    <a:pos x="354" y="0"/>
                  </a:cxn>
                  <a:cxn ang="0">
                    <a:pos x="219" y="31"/>
                  </a:cxn>
                  <a:cxn ang="0">
                    <a:pos x="104" y="115"/>
                  </a:cxn>
                  <a:cxn ang="0">
                    <a:pos x="32" y="230"/>
                  </a:cxn>
                  <a:cxn ang="0">
                    <a:pos x="0" y="377"/>
                  </a:cxn>
                  <a:cxn ang="0">
                    <a:pos x="32" y="524"/>
                  </a:cxn>
                  <a:cxn ang="0">
                    <a:pos x="104" y="639"/>
                  </a:cxn>
                  <a:cxn ang="0">
                    <a:pos x="219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4" y="639"/>
                  </a:cxn>
                  <a:cxn ang="0">
                    <a:pos x="676" y="524"/>
                  </a:cxn>
                  <a:cxn ang="0">
                    <a:pos x="708" y="377"/>
                  </a:cxn>
                  <a:cxn ang="0">
                    <a:pos x="354" y="702"/>
                  </a:cxn>
                  <a:cxn ang="0">
                    <a:pos x="292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6" y="514"/>
                  </a:cxn>
                  <a:cxn ang="0">
                    <a:pos x="136" y="430"/>
                  </a:cxn>
                  <a:cxn ang="0">
                    <a:pos x="136" y="262"/>
                  </a:cxn>
                  <a:cxn ang="0">
                    <a:pos x="167" y="147"/>
                  </a:cxn>
                  <a:cxn ang="0">
                    <a:pos x="219" y="84"/>
                  </a:cxn>
                  <a:cxn ang="0">
                    <a:pos x="292" y="52"/>
                  </a:cxn>
                  <a:cxn ang="0">
                    <a:pos x="354" y="42"/>
                  </a:cxn>
                  <a:cxn ang="0">
                    <a:pos x="427" y="52"/>
                  </a:cxn>
                  <a:cxn ang="0">
                    <a:pos x="489" y="84"/>
                  </a:cxn>
                  <a:cxn ang="0">
                    <a:pos x="531" y="147"/>
                  </a:cxn>
                  <a:cxn ang="0">
                    <a:pos x="562" y="220"/>
                  </a:cxn>
                  <a:cxn ang="0">
                    <a:pos x="572" y="293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500" y="639"/>
                  </a:cxn>
                  <a:cxn ang="0">
                    <a:pos x="42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8" h="744">
                    <a:moveTo>
                      <a:pt x="708" y="377"/>
                    </a:moveTo>
                    <a:lnTo>
                      <a:pt x="676" y="230"/>
                    </a:lnTo>
                    <a:lnTo>
                      <a:pt x="604" y="115"/>
                    </a:lnTo>
                    <a:lnTo>
                      <a:pt x="489" y="31"/>
                    </a:lnTo>
                    <a:lnTo>
                      <a:pt x="354" y="0"/>
                    </a:lnTo>
                    <a:lnTo>
                      <a:pt x="219" y="31"/>
                    </a:lnTo>
                    <a:lnTo>
                      <a:pt x="104" y="115"/>
                    </a:lnTo>
                    <a:lnTo>
                      <a:pt x="32" y="230"/>
                    </a:lnTo>
                    <a:lnTo>
                      <a:pt x="0" y="377"/>
                    </a:lnTo>
                    <a:lnTo>
                      <a:pt x="32" y="524"/>
                    </a:lnTo>
                    <a:lnTo>
                      <a:pt x="104" y="639"/>
                    </a:lnTo>
                    <a:lnTo>
                      <a:pt x="219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4" y="639"/>
                    </a:lnTo>
                    <a:lnTo>
                      <a:pt x="676" y="524"/>
                    </a:lnTo>
                    <a:lnTo>
                      <a:pt x="708" y="377"/>
                    </a:lnTo>
                    <a:close/>
                    <a:moveTo>
                      <a:pt x="354" y="702"/>
                    </a:moveTo>
                    <a:lnTo>
                      <a:pt x="292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6" y="514"/>
                    </a:lnTo>
                    <a:lnTo>
                      <a:pt x="136" y="430"/>
                    </a:lnTo>
                    <a:lnTo>
                      <a:pt x="136" y="262"/>
                    </a:lnTo>
                    <a:lnTo>
                      <a:pt x="167" y="147"/>
                    </a:lnTo>
                    <a:lnTo>
                      <a:pt x="219" y="84"/>
                    </a:lnTo>
                    <a:lnTo>
                      <a:pt x="292" y="52"/>
                    </a:lnTo>
                    <a:lnTo>
                      <a:pt x="354" y="42"/>
                    </a:lnTo>
                    <a:lnTo>
                      <a:pt x="427" y="52"/>
                    </a:lnTo>
                    <a:lnTo>
                      <a:pt x="489" y="84"/>
                    </a:lnTo>
                    <a:lnTo>
                      <a:pt x="531" y="147"/>
                    </a:lnTo>
                    <a:lnTo>
                      <a:pt x="562" y="220"/>
                    </a:lnTo>
                    <a:lnTo>
                      <a:pt x="572" y="293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500" y="639"/>
                    </a:lnTo>
                    <a:lnTo>
                      <a:pt x="42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69" name="Freeform 73"/>
              <p:cNvSpPr>
                <a:spLocks noEditPoints="1"/>
              </p:cNvSpPr>
              <p:nvPr/>
            </p:nvSpPr>
            <p:spPr bwMode="auto">
              <a:xfrm>
                <a:off x="10622" y="7036"/>
                <a:ext cx="791" cy="1143"/>
              </a:xfrm>
              <a:custGeom>
                <a:avLst/>
                <a:gdLst/>
                <a:ahLst/>
                <a:cxnLst>
                  <a:cxn ang="0">
                    <a:pos x="229" y="514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05"/>
                  </a:cxn>
                  <a:cxn ang="0">
                    <a:pos x="125" y="1122"/>
                  </a:cxn>
                  <a:cxn ang="0">
                    <a:pos x="167" y="1122"/>
                  </a:cxn>
                  <a:cxn ang="0">
                    <a:pos x="177" y="1112"/>
                  </a:cxn>
                  <a:cxn ang="0">
                    <a:pos x="187" y="1091"/>
                  </a:cxn>
                  <a:cxn ang="0">
                    <a:pos x="208" y="1059"/>
                  </a:cxn>
                  <a:cxn ang="0">
                    <a:pos x="229" y="1017"/>
                  </a:cxn>
                  <a:cxn ang="0">
                    <a:pos x="250" y="1059"/>
                  </a:cxn>
                  <a:cxn ang="0">
                    <a:pos x="291" y="1091"/>
                  </a:cxn>
                  <a:cxn ang="0">
                    <a:pos x="354" y="1122"/>
                  </a:cxn>
                  <a:cxn ang="0">
                    <a:pos x="437" y="1143"/>
                  </a:cxn>
                  <a:cxn ang="0">
                    <a:pos x="572" y="1112"/>
                  </a:cxn>
                  <a:cxn ang="0">
                    <a:pos x="687" y="1038"/>
                  </a:cxn>
                  <a:cxn ang="0">
                    <a:pos x="759" y="923"/>
                  </a:cxn>
                  <a:cxn ang="0">
                    <a:pos x="791" y="776"/>
                  </a:cxn>
                  <a:cxn ang="0">
                    <a:pos x="759" y="629"/>
                  </a:cxn>
                  <a:cxn ang="0">
                    <a:pos x="687" y="514"/>
                  </a:cxn>
                  <a:cxn ang="0">
                    <a:pos x="583" y="441"/>
                  </a:cxn>
                  <a:cxn ang="0">
                    <a:pos x="447" y="409"/>
                  </a:cxn>
                  <a:cxn ang="0">
                    <a:pos x="364" y="420"/>
                  </a:cxn>
                  <a:cxn ang="0">
                    <a:pos x="302" y="451"/>
                  </a:cxn>
                  <a:cxn ang="0">
                    <a:pos x="260" y="483"/>
                  </a:cxn>
                  <a:cxn ang="0">
                    <a:pos x="229" y="514"/>
                  </a:cxn>
                  <a:cxn ang="0">
                    <a:pos x="239" y="934"/>
                  </a:cxn>
                  <a:cxn ang="0">
                    <a:pos x="239" y="577"/>
                  </a:cxn>
                  <a:cxn ang="0">
                    <a:pos x="250" y="566"/>
                  </a:cxn>
                  <a:cxn ang="0">
                    <a:pos x="260" y="546"/>
                  </a:cxn>
                  <a:cxn ang="0">
                    <a:pos x="323" y="483"/>
                  </a:cxn>
                  <a:cxn ang="0">
                    <a:pos x="395" y="451"/>
                  </a:cxn>
                  <a:cxn ang="0">
                    <a:pos x="447" y="441"/>
                  </a:cxn>
                  <a:cxn ang="0">
                    <a:pos x="499" y="451"/>
                  </a:cxn>
                  <a:cxn ang="0">
                    <a:pos x="541" y="472"/>
                  </a:cxn>
                  <a:cxn ang="0">
                    <a:pos x="583" y="504"/>
                  </a:cxn>
                  <a:cxn ang="0">
                    <a:pos x="614" y="546"/>
                  </a:cxn>
                  <a:cxn ang="0">
                    <a:pos x="645" y="619"/>
                  </a:cxn>
                  <a:cxn ang="0">
                    <a:pos x="655" y="703"/>
                  </a:cxn>
                  <a:cxn ang="0">
                    <a:pos x="655" y="839"/>
                  </a:cxn>
                  <a:cxn ang="0">
                    <a:pos x="645" y="923"/>
                  </a:cxn>
                  <a:cxn ang="0">
                    <a:pos x="614" y="996"/>
                  </a:cxn>
                  <a:cxn ang="0">
                    <a:pos x="572" y="1049"/>
                  </a:cxn>
                  <a:cxn ang="0">
                    <a:pos x="510" y="1091"/>
                  </a:cxn>
                  <a:cxn ang="0">
                    <a:pos x="427" y="1101"/>
                  </a:cxn>
                  <a:cxn ang="0">
                    <a:pos x="375" y="1101"/>
                  </a:cxn>
                  <a:cxn ang="0">
                    <a:pos x="333" y="1080"/>
                  </a:cxn>
                  <a:cxn ang="0">
                    <a:pos x="291" y="1049"/>
                  </a:cxn>
                  <a:cxn ang="0">
                    <a:pos x="260" y="1007"/>
                  </a:cxn>
                  <a:cxn ang="0">
                    <a:pos x="250" y="986"/>
                  </a:cxn>
                  <a:cxn ang="0">
                    <a:pos x="239" y="976"/>
                  </a:cxn>
                  <a:cxn ang="0">
                    <a:pos x="239" y="934"/>
                  </a:cxn>
                </a:cxnLst>
                <a:rect l="0" t="0" r="r" b="b"/>
                <a:pathLst>
                  <a:path w="791" h="1143">
                    <a:moveTo>
                      <a:pt x="229" y="514"/>
                    </a:move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05"/>
                    </a:lnTo>
                    <a:lnTo>
                      <a:pt x="125" y="1122"/>
                    </a:lnTo>
                    <a:lnTo>
                      <a:pt x="167" y="1122"/>
                    </a:lnTo>
                    <a:lnTo>
                      <a:pt x="177" y="1112"/>
                    </a:lnTo>
                    <a:lnTo>
                      <a:pt x="187" y="1091"/>
                    </a:lnTo>
                    <a:lnTo>
                      <a:pt x="208" y="1059"/>
                    </a:lnTo>
                    <a:lnTo>
                      <a:pt x="229" y="1017"/>
                    </a:lnTo>
                    <a:lnTo>
                      <a:pt x="250" y="1059"/>
                    </a:lnTo>
                    <a:lnTo>
                      <a:pt x="291" y="1091"/>
                    </a:lnTo>
                    <a:lnTo>
                      <a:pt x="354" y="1122"/>
                    </a:lnTo>
                    <a:lnTo>
                      <a:pt x="437" y="1143"/>
                    </a:lnTo>
                    <a:lnTo>
                      <a:pt x="572" y="1112"/>
                    </a:lnTo>
                    <a:lnTo>
                      <a:pt x="687" y="1038"/>
                    </a:lnTo>
                    <a:lnTo>
                      <a:pt x="759" y="923"/>
                    </a:lnTo>
                    <a:lnTo>
                      <a:pt x="791" y="776"/>
                    </a:lnTo>
                    <a:lnTo>
                      <a:pt x="759" y="629"/>
                    </a:lnTo>
                    <a:lnTo>
                      <a:pt x="687" y="514"/>
                    </a:lnTo>
                    <a:lnTo>
                      <a:pt x="583" y="441"/>
                    </a:lnTo>
                    <a:lnTo>
                      <a:pt x="447" y="409"/>
                    </a:lnTo>
                    <a:lnTo>
                      <a:pt x="364" y="420"/>
                    </a:lnTo>
                    <a:lnTo>
                      <a:pt x="302" y="451"/>
                    </a:lnTo>
                    <a:lnTo>
                      <a:pt x="260" y="483"/>
                    </a:lnTo>
                    <a:lnTo>
                      <a:pt x="229" y="514"/>
                    </a:lnTo>
                    <a:close/>
                    <a:moveTo>
                      <a:pt x="239" y="934"/>
                    </a:moveTo>
                    <a:lnTo>
                      <a:pt x="239" y="577"/>
                    </a:lnTo>
                    <a:lnTo>
                      <a:pt x="250" y="566"/>
                    </a:lnTo>
                    <a:lnTo>
                      <a:pt x="260" y="546"/>
                    </a:lnTo>
                    <a:lnTo>
                      <a:pt x="323" y="483"/>
                    </a:lnTo>
                    <a:lnTo>
                      <a:pt x="395" y="451"/>
                    </a:lnTo>
                    <a:lnTo>
                      <a:pt x="447" y="441"/>
                    </a:lnTo>
                    <a:lnTo>
                      <a:pt x="499" y="451"/>
                    </a:lnTo>
                    <a:lnTo>
                      <a:pt x="541" y="472"/>
                    </a:lnTo>
                    <a:lnTo>
                      <a:pt x="583" y="504"/>
                    </a:lnTo>
                    <a:lnTo>
                      <a:pt x="614" y="546"/>
                    </a:lnTo>
                    <a:lnTo>
                      <a:pt x="645" y="619"/>
                    </a:lnTo>
                    <a:lnTo>
                      <a:pt x="655" y="703"/>
                    </a:lnTo>
                    <a:lnTo>
                      <a:pt x="655" y="839"/>
                    </a:lnTo>
                    <a:lnTo>
                      <a:pt x="645" y="923"/>
                    </a:lnTo>
                    <a:lnTo>
                      <a:pt x="614" y="996"/>
                    </a:lnTo>
                    <a:lnTo>
                      <a:pt x="572" y="1049"/>
                    </a:lnTo>
                    <a:lnTo>
                      <a:pt x="510" y="1091"/>
                    </a:lnTo>
                    <a:lnTo>
                      <a:pt x="427" y="1101"/>
                    </a:lnTo>
                    <a:lnTo>
                      <a:pt x="375" y="1101"/>
                    </a:lnTo>
                    <a:lnTo>
                      <a:pt x="333" y="1080"/>
                    </a:lnTo>
                    <a:lnTo>
                      <a:pt x="291" y="1049"/>
                    </a:lnTo>
                    <a:lnTo>
                      <a:pt x="260" y="1007"/>
                    </a:lnTo>
                    <a:lnTo>
                      <a:pt x="250" y="986"/>
                    </a:lnTo>
                    <a:lnTo>
                      <a:pt x="239" y="976"/>
                    </a:lnTo>
                    <a:lnTo>
                      <a:pt x="239" y="9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0" name="Freeform 74"/>
              <p:cNvSpPr>
                <a:spLocks noEditPoints="1"/>
              </p:cNvSpPr>
              <p:nvPr/>
            </p:nvSpPr>
            <p:spPr bwMode="auto">
              <a:xfrm>
                <a:off x="11548" y="7435"/>
                <a:ext cx="624" cy="744"/>
              </a:xfrm>
              <a:custGeom>
                <a:avLst/>
                <a:gdLst/>
                <a:ahLst/>
                <a:cxnLst>
                  <a:cxn ang="0">
                    <a:pos x="582" y="356"/>
                  </a:cxn>
                  <a:cxn ang="0">
                    <a:pos x="603" y="356"/>
                  </a:cxn>
                  <a:cxn ang="0">
                    <a:pos x="624" y="335"/>
                  </a:cxn>
                  <a:cxn ang="0">
                    <a:pos x="624" y="314"/>
                  </a:cxn>
                  <a:cxn ang="0">
                    <a:pos x="614" y="220"/>
                  </a:cxn>
                  <a:cxn ang="0">
                    <a:pos x="582" y="136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208" y="31"/>
                  </a:cxn>
                  <a:cxn ang="0">
                    <a:pos x="104" y="105"/>
                  </a:cxn>
                  <a:cxn ang="0">
                    <a:pos x="31" y="230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7"/>
                  </a:cxn>
                  <a:cxn ang="0">
                    <a:pos x="156" y="671"/>
                  </a:cxn>
                  <a:cxn ang="0">
                    <a:pos x="250" y="723"/>
                  </a:cxn>
                  <a:cxn ang="0">
                    <a:pos x="354" y="744"/>
                  </a:cxn>
                  <a:cxn ang="0">
                    <a:pos x="458" y="723"/>
                  </a:cxn>
                  <a:cxn ang="0">
                    <a:pos x="530" y="681"/>
                  </a:cxn>
                  <a:cxn ang="0">
                    <a:pos x="582" y="618"/>
                  </a:cxn>
                  <a:cxn ang="0">
                    <a:pos x="614" y="566"/>
                  </a:cxn>
                  <a:cxn ang="0">
                    <a:pos x="624" y="535"/>
                  </a:cxn>
                  <a:cxn ang="0">
                    <a:pos x="614" y="524"/>
                  </a:cxn>
                  <a:cxn ang="0">
                    <a:pos x="614" y="514"/>
                  </a:cxn>
                  <a:cxn ang="0">
                    <a:pos x="593" y="514"/>
                  </a:cxn>
                  <a:cxn ang="0">
                    <a:pos x="582" y="524"/>
                  </a:cxn>
                  <a:cxn ang="0">
                    <a:pos x="582" y="535"/>
                  </a:cxn>
                  <a:cxn ang="0">
                    <a:pos x="541" y="618"/>
                  </a:cxn>
                  <a:cxn ang="0">
                    <a:pos x="489" y="660"/>
                  </a:cxn>
                  <a:cxn ang="0">
                    <a:pos x="426" y="692"/>
                  </a:cxn>
                  <a:cxn ang="0">
                    <a:pos x="385" y="702"/>
                  </a:cxn>
                  <a:cxn ang="0">
                    <a:pos x="364" y="702"/>
                  </a:cxn>
                  <a:cxn ang="0">
                    <a:pos x="291" y="681"/>
                  </a:cxn>
                  <a:cxn ang="0">
                    <a:pos x="229" y="650"/>
                  </a:cxn>
                  <a:cxn ang="0">
                    <a:pos x="187" y="597"/>
                  </a:cxn>
                  <a:cxn ang="0">
                    <a:pos x="156" y="514"/>
                  </a:cxn>
                  <a:cxn ang="0">
                    <a:pos x="135" y="419"/>
                  </a:cxn>
                  <a:cxn ang="0">
                    <a:pos x="135" y="356"/>
                  </a:cxn>
                  <a:cxn ang="0">
                    <a:pos x="582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98" y="115"/>
                  </a:cxn>
                  <a:cxn ang="0">
                    <a:pos x="250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6" y="52"/>
                  </a:cxn>
                  <a:cxn ang="0">
                    <a:pos x="458" y="94"/>
                  </a:cxn>
                  <a:cxn ang="0">
                    <a:pos x="489" y="157"/>
                  </a:cxn>
                  <a:cxn ang="0">
                    <a:pos x="510" y="220"/>
                  </a:cxn>
                  <a:cxn ang="0">
                    <a:pos x="510" y="272"/>
                  </a:cxn>
                  <a:cxn ang="0">
                    <a:pos x="520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24" h="744">
                    <a:moveTo>
                      <a:pt x="582" y="356"/>
                    </a:moveTo>
                    <a:lnTo>
                      <a:pt x="603" y="356"/>
                    </a:lnTo>
                    <a:lnTo>
                      <a:pt x="624" y="335"/>
                    </a:lnTo>
                    <a:lnTo>
                      <a:pt x="624" y="314"/>
                    </a:lnTo>
                    <a:lnTo>
                      <a:pt x="614" y="220"/>
                    </a:lnTo>
                    <a:lnTo>
                      <a:pt x="582" y="136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208" y="31"/>
                    </a:lnTo>
                    <a:lnTo>
                      <a:pt x="104" y="105"/>
                    </a:lnTo>
                    <a:lnTo>
                      <a:pt x="31" y="230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7"/>
                    </a:lnTo>
                    <a:lnTo>
                      <a:pt x="156" y="671"/>
                    </a:lnTo>
                    <a:lnTo>
                      <a:pt x="250" y="723"/>
                    </a:lnTo>
                    <a:lnTo>
                      <a:pt x="354" y="744"/>
                    </a:lnTo>
                    <a:lnTo>
                      <a:pt x="458" y="723"/>
                    </a:lnTo>
                    <a:lnTo>
                      <a:pt x="530" y="681"/>
                    </a:lnTo>
                    <a:lnTo>
                      <a:pt x="582" y="618"/>
                    </a:lnTo>
                    <a:lnTo>
                      <a:pt x="614" y="566"/>
                    </a:lnTo>
                    <a:lnTo>
                      <a:pt x="624" y="535"/>
                    </a:lnTo>
                    <a:lnTo>
                      <a:pt x="614" y="524"/>
                    </a:lnTo>
                    <a:lnTo>
                      <a:pt x="614" y="514"/>
                    </a:lnTo>
                    <a:lnTo>
                      <a:pt x="593" y="514"/>
                    </a:lnTo>
                    <a:lnTo>
                      <a:pt x="582" y="524"/>
                    </a:lnTo>
                    <a:lnTo>
                      <a:pt x="582" y="535"/>
                    </a:lnTo>
                    <a:lnTo>
                      <a:pt x="541" y="618"/>
                    </a:lnTo>
                    <a:lnTo>
                      <a:pt x="489" y="660"/>
                    </a:lnTo>
                    <a:lnTo>
                      <a:pt x="426" y="692"/>
                    </a:lnTo>
                    <a:lnTo>
                      <a:pt x="385" y="702"/>
                    </a:lnTo>
                    <a:lnTo>
                      <a:pt x="364" y="702"/>
                    </a:lnTo>
                    <a:lnTo>
                      <a:pt x="291" y="681"/>
                    </a:lnTo>
                    <a:lnTo>
                      <a:pt x="229" y="650"/>
                    </a:lnTo>
                    <a:lnTo>
                      <a:pt x="187" y="597"/>
                    </a:lnTo>
                    <a:lnTo>
                      <a:pt x="156" y="514"/>
                    </a:lnTo>
                    <a:lnTo>
                      <a:pt x="135" y="419"/>
                    </a:lnTo>
                    <a:lnTo>
                      <a:pt x="135" y="356"/>
                    </a:lnTo>
                    <a:lnTo>
                      <a:pt x="582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98" y="115"/>
                    </a:lnTo>
                    <a:lnTo>
                      <a:pt x="250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6" y="52"/>
                    </a:lnTo>
                    <a:lnTo>
                      <a:pt x="458" y="94"/>
                    </a:lnTo>
                    <a:lnTo>
                      <a:pt x="489" y="157"/>
                    </a:lnTo>
                    <a:lnTo>
                      <a:pt x="510" y="220"/>
                    </a:lnTo>
                    <a:lnTo>
                      <a:pt x="510" y="272"/>
                    </a:lnTo>
                    <a:lnTo>
                      <a:pt x="520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1" name="Freeform 75"/>
              <p:cNvSpPr>
                <a:spLocks noEditPoints="1"/>
              </p:cNvSpPr>
              <p:nvPr/>
            </p:nvSpPr>
            <p:spPr bwMode="auto">
              <a:xfrm>
                <a:off x="12869" y="7435"/>
                <a:ext cx="728" cy="744"/>
              </a:xfrm>
              <a:custGeom>
                <a:avLst/>
                <a:gdLst/>
                <a:ahLst/>
                <a:cxnLst>
                  <a:cxn ang="0">
                    <a:pos x="489" y="660"/>
                  </a:cxn>
                  <a:cxn ang="0">
                    <a:pos x="530" y="713"/>
                  </a:cxn>
                  <a:cxn ang="0">
                    <a:pos x="614" y="734"/>
                  </a:cxn>
                  <a:cxn ang="0">
                    <a:pos x="655" y="723"/>
                  </a:cxn>
                  <a:cxn ang="0">
                    <a:pos x="707" y="660"/>
                  </a:cxn>
                  <a:cxn ang="0">
                    <a:pos x="728" y="577"/>
                  </a:cxn>
                  <a:cxn ang="0">
                    <a:pos x="686" y="493"/>
                  </a:cxn>
                  <a:cxn ang="0">
                    <a:pos x="676" y="639"/>
                  </a:cxn>
                  <a:cxn ang="0">
                    <a:pos x="645" y="681"/>
                  </a:cxn>
                  <a:cxn ang="0">
                    <a:pos x="593" y="660"/>
                  </a:cxn>
                  <a:cxn ang="0">
                    <a:pos x="572" y="629"/>
                  </a:cxn>
                  <a:cxn ang="0">
                    <a:pos x="551" y="147"/>
                  </a:cxn>
                  <a:cxn ang="0">
                    <a:pos x="447" y="42"/>
                  </a:cxn>
                  <a:cxn ang="0">
                    <a:pos x="291" y="0"/>
                  </a:cxn>
                  <a:cxn ang="0">
                    <a:pos x="125" y="52"/>
                  </a:cxn>
                  <a:cxn ang="0">
                    <a:pos x="52" y="188"/>
                  </a:cxn>
                  <a:cxn ang="0">
                    <a:pos x="73" y="241"/>
                  </a:cxn>
                  <a:cxn ang="0">
                    <a:pos x="125" y="262"/>
                  </a:cxn>
                  <a:cxn ang="0">
                    <a:pos x="177" y="241"/>
                  </a:cxn>
                  <a:cxn ang="0">
                    <a:pos x="197" y="157"/>
                  </a:cxn>
                  <a:cxn ang="0">
                    <a:pos x="145" y="115"/>
                  </a:cxn>
                  <a:cxn ang="0">
                    <a:pos x="166" y="73"/>
                  </a:cxn>
                  <a:cxn ang="0">
                    <a:pos x="291" y="42"/>
                  </a:cxn>
                  <a:cxn ang="0">
                    <a:pos x="405" y="84"/>
                  </a:cxn>
                  <a:cxn ang="0">
                    <a:pos x="457" y="241"/>
                  </a:cxn>
                  <a:cxn ang="0">
                    <a:pos x="322" y="314"/>
                  </a:cxn>
                  <a:cxn ang="0">
                    <a:pos x="73" y="419"/>
                  </a:cxn>
                  <a:cxn ang="0">
                    <a:pos x="0" y="566"/>
                  </a:cxn>
                  <a:cxn ang="0">
                    <a:pos x="62" y="681"/>
                  </a:cxn>
                  <a:cxn ang="0">
                    <a:pos x="197" y="734"/>
                  </a:cxn>
                  <a:cxn ang="0">
                    <a:pos x="353" y="723"/>
                  </a:cxn>
                  <a:cxn ang="0">
                    <a:pos x="468" y="597"/>
                  </a:cxn>
                  <a:cxn ang="0">
                    <a:pos x="457" y="493"/>
                  </a:cxn>
                  <a:cxn ang="0">
                    <a:pos x="395" y="660"/>
                  </a:cxn>
                  <a:cxn ang="0">
                    <a:pos x="270" y="702"/>
                  </a:cxn>
                  <a:cxn ang="0">
                    <a:pos x="197" y="692"/>
                  </a:cxn>
                  <a:cxn ang="0">
                    <a:pos x="145" y="639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22" y="356"/>
                  </a:cxn>
                </a:cxnLst>
                <a:rect l="0" t="0" r="r" b="b"/>
                <a:pathLst>
                  <a:path w="728" h="744">
                    <a:moveTo>
                      <a:pt x="468" y="597"/>
                    </a:moveTo>
                    <a:lnTo>
                      <a:pt x="489" y="660"/>
                    </a:lnTo>
                    <a:lnTo>
                      <a:pt x="510" y="692"/>
                    </a:lnTo>
                    <a:lnTo>
                      <a:pt x="530" y="713"/>
                    </a:lnTo>
                    <a:lnTo>
                      <a:pt x="593" y="734"/>
                    </a:lnTo>
                    <a:lnTo>
                      <a:pt x="614" y="734"/>
                    </a:lnTo>
                    <a:lnTo>
                      <a:pt x="624" y="723"/>
                    </a:lnTo>
                    <a:lnTo>
                      <a:pt x="655" y="723"/>
                    </a:lnTo>
                    <a:lnTo>
                      <a:pt x="697" y="681"/>
                    </a:lnTo>
                    <a:lnTo>
                      <a:pt x="707" y="660"/>
                    </a:lnTo>
                    <a:lnTo>
                      <a:pt x="718" y="629"/>
                    </a:lnTo>
                    <a:lnTo>
                      <a:pt x="728" y="577"/>
                    </a:lnTo>
                    <a:lnTo>
                      <a:pt x="728" y="493"/>
                    </a:lnTo>
                    <a:lnTo>
                      <a:pt x="686" y="493"/>
                    </a:lnTo>
                    <a:lnTo>
                      <a:pt x="686" y="608"/>
                    </a:lnTo>
                    <a:lnTo>
                      <a:pt x="676" y="639"/>
                    </a:lnTo>
                    <a:lnTo>
                      <a:pt x="666" y="660"/>
                    </a:lnTo>
                    <a:lnTo>
                      <a:pt x="645" y="681"/>
                    </a:lnTo>
                    <a:lnTo>
                      <a:pt x="603" y="681"/>
                    </a:lnTo>
                    <a:lnTo>
                      <a:pt x="593" y="660"/>
                    </a:lnTo>
                    <a:lnTo>
                      <a:pt x="582" y="650"/>
                    </a:lnTo>
                    <a:lnTo>
                      <a:pt x="572" y="629"/>
                    </a:lnTo>
                    <a:lnTo>
                      <a:pt x="572" y="220"/>
                    </a:lnTo>
                    <a:lnTo>
                      <a:pt x="551" y="147"/>
                    </a:lnTo>
                    <a:lnTo>
                      <a:pt x="510" y="94"/>
                    </a:lnTo>
                    <a:lnTo>
                      <a:pt x="447" y="42"/>
                    </a:lnTo>
                    <a:lnTo>
                      <a:pt x="374" y="10"/>
                    </a:lnTo>
                    <a:lnTo>
                      <a:pt x="291" y="0"/>
                    </a:lnTo>
                    <a:lnTo>
                      <a:pt x="197" y="10"/>
                    </a:lnTo>
                    <a:lnTo>
                      <a:pt x="125" y="52"/>
                    </a:lnTo>
                    <a:lnTo>
                      <a:pt x="73" y="115"/>
                    </a:lnTo>
                    <a:lnTo>
                      <a:pt x="52" y="188"/>
                    </a:lnTo>
                    <a:lnTo>
                      <a:pt x="52" y="220"/>
                    </a:lnTo>
                    <a:lnTo>
                      <a:pt x="73" y="241"/>
                    </a:lnTo>
                    <a:lnTo>
                      <a:pt x="93" y="251"/>
                    </a:lnTo>
                    <a:lnTo>
                      <a:pt x="125" y="262"/>
                    </a:lnTo>
                    <a:lnTo>
                      <a:pt x="156" y="251"/>
                    </a:lnTo>
                    <a:lnTo>
                      <a:pt x="177" y="241"/>
                    </a:lnTo>
                    <a:lnTo>
                      <a:pt x="197" y="209"/>
                    </a:lnTo>
                    <a:lnTo>
                      <a:pt x="197" y="157"/>
                    </a:lnTo>
                    <a:lnTo>
                      <a:pt x="166" y="126"/>
                    </a:lnTo>
                    <a:lnTo>
                      <a:pt x="145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9" y="42"/>
                    </a:lnTo>
                    <a:lnTo>
                      <a:pt x="291" y="42"/>
                    </a:lnTo>
                    <a:lnTo>
                      <a:pt x="353" y="52"/>
                    </a:lnTo>
                    <a:lnTo>
                      <a:pt x="405" y="84"/>
                    </a:lnTo>
                    <a:lnTo>
                      <a:pt x="447" y="147"/>
                    </a:lnTo>
                    <a:lnTo>
                      <a:pt x="457" y="241"/>
                    </a:lnTo>
                    <a:lnTo>
                      <a:pt x="457" y="304"/>
                    </a:lnTo>
                    <a:lnTo>
                      <a:pt x="322" y="314"/>
                    </a:lnTo>
                    <a:lnTo>
                      <a:pt x="166" y="356"/>
                    </a:lnTo>
                    <a:lnTo>
                      <a:pt x="73" y="419"/>
                    </a:lnTo>
                    <a:lnTo>
                      <a:pt x="21" y="493"/>
                    </a:lnTo>
                    <a:lnTo>
                      <a:pt x="0" y="566"/>
                    </a:lnTo>
                    <a:lnTo>
                      <a:pt x="21" y="639"/>
                    </a:lnTo>
                    <a:lnTo>
                      <a:pt x="62" y="681"/>
                    </a:lnTo>
                    <a:lnTo>
                      <a:pt x="125" y="723"/>
                    </a:lnTo>
                    <a:lnTo>
                      <a:pt x="197" y="734"/>
                    </a:lnTo>
                    <a:lnTo>
                      <a:pt x="260" y="744"/>
                    </a:lnTo>
                    <a:lnTo>
                      <a:pt x="353" y="723"/>
                    </a:lnTo>
                    <a:lnTo>
                      <a:pt x="426" y="671"/>
                    </a:lnTo>
                    <a:lnTo>
                      <a:pt x="468" y="597"/>
                    </a:lnTo>
                    <a:close/>
                    <a:moveTo>
                      <a:pt x="457" y="335"/>
                    </a:moveTo>
                    <a:lnTo>
                      <a:pt x="457" y="493"/>
                    </a:lnTo>
                    <a:lnTo>
                      <a:pt x="437" y="597"/>
                    </a:lnTo>
                    <a:lnTo>
                      <a:pt x="395" y="660"/>
                    </a:lnTo>
                    <a:lnTo>
                      <a:pt x="333" y="692"/>
                    </a:lnTo>
                    <a:lnTo>
                      <a:pt x="270" y="702"/>
                    </a:lnTo>
                    <a:lnTo>
                      <a:pt x="229" y="702"/>
                    </a:lnTo>
                    <a:lnTo>
                      <a:pt x="197" y="692"/>
                    </a:lnTo>
                    <a:lnTo>
                      <a:pt x="166" y="671"/>
                    </a:lnTo>
                    <a:lnTo>
                      <a:pt x="145" y="639"/>
                    </a:lnTo>
                    <a:lnTo>
                      <a:pt x="13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29" y="398"/>
                    </a:lnTo>
                    <a:lnTo>
                      <a:pt x="322" y="356"/>
                    </a:lnTo>
                    <a:lnTo>
                      <a:pt x="457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2" name="Freeform 76"/>
              <p:cNvSpPr>
                <a:spLocks/>
              </p:cNvSpPr>
              <p:nvPr/>
            </p:nvSpPr>
            <p:spPr bwMode="auto">
              <a:xfrm>
                <a:off x="14242" y="7445"/>
                <a:ext cx="541" cy="713"/>
              </a:xfrm>
              <a:custGeom>
                <a:avLst/>
                <a:gdLst/>
                <a:ahLst/>
                <a:cxnLst>
                  <a:cxn ang="0">
                    <a:pos x="229" y="587"/>
                  </a:cxn>
                  <a:cxn ang="0">
                    <a:pos x="229" y="336"/>
                  </a:cxn>
                  <a:cxn ang="0">
                    <a:pos x="239" y="220"/>
                  </a:cxn>
                  <a:cxn ang="0">
                    <a:pos x="281" y="126"/>
                  </a:cxn>
                  <a:cxn ang="0">
                    <a:pos x="343" y="63"/>
                  </a:cxn>
                  <a:cxn ang="0">
                    <a:pos x="426" y="32"/>
                  </a:cxn>
                  <a:cxn ang="0">
                    <a:pos x="437" y="32"/>
                  </a:cxn>
                  <a:cxn ang="0">
                    <a:pos x="437" y="42"/>
                  </a:cxn>
                  <a:cxn ang="0">
                    <a:pos x="426" y="42"/>
                  </a:cxn>
                  <a:cxn ang="0">
                    <a:pos x="416" y="53"/>
                  </a:cxn>
                  <a:cxn ang="0">
                    <a:pos x="405" y="74"/>
                  </a:cxn>
                  <a:cxn ang="0">
                    <a:pos x="405" y="137"/>
                  </a:cxn>
                  <a:cxn ang="0">
                    <a:pos x="426" y="157"/>
                  </a:cxn>
                  <a:cxn ang="0">
                    <a:pos x="447" y="168"/>
                  </a:cxn>
                  <a:cxn ang="0">
                    <a:pos x="489" y="168"/>
                  </a:cxn>
                  <a:cxn ang="0">
                    <a:pos x="509" y="157"/>
                  </a:cxn>
                  <a:cxn ang="0">
                    <a:pos x="520" y="147"/>
                  </a:cxn>
                  <a:cxn ang="0">
                    <a:pos x="530" y="126"/>
                  </a:cxn>
                  <a:cxn ang="0">
                    <a:pos x="541" y="95"/>
                  </a:cxn>
                  <a:cxn ang="0">
                    <a:pos x="530" y="63"/>
                  </a:cxn>
                  <a:cxn ang="0">
                    <a:pos x="520" y="42"/>
                  </a:cxn>
                  <a:cxn ang="0">
                    <a:pos x="489" y="21"/>
                  </a:cxn>
                  <a:cxn ang="0">
                    <a:pos x="426" y="0"/>
                  </a:cxn>
                  <a:cxn ang="0">
                    <a:pos x="343" y="21"/>
                  </a:cxn>
                  <a:cxn ang="0">
                    <a:pos x="291" y="63"/>
                  </a:cxn>
                  <a:cxn ang="0">
                    <a:pos x="249" y="126"/>
                  </a:cxn>
                  <a:cxn ang="0">
                    <a:pos x="229" y="17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05"/>
                  </a:cxn>
                  <a:cxn ang="0">
                    <a:pos x="125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1"/>
                  </a:cxn>
                  <a:cxn ang="0">
                    <a:pos x="281" y="661"/>
                  </a:cxn>
                  <a:cxn ang="0">
                    <a:pos x="239" y="640"/>
                  </a:cxn>
                  <a:cxn ang="0">
                    <a:pos x="239" y="629"/>
                  </a:cxn>
                  <a:cxn ang="0">
                    <a:pos x="229" y="608"/>
                  </a:cxn>
                  <a:cxn ang="0">
                    <a:pos x="229" y="587"/>
                  </a:cxn>
                </a:cxnLst>
                <a:rect l="0" t="0" r="r" b="b"/>
                <a:pathLst>
                  <a:path w="541" h="713">
                    <a:moveTo>
                      <a:pt x="229" y="587"/>
                    </a:moveTo>
                    <a:lnTo>
                      <a:pt x="229" y="336"/>
                    </a:lnTo>
                    <a:lnTo>
                      <a:pt x="239" y="220"/>
                    </a:lnTo>
                    <a:lnTo>
                      <a:pt x="281" y="126"/>
                    </a:lnTo>
                    <a:lnTo>
                      <a:pt x="343" y="63"/>
                    </a:lnTo>
                    <a:lnTo>
                      <a:pt x="426" y="32"/>
                    </a:lnTo>
                    <a:lnTo>
                      <a:pt x="437" y="32"/>
                    </a:lnTo>
                    <a:lnTo>
                      <a:pt x="437" y="42"/>
                    </a:lnTo>
                    <a:lnTo>
                      <a:pt x="426" y="42"/>
                    </a:lnTo>
                    <a:lnTo>
                      <a:pt x="416" y="53"/>
                    </a:lnTo>
                    <a:lnTo>
                      <a:pt x="405" y="74"/>
                    </a:lnTo>
                    <a:lnTo>
                      <a:pt x="405" y="137"/>
                    </a:lnTo>
                    <a:lnTo>
                      <a:pt x="426" y="157"/>
                    </a:lnTo>
                    <a:lnTo>
                      <a:pt x="447" y="168"/>
                    </a:lnTo>
                    <a:lnTo>
                      <a:pt x="489" y="168"/>
                    </a:lnTo>
                    <a:lnTo>
                      <a:pt x="509" y="157"/>
                    </a:lnTo>
                    <a:lnTo>
                      <a:pt x="520" y="147"/>
                    </a:lnTo>
                    <a:lnTo>
                      <a:pt x="530" y="126"/>
                    </a:lnTo>
                    <a:lnTo>
                      <a:pt x="541" y="95"/>
                    </a:lnTo>
                    <a:lnTo>
                      <a:pt x="530" y="63"/>
                    </a:lnTo>
                    <a:lnTo>
                      <a:pt x="520" y="42"/>
                    </a:lnTo>
                    <a:lnTo>
                      <a:pt x="489" y="21"/>
                    </a:lnTo>
                    <a:lnTo>
                      <a:pt x="426" y="0"/>
                    </a:lnTo>
                    <a:lnTo>
                      <a:pt x="343" y="21"/>
                    </a:lnTo>
                    <a:lnTo>
                      <a:pt x="291" y="63"/>
                    </a:lnTo>
                    <a:lnTo>
                      <a:pt x="249" y="126"/>
                    </a:lnTo>
                    <a:lnTo>
                      <a:pt x="229" y="17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05"/>
                    </a:ln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1"/>
                    </a:lnTo>
                    <a:lnTo>
                      <a:pt x="281" y="661"/>
                    </a:lnTo>
                    <a:lnTo>
                      <a:pt x="239" y="640"/>
                    </a:lnTo>
                    <a:lnTo>
                      <a:pt x="239" y="629"/>
                    </a:lnTo>
                    <a:lnTo>
                      <a:pt x="229" y="608"/>
                    </a:lnTo>
                    <a:lnTo>
                      <a:pt x="229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3" name="Freeform 77"/>
              <p:cNvSpPr>
                <a:spLocks noEditPoints="1"/>
              </p:cNvSpPr>
              <p:nvPr/>
            </p:nvSpPr>
            <p:spPr bwMode="auto">
              <a:xfrm>
                <a:off x="14866" y="7435"/>
                <a:ext cx="718" cy="744"/>
              </a:xfrm>
              <a:custGeom>
                <a:avLst/>
                <a:gdLst/>
                <a:ahLst/>
                <a:cxnLst>
                  <a:cxn ang="0">
                    <a:pos x="718" y="377"/>
                  </a:cxn>
                  <a:cxn ang="0">
                    <a:pos x="686" y="230"/>
                  </a:cxn>
                  <a:cxn ang="0">
                    <a:pos x="614" y="115"/>
                  </a:cxn>
                  <a:cxn ang="0">
                    <a:pos x="499" y="31"/>
                  </a:cxn>
                  <a:cxn ang="0">
                    <a:pos x="364" y="0"/>
                  </a:cxn>
                  <a:cxn ang="0">
                    <a:pos x="218" y="31"/>
                  </a:cxn>
                  <a:cxn ang="0">
                    <a:pos x="104" y="115"/>
                  </a:cxn>
                  <a:cxn ang="0">
                    <a:pos x="31" y="230"/>
                  </a:cxn>
                  <a:cxn ang="0">
                    <a:pos x="0" y="377"/>
                  </a:cxn>
                  <a:cxn ang="0">
                    <a:pos x="31" y="524"/>
                  </a:cxn>
                  <a:cxn ang="0">
                    <a:pos x="114" y="639"/>
                  </a:cxn>
                  <a:cxn ang="0">
                    <a:pos x="229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3" y="639"/>
                  </a:cxn>
                  <a:cxn ang="0">
                    <a:pos x="686" y="524"/>
                  </a:cxn>
                  <a:cxn ang="0">
                    <a:pos x="718" y="377"/>
                  </a:cxn>
                  <a:cxn ang="0">
                    <a:pos x="364" y="702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5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2"/>
                  </a:cxn>
                  <a:cxn ang="0">
                    <a:pos x="354" y="42"/>
                  </a:cxn>
                  <a:cxn ang="0">
                    <a:pos x="426" y="52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82" y="293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39"/>
                  </a:cxn>
                  <a:cxn ang="0">
                    <a:pos x="437" y="681"/>
                  </a:cxn>
                  <a:cxn ang="0">
                    <a:pos x="364" y="702"/>
                  </a:cxn>
                </a:cxnLst>
                <a:rect l="0" t="0" r="r" b="b"/>
                <a:pathLst>
                  <a:path w="718" h="744">
                    <a:moveTo>
                      <a:pt x="718" y="377"/>
                    </a:moveTo>
                    <a:lnTo>
                      <a:pt x="686" y="230"/>
                    </a:lnTo>
                    <a:lnTo>
                      <a:pt x="614" y="115"/>
                    </a:lnTo>
                    <a:lnTo>
                      <a:pt x="499" y="31"/>
                    </a:lnTo>
                    <a:lnTo>
                      <a:pt x="364" y="0"/>
                    </a:lnTo>
                    <a:lnTo>
                      <a:pt x="218" y="31"/>
                    </a:lnTo>
                    <a:lnTo>
                      <a:pt x="104" y="115"/>
                    </a:lnTo>
                    <a:lnTo>
                      <a:pt x="31" y="230"/>
                    </a:lnTo>
                    <a:lnTo>
                      <a:pt x="0" y="377"/>
                    </a:lnTo>
                    <a:lnTo>
                      <a:pt x="31" y="524"/>
                    </a:lnTo>
                    <a:lnTo>
                      <a:pt x="114" y="639"/>
                    </a:lnTo>
                    <a:lnTo>
                      <a:pt x="229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3" y="639"/>
                    </a:lnTo>
                    <a:lnTo>
                      <a:pt x="686" y="524"/>
                    </a:lnTo>
                    <a:lnTo>
                      <a:pt x="718" y="377"/>
                    </a:lnTo>
                    <a:close/>
                    <a:moveTo>
                      <a:pt x="364" y="702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5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2"/>
                    </a:lnTo>
                    <a:lnTo>
                      <a:pt x="354" y="42"/>
                    </a:lnTo>
                    <a:lnTo>
                      <a:pt x="426" y="52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82" y="293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39"/>
                    </a:lnTo>
                    <a:lnTo>
                      <a:pt x="437" y="681"/>
                    </a:lnTo>
                    <a:lnTo>
                      <a:pt x="36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4" name="Freeform 78"/>
              <p:cNvSpPr>
                <a:spLocks noEditPoints="1"/>
              </p:cNvSpPr>
              <p:nvPr/>
            </p:nvSpPr>
            <p:spPr bwMode="auto">
              <a:xfrm>
                <a:off x="15708" y="7435"/>
                <a:ext cx="708" cy="744"/>
              </a:xfrm>
              <a:custGeom>
                <a:avLst/>
                <a:gdLst/>
                <a:ahLst/>
                <a:cxnLst>
                  <a:cxn ang="0">
                    <a:pos x="708" y="377"/>
                  </a:cxn>
                  <a:cxn ang="0">
                    <a:pos x="687" y="230"/>
                  </a:cxn>
                  <a:cxn ang="0">
                    <a:pos x="604" y="115"/>
                  </a:cxn>
                  <a:cxn ang="0">
                    <a:pos x="500" y="31"/>
                  </a:cxn>
                  <a:cxn ang="0">
                    <a:pos x="354" y="0"/>
                  </a:cxn>
                  <a:cxn ang="0">
                    <a:pos x="219" y="31"/>
                  </a:cxn>
                  <a:cxn ang="0">
                    <a:pos x="104" y="115"/>
                  </a:cxn>
                  <a:cxn ang="0">
                    <a:pos x="32" y="230"/>
                  </a:cxn>
                  <a:cxn ang="0">
                    <a:pos x="0" y="377"/>
                  </a:cxn>
                  <a:cxn ang="0">
                    <a:pos x="32" y="524"/>
                  </a:cxn>
                  <a:cxn ang="0">
                    <a:pos x="104" y="639"/>
                  </a:cxn>
                  <a:cxn ang="0">
                    <a:pos x="219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4" y="639"/>
                  </a:cxn>
                  <a:cxn ang="0">
                    <a:pos x="687" y="524"/>
                  </a:cxn>
                  <a:cxn ang="0">
                    <a:pos x="708" y="377"/>
                  </a:cxn>
                  <a:cxn ang="0">
                    <a:pos x="354" y="702"/>
                  </a:cxn>
                  <a:cxn ang="0">
                    <a:pos x="292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6" y="514"/>
                  </a:cxn>
                  <a:cxn ang="0">
                    <a:pos x="136" y="430"/>
                  </a:cxn>
                  <a:cxn ang="0">
                    <a:pos x="136" y="367"/>
                  </a:cxn>
                  <a:cxn ang="0">
                    <a:pos x="146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2" y="52"/>
                  </a:cxn>
                  <a:cxn ang="0">
                    <a:pos x="354" y="42"/>
                  </a:cxn>
                  <a:cxn ang="0">
                    <a:pos x="427" y="52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72" y="293"/>
                  </a:cxn>
                  <a:cxn ang="0">
                    <a:pos x="583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500" y="639"/>
                  </a:cxn>
                  <a:cxn ang="0">
                    <a:pos x="43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8" h="744">
                    <a:moveTo>
                      <a:pt x="708" y="377"/>
                    </a:moveTo>
                    <a:lnTo>
                      <a:pt x="687" y="230"/>
                    </a:lnTo>
                    <a:lnTo>
                      <a:pt x="604" y="115"/>
                    </a:lnTo>
                    <a:lnTo>
                      <a:pt x="500" y="31"/>
                    </a:lnTo>
                    <a:lnTo>
                      <a:pt x="354" y="0"/>
                    </a:lnTo>
                    <a:lnTo>
                      <a:pt x="219" y="31"/>
                    </a:lnTo>
                    <a:lnTo>
                      <a:pt x="104" y="115"/>
                    </a:lnTo>
                    <a:lnTo>
                      <a:pt x="32" y="230"/>
                    </a:lnTo>
                    <a:lnTo>
                      <a:pt x="0" y="377"/>
                    </a:lnTo>
                    <a:lnTo>
                      <a:pt x="32" y="524"/>
                    </a:lnTo>
                    <a:lnTo>
                      <a:pt x="104" y="639"/>
                    </a:lnTo>
                    <a:lnTo>
                      <a:pt x="219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4" y="639"/>
                    </a:lnTo>
                    <a:lnTo>
                      <a:pt x="687" y="524"/>
                    </a:lnTo>
                    <a:lnTo>
                      <a:pt x="708" y="377"/>
                    </a:lnTo>
                    <a:close/>
                    <a:moveTo>
                      <a:pt x="354" y="702"/>
                    </a:moveTo>
                    <a:lnTo>
                      <a:pt x="292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6" y="514"/>
                    </a:lnTo>
                    <a:lnTo>
                      <a:pt x="136" y="430"/>
                    </a:lnTo>
                    <a:lnTo>
                      <a:pt x="136" y="367"/>
                    </a:lnTo>
                    <a:lnTo>
                      <a:pt x="146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2" y="52"/>
                    </a:lnTo>
                    <a:lnTo>
                      <a:pt x="354" y="42"/>
                    </a:lnTo>
                    <a:lnTo>
                      <a:pt x="427" y="52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72" y="293"/>
                    </a:lnTo>
                    <a:lnTo>
                      <a:pt x="583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500" y="639"/>
                    </a:lnTo>
                    <a:lnTo>
                      <a:pt x="43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5" name="Freeform 79"/>
              <p:cNvSpPr>
                <a:spLocks/>
              </p:cNvSpPr>
              <p:nvPr/>
            </p:nvSpPr>
            <p:spPr bwMode="auto">
              <a:xfrm>
                <a:off x="16499" y="7173"/>
                <a:ext cx="499" cy="1006"/>
              </a:xfrm>
              <a:custGeom>
                <a:avLst/>
                <a:gdLst/>
                <a:ahLst/>
                <a:cxnLst>
                  <a:cxn ang="0">
                    <a:pos x="239" y="346"/>
                  </a:cxn>
                  <a:cxn ang="0">
                    <a:pos x="468" y="346"/>
                  </a:cxn>
                  <a:cxn ang="0">
                    <a:pos x="468" y="293"/>
                  </a:cxn>
                  <a:cxn ang="0">
                    <a:pos x="239" y="293"/>
                  </a:cxn>
                  <a:cxn ang="0">
                    <a:pos x="239" y="0"/>
                  </a:cxn>
                  <a:cxn ang="0">
                    <a:pos x="208" y="0"/>
                  </a:cxn>
                  <a:cxn ang="0">
                    <a:pos x="197" y="83"/>
                  </a:cxn>
                  <a:cxn ang="0">
                    <a:pos x="177" y="157"/>
                  </a:cxn>
                  <a:cxn ang="0">
                    <a:pos x="135" y="230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6"/>
                  </a:cxn>
                  <a:cxn ang="0">
                    <a:pos x="145" y="880"/>
                  </a:cxn>
                  <a:cxn ang="0">
                    <a:pos x="187" y="943"/>
                  </a:cxn>
                  <a:cxn ang="0">
                    <a:pos x="239" y="985"/>
                  </a:cxn>
                  <a:cxn ang="0">
                    <a:pos x="343" y="1006"/>
                  </a:cxn>
                  <a:cxn ang="0">
                    <a:pos x="416" y="985"/>
                  </a:cxn>
                  <a:cxn ang="0">
                    <a:pos x="458" y="933"/>
                  </a:cxn>
                  <a:cxn ang="0">
                    <a:pos x="489" y="859"/>
                  </a:cxn>
                  <a:cxn ang="0">
                    <a:pos x="499" y="786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47" y="880"/>
                  </a:cxn>
                  <a:cxn ang="0">
                    <a:pos x="406" y="943"/>
                  </a:cxn>
                  <a:cxn ang="0">
                    <a:pos x="354" y="964"/>
                  </a:cxn>
                  <a:cxn ang="0">
                    <a:pos x="301" y="943"/>
                  </a:cxn>
                  <a:cxn ang="0">
                    <a:pos x="270" y="912"/>
                  </a:cxn>
                  <a:cxn ang="0">
                    <a:pos x="249" y="859"/>
                  </a:cxn>
                  <a:cxn ang="0">
                    <a:pos x="239" y="818"/>
                  </a:cxn>
                  <a:cxn ang="0">
                    <a:pos x="239" y="786"/>
                  </a:cxn>
                  <a:cxn ang="0">
                    <a:pos x="239" y="346"/>
                  </a:cxn>
                </a:cxnLst>
                <a:rect l="0" t="0" r="r" b="b"/>
                <a:pathLst>
                  <a:path w="499" h="1006">
                    <a:moveTo>
                      <a:pt x="239" y="346"/>
                    </a:moveTo>
                    <a:lnTo>
                      <a:pt x="468" y="346"/>
                    </a:lnTo>
                    <a:lnTo>
                      <a:pt x="468" y="293"/>
                    </a:lnTo>
                    <a:lnTo>
                      <a:pt x="239" y="293"/>
                    </a:lnTo>
                    <a:lnTo>
                      <a:pt x="239" y="0"/>
                    </a:lnTo>
                    <a:lnTo>
                      <a:pt x="208" y="0"/>
                    </a:lnTo>
                    <a:lnTo>
                      <a:pt x="197" y="83"/>
                    </a:lnTo>
                    <a:lnTo>
                      <a:pt x="177" y="157"/>
                    </a:lnTo>
                    <a:lnTo>
                      <a:pt x="135" y="230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6"/>
                    </a:lnTo>
                    <a:lnTo>
                      <a:pt x="145" y="880"/>
                    </a:lnTo>
                    <a:lnTo>
                      <a:pt x="187" y="943"/>
                    </a:lnTo>
                    <a:lnTo>
                      <a:pt x="239" y="985"/>
                    </a:lnTo>
                    <a:lnTo>
                      <a:pt x="343" y="1006"/>
                    </a:lnTo>
                    <a:lnTo>
                      <a:pt x="416" y="985"/>
                    </a:lnTo>
                    <a:lnTo>
                      <a:pt x="458" y="933"/>
                    </a:lnTo>
                    <a:lnTo>
                      <a:pt x="489" y="859"/>
                    </a:lnTo>
                    <a:lnTo>
                      <a:pt x="499" y="786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47" y="880"/>
                    </a:lnTo>
                    <a:lnTo>
                      <a:pt x="406" y="943"/>
                    </a:lnTo>
                    <a:lnTo>
                      <a:pt x="354" y="964"/>
                    </a:lnTo>
                    <a:lnTo>
                      <a:pt x="301" y="943"/>
                    </a:lnTo>
                    <a:lnTo>
                      <a:pt x="270" y="912"/>
                    </a:lnTo>
                    <a:lnTo>
                      <a:pt x="249" y="859"/>
                    </a:lnTo>
                    <a:lnTo>
                      <a:pt x="239" y="818"/>
                    </a:lnTo>
                    <a:lnTo>
                      <a:pt x="239" y="786"/>
                    </a:lnTo>
                    <a:lnTo>
                      <a:pt x="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6" name="Freeform 80"/>
              <p:cNvSpPr>
                <a:spLocks noEditPoints="1"/>
              </p:cNvSpPr>
              <p:nvPr/>
            </p:nvSpPr>
            <p:spPr bwMode="auto">
              <a:xfrm>
                <a:off x="17726" y="7435"/>
                <a:ext cx="707" cy="744"/>
              </a:xfrm>
              <a:custGeom>
                <a:avLst/>
                <a:gdLst/>
                <a:ahLst/>
                <a:cxnLst>
                  <a:cxn ang="0">
                    <a:pos x="707" y="377"/>
                  </a:cxn>
                  <a:cxn ang="0">
                    <a:pos x="687" y="230"/>
                  </a:cxn>
                  <a:cxn ang="0">
                    <a:pos x="603" y="115"/>
                  </a:cxn>
                  <a:cxn ang="0">
                    <a:pos x="499" y="31"/>
                  </a:cxn>
                  <a:cxn ang="0">
                    <a:pos x="354" y="0"/>
                  </a:cxn>
                  <a:cxn ang="0">
                    <a:pos x="219" y="31"/>
                  </a:cxn>
                  <a:cxn ang="0">
                    <a:pos x="104" y="115"/>
                  </a:cxn>
                  <a:cxn ang="0">
                    <a:pos x="31" y="230"/>
                  </a:cxn>
                  <a:cxn ang="0">
                    <a:pos x="0" y="377"/>
                  </a:cxn>
                  <a:cxn ang="0">
                    <a:pos x="31" y="524"/>
                  </a:cxn>
                  <a:cxn ang="0">
                    <a:pos x="104" y="639"/>
                  </a:cxn>
                  <a:cxn ang="0">
                    <a:pos x="219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3" y="639"/>
                  </a:cxn>
                  <a:cxn ang="0">
                    <a:pos x="687" y="524"/>
                  </a:cxn>
                  <a:cxn ang="0">
                    <a:pos x="707" y="377"/>
                  </a:cxn>
                  <a:cxn ang="0">
                    <a:pos x="354" y="702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6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6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2"/>
                  </a:cxn>
                  <a:cxn ang="0">
                    <a:pos x="354" y="42"/>
                  </a:cxn>
                  <a:cxn ang="0">
                    <a:pos x="427" y="52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72" y="293"/>
                  </a:cxn>
                  <a:cxn ang="0">
                    <a:pos x="583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39"/>
                  </a:cxn>
                  <a:cxn ang="0">
                    <a:pos x="43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7" h="744">
                    <a:moveTo>
                      <a:pt x="707" y="377"/>
                    </a:moveTo>
                    <a:lnTo>
                      <a:pt x="687" y="230"/>
                    </a:lnTo>
                    <a:lnTo>
                      <a:pt x="603" y="115"/>
                    </a:lnTo>
                    <a:lnTo>
                      <a:pt x="499" y="31"/>
                    </a:lnTo>
                    <a:lnTo>
                      <a:pt x="354" y="0"/>
                    </a:lnTo>
                    <a:lnTo>
                      <a:pt x="219" y="31"/>
                    </a:lnTo>
                    <a:lnTo>
                      <a:pt x="104" y="115"/>
                    </a:lnTo>
                    <a:lnTo>
                      <a:pt x="31" y="230"/>
                    </a:lnTo>
                    <a:lnTo>
                      <a:pt x="0" y="377"/>
                    </a:lnTo>
                    <a:lnTo>
                      <a:pt x="31" y="524"/>
                    </a:lnTo>
                    <a:lnTo>
                      <a:pt x="104" y="639"/>
                    </a:lnTo>
                    <a:lnTo>
                      <a:pt x="219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3" y="639"/>
                    </a:lnTo>
                    <a:lnTo>
                      <a:pt x="687" y="524"/>
                    </a:lnTo>
                    <a:lnTo>
                      <a:pt x="707" y="377"/>
                    </a:lnTo>
                    <a:close/>
                    <a:moveTo>
                      <a:pt x="354" y="702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6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6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2"/>
                    </a:lnTo>
                    <a:lnTo>
                      <a:pt x="354" y="42"/>
                    </a:lnTo>
                    <a:lnTo>
                      <a:pt x="427" y="52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72" y="293"/>
                    </a:lnTo>
                    <a:lnTo>
                      <a:pt x="583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39"/>
                    </a:lnTo>
                    <a:lnTo>
                      <a:pt x="43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7" name="Freeform 81"/>
              <p:cNvSpPr>
                <a:spLocks/>
              </p:cNvSpPr>
              <p:nvPr/>
            </p:nvSpPr>
            <p:spPr bwMode="auto">
              <a:xfrm>
                <a:off x="18537" y="7026"/>
                <a:ext cx="520" cy="1132"/>
              </a:xfrm>
              <a:custGeom>
                <a:avLst/>
                <a:gdLst/>
                <a:ahLst/>
                <a:cxnLst>
                  <a:cxn ang="0">
                    <a:pos x="229" y="493"/>
                  </a:cxn>
                  <a:cxn ang="0">
                    <a:pos x="416" y="493"/>
                  </a:cxn>
                  <a:cxn ang="0">
                    <a:pos x="416" y="440"/>
                  </a:cxn>
                  <a:cxn ang="0">
                    <a:pos x="229" y="440"/>
                  </a:cxn>
                  <a:cxn ang="0">
                    <a:pos x="229" y="251"/>
                  </a:cxn>
                  <a:cxn ang="0">
                    <a:pos x="240" y="157"/>
                  </a:cxn>
                  <a:cxn ang="0">
                    <a:pos x="271" y="84"/>
                  </a:cxn>
                  <a:cxn ang="0">
                    <a:pos x="323" y="42"/>
                  </a:cxn>
                  <a:cxn ang="0">
                    <a:pos x="375" y="31"/>
                  </a:cxn>
                  <a:cxn ang="0">
                    <a:pos x="406" y="31"/>
                  </a:cxn>
                  <a:cxn ang="0">
                    <a:pos x="427" y="42"/>
                  </a:cxn>
                  <a:cxn ang="0">
                    <a:pos x="406" y="52"/>
                  </a:cxn>
                  <a:cxn ang="0">
                    <a:pos x="396" y="63"/>
                  </a:cxn>
                  <a:cxn ang="0">
                    <a:pos x="385" y="84"/>
                  </a:cxn>
                  <a:cxn ang="0">
                    <a:pos x="375" y="115"/>
                  </a:cxn>
                  <a:cxn ang="0">
                    <a:pos x="396" y="157"/>
                  </a:cxn>
                  <a:cxn ang="0">
                    <a:pos x="416" y="178"/>
                  </a:cxn>
                  <a:cxn ang="0">
                    <a:pos x="479" y="178"/>
                  </a:cxn>
                  <a:cxn ang="0">
                    <a:pos x="500" y="157"/>
                  </a:cxn>
                  <a:cxn ang="0">
                    <a:pos x="510" y="136"/>
                  </a:cxn>
                  <a:cxn ang="0">
                    <a:pos x="520" y="105"/>
                  </a:cxn>
                  <a:cxn ang="0">
                    <a:pos x="510" y="73"/>
                  </a:cxn>
                  <a:cxn ang="0">
                    <a:pos x="489" y="42"/>
                  </a:cxn>
                  <a:cxn ang="0">
                    <a:pos x="458" y="21"/>
                  </a:cxn>
                  <a:cxn ang="0">
                    <a:pos x="416" y="0"/>
                  </a:cxn>
                  <a:cxn ang="0">
                    <a:pos x="375" y="0"/>
                  </a:cxn>
                  <a:cxn ang="0">
                    <a:pos x="292" y="10"/>
                  </a:cxn>
                  <a:cxn ang="0">
                    <a:pos x="208" y="63"/>
                  </a:cxn>
                  <a:cxn ang="0">
                    <a:pos x="146" y="136"/>
                  </a:cxn>
                  <a:cxn ang="0">
                    <a:pos x="125" y="251"/>
                  </a:cxn>
                  <a:cxn ang="0">
                    <a:pos x="125" y="440"/>
                  </a:cxn>
                  <a:cxn ang="0">
                    <a:pos x="0" y="440"/>
                  </a:cxn>
                  <a:cxn ang="0">
                    <a:pos x="0" y="493"/>
                  </a:cxn>
                  <a:cxn ang="0">
                    <a:pos x="125" y="493"/>
                  </a:cxn>
                  <a:cxn ang="0">
                    <a:pos x="125" y="1038"/>
                  </a:cxn>
                  <a:cxn ang="0">
                    <a:pos x="115" y="1059"/>
                  </a:cxn>
                  <a:cxn ang="0">
                    <a:pos x="104" y="1069"/>
                  </a:cxn>
                  <a:cxn ang="0">
                    <a:pos x="84" y="1080"/>
                  </a:cxn>
                  <a:cxn ang="0">
                    <a:pos x="0" y="1080"/>
                  </a:cxn>
                  <a:cxn ang="0">
                    <a:pos x="0" y="1132"/>
                  </a:cxn>
                  <a:cxn ang="0">
                    <a:pos x="385" y="1132"/>
                  </a:cxn>
                  <a:cxn ang="0">
                    <a:pos x="385" y="1080"/>
                  </a:cxn>
                  <a:cxn ang="0">
                    <a:pos x="281" y="1080"/>
                  </a:cxn>
                  <a:cxn ang="0">
                    <a:pos x="250" y="1069"/>
                  </a:cxn>
                  <a:cxn ang="0">
                    <a:pos x="229" y="1048"/>
                  </a:cxn>
                  <a:cxn ang="0">
                    <a:pos x="229" y="1006"/>
                  </a:cxn>
                  <a:cxn ang="0">
                    <a:pos x="229" y="493"/>
                  </a:cxn>
                </a:cxnLst>
                <a:rect l="0" t="0" r="r" b="b"/>
                <a:pathLst>
                  <a:path w="520" h="1132">
                    <a:moveTo>
                      <a:pt x="229" y="493"/>
                    </a:moveTo>
                    <a:lnTo>
                      <a:pt x="416" y="493"/>
                    </a:lnTo>
                    <a:lnTo>
                      <a:pt x="416" y="440"/>
                    </a:lnTo>
                    <a:lnTo>
                      <a:pt x="229" y="440"/>
                    </a:lnTo>
                    <a:lnTo>
                      <a:pt x="229" y="251"/>
                    </a:lnTo>
                    <a:lnTo>
                      <a:pt x="240" y="157"/>
                    </a:lnTo>
                    <a:lnTo>
                      <a:pt x="271" y="84"/>
                    </a:lnTo>
                    <a:lnTo>
                      <a:pt x="323" y="42"/>
                    </a:lnTo>
                    <a:lnTo>
                      <a:pt x="375" y="31"/>
                    </a:lnTo>
                    <a:lnTo>
                      <a:pt x="406" y="31"/>
                    </a:lnTo>
                    <a:lnTo>
                      <a:pt x="427" y="42"/>
                    </a:lnTo>
                    <a:lnTo>
                      <a:pt x="406" y="52"/>
                    </a:lnTo>
                    <a:lnTo>
                      <a:pt x="396" y="63"/>
                    </a:lnTo>
                    <a:lnTo>
                      <a:pt x="385" y="84"/>
                    </a:lnTo>
                    <a:lnTo>
                      <a:pt x="375" y="115"/>
                    </a:lnTo>
                    <a:lnTo>
                      <a:pt x="396" y="157"/>
                    </a:lnTo>
                    <a:lnTo>
                      <a:pt x="416" y="178"/>
                    </a:lnTo>
                    <a:lnTo>
                      <a:pt x="479" y="178"/>
                    </a:lnTo>
                    <a:lnTo>
                      <a:pt x="500" y="157"/>
                    </a:lnTo>
                    <a:lnTo>
                      <a:pt x="510" y="136"/>
                    </a:lnTo>
                    <a:lnTo>
                      <a:pt x="520" y="105"/>
                    </a:lnTo>
                    <a:lnTo>
                      <a:pt x="510" y="73"/>
                    </a:lnTo>
                    <a:lnTo>
                      <a:pt x="489" y="42"/>
                    </a:lnTo>
                    <a:lnTo>
                      <a:pt x="458" y="21"/>
                    </a:lnTo>
                    <a:lnTo>
                      <a:pt x="416" y="0"/>
                    </a:lnTo>
                    <a:lnTo>
                      <a:pt x="375" y="0"/>
                    </a:lnTo>
                    <a:lnTo>
                      <a:pt x="292" y="10"/>
                    </a:lnTo>
                    <a:lnTo>
                      <a:pt x="208" y="63"/>
                    </a:lnTo>
                    <a:lnTo>
                      <a:pt x="146" y="136"/>
                    </a:lnTo>
                    <a:lnTo>
                      <a:pt x="125" y="251"/>
                    </a:lnTo>
                    <a:lnTo>
                      <a:pt x="125" y="440"/>
                    </a:lnTo>
                    <a:lnTo>
                      <a:pt x="0" y="440"/>
                    </a:lnTo>
                    <a:lnTo>
                      <a:pt x="0" y="493"/>
                    </a:lnTo>
                    <a:lnTo>
                      <a:pt x="125" y="493"/>
                    </a:lnTo>
                    <a:lnTo>
                      <a:pt x="125" y="1038"/>
                    </a:lnTo>
                    <a:lnTo>
                      <a:pt x="115" y="1059"/>
                    </a:lnTo>
                    <a:lnTo>
                      <a:pt x="104" y="1069"/>
                    </a:lnTo>
                    <a:lnTo>
                      <a:pt x="84" y="1080"/>
                    </a:lnTo>
                    <a:lnTo>
                      <a:pt x="0" y="1080"/>
                    </a:lnTo>
                    <a:lnTo>
                      <a:pt x="0" y="1132"/>
                    </a:lnTo>
                    <a:lnTo>
                      <a:pt x="385" y="1132"/>
                    </a:lnTo>
                    <a:lnTo>
                      <a:pt x="385" y="1080"/>
                    </a:lnTo>
                    <a:lnTo>
                      <a:pt x="281" y="1080"/>
                    </a:lnTo>
                    <a:lnTo>
                      <a:pt x="250" y="1069"/>
                    </a:lnTo>
                    <a:lnTo>
                      <a:pt x="229" y="1048"/>
                    </a:lnTo>
                    <a:lnTo>
                      <a:pt x="229" y="1006"/>
                    </a:lnTo>
                    <a:lnTo>
                      <a:pt x="229" y="4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8" name="Freeform 82"/>
              <p:cNvSpPr>
                <a:spLocks/>
              </p:cNvSpPr>
              <p:nvPr/>
            </p:nvSpPr>
            <p:spPr bwMode="auto">
              <a:xfrm>
                <a:off x="19598" y="7173"/>
                <a:ext cx="500" cy="1006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9" y="346"/>
                  </a:cxn>
                  <a:cxn ang="0">
                    <a:pos x="479" y="293"/>
                  </a:cxn>
                  <a:cxn ang="0">
                    <a:pos x="250" y="293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3"/>
                  </a:cxn>
                  <a:cxn ang="0">
                    <a:pos x="177" y="157"/>
                  </a:cxn>
                  <a:cxn ang="0">
                    <a:pos x="136" y="230"/>
                  </a:cxn>
                  <a:cxn ang="0">
                    <a:pos x="84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6" y="346"/>
                  </a:cxn>
                  <a:cxn ang="0">
                    <a:pos x="136" y="786"/>
                  </a:cxn>
                  <a:cxn ang="0">
                    <a:pos x="156" y="880"/>
                  </a:cxn>
                  <a:cxn ang="0">
                    <a:pos x="188" y="943"/>
                  </a:cxn>
                  <a:cxn ang="0">
                    <a:pos x="240" y="985"/>
                  </a:cxn>
                  <a:cxn ang="0">
                    <a:pos x="302" y="996"/>
                  </a:cxn>
                  <a:cxn ang="0">
                    <a:pos x="344" y="1006"/>
                  </a:cxn>
                  <a:cxn ang="0">
                    <a:pos x="416" y="985"/>
                  </a:cxn>
                  <a:cxn ang="0">
                    <a:pos x="468" y="933"/>
                  </a:cxn>
                  <a:cxn ang="0">
                    <a:pos x="489" y="859"/>
                  </a:cxn>
                  <a:cxn ang="0">
                    <a:pos x="500" y="786"/>
                  </a:cxn>
                  <a:cxn ang="0">
                    <a:pos x="500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48" y="880"/>
                  </a:cxn>
                  <a:cxn ang="0">
                    <a:pos x="406" y="943"/>
                  </a:cxn>
                  <a:cxn ang="0">
                    <a:pos x="354" y="964"/>
                  </a:cxn>
                  <a:cxn ang="0">
                    <a:pos x="302" y="943"/>
                  </a:cxn>
                  <a:cxn ang="0">
                    <a:pos x="271" y="912"/>
                  </a:cxn>
                  <a:cxn ang="0">
                    <a:pos x="250" y="859"/>
                  </a:cxn>
                  <a:cxn ang="0">
                    <a:pos x="250" y="786"/>
                  </a:cxn>
                  <a:cxn ang="0">
                    <a:pos x="250" y="346"/>
                  </a:cxn>
                </a:cxnLst>
                <a:rect l="0" t="0" r="r" b="b"/>
                <a:pathLst>
                  <a:path w="500" h="1006">
                    <a:moveTo>
                      <a:pt x="250" y="346"/>
                    </a:moveTo>
                    <a:lnTo>
                      <a:pt x="479" y="346"/>
                    </a:lnTo>
                    <a:lnTo>
                      <a:pt x="479" y="293"/>
                    </a:lnTo>
                    <a:lnTo>
                      <a:pt x="250" y="293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3"/>
                    </a:lnTo>
                    <a:lnTo>
                      <a:pt x="177" y="157"/>
                    </a:lnTo>
                    <a:lnTo>
                      <a:pt x="136" y="230"/>
                    </a:lnTo>
                    <a:lnTo>
                      <a:pt x="84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6" y="346"/>
                    </a:lnTo>
                    <a:lnTo>
                      <a:pt x="136" y="786"/>
                    </a:lnTo>
                    <a:lnTo>
                      <a:pt x="156" y="880"/>
                    </a:lnTo>
                    <a:lnTo>
                      <a:pt x="188" y="943"/>
                    </a:lnTo>
                    <a:lnTo>
                      <a:pt x="240" y="985"/>
                    </a:lnTo>
                    <a:lnTo>
                      <a:pt x="302" y="996"/>
                    </a:lnTo>
                    <a:lnTo>
                      <a:pt x="344" y="1006"/>
                    </a:lnTo>
                    <a:lnTo>
                      <a:pt x="416" y="985"/>
                    </a:lnTo>
                    <a:lnTo>
                      <a:pt x="468" y="933"/>
                    </a:lnTo>
                    <a:lnTo>
                      <a:pt x="489" y="859"/>
                    </a:lnTo>
                    <a:lnTo>
                      <a:pt x="500" y="786"/>
                    </a:lnTo>
                    <a:lnTo>
                      <a:pt x="500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48" y="880"/>
                    </a:lnTo>
                    <a:lnTo>
                      <a:pt x="406" y="943"/>
                    </a:lnTo>
                    <a:lnTo>
                      <a:pt x="354" y="964"/>
                    </a:lnTo>
                    <a:lnTo>
                      <a:pt x="302" y="943"/>
                    </a:lnTo>
                    <a:lnTo>
                      <a:pt x="271" y="912"/>
                    </a:lnTo>
                    <a:lnTo>
                      <a:pt x="250" y="859"/>
                    </a:lnTo>
                    <a:lnTo>
                      <a:pt x="250" y="786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79" name="Freeform 83"/>
              <p:cNvSpPr>
                <a:spLocks/>
              </p:cNvSpPr>
              <p:nvPr/>
            </p:nvSpPr>
            <p:spPr bwMode="auto">
              <a:xfrm>
                <a:off x="20243" y="7036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6" y="525"/>
                  </a:cxn>
                  <a:cxn ang="0">
                    <a:pos x="624" y="472"/>
                  </a:cxn>
                  <a:cxn ang="0">
                    <a:pos x="604" y="451"/>
                  </a:cxn>
                  <a:cxn ang="0">
                    <a:pos x="583" y="441"/>
                  </a:cxn>
                  <a:cxn ang="0">
                    <a:pos x="551" y="420"/>
                  </a:cxn>
                  <a:cxn ang="0">
                    <a:pos x="510" y="409"/>
                  </a:cxn>
                  <a:cxn ang="0">
                    <a:pos x="458" y="409"/>
                  </a:cxn>
                  <a:cxn ang="0">
                    <a:pos x="364" y="430"/>
                  </a:cxn>
                  <a:cxn ang="0">
                    <a:pos x="302" y="462"/>
                  </a:cxn>
                  <a:cxn ang="0">
                    <a:pos x="260" y="514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028"/>
                  </a:cxn>
                  <a:cxn ang="0">
                    <a:pos x="115" y="1049"/>
                  </a:cxn>
                  <a:cxn ang="0">
                    <a:pos x="104" y="1059"/>
                  </a:cxn>
                  <a:cxn ang="0">
                    <a:pos x="73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70"/>
                  </a:cxn>
                  <a:cxn ang="0">
                    <a:pos x="271" y="1070"/>
                  </a:cxn>
                  <a:cxn ang="0">
                    <a:pos x="250" y="1059"/>
                  </a:cxn>
                  <a:cxn ang="0">
                    <a:pos x="239" y="1049"/>
                  </a:cxn>
                  <a:cxn ang="0">
                    <a:pos x="229" y="1028"/>
                  </a:cxn>
                  <a:cxn ang="0">
                    <a:pos x="229" y="703"/>
                  </a:cxn>
                  <a:cxn ang="0">
                    <a:pos x="250" y="587"/>
                  </a:cxn>
                  <a:cxn ang="0">
                    <a:pos x="302" y="514"/>
                  </a:cxn>
                  <a:cxn ang="0">
                    <a:pos x="375" y="462"/>
                  </a:cxn>
                  <a:cxn ang="0">
                    <a:pos x="447" y="441"/>
                  </a:cxn>
                  <a:cxn ang="0">
                    <a:pos x="510" y="462"/>
                  </a:cxn>
                  <a:cxn ang="0">
                    <a:pos x="541" y="504"/>
                  </a:cxn>
                  <a:cxn ang="0">
                    <a:pos x="562" y="556"/>
                  </a:cxn>
                  <a:cxn ang="0">
                    <a:pos x="562" y="1028"/>
                  </a:cxn>
                  <a:cxn ang="0">
                    <a:pos x="551" y="1049"/>
                  </a:cxn>
                  <a:cxn ang="0">
                    <a:pos x="541" y="1059"/>
                  </a:cxn>
                  <a:cxn ang="0">
                    <a:pos x="520" y="1070"/>
                  </a:cxn>
                  <a:cxn ang="0">
                    <a:pos x="437" y="1070"/>
                  </a:cxn>
                  <a:cxn ang="0">
                    <a:pos x="437" y="1122"/>
                  </a:cxn>
                  <a:cxn ang="0">
                    <a:pos x="801" y="1122"/>
                  </a:cxn>
                  <a:cxn ang="0">
                    <a:pos x="801" y="1070"/>
                  </a:cxn>
                  <a:cxn ang="0">
                    <a:pos x="718" y="1070"/>
                  </a:cxn>
                  <a:cxn ang="0">
                    <a:pos x="676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6" y="525"/>
                    </a:lnTo>
                    <a:lnTo>
                      <a:pt x="624" y="472"/>
                    </a:lnTo>
                    <a:lnTo>
                      <a:pt x="604" y="451"/>
                    </a:lnTo>
                    <a:lnTo>
                      <a:pt x="583" y="441"/>
                    </a:lnTo>
                    <a:lnTo>
                      <a:pt x="551" y="420"/>
                    </a:lnTo>
                    <a:lnTo>
                      <a:pt x="510" y="409"/>
                    </a:lnTo>
                    <a:lnTo>
                      <a:pt x="458" y="409"/>
                    </a:lnTo>
                    <a:lnTo>
                      <a:pt x="364" y="430"/>
                    </a:lnTo>
                    <a:lnTo>
                      <a:pt x="302" y="462"/>
                    </a:lnTo>
                    <a:lnTo>
                      <a:pt x="260" y="514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028"/>
                    </a:lnTo>
                    <a:lnTo>
                      <a:pt x="115" y="1049"/>
                    </a:lnTo>
                    <a:lnTo>
                      <a:pt x="104" y="1059"/>
                    </a:lnTo>
                    <a:lnTo>
                      <a:pt x="73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70"/>
                    </a:lnTo>
                    <a:lnTo>
                      <a:pt x="271" y="1070"/>
                    </a:lnTo>
                    <a:lnTo>
                      <a:pt x="250" y="1059"/>
                    </a:lnTo>
                    <a:lnTo>
                      <a:pt x="239" y="1049"/>
                    </a:lnTo>
                    <a:lnTo>
                      <a:pt x="229" y="1028"/>
                    </a:lnTo>
                    <a:lnTo>
                      <a:pt x="229" y="703"/>
                    </a:lnTo>
                    <a:lnTo>
                      <a:pt x="250" y="587"/>
                    </a:lnTo>
                    <a:lnTo>
                      <a:pt x="302" y="514"/>
                    </a:lnTo>
                    <a:lnTo>
                      <a:pt x="375" y="462"/>
                    </a:lnTo>
                    <a:lnTo>
                      <a:pt x="447" y="441"/>
                    </a:lnTo>
                    <a:lnTo>
                      <a:pt x="510" y="462"/>
                    </a:lnTo>
                    <a:lnTo>
                      <a:pt x="541" y="504"/>
                    </a:lnTo>
                    <a:lnTo>
                      <a:pt x="562" y="556"/>
                    </a:lnTo>
                    <a:lnTo>
                      <a:pt x="562" y="1028"/>
                    </a:lnTo>
                    <a:lnTo>
                      <a:pt x="551" y="1049"/>
                    </a:lnTo>
                    <a:lnTo>
                      <a:pt x="541" y="1059"/>
                    </a:lnTo>
                    <a:lnTo>
                      <a:pt x="520" y="1070"/>
                    </a:lnTo>
                    <a:lnTo>
                      <a:pt x="437" y="1070"/>
                    </a:lnTo>
                    <a:lnTo>
                      <a:pt x="437" y="1122"/>
                    </a:lnTo>
                    <a:lnTo>
                      <a:pt x="801" y="1122"/>
                    </a:lnTo>
                    <a:lnTo>
                      <a:pt x="801" y="1070"/>
                    </a:lnTo>
                    <a:lnTo>
                      <a:pt x="718" y="1070"/>
                    </a:lnTo>
                    <a:lnTo>
                      <a:pt x="676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0" name="Freeform 84"/>
              <p:cNvSpPr>
                <a:spLocks noEditPoints="1"/>
              </p:cNvSpPr>
              <p:nvPr/>
            </p:nvSpPr>
            <p:spPr bwMode="auto">
              <a:xfrm>
                <a:off x="21117" y="7435"/>
                <a:ext cx="624" cy="744"/>
              </a:xfrm>
              <a:custGeom>
                <a:avLst/>
                <a:gdLst/>
                <a:ahLst/>
                <a:cxnLst>
                  <a:cxn ang="0">
                    <a:pos x="582" y="356"/>
                  </a:cxn>
                  <a:cxn ang="0">
                    <a:pos x="603" y="356"/>
                  </a:cxn>
                  <a:cxn ang="0">
                    <a:pos x="624" y="335"/>
                  </a:cxn>
                  <a:cxn ang="0">
                    <a:pos x="624" y="314"/>
                  </a:cxn>
                  <a:cxn ang="0">
                    <a:pos x="614" y="220"/>
                  </a:cxn>
                  <a:cxn ang="0">
                    <a:pos x="582" y="136"/>
                  </a:cxn>
                  <a:cxn ang="0">
                    <a:pos x="520" y="63"/>
                  </a:cxn>
                  <a:cxn ang="0">
                    <a:pos x="447" y="21"/>
                  </a:cxn>
                  <a:cxn ang="0">
                    <a:pos x="333" y="0"/>
                  </a:cxn>
                  <a:cxn ang="0">
                    <a:pos x="208" y="31"/>
                  </a:cxn>
                  <a:cxn ang="0">
                    <a:pos x="104" y="105"/>
                  </a:cxn>
                  <a:cxn ang="0">
                    <a:pos x="31" y="230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7"/>
                  </a:cxn>
                  <a:cxn ang="0">
                    <a:pos x="156" y="671"/>
                  </a:cxn>
                  <a:cxn ang="0">
                    <a:pos x="250" y="723"/>
                  </a:cxn>
                  <a:cxn ang="0">
                    <a:pos x="354" y="744"/>
                  </a:cxn>
                  <a:cxn ang="0">
                    <a:pos x="458" y="723"/>
                  </a:cxn>
                  <a:cxn ang="0">
                    <a:pos x="530" y="681"/>
                  </a:cxn>
                  <a:cxn ang="0">
                    <a:pos x="582" y="618"/>
                  </a:cxn>
                  <a:cxn ang="0">
                    <a:pos x="614" y="566"/>
                  </a:cxn>
                  <a:cxn ang="0">
                    <a:pos x="624" y="535"/>
                  </a:cxn>
                  <a:cxn ang="0">
                    <a:pos x="624" y="524"/>
                  </a:cxn>
                  <a:cxn ang="0">
                    <a:pos x="614" y="514"/>
                  </a:cxn>
                  <a:cxn ang="0">
                    <a:pos x="593" y="514"/>
                  </a:cxn>
                  <a:cxn ang="0">
                    <a:pos x="582" y="524"/>
                  </a:cxn>
                  <a:cxn ang="0">
                    <a:pos x="582" y="535"/>
                  </a:cxn>
                  <a:cxn ang="0">
                    <a:pos x="541" y="618"/>
                  </a:cxn>
                  <a:cxn ang="0">
                    <a:pos x="489" y="660"/>
                  </a:cxn>
                  <a:cxn ang="0">
                    <a:pos x="437" y="692"/>
                  </a:cxn>
                  <a:cxn ang="0">
                    <a:pos x="385" y="702"/>
                  </a:cxn>
                  <a:cxn ang="0">
                    <a:pos x="364" y="702"/>
                  </a:cxn>
                  <a:cxn ang="0">
                    <a:pos x="291" y="681"/>
                  </a:cxn>
                  <a:cxn ang="0">
                    <a:pos x="229" y="650"/>
                  </a:cxn>
                  <a:cxn ang="0">
                    <a:pos x="187" y="597"/>
                  </a:cxn>
                  <a:cxn ang="0">
                    <a:pos x="156" y="514"/>
                  </a:cxn>
                  <a:cxn ang="0">
                    <a:pos x="135" y="419"/>
                  </a:cxn>
                  <a:cxn ang="0">
                    <a:pos x="135" y="356"/>
                  </a:cxn>
                  <a:cxn ang="0">
                    <a:pos x="582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98" y="115"/>
                  </a:cxn>
                  <a:cxn ang="0">
                    <a:pos x="250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6" y="52"/>
                  </a:cxn>
                  <a:cxn ang="0">
                    <a:pos x="458" y="94"/>
                  </a:cxn>
                  <a:cxn ang="0">
                    <a:pos x="489" y="157"/>
                  </a:cxn>
                  <a:cxn ang="0">
                    <a:pos x="510" y="220"/>
                  </a:cxn>
                  <a:cxn ang="0">
                    <a:pos x="520" y="272"/>
                  </a:cxn>
                  <a:cxn ang="0">
                    <a:pos x="520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24" h="744">
                    <a:moveTo>
                      <a:pt x="582" y="356"/>
                    </a:moveTo>
                    <a:lnTo>
                      <a:pt x="603" y="356"/>
                    </a:lnTo>
                    <a:lnTo>
                      <a:pt x="624" y="335"/>
                    </a:lnTo>
                    <a:lnTo>
                      <a:pt x="624" y="314"/>
                    </a:lnTo>
                    <a:lnTo>
                      <a:pt x="614" y="220"/>
                    </a:lnTo>
                    <a:lnTo>
                      <a:pt x="582" y="136"/>
                    </a:lnTo>
                    <a:lnTo>
                      <a:pt x="520" y="63"/>
                    </a:lnTo>
                    <a:lnTo>
                      <a:pt x="447" y="21"/>
                    </a:lnTo>
                    <a:lnTo>
                      <a:pt x="333" y="0"/>
                    </a:lnTo>
                    <a:lnTo>
                      <a:pt x="208" y="31"/>
                    </a:lnTo>
                    <a:lnTo>
                      <a:pt x="104" y="105"/>
                    </a:lnTo>
                    <a:lnTo>
                      <a:pt x="31" y="230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7"/>
                    </a:lnTo>
                    <a:lnTo>
                      <a:pt x="156" y="671"/>
                    </a:lnTo>
                    <a:lnTo>
                      <a:pt x="250" y="723"/>
                    </a:lnTo>
                    <a:lnTo>
                      <a:pt x="354" y="744"/>
                    </a:lnTo>
                    <a:lnTo>
                      <a:pt x="458" y="723"/>
                    </a:lnTo>
                    <a:lnTo>
                      <a:pt x="530" y="681"/>
                    </a:lnTo>
                    <a:lnTo>
                      <a:pt x="582" y="618"/>
                    </a:lnTo>
                    <a:lnTo>
                      <a:pt x="614" y="566"/>
                    </a:lnTo>
                    <a:lnTo>
                      <a:pt x="624" y="535"/>
                    </a:lnTo>
                    <a:lnTo>
                      <a:pt x="624" y="524"/>
                    </a:lnTo>
                    <a:lnTo>
                      <a:pt x="614" y="514"/>
                    </a:lnTo>
                    <a:lnTo>
                      <a:pt x="593" y="514"/>
                    </a:lnTo>
                    <a:lnTo>
                      <a:pt x="582" y="524"/>
                    </a:lnTo>
                    <a:lnTo>
                      <a:pt x="582" y="535"/>
                    </a:lnTo>
                    <a:lnTo>
                      <a:pt x="541" y="618"/>
                    </a:lnTo>
                    <a:lnTo>
                      <a:pt x="489" y="660"/>
                    </a:lnTo>
                    <a:lnTo>
                      <a:pt x="437" y="692"/>
                    </a:lnTo>
                    <a:lnTo>
                      <a:pt x="385" y="702"/>
                    </a:lnTo>
                    <a:lnTo>
                      <a:pt x="364" y="702"/>
                    </a:lnTo>
                    <a:lnTo>
                      <a:pt x="291" y="681"/>
                    </a:lnTo>
                    <a:lnTo>
                      <a:pt x="229" y="650"/>
                    </a:lnTo>
                    <a:lnTo>
                      <a:pt x="187" y="597"/>
                    </a:lnTo>
                    <a:lnTo>
                      <a:pt x="156" y="514"/>
                    </a:lnTo>
                    <a:lnTo>
                      <a:pt x="135" y="419"/>
                    </a:lnTo>
                    <a:lnTo>
                      <a:pt x="135" y="356"/>
                    </a:lnTo>
                    <a:lnTo>
                      <a:pt x="582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98" y="115"/>
                    </a:lnTo>
                    <a:lnTo>
                      <a:pt x="250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6" y="52"/>
                    </a:lnTo>
                    <a:lnTo>
                      <a:pt x="458" y="94"/>
                    </a:lnTo>
                    <a:lnTo>
                      <a:pt x="489" y="157"/>
                    </a:lnTo>
                    <a:lnTo>
                      <a:pt x="510" y="220"/>
                    </a:lnTo>
                    <a:lnTo>
                      <a:pt x="520" y="272"/>
                    </a:lnTo>
                    <a:lnTo>
                      <a:pt x="520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1" name="Freeform 85"/>
              <p:cNvSpPr>
                <a:spLocks noEditPoints="1"/>
              </p:cNvSpPr>
              <p:nvPr/>
            </p:nvSpPr>
            <p:spPr bwMode="auto">
              <a:xfrm>
                <a:off x="22427" y="7036"/>
                <a:ext cx="791" cy="1143"/>
              </a:xfrm>
              <a:custGeom>
                <a:avLst/>
                <a:gdLst/>
                <a:ahLst/>
                <a:cxnLst>
                  <a:cxn ang="0">
                    <a:pos x="552" y="1038"/>
                  </a:cxn>
                  <a:cxn ang="0">
                    <a:pos x="552" y="1143"/>
                  </a:cxn>
                  <a:cxn ang="0">
                    <a:pos x="791" y="1122"/>
                  </a:cxn>
                  <a:cxn ang="0">
                    <a:pos x="791" y="1070"/>
                  </a:cxn>
                  <a:cxn ang="0">
                    <a:pos x="708" y="1070"/>
                  </a:cxn>
                  <a:cxn ang="0">
                    <a:pos x="687" y="1059"/>
                  </a:cxn>
                  <a:cxn ang="0">
                    <a:pos x="666" y="1017"/>
                  </a:cxn>
                  <a:cxn ang="0">
                    <a:pos x="666" y="0"/>
                  </a:cxn>
                  <a:cxn ang="0">
                    <a:pos x="437" y="21"/>
                  </a:cxn>
                  <a:cxn ang="0">
                    <a:pos x="437" y="74"/>
                  </a:cxn>
                  <a:cxn ang="0">
                    <a:pos x="521" y="74"/>
                  </a:cxn>
                  <a:cxn ang="0">
                    <a:pos x="541" y="84"/>
                  </a:cxn>
                  <a:cxn ang="0">
                    <a:pos x="562" y="126"/>
                  </a:cxn>
                  <a:cxn ang="0">
                    <a:pos x="562" y="514"/>
                  </a:cxn>
                  <a:cxn ang="0">
                    <a:pos x="510" y="462"/>
                  </a:cxn>
                  <a:cxn ang="0">
                    <a:pos x="437" y="420"/>
                  </a:cxn>
                  <a:cxn ang="0">
                    <a:pos x="354" y="409"/>
                  </a:cxn>
                  <a:cxn ang="0">
                    <a:pos x="219" y="441"/>
                  </a:cxn>
                  <a:cxn ang="0">
                    <a:pos x="105" y="514"/>
                  </a:cxn>
                  <a:cxn ang="0">
                    <a:pos x="32" y="629"/>
                  </a:cxn>
                  <a:cxn ang="0">
                    <a:pos x="0" y="776"/>
                  </a:cxn>
                  <a:cxn ang="0">
                    <a:pos x="32" y="923"/>
                  </a:cxn>
                  <a:cxn ang="0">
                    <a:pos x="105" y="1038"/>
                  </a:cxn>
                  <a:cxn ang="0">
                    <a:pos x="209" y="1112"/>
                  </a:cxn>
                  <a:cxn ang="0">
                    <a:pos x="344" y="1143"/>
                  </a:cxn>
                  <a:cxn ang="0">
                    <a:pos x="437" y="1122"/>
                  </a:cxn>
                  <a:cxn ang="0">
                    <a:pos x="510" y="1080"/>
                  </a:cxn>
                  <a:cxn ang="0">
                    <a:pos x="552" y="1038"/>
                  </a:cxn>
                  <a:cxn ang="0">
                    <a:pos x="552" y="598"/>
                  </a:cxn>
                  <a:cxn ang="0">
                    <a:pos x="552" y="976"/>
                  </a:cxn>
                  <a:cxn ang="0">
                    <a:pos x="541" y="996"/>
                  </a:cxn>
                  <a:cxn ang="0">
                    <a:pos x="489" y="1059"/>
                  </a:cxn>
                  <a:cxn ang="0">
                    <a:pos x="417" y="1091"/>
                  </a:cxn>
                  <a:cxn ang="0">
                    <a:pos x="354" y="1101"/>
                  </a:cxn>
                  <a:cxn ang="0">
                    <a:pos x="281" y="1091"/>
                  </a:cxn>
                  <a:cxn ang="0">
                    <a:pos x="229" y="1059"/>
                  </a:cxn>
                  <a:cxn ang="0">
                    <a:pos x="177" y="996"/>
                  </a:cxn>
                  <a:cxn ang="0">
                    <a:pos x="146" y="923"/>
                  </a:cxn>
                  <a:cxn ang="0">
                    <a:pos x="136" y="850"/>
                  </a:cxn>
                  <a:cxn ang="0">
                    <a:pos x="136" y="703"/>
                  </a:cxn>
                  <a:cxn ang="0">
                    <a:pos x="157" y="629"/>
                  </a:cxn>
                  <a:cxn ang="0">
                    <a:pos x="188" y="546"/>
                  </a:cxn>
                  <a:cxn ang="0">
                    <a:pos x="229" y="504"/>
                  </a:cxn>
                  <a:cxn ang="0">
                    <a:pos x="292" y="462"/>
                  </a:cxn>
                  <a:cxn ang="0">
                    <a:pos x="365" y="441"/>
                  </a:cxn>
                  <a:cxn ang="0">
                    <a:pos x="427" y="451"/>
                  </a:cxn>
                  <a:cxn ang="0">
                    <a:pos x="479" y="483"/>
                  </a:cxn>
                  <a:cxn ang="0">
                    <a:pos x="552" y="556"/>
                  </a:cxn>
                  <a:cxn ang="0">
                    <a:pos x="552" y="598"/>
                  </a:cxn>
                </a:cxnLst>
                <a:rect l="0" t="0" r="r" b="b"/>
                <a:pathLst>
                  <a:path w="791" h="1143">
                    <a:moveTo>
                      <a:pt x="552" y="1038"/>
                    </a:moveTo>
                    <a:lnTo>
                      <a:pt x="552" y="1143"/>
                    </a:lnTo>
                    <a:lnTo>
                      <a:pt x="791" y="1122"/>
                    </a:lnTo>
                    <a:lnTo>
                      <a:pt x="791" y="1070"/>
                    </a:lnTo>
                    <a:lnTo>
                      <a:pt x="708" y="1070"/>
                    </a:lnTo>
                    <a:lnTo>
                      <a:pt x="687" y="1059"/>
                    </a:lnTo>
                    <a:lnTo>
                      <a:pt x="666" y="1017"/>
                    </a:lnTo>
                    <a:lnTo>
                      <a:pt x="666" y="0"/>
                    </a:lnTo>
                    <a:lnTo>
                      <a:pt x="437" y="21"/>
                    </a:lnTo>
                    <a:lnTo>
                      <a:pt x="437" y="74"/>
                    </a:lnTo>
                    <a:lnTo>
                      <a:pt x="521" y="74"/>
                    </a:lnTo>
                    <a:lnTo>
                      <a:pt x="541" y="84"/>
                    </a:lnTo>
                    <a:lnTo>
                      <a:pt x="562" y="126"/>
                    </a:lnTo>
                    <a:lnTo>
                      <a:pt x="562" y="514"/>
                    </a:lnTo>
                    <a:lnTo>
                      <a:pt x="510" y="462"/>
                    </a:lnTo>
                    <a:lnTo>
                      <a:pt x="437" y="420"/>
                    </a:lnTo>
                    <a:lnTo>
                      <a:pt x="354" y="409"/>
                    </a:lnTo>
                    <a:lnTo>
                      <a:pt x="219" y="441"/>
                    </a:lnTo>
                    <a:lnTo>
                      <a:pt x="105" y="514"/>
                    </a:lnTo>
                    <a:lnTo>
                      <a:pt x="32" y="629"/>
                    </a:lnTo>
                    <a:lnTo>
                      <a:pt x="0" y="776"/>
                    </a:lnTo>
                    <a:lnTo>
                      <a:pt x="32" y="923"/>
                    </a:lnTo>
                    <a:lnTo>
                      <a:pt x="105" y="1038"/>
                    </a:lnTo>
                    <a:lnTo>
                      <a:pt x="209" y="1112"/>
                    </a:lnTo>
                    <a:lnTo>
                      <a:pt x="344" y="1143"/>
                    </a:lnTo>
                    <a:lnTo>
                      <a:pt x="437" y="1122"/>
                    </a:lnTo>
                    <a:lnTo>
                      <a:pt x="510" y="1080"/>
                    </a:lnTo>
                    <a:lnTo>
                      <a:pt x="552" y="1038"/>
                    </a:lnTo>
                    <a:close/>
                    <a:moveTo>
                      <a:pt x="552" y="598"/>
                    </a:moveTo>
                    <a:lnTo>
                      <a:pt x="552" y="976"/>
                    </a:lnTo>
                    <a:lnTo>
                      <a:pt x="541" y="996"/>
                    </a:lnTo>
                    <a:lnTo>
                      <a:pt x="489" y="1059"/>
                    </a:lnTo>
                    <a:lnTo>
                      <a:pt x="417" y="1091"/>
                    </a:lnTo>
                    <a:lnTo>
                      <a:pt x="354" y="1101"/>
                    </a:lnTo>
                    <a:lnTo>
                      <a:pt x="281" y="1091"/>
                    </a:lnTo>
                    <a:lnTo>
                      <a:pt x="229" y="1059"/>
                    </a:lnTo>
                    <a:lnTo>
                      <a:pt x="177" y="996"/>
                    </a:lnTo>
                    <a:lnTo>
                      <a:pt x="146" y="923"/>
                    </a:lnTo>
                    <a:lnTo>
                      <a:pt x="136" y="850"/>
                    </a:lnTo>
                    <a:lnTo>
                      <a:pt x="136" y="703"/>
                    </a:lnTo>
                    <a:lnTo>
                      <a:pt x="157" y="629"/>
                    </a:lnTo>
                    <a:lnTo>
                      <a:pt x="188" y="546"/>
                    </a:lnTo>
                    <a:lnTo>
                      <a:pt x="229" y="504"/>
                    </a:lnTo>
                    <a:lnTo>
                      <a:pt x="292" y="462"/>
                    </a:lnTo>
                    <a:lnTo>
                      <a:pt x="365" y="441"/>
                    </a:lnTo>
                    <a:lnTo>
                      <a:pt x="427" y="451"/>
                    </a:lnTo>
                    <a:lnTo>
                      <a:pt x="479" y="483"/>
                    </a:lnTo>
                    <a:lnTo>
                      <a:pt x="552" y="556"/>
                    </a:lnTo>
                    <a:lnTo>
                      <a:pt x="552" y="59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2" name="Freeform 86"/>
              <p:cNvSpPr>
                <a:spLocks noEditPoints="1"/>
              </p:cNvSpPr>
              <p:nvPr/>
            </p:nvSpPr>
            <p:spPr bwMode="auto">
              <a:xfrm>
                <a:off x="23312" y="7435"/>
                <a:ext cx="613" cy="744"/>
              </a:xfrm>
              <a:custGeom>
                <a:avLst/>
                <a:gdLst/>
                <a:ahLst/>
                <a:cxnLst>
                  <a:cxn ang="0">
                    <a:pos x="572" y="356"/>
                  </a:cxn>
                  <a:cxn ang="0">
                    <a:pos x="592" y="356"/>
                  </a:cxn>
                  <a:cxn ang="0">
                    <a:pos x="613" y="335"/>
                  </a:cxn>
                  <a:cxn ang="0">
                    <a:pos x="613" y="314"/>
                  </a:cxn>
                  <a:cxn ang="0">
                    <a:pos x="603" y="220"/>
                  </a:cxn>
                  <a:cxn ang="0">
                    <a:pos x="572" y="136"/>
                  </a:cxn>
                  <a:cxn ang="0">
                    <a:pos x="520" y="63"/>
                  </a:cxn>
                  <a:cxn ang="0">
                    <a:pos x="436" y="21"/>
                  </a:cxn>
                  <a:cxn ang="0">
                    <a:pos x="332" y="0"/>
                  </a:cxn>
                  <a:cxn ang="0">
                    <a:pos x="197" y="31"/>
                  </a:cxn>
                  <a:cxn ang="0">
                    <a:pos x="93" y="105"/>
                  </a:cxn>
                  <a:cxn ang="0">
                    <a:pos x="20" y="230"/>
                  </a:cxn>
                  <a:cxn ang="0">
                    <a:pos x="0" y="367"/>
                  </a:cxn>
                  <a:cxn ang="0">
                    <a:pos x="20" y="493"/>
                  </a:cxn>
                  <a:cxn ang="0">
                    <a:pos x="72" y="597"/>
                  </a:cxn>
                  <a:cxn ang="0">
                    <a:pos x="145" y="671"/>
                  </a:cxn>
                  <a:cxn ang="0">
                    <a:pos x="239" y="723"/>
                  </a:cxn>
                  <a:cxn ang="0">
                    <a:pos x="343" y="744"/>
                  </a:cxn>
                  <a:cxn ang="0">
                    <a:pos x="447" y="723"/>
                  </a:cxn>
                  <a:cxn ang="0">
                    <a:pos x="520" y="681"/>
                  </a:cxn>
                  <a:cxn ang="0">
                    <a:pos x="572" y="618"/>
                  </a:cxn>
                  <a:cxn ang="0">
                    <a:pos x="603" y="566"/>
                  </a:cxn>
                  <a:cxn ang="0">
                    <a:pos x="613" y="535"/>
                  </a:cxn>
                  <a:cxn ang="0">
                    <a:pos x="613" y="524"/>
                  </a:cxn>
                  <a:cxn ang="0">
                    <a:pos x="603" y="514"/>
                  </a:cxn>
                  <a:cxn ang="0">
                    <a:pos x="582" y="514"/>
                  </a:cxn>
                  <a:cxn ang="0">
                    <a:pos x="572" y="524"/>
                  </a:cxn>
                  <a:cxn ang="0">
                    <a:pos x="572" y="535"/>
                  </a:cxn>
                  <a:cxn ang="0">
                    <a:pos x="530" y="618"/>
                  </a:cxn>
                  <a:cxn ang="0">
                    <a:pos x="478" y="660"/>
                  </a:cxn>
                  <a:cxn ang="0">
                    <a:pos x="426" y="692"/>
                  </a:cxn>
                  <a:cxn ang="0">
                    <a:pos x="384" y="702"/>
                  </a:cxn>
                  <a:cxn ang="0">
                    <a:pos x="353" y="702"/>
                  </a:cxn>
                  <a:cxn ang="0">
                    <a:pos x="280" y="681"/>
                  </a:cxn>
                  <a:cxn ang="0">
                    <a:pos x="218" y="650"/>
                  </a:cxn>
                  <a:cxn ang="0">
                    <a:pos x="176" y="597"/>
                  </a:cxn>
                  <a:cxn ang="0">
                    <a:pos x="145" y="514"/>
                  </a:cxn>
                  <a:cxn ang="0">
                    <a:pos x="135" y="419"/>
                  </a:cxn>
                  <a:cxn ang="0">
                    <a:pos x="124" y="356"/>
                  </a:cxn>
                  <a:cxn ang="0">
                    <a:pos x="572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87" y="115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2" y="42"/>
                  </a:cxn>
                  <a:cxn ang="0">
                    <a:pos x="405" y="52"/>
                  </a:cxn>
                  <a:cxn ang="0">
                    <a:pos x="447" y="94"/>
                  </a:cxn>
                  <a:cxn ang="0">
                    <a:pos x="478" y="157"/>
                  </a:cxn>
                  <a:cxn ang="0">
                    <a:pos x="499" y="220"/>
                  </a:cxn>
                  <a:cxn ang="0">
                    <a:pos x="509" y="272"/>
                  </a:cxn>
                  <a:cxn ang="0">
                    <a:pos x="509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13" h="744">
                    <a:moveTo>
                      <a:pt x="572" y="356"/>
                    </a:moveTo>
                    <a:lnTo>
                      <a:pt x="592" y="356"/>
                    </a:lnTo>
                    <a:lnTo>
                      <a:pt x="613" y="335"/>
                    </a:lnTo>
                    <a:lnTo>
                      <a:pt x="613" y="314"/>
                    </a:lnTo>
                    <a:lnTo>
                      <a:pt x="603" y="220"/>
                    </a:lnTo>
                    <a:lnTo>
                      <a:pt x="572" y="136"/>
                    </a:lnTo>
                    <a:lnTo>
                      <a:pt x="520" y="63"/>
                    </a:lnTo>
                    <a:lnTo>
                      <a:pt x="436" y="21"/>
                    </a:lnTo>
                    <a:lnTo>
                      <a:pt x="332" y="0"/>
                    </a:lnTo>
                    <a:lnTo>
                      <a:pt x="197" y="31"/>
                    </a:lnTo>
                    <a:lnTo>
                      <a:pt x="93" y="105"/>
                    </a:lnTo>
                    <a:lnTo>
                      <a:pt x="20" y="230"/>
                    </a:lnTo>
                    <a:lnTo>
                      <a:pt x="0" y="367"/>
                    </a:lnTo>
                    <a:lnTo>
                      <a:pt x="20" y="493"/>
                    </a:lnTo>
                    <a:lnTo>
                      <a:pt x="72" y="597"/>
                    </a:lnTo>
                    <a:lnTo>
                      <a:pt x="145" y="671"/>
                    </a:lnTo>
                    <a:lnTo>
                      <a:pt x="239" y="723"/>
                    </a:lnTo>
                    <a:lnTo>
                      <a:pt x="343" y="744"/>
                    </a:lnTo>
                    <a:lnTo>
                      <a:pt x="447" y="723"/>
                    </a:lnTo>
                    <a:lnTo>
                      <a:pt x="520" y="681"/>
                    </a:lnTo>
                    <a:lnTo>
                      <a:pt x="572" y="618"/>
                    </a:lnTo>
                    <a:lnTo>
                      <a:pt x="603" y="566"/>
                    </a:lnTo>
                    <a:lnTo>
                      <a:pt x="613" y="535"/>
                    </a:lnTo>
                    <a:lnTo>
                      <a:pt x="613" y="524"/>
                    </a:lnTo>
                    <a:lnTo>
                      <a:pt x="603" y="514"/>
                    </a:lnTo>
                    <a:lnTo>
                      <a:pt x="582" y="514"/>
                    </a:lnTo>
                    <a:lnTo>
                      <a:pt x="572" y="524"/>
                    </a:lnTo>
                    <a:lnTo>
                      <a:pt x="572" y="535"/>
                    </a:lnTo>
                    <a:lnTo>
                      <a:pt x="530" y="618"/>
                    </a:lnTo>
                    <a:lnTo>
                      <a:pt x="478" y="660"/>
                    </a:lnTo>
                    <a:lnTo>
                      <a:pt x="426" y="692"/>
                    </a:lnTo>
                    <a:lnTo>
                      <a:pt x="384" y="702"/>
                    </a:lnTo>
                    <a:lnTo>
                      <a:pt x="353" y="702"/>
                    </a:lnTo>
                    <a:lnTo>
                      <a:pt x="280" y="681"/>
                    </a:lnTo>
                    <a:lnTo>
                      <a:pt x="218" y="650"/>
                    </a:lnTo>
                    <a:lnTo>
                      <a:pt x="176" y="597"/>
                    </a:lnTo>
                    <a:lnTo>
                      <a:pt x="145" y="514"/>
                    </a:lnTo>
                    <a:lnTo>
                      <a:pt x="135" y="419"/>
                    </a:lnTo>
                    <a:lnTo>
                      <a:pt x="124" y="356"/>
                    </a:lnTo>
                    <a:lnTo>
                      <a:pt x="572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87" y="115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2" y="42"/>
                    </a:lnTo>
                    <a:lnTo>
                      <a:pt x="405" y="52"/>
                    </a:lnTo>
                    <a:lnTo>
                      <a:pt x="447" y="94"/>
                    </a:lnTo>
                    <a:lnTo>
                      <a:pt x="478" y="157"/>
                    </a:lnTo>
                    <a:lnTo>
                      <a:pt x="499" y="220"/>
                    </a:lnTo>
                    <a:lnTo>
                      <a:pt x="509" y="272"/>
                    </a:lnTo>
                    <a:lnTo>
                      <a:pt x="509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3" name="Freeform 87"/>
              <p:cNvSpPr>
                <a:spLocks noEditPoints="1"/>
              </p:cNvSpPr>
              <p:nvPr/>
            </p:nvSpPr>
            <p:spPr bwMode="auto">
              <a:xfrm>
                <a:off x="24019" y="7424"/>
                <a:ext cx="728" cy="1070"/>
              </a:xfrm>
              <a:custGeom>
                <a:avLst/>
                <a:gdLst/>
                <a:ahLst/>
                <a:cxnLst>
                  <a:cxn ang="0">
                    <a:pos x="239" y="441"/>
                  </a:cxn>
                  <a:cxn ang="0">
                    <a:pos x="177" y="346"/>
                  </a:cxn>
                  <a:cxn ang="0">
                    <a:pos x="166" y="231"/>
                  </a:cxn>
                  <a:cxn ang="0">
                    <a:pos x="177" y="158"/>
                  </a:cxn>
                  <a:cxn ang="0">
                    <a:pos x="208" y="116"/>
                  </a:cxn>
                  <a:cxn ang="0">
                    <a:pos x="250" y="74"/>
                  </a:cxn>
                  <a:cxn ang="0">
                    <a:pos x="312" y="63"/>
                  </a:cxn>
                  <a:cxn ang="0">
                    <a:pos x="416" y="116"/>
                  </a:cxn>
                  <a:cxn ang="0">
                    <a:pos x="447" y="220"/>
                  </a:cxn>
                  <a:cxn ang="0">
                    <a:pos x="426" y="388"/>
                  </a:cxn>
                  <a:cxn ang="0">
                    <a:pos x="395" y="420"/>
                  </a:cxn>
                  <a:cxn ang="0">
                    <a:pos x="312" y="462"/>
                  </a:cxn>
                  <a:cxn ang="0">
                    <a:pos x="197" y="472"/>
                  </a:cxn>
                  <a:cxn ang="0">
                    <a:pos x="312" y="493"/>
                  </a:cxn>
                  <a:cxn ang="0">
                    <a:pos x="499" y="420"/>
                  </a:cxn>
                  <a:cxn ang="0">
                    <a:pos x="572" y="262"/>
                  </a:cxn>
                  <a:cxn ang="0">
                    <a:pos x="551" y="168"/>
                  </a:cxn>
                  <a:cxn ang="0">
                    <a:pos x="499" y="105"/>
                  </a:cxn>
                  <a:cxn ang="0">
                    <a:pos x="582" y="53"/>
                  </a:cxn>
                  <a:cxn ang="0">
                    <a:pos x="666" y="42"/>
                  </a:cxn>
                  <a:cxn ang="0">
                    <a:pos x="645" y="63"/>
                  </a:cxn>
                  <a:cxn ang="0">
                    <a:pos x="655" y="126"/>
                  </a:cxn>
                  <a:cxn ang="0">
                    <a:pos x="697" y="137"/>
                  </a:cxn>
                  <a:cxn ang="0">
                    <a:pos x="728" y="74"/>
                  </a:cxn>
                  <a:cxn ang="0">
                    <a:pos x="697" y="21"/>
                  </a:cxn>
                  <a:cxn ang="0">
                    <a:pos x="645" y="0"/>
                  </a:cxn>
                  <a:cxn ang="0">
                    <a:pos x="562" y="21"/>
                  </a:cxn>
                  <a:cxn ang="0">
                    <a:pos x="478" y="84"/>
                  </a:cxn>
                  <a:cxn ang="0">
                    <a:pos x="312" y="21"/>
                  </a:cxn>
                  <a:cxn ang="0">
                    <a:pos x="125" y="95"/>
                  </a:cxn>
                  <a:cxn ang="0">
                    <a:pos x="52" y="262"/>
                  </a:cxn>
                  <a:cxn ang="0">
                    <a:pos x="73" y="357"/>
                  </a:cxn>
                  <a:cxn ang="0">
                    <a:pos x="125" y="420"/>
                  </a:cxn>
                  <a:cxn ang="0">
                    <a:pos x="93" y="483"/>
                  </a:cxn>
                  <a:cxn ang="0">
                    <a:pos x="73" y="556"/>
                  </a:cxn>
                  <a:cxn ang="0">
                    <a:pos x="83" y="619"/>
                  </a:cxn>
                  <a:cxn ang="0">
                    <a:pos x="145" y="703"/>
                  </a:cxn>
                  <a:cxn ang="0">
                    <a:pos x="41" y="766"/>
                  </a:cxn>
                  <a:cxn ang="0">
                    <a:pos x="0" y="860"/>
                  </a:cxn>
                  <a:cxn ang="0">
                    <a:pos x="104" y="1007"/>
                  </a:cxn>
                  <a:cxn ang="0">
                    <a:pos x="354" y="1070"/>
                  </a:cxn>
                  <a:cxn ang="0">
                    <a:pos x="603" y="1007"/>
                  </a:cxn>
                  <a:cxn ang="0">
                    <a:pos x="707" y="860"/>
                  </a:cxn>
                  <a:cxn ang="0">
                    <a:pos x="666" y="734"/>
                  </a:cxn>
                  <a:cxn ang="0">
                    <a:pos x="468" y="640"/>
                  </a:cxn>
                  <a:cxn ang="0">
                    <a:pos x="208" y="629"/>
                  </a:cxn>
                  <a:cxn ang="0">
                    <a:pos x="135" y="577"/>
                  </a:cxn>
                  <a:cxn ang="0">
                    <a:pos x="125" y="493"/>
                  </a:cxn>
                  <a:cxn ang="0">
                    <a:pos x="156" y="441"/>
                  </a:cxn>
                  <a:cxn ang="0">
                    <a:pos x="239" y="1017"/>
                  </a:cxn>
                  <a:cxn ang="0">
                    <a:pos x="104" y="923"/>
                  </a:cxn>
                  <a:cxn ang="0">
                    <a:pos x="93" y="818"/>
                  </a:cxn>
                  <a:cxn ang="0">
                    <a:pos x="135" y="755"/>
                  </a:cxn>
                  <a:cxn ang="0">
                    <a:pos x="218" y="724"/>
                  </a:cxn>
                  <a:cxn ang="0">
                    <a:pos x="478" y="734"/>
                  </a:cxn>
                  <a:cxn ang="0">
                    <a:pos x="603" y="797"/>
                  </a:cxn>
                  <a:cxn ang="0">
                    <a:pos x="593" y="944"/>
                  </a:cxn>
                  <a:cxn ang="0">
                    <a:pos x="354" y="1028"/>
                  </a:cxn>
                </a:cxnLst>
                <a:rect l="0" t="0" r="r" b="b"/>
                <a:pathLst>
                  <a:path w="728" h="1070">
                    <a:moveTo>
                      <a:pt x="312" y="462"/>
                    </a:moveTo>
                    <a:lnTo>
                      <a:pt x="239" y="441"/>
                    </a:lnTo>
                    <a:lnTo>
                      <a:pt x="197" y="399"/>
                    </a:lnTo>
                    <a:lnTo>
                      <a:pt x="177" y="346"/>
                    </a:lnTo>
                    <a:lnTo>
                      <a:pt x="166" y="294"/>
                    </a:lnTo>
                    <a:lnTo>
                      <a:pt x="166" y="231"/>
                    </a:lnTo>
                    <a:lnTo>
                      <a:pt x="177" y="189"/>
                    </a:lnTo>
                    <a:lnTo>
                      <a:pt x="177" y="158"/>
                    </a:lnTo>
                    <a:lnTo>
                      <a:pt x="197" y="126"/>
                    </a:lnTo>
                    <a:lnTo>
                      <a:pt x="208" y="116"/>
                    </a:lnTo>
                    <a:lnTo>
                      <a:pt x="218" y="95"/>
                    </a:lnTo>
                    <a:lnTo>
                      <a:pt x="250" y="74"/>
                    </a:lnTo>
                    <a:lnTo>
                      <a:pt x="270" y="63"/>
                    </a:lnTo>
                    <a:lnTo>
                      <a:pt x="312" y="63"/>
                    </a:lnTo>
                    <a:lnTo>
                      <a:pt x="374" y="74"/>
                    </a:lnTo>
                    <a:lnTo>
                      <a:pt x="416" y="116"/>
                    </a:lnTo>
                    <a:lnTo>
                      <a:pt x="437" y="168"/>
                    </a:lnTo>
                    <a:lnTo>
                      <a:pt x="447" y="220"/>
                    </a:lnTo>
                    <a:lnTo>
                      <a:pt x="447" y="325"/>
                    </a:lnTo>
                    <a:lnTo>
                      <a:pt x="426" y="388"/>
                    </a:lnTo>
                    <a:lnTo>
                      <a:pt x="416" y="409"/>
                    </a:lnTo>
                    <a:lnTo>
                      <a:pt x="395" y="420"/>
                    </a:lnTo>
                    <a:lnTo>
                      <a:pt x="374" y="441"/>
                    </a:lnTo>
                    <a:lnTo>
                      <a:pt x="312" y="462"/>
                    </a:lnTo>
                    <a:close/>
                    <a:moveTo>
                      <a:pt x="156" y="441"/>
                    </a:moveTo>
                    <a:lnTo>
                      <a:pt x="197" y="472"/>
                    </a:lnTo>
                    <a:lnTo>
                      <a:pt x="281" y="493"/>
                    </a:lnTo>
                    <a:lnTo>
                      <a:pt x="312" y="493"/>
                    </a:lnTo>
                    <a:lnTo>
                      <a:pt x="416" y="472"/>
                    </a:lnTo>
                    <a:lnTo>
                      <a:pt x="499" y="420"/>
                    </a:lnTo>
                    <a:lnTo>
                      <a:pt x="551" y="346"/>
                    </a:lnTo>
                    <a:lnTo>
                      <a:pt x="572" y="262"/>
                    </a:lnTo>
                    <a:lnTo>
                      <a:pt x="562" y="220"/>
                    </a:lnTo>
                    <a:lnTo>
                      <a:pt x="551" y="168"/>
                    </a:lnTo>
                    <a:lnTo>
                      <a:pt x="530" y="137"/>
                    </a:lnTo>
                    <a:lnTo>
                      <a:pt x="499" y="105"/>
                    </a:lnTo>
                    <a:lnTo>
                      <a:pt x="541" y="74"/>
                    </a:lnTo>
                    <a:lnTo>
                      <a:pt x="582" y="53"/>
                    </a:lnTo>
                    <a:lnTo>
                      <a:pt x="624" y="42"/>
                    </a:lnTo>
                    <a:lnTo>
                      <a:pt x="666" y="42"/>
                    </a:lnTo>
                    <a:lnTo>
                      <a:pt x="645" y="53"/>
                    </a:lnTo>
                    <a:lnTo>
                      <a:pt x="645" y="63"/>
                    </a:lnTo>
                    <a:lnTo>
                      <a:pt x="634" y="84"/>
                    </a:lnTo>
                    <a:lnTo>
                      <a:pt x="655" y="126"/>
                    </a:lnTo>
                    <a:lnTo>
                      <a:pt x="686" y="137"/>
                    </a:lnTo>
                    <a:lnTo>
                      <a:pt x="697" y="137"/>
                    </a:lnTo>
                    <a:lnTo>
                      <a:pt x="728" y="105"/>
                    </a:lnTo>
                    <a:lnTo>
                      <a:pt x="728" y="74"/>
                    </a:lnTo>
                    <a:lnTo>
                      <a:pt x="707" y="32"/>
                    </a:lnTo>
                    <a:lnTo>
                      <a:pt x="697" y="21"/>
                    </a:lnTo>
                    <a:lnTo>
                      <a:pt x="676" y="11"/>
                    </a:lnTo>
                    <a:lnTo>
                      <a:pt x="645" y="0"/>
                    </a:lnTo>
                    <a:lnTo>
                      <a:pt x="624" y="0"/>
                    </a:lnTo>
                    <a:lnTo>
                      <a:pt x="562" y="21"/>
                    </a:lnTo>
                    <a:lnTo>
                      <a:pt x="520" y="42"/>
                    </a:lnTo>
                    <a:lnTo>
                      <a:pt x="478" y="84"/>
                    </a:lnTo>
                    <a:lnTo>
                      <a:pt x="385" y="32"/>
                    </a:lnTo>
                    <a:lnTo>
                      <a:pt x="312" y="21"/>
                    </a:lnTo>
                    <a:lnTo>
                      <a:pt x="208" y="42"/>
                    </a:lnTo>
                    <a:lnTo>
                      <a:pt x="125" y="95"/>
                    </a:lnTo>
                    <a:lnTo>
                      <a:pt x="73" y="168"/>
                    </a:lnTo>
                    <a:lnTo>
                      <a:pt x="52" y="262"/>
                    </a:lnTo>
                    <a:lnTo>
                      <a:pt x="52" y="315"/>
                    </a:lnTo>
                    <a:lnTo>
                      <a:pt x="73" y="357"/>
                    </a:lnTo>
                    <a:lnTo>
                      <a:pt x="93" y="388"/>
                    </a:lnTo>
                    <a:lnTo>
                      <a:pt x="125" y="420"/>
                    </a:lnTo>
                    <a:lnTo>
                      <a:pt x="104" y="441"/>
                    </a:lnTo>
                    <a:lnTo>
                      <a:pt x="93" y="483"/>
                    </a:lnTo>
                    <a:lnTo>
                      <a:pt x="83" y="514"/>
                    </a:lnTo>
                    <a:lnTo>
                      <a:pt x="73" y="556"/>
                    </a:lnTo>
                    <a:lnTo>
                      <a:pt x="73" y="588"/>
                    </a:lnTo>
                    <a:lnTo>
                      <a:pt x="83" y="619"/>
                    </a:lnTo>
                    <a:lnTo>
                      <a:pt x="125" y="682"/>
                    </a:lnTo>
                    <a:lnTo>
                      <a:pt x="145" y="703"/>
                    </a:lnTo>
                    <a:lnTo>
                      <a:pt x="62" y="745"/>
                    </a:lnTo>
                    <a:lnTo>
                      <a:pt x="41" y="766"/>
                    </a:lnTo>
                    <a:lnTo>
                      <a:pt x="0" y="829"/>
                    </a:lnTo>
                    <a:lnTo>
                      <a:pt x="0" y="860"/>
                    </a:lnTo>
                    <a:lnTo>
                      <a:pt x="31" y="944"/>
                    </a:lnTo>
                    <a:lnTo>
                      <a:pt x="104" y="1007"/>
                    </a:lnTo>
                    <a:lnTo>
                      <a:pt x="218" y="1049"/>
                    </a:lnTo>
                    <a:lnTo>
                      <a:pt x="354" y="1070"/>
                    </a:lnTo>
                    <a:lnTo>
                      <a:pt x="489" y="1049"/>
                    </a:lnTo>
                    <a:lnTo>
                      <a:pt x="603" y="1007"/>
                    </a:lnTo>
                    <a:lnTo>
                      <a:pt x="676" y="944"/>
                    </a:lnTo>
                    <a:lnTo>
                      <a:pt x="707" y="860"/>
                    </a:lnTo>
                    <a:lnTo>
                      <a:pt x="697" y="797"/>
                    </a:lnTo>
                    <a:lnTo>
                      <a:pt x="666" y="734"/>
                    </a:lnTo>
                    <a:lnTo>
                      <a:pt x="603" y="671"/>
                    </a:lnTo>
                    <a:lnTo>
                      <a:pt x="468" y="640"/>
                    </a:lnTo>
                    <a:lnTo>
                      <a:pt x="333" y="629"/>
                    </a:lnTo>
                    <a:lnTo>
                      <a:pt x="208" y="629"/>
                    </a:lnTo>
                    <a:lnTo>
                      <a:pt x="177" y="619"/>
                    </a:lnTo>
                    <a:lnTo>
                      <a:pt x="135" y="577"/>
                    </a:lnTo>
                    <a:lnTo>
                      <a:pt x="125" y="546"/>
                    </a:lnTo>
                    <a:lnTo>
                      <a:pt x="125" y="493"/>
                    </a:lnTo>
                    <a:lnTo>
                      <a:pt x="135" y="472"/>
                    </a:lnTo>
                    <a:lnTo>
                      <a:pt x="156" y="441"/>
                    </a:lnTo>
                    <a:close/>
                    <a:moveTo>
                      <a:pt x="354" y="1028"/>
                    </a:moveTo>
                    <a:lnTo>
                      <a:pt x="239" y="1017"/>
                    </a:lnTo>
                    <a:lnTo>
                      <a:pt x="156" y="976"/>
                    </a:lnTo>
                    <a:lnTo>
                      <a:pt x="104" y="923"/>
                    </a:lnTo>
                    <a:lnTo>
                      <a:pt x="83" y="860"/>
                    </a:lnTo>
                    <a:lnTo>
                      <a:pt x="93" y="818"/>
                    </a:lnTo>
                    <a:lnTo>
                      <a:pt x="104" y="787"/>
                    </a:lnTo>
                    <a:lnTo>
                      <a:pt x="135" y="755"/>
                    </a:lnTo>
                    <a:lnTo>
                      <a:pt x="177" y="734"/>
                    </a:lnTo>
                    <a:lnTo>
                      <a:pt x="218" y="724"/>
                    </a:lnTo>
                    <a:lnTo>
                      <a:pt x="395" y="724"/>
                    </a:lnTo>
                    <a:lnTo>
                      <a:pt x="478" y="734"/>
                    </a:lnTo>
                    <a:lnTo>
                      <a:pt x="551" y="755"/>
                    </a:lnTo>
                    <a:lnTo>
                      <a:pt x="603" y="797"/>
                    </a:lnTo>
                    <a:lnTo>
                      <a:pt x="624" y="860"/>
                    </a:lnTo>
                    <a:lnTo>
                      <a:pt x="593" y="944"/>
                    </a:lnTo>
                    <a:lnTo>
                      <a:pt x="489" y="1007"/>
                    </a:lnTo>
                    <a:lnTo>
                      <a:pt x="354" y="10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4" name="Freeform 88"/>
              <p:cNvSpPr>
                <a:spLocks/>
              </p:cNvSpPr>
              <p:nvPr/>
            </p:nvSpPr>
            <p:spPr bwMode="auto">
              <a:xfrm>
                <a:off x="24820" y="7445"/>
                <a:ext cx="530" cy="713"/>
              </a:xfrm>
              <a:custGeom>
                <a:avLst/>
                <a:gdLst/>
                <a:ahLst/>
                <a:cxnLst>
                  <a:cxn ang="0">
                    <a:pos x="229" y="587"/>
                  </a:cxn>
                  <a:cxn ang="0">
                    <a:pos x="229" y="336"/>
                  </a:cxn>
                  <a:cxn ang="0">
                    <a:pos x="239" y="220"/>
                  </a:cxn>
                  <a:cxn ang="0">
                    <a:pos x="281" y="126"/>
                  </a:cxn>
                  <a:cxn ang="0">
                    <a:pos x="333" y="63"/>
                  </a:cxn>
                  <a:cxn ang="0">
                    <a:pos x="416" y="32"/>
                  </a:cxn>
                  <a:cxn ang="0">
                    <a:pos x="426" y="32"/>
                  </a:cxn>
                  <a:cxn ang="0">
                    <a:pos x="437" y="42"/>
                  </a:cxn>
                  <a:cxn ang="0">
                    <a:pos x="426" y="42"/>
                  </a:cxn>
                  <a:cxn ang="0">
                    <a:pos x="416" y="53"/>
                  </a:cxn>
                  <a:cxn ang="0">
                    <a:pos x="405" y="74"/>
                  </a:cxn>
                  <a:cxn ang="0">
                    <a:pos x="395" y="105"/>
                  </a:cxn>
                  <a:cxn ang="0">
                    <a:pos x="405" y="137"/>
                  </a:cxn>
                  <a:cxn ang="0">
                    <a:pos x="416" y="157"/>
                  </a:cxn>
                  <a:cxn ang="0">
                    <a:pos x="437" y="168"/>
                  </a:cxn>
                  <a:cxn ang="0">
                    <a:pos x="489" y="168"/>
                  </a:cxn>
                  <a:cxn ang="0">
                    <a:pos x="499" y="157"/>
                  </a:cxn>
                  <a:cxn ang="0">
                    <a:pos x="520" y="147"/>
                  </a:cxn>
                  <a:cxn ang="0">
                    <a:pos x="530" y="126"/>
                  </a:cxn>
                  <a:cxn ang="0">
                    <a:pos x="530" y="63"/>
                  </a:cxn>
                  <a:cxn ang="0">
                    <a:pos x="489" y="21"/>
                  </a:cxn>
                  <a:cxn ang="0">
                    <a:pos x="457" y="11"/>
                  </a:cxn>
                  <a:cxn ang="0">
                    <a:pos x="416" y="0"/>
                  </a:cxn>
                  <a:cxn ang="0">
                    <a:pos x="343" y="21"/>
                  </a:cxn>
                  <a:cxn ang="0">
                    <a:pos x="281" y="63"/>
                  </a:cxn>
                  <a:cxn ang="0">
                    <a:pos x="239" y="126"/>
                  </a:cxn>
                  <a:cxn ang="0">
                    <a:pos x="218" y="178"/>
                  </a:cxn>
                  <a:cxn ang="0">
                    <a:pos x="218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7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1"/>
                  </a:cxn>
                  <a:cxn ang="0">
                    <a:pos x="270" y="661"/>
                  </a:cxn>
                  <a:cxn ang="0">
                    <a:pos x="249" y="650"/>
                  </a:cxn>
                  <a:cxn ang="0">
                    <a:pos x="229" y="629"/>
                  </a:cxn>
                  <a:cxn ang="0">
                    <a:pos x="229" y="587"/>
                  </a:cxn>
                </a:cxnLst>
                <a:rect l="0" t="0" r="r" b="b"/>
                <a:pathLst>
                  <a:path w="530" h="713">
                    <a:moveTo>
                      <a:pt x="229" y="587"/>
                    </a:moveTo>
                    <a:lnTo>
                      <a:pt x="229" y="336"/>
                    </a:lnTo>
                    <a:lnTo>
                      <a:pt x="239" y="220"/>
                    </a:lnTo>
                    <a:lnTo>
                      <a:pt x="281" y="126"/>
                    </a:lnTo>
                    <a:lnTo>
                      <a:pt x="333" y="63"/>
                    </a:lnTo>
                    <a:lnTo>
                      <a:pt x="416" y="32"/>
                    </a:lnTo>
                    <a:lnTo>
                      <a:pt x="426" y="32"/>
                    </a:lnTo>
                    <a:lnTo>
                      <a:pt x="437" y="42"/>
                    </a:lnTo>
                    <a:lnTo>
                      <a:pt x="426" y="42"/>
                    </a:lnTo>
                    <a:lnTo>
                      <a:pt x="416" y="53"/>
                    </a:lnTo>
                    <a:lnTo>
                      <a:pt x="405" y="74"/>
                    </a:lnTo>
                    <a:lnTo>
                      <a:pt x="395" y="105"/>
                    </a:lnTo>
                    <a:lnTo>
                      <a:pt x="405" y="137"/>
                    </a:lnTo>
                    <a:lnTo>
                      <a:pt x="416" y="157"/>
                    </a:lnTo>
                    <a:lnTo>
                      <a:pt x="437" y="168"/>
                    </a:lnTo>
                    <a:lnTo>
                      <a:pt x="489" y="168"/>
                    </a:lnTo>
                    <a:lnTo>
                      <a:pt x="499" y="157"/>
                    </a:lnTo>
                    <a:lnTo>
                      <a:pt x="520" y="147"/>
                    </a:lnTo>
                    <a:lnTo>
                      <a:pt x="530" y="126"/>
                    </a:lnTo>
                    <a:lnTo>
                      <a:pt x="530" y="63"/>
                    </a:lnTo>
                    <a:lnTo>
                      <a:pt x="489" y="21"/>
                    </a:lnTo>
                    <a:lnTo>
                      <a:pt x="457" y="11"/>
                    </a:lnTo>
                    <a:lnTo>
                      <a:pt x="416" y="0"/>
                    </a:lnTo>
                    <a:lnTo>
                      <a:pt x="343" y="21"/>
                    </a:lnTo>
                    <a:lnTo>
                      <a:pt x="281" y="63"/>
                    </a:lnTo>
                    <a:lnTo>
                      <a:pt x="239" y="126"/>
                    </a:lnTo>
                    <a:lnTo>
                      <a:pt x="218" y="178"/>
                    </a:lnTo>
                    <a:lnTo>
                      <a:pt x="218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7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1"/>
                    </a:lnTo>
                    <a:lnTo>
                      <a:pt x="270" y="661"/>
                    </a:lnTo>
                    <a:lnTo>
                      <a:pt x="249" y="650"/>
                    </a:lnTo>
                    <a:lnTo>
                      <a:pt x="229" y="629"/>
                    </a:lnTo>
                    <a:lnTo>
                      <a:pt x="229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5" name="Freeform 89"/>
              <p:cNvSpPr>
                <a:spLocks noEditPoints="1"/>
              </p:cNvSpPr>
              <p:nvPr/>
            </p:nvSpPr>
            <p:spPr bwMode="auto">
              <a:xfrm>
                <a:off x="25444" y="7435"/>
                <a:ext cx="614" cy="744"/>
              </a:xfrm>
              <a:custGeom>
                <a:avLst/>
                <a:gdLst/>
                <a:ahLst/>
                <a:cxnLst>
                  <a:cxn ang="0">
                    <a:pos x="582" y="356"/>
                  </a:cxn>
                  <a:cxn ang="0">
                    <a:pos x="603" y="356"/>
                  </a:cxn>
                  <a:cxn ang="0">
                    <a:pos x="614" y="346"/>
                  </a:cxn>
                  <a:cxn ang="0">
                    <a:pos x="614" y="314"/>
                  </a:cxn>
                  <a:cxn ang="0">
                    <a:pos x="603" y="220"/>
                  </a:cxn>
                  <a:cxn ang="0">
                    <a:pos x="572" y="136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197" y="31"/>
                  </a:cxn>
                  <a:cxn ang="0">
                    <a:pos x="93" y="105"/>
                  </a:cxn>
                  <a:cxn ang="0">
                    <a:pos x="21" y="230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7"/>
                  </a:cxn>
                  <a:cxn ang="0">
                    <a:pos x="145" y="671"/>
                  </a:cxn>
                  <a:cxn ang="0">
                    <a:pos x="239" y="723"/>
                  </a:cxn>
                  <a:cxn ang="0">
                    <a:pos x="353" y="744"/>
                  </a:cxn>
                  <a:cxn ang="0">
                    <a:pos x="457" y="723"/>
                  </a:cxn>
                  <a:cxn ang="0">
                    <a:pos x="530" y="681"/>
                  </a:cxn>
                  <a:cxn ang="0">
                    <a:pos x="582" y="618"/>
                  </a:cxn>
                  <a:cxn ang="0">
                    <a:pos x="614" y="566"/>
                  </a:cxn>
                  <a:cxn ang="0">
                    <a:pos x="614" y="514"/>
                  </a:cxn>
                  <a:cxn ang="0">
                    <a:pos x="582" y="514"/>
                  </a:cxn>
                  <a:cxn ang="0">
                    <a:pos x="582" y="524"/>
                  </a:cxn>
                  <a:cxn ang="0">
                    <a:pos x="572" y="535"/>
                  </a:cxn>
                  <a:cxn ang="0">
                    <a:pos x="530" y="618"/>
                  </a:cxn>
                  <a:cxn ang="0">
                    <a:pos x="478" y="660"/>
                  </a:cxn>
                  <a:cxn ang="0">
                    <a:pos x="426" y="692"/>
                  </a:cxn>
                  <a:cxn ang="0">
                    <a:pos x="385" y="702"/>
                  </a:cxn>
                  <a:cxn ang="0">
                    <a:pos x="364" y="702"/>
                  </a:cxn>
                  <a:cxn ang="0">
                    <a:pos x="291" y="681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5" y="514"/>
                  </a:cxn>
                  <a:cxn ang="0">
                    <a:pos x="135" y="419"/>
                  </a:cxn>
                  <a:cxn ang="0">
                    <a:pos x="135" y="356"/>
                  </a:cxn>
                  <a:cxn ang="0">
                    <a:pos x="582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87" y="115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5" y="52"/>
                  </a:cxn>
                  <a:cxn ang="0">
                    <a:pos x="447" y="94"/>
                  </a:cxn>
                  <a:cxn ang="0">
                    <a:pos x="489" y="157"/>
                  </a:cxn>
                  <a:cxn ang="0">
                    <a:pos x="499" y="220"/>
                  </a:cxn>
                  <a:cxn ang="0">
                    <a:pos x="509" y="272"/>
                  </a:cxn>
                  <a:cxn ang="0">
                    <a:pos x="509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14" h="744">
                    <a:moveTo>
                      <a:pt x="582" y="356"/>
                    </a:moveTo>
                    <a:lnTo>
                      <a:pt x="603" y="356"/>
                    </a:lnTo>
                    <a:lnTo>
                      <a:pt x="614" y="346"/>
                    </a:lnTo>
                    <a:lnTo>
                      <a:pt x="614" y="314"/>
                    </a:lnTo>
                    <a:lnTo>
                      <a:pt x="603" y="220"/>
                    </a:lnTo>
                    <a:lnTo>
                      <a:pt x="572" y="136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197" y="31"/>
                    </a:lnTo>
                    <a:lnTo>
                      <a:pt x="93" y="105"/>
                    </a:lnTo>
                    <a:lnTo>
                      <a:pt x="21" y="230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7"/>
                    </a:lnTo>
                    <a:lnTo>
                      <a:pt x="145" y="671"/>
                    </a:lnTo>
                    <a:lnTo>
                      <a:pt x="239" y="723"/>
                    </a:lnTo>
                    <a:lnTo>
                      <a:pt x="353" y="744"/>
                    </a:lnTo>
                    <a:lnTo>
                      <a:pt x="457" y="723"/>
                    </a:lnTo>
                    <a:lnTo>
                      <a:pt x="530" y="681"/>
                    </a:lnTo>
                    <a:lnTo>
                      <a:pt x="582" y="618"/>
                    </a:lnTo>
                    <a:lnTo>
                      <a:pt x="614" y="566"/>
                    </a:lnTo>
                    <a:lnTo>
                      <a:pt x="614" y="514"/>
                    </a:lnTo>
                    <a:lnTo>
                      <a:pt x="582" y="514"/>
                    </a:lnTo>
                    <a:lnTo>
                      <a:pt x="582" y="524"/>
                    </a:lnTo>
                    <a:lnTo>
                      <a:pt x="572" y="535"/>
                    </a:lnTo>
                    <a:lnTo>
                      <a:pt x="530" y="618"/>
                    </a:lnTo>
                    <a:lnTo>
                      <a:pt x="478" y="660"/>
                    </a:lnTo>
                    <a:lnTo>
                      <a:pt x="426" y="692"/>
                    </a:lnTo>
                    <a:lnTo>
                      <a:pt x="385" y="702"/>
                    </a:lnTo>
                    <a:lnTo>
                      <a:pt x="364" y="702"/>
                    </a:lnTo>
                    <a:lnTo>
                      <a:pt x="291" y="681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5" y="514"/>
                    </a:lnTo>
                    <a:lnTo>
                      <a:pt x="135" y="419"/>
                    </a:lnTo>
                    <a:lnTo>
                      <a:pt x="135" y="356"/>
                    </a:lnTo>
                    <a:lnTo>
                      <a:pt x="582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87" y="115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5" y="52"/>
                    </a:lnTo>
                    <a:lnTo>
                      <a:pt x="447" y="94"/>
                    </a:lnTo>
                    <a:lnTo>
                      <a:pt x="489" y="157"/>
                    </a:lnTo>
                    <a:lnTo>
                      <a:pt x="499" y="220"/>
                    </a:lnTo>
                    <a:lnTo>
                      <a:pt x="509" y="272"/>
                    </a:lnTo>
                    <a:lnTo>
                      <a:pt x="509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6" name="Freeform 90"/>
              <p:cNvSpPr>
                <a:spLocks noEditPoints="1"/>
              </p:cNvSpPr>
              <p:nvPr/>
            </p:nvSpPr>
            <p:spPr bwMode="auto">
              <a:xfrm>
                <a:off x="26151" y="7435"/>
                <a:ext cx="624" cy="744"/>
              </a:xfrm>
              <a:custGeom>
                <a:avLst/>
                <a:gdLst/>
                <a:ahLst/>
                <a:cxnLst>
                  <a:cxn ang="0">
                    <a:pos x="583" y="356"/>
                  </a:cxn>
                  <a:cxn ang="0">
                    <a:pos x="603" y="356"/>
                  </a:cxn>
                  <a:cxn ang="0">
                    <a:pos x="624" y="335"/>
                  </a:cxn>
                  <a:cxn ang="0">
                    <a:pos x="624" y="314"/>
                  </a:cxn>
                  <a:cxn ang="0">
                    <a:pos x="614" y="220"/>
                  </a:cxn>
                  <a:cxn ang="0">
                    <a:pos x="583" y="136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208" y="31"/>
                  </a:cxn>
                  <a:cxn ang="0">
                    <a:pos x="94" y="105"/>
                  </a:cxn>
                  <a:cxn ang="0">
                    <a:pos x="31" y="230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7"/>
                  </a:cxn>
                  <a:cxn ang="0">
                    <a:pos x="146" y="671"/>
                  </a:cxn>
                  <a:cxn ang="0">
                    <a:pos x="250" y="723"/>
                  </a:cxn>
                  <a:cxn ang="0">
                    <a:pos x="354" y="744"/>
                  </a:cxn>
                  <a:cxn ang="0">
                    <a:pos x="458" y="723"/>
                  </a:cxn>
                  <a:cxn ang="0">
                    <a:pos x="531" y="681"/>
                  </a:cxn>
                  <a:cxn ang="0">
                    <a:pos x="583" y="618"/>
                  </a:cxn>
                  <a:cxn ang="0">
                    <a:pos x="614" y="566"/>
                  </a:cxn>
                  <a:cxn ang="0">
                    <a:pos x="624" y="535"/>
                  </a:cxn>
                  <a:cxn ang="0">
                    <a:pos x="614" y="524"/>
                  </a:cxn>
                  <a:cxn ang="0">
                    <a:pos x="614" y="514"/>
                  </a:cxn>
                  <a:cxn ang="0">
                    <a:pos x="593" y="514"/>
                  </a:cxn>
                  <a:cxn ang="0">
                    <a:pos x="583" y="524"/>
                  </a:cxn>
                  <a:cxn ang="0">
                    <a:pos x="583" y="535"/>
                  </a:cxn>
                  <a:cxn ang="0">
                    <a:pos x="541" y="618"/>
                  </a:cxn>
                  <a:cxn ang="0">
                    <a:pos x="489" y="660"/>
                  </a:cxn>
                  <a:cxn ang="0">
                    <a:pos x="427" y="692"/>
                  </a:cxn>
                  <a:cxn ang="0">
                    <a:pos x="385" y="702"/>
                  </a:cxn>
                  <a:cxn ang="0">
                    <a:pos x="364" y="702"/>
                  </a:cxn>
                  <a:cxn ang="0">
                    <a:pos x="291" y="681"/>
                  </a:cxn>
                  <a:cxn ang="0">
                    <a:pos x="229" y="650"/>
                  </a:cxn>
                  <a:cxn ang="0">
                    <a:pos x="187" y="597"/>
                  </a:cxn>
                  <a:cxn ang="0">
                    <a:pos x="146" y="514"/>
                  </a:cxn>
                  <a:cxn ang="0">
                    <a:pos x="135" y="419"/>
                  </a:cxn>
                  <a:cxn ang="0">
                    <a:pos x="135" y="356"/>
                  </a:cxn>
                  <a:cxn ang="0">
                    <a:pos x="583" y="356"/>
                  </a:cxn>
                  <a:cxn ang="0">
                    <a:pos x="135" y="314"/>
                  </a:cxn>
                  <a:cxn ang="0">
                    <a:pos x="156" y="199"/>
                  </a:cxn>
                  <a:cxn ang="0">
                    <a:pos x="198" y="115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6" y="52"/>
                  </a:cxn>
                  <a:cxn ang="0">
                    <a:pos x="458" y="94"/>
                  </a:cxn>
                  <a:cxn ang="0">
                    <a:pos x="489" y="157"/>
                  </a:cxn>
                  <a:cxn ang="0">
                    <a:pos x="510" y="220"/>
                  </a:cxn>
                  <a:cxn ang="0">
                    <a:pos x="510" y="272"/>
                  </a:cxn>
                  <a:cxn ang="0">
                    <a:pos x="520" y="314"/>
                  </a:cxn>
                  <a:cxn ang="0">
                    <a:pos x="135" y="314"/>
                  </a:cxn>
                </a:cxnLst>
                <a:rect l="0" t="0" r="r" b="b"/>
                <a:pathLst>
                  <a:path w="624" h="744">
                    <a:moveTo>
                      <a:pt x="583" y="356"/>
                    </a:moveTo>
                    <a:lnTo>
                      <a:pt x="603" y="356"/>
                    </a:lnTo>
                    <a:lnTo>
                      <a:pt x="624" y="335"/>
                    </a:lnTo>
                    <a:lnTo>
                      <a:pt x="624" y="314"/>
                    </a:lnTo>
                    <a:lnTo>
                      <a:pt x="614" y="220"/>
                    </a:lnTo>
                    <a:lnTo>
                      <a:pt x="583" y="136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208" y="31"/>
                    </a:lnTo>
                    <a:lnTo>
                      <a:pt x="94" y="105"/>
                    </a:lnTo>
                    <a:lnTo>
                      <a:pt x="31" y="230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7"/>
                    </a:lnTo>
                    <a:lnTo>
                      <a:pt x="146" y="671"/>
                    </a:lnTo>
                    <a:lnTo>
                      <a:pt x="250" y="723"/>
                    </a:lnTo>
                    <a:lnTo>
                      <a:pt x="354" y="744"/>
                    </a:lnTo>
                    <a:lnTo>
                      <a:pt x="458" y="723"/>
                    </a:lnTo>
                    <a:lnTo>
                      <a:pt x="531" y="681"/>
                    </a:lnTo>
                    <a:lnTo>
                      <a:pt x="583" y="618"/>
                    </a:lnTo>
                    <a:lnTo>
                      <a:pt x="614" y="566"/>
                    </a:lnTo>
                    <a:lnTo>
                      <a:pt x="624" y="535"/>
                    </a:lnTo>
                    <a:lnTo>
                      <a:pt x="614" y="524"/>
                    </a:lnTo>
                    <a:lnTo>
                      <a:pt x="614" y="514"/>
                    </a:lnTo>
                    <a:lnTo>
                      <a:pt x="593" y="514"/>
                    </a:lnTo>
                    <a:lnTo>
                      <a:pt x="583" y="524"/>
                    </a:lnTo>
                    <a:lnTo>
                      <a:pt x="583" y="535"/>
                    </a:lnTo>
                    <a:lnTo>
                      <a:pt x="541" y="618"/>
                    </a:lnTo>
                    <a:lnTo>
                      <a:pt x="489" y="660"/>
                    </a:lnTo>
                    <a:lnTo>
                      <a:pt x="427" y="692"/>
                    </a:lnTo>
                    <a:lnTo>
                      <a:pt x="385" y="702"/>
                    </a:lnTo>
                    <a:lnTo>
                      <a:pt x="364" y="702"/>
                    </a:lnTo>
                    <a:lnTo>
                      <a:pt x="291" y="681"/>
                    </a:lnTo>
                    <a:lnTo>
                      <a:pt x="229" y="650"/>
                    </a:lnTo>
                    <a:lnTo>
                      <a:pt x="187" y="597"/>
                    </a:lnTo>
                    <a:lnTo>
                      <a:pt x="146" y="514"/>
                    </a:lnTo>
                    <a:lnTo>
                      <a:pt x="135" y="419"/>
                    </a:lnTo>
                    <a:lnTo>
                      <a:pt x="135" y="356"/>
                    </a:lnTo>
                    <a:lnTo>
                      <a:pt x="583" y="356"/>
                    </a:lnTo>
                    <a:close/>
                    <a:moveTo>
                      <a:pt x="135" y="314"/>
                    </a:moveTo>
                    <a:lnTo>
                      <a:pt x="156" y="199"/>
                    </a:lnTo>
                    <a:lnTo>
                      <a:pt x="198" y="115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6" y="52"/>
                    </a:lnTo>
                    <a:lnTo>
                      <a:pt x="458" y="94"/>
                    </a:lnTo>
                    <a:lnTo>
                      <a:pt x="489" y="157"/>
                    </a:lnTo>
                    <a:lnTo>
                      <a:pt x="510" y="220"/>
                    </a:lnTo>
                    <a:lnTo>
                      <a:pt x="510" y="272"/>
                    </a:lnTo>
                    <a:lnTo>
                      <a:pt x="520" y="314"/>
                    </a:lnTo>
                    <a:lnTo>
                      <a:pt x="135" y="3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7" name="Rectangle 91"/>
              <p:cNvSpPr>
                <a:spLocks noChangeArrowheads="1"/>
              </p:cNvSpPr>
              <p:nvPr/>
            </p:nvSpPr>
            <p:spPr bwMode="auto">
              <a:xfrm>
                <a:off x="26838" y="7760"/>
                <a:ext cx="426" cy="9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8" name="Freeform 92"/>
              <p:cNvSpPr>
                <a:spLocks/>
              </p:cNvSpPr>
              <p:nvPr/>
            </p:nvSpPr>
            <p:spPr bwMode="auto">
              <a:xfrm>
                <a:off x="27430" y="7089"/>
                <a:ext cx="635" cy="1069"/>
              </a:xfrm>
              <a:custGeom>
                <a:avLst/>
                <a:gdLst/>
                <a:ahLst/>
                <a:cxnLst>
                  <a:cxn ang="0">
                    <a:pos x="635" y="786"/>
                  </a:cxn>
                  <a:cxn ang="0">
                    <a:pos x="604" y="786"/>
                  </a:cxn>
                  <a:cxn ang="0">
                    <a:pos x="583" y="870"/>
                  </a:cxn>
                  <a:cxn ang="0">
                    <a:pos x="562" y="933"/>
                  </a:cxn>
                  <a:cxn ang="0">
                    <a:pos x="552" y="933"/>
                  </a:cxn>
                  <a:cxn ang="0">
                    <a:pos x="531" y="943"/>
                  </a:cxn>
                  <a:cxn ang="0">
                    <a:pos x="125" y="943"/>
                  </a:cxn>
                  <a:cxn ang="0">
                    <a:pos x="292" y="776"/>
                  </a:cxn>
                  <a:cxn ang="0">
                    <a:pos x="427" y="660"/>
                  </a:cxn>
                  <a:cxn ang="0">
                    <a:pos x="521" y="566"/>
                  </a:cxn>
                  <a:cxn ang="0">
                    <a:pos x="593" y="482"/>
                  </a:cxn>
                  <a:cxn ang="0">
                    <a:pos x="625" y="398"/>
                  </a:cxn>
                  <a:cxn ang="0">
                    <a:pos x="635" y="304"/>
                  </a:cxn>
                  <a:cxn ang="0">
                    <a:pos x="614" y="178"/>
                  </a:cxn>
                  <a:cxn ang="0">
                    <a:pos x="541" y="84"/>
                  </a:cxn>
                  <a:cxn ang="0">
                    <a:pos x="437" y="21"/>
                  </a:cxn>
                  <a:cxn ang="0">
                    <a:pos x="302" y="0"/>
                  </a:cxn>
                  <a:cxn ang="0">
                    <a:pos x="177" y="21"/>
                  </a:cxn>
                  <a:cxn ang="0">
                    <a:pos x="84" y="84"/>
                  </a:cxn>
                  <a:cxn ang="0">
                    <a:pos x="21" y="178"/>
                  </a:cxn>
                  <a:cxn ang="0">
                    <a:pos x="0" y="283"/>
                  </a:cxn>
                  <a:cxn ang="0">
                    <a:pos x="0" y="314"/>
                  </a:cxn>
                  <a:cxn ang="0">
                    <a:pos x="11" y="335"/>
                  </a:cxn>
                  <a:cxn ang="0">
                    <a:pos x="52" y="377"/>
                  </a:cxn>
                  <a:cxn ang="0">
                    <a:pos x="104" y="377"/>
                  </a:cxn>
                  <a:cxn ang="0">
                    <a:pos x="115" y="367"/>
                  </a:cxn>
                  <a:cxn ang="0">
                    <a:pos x="156" y="346"/>
                  </a:cxn>
                  <a:cxn ang="0">
                    <a:pos x="167" y="325"/>
                  </a:cxn>
                  <a:cxn ang="0">
                    <a:pos x="167" y="272"/>
                  </a:cxn>
                  <a:cxn ang="0">
                    <a:pos x="156" y="241"/>
                  </a:cxn>
                  <a:cxn ang="0">
                    <a:pos x="136" y="230"/>
                  </a:cxn>
                  <a:cxn ang="0">
                    <a:pos x="115" y="209"/>
                  </a:cxn>
                  <a:cxn ang="0">
                    <a:pos x="63" y="209"/>
                  </a:cxn>
                  <a:cxn ang="0">
                    <a:pos x="115" y="125"/>
                  </a:cxn>
                  <a:cxn ang="0">
                    <a:pos x="188" y="63"/>
                  </a:cxn>
                  <a:cxn ang="0">
                    <a:pos x="281" y="42"/>
                  </a:cxn>
                  <a:cxn ang="0">
                    <a:pos x="375" y="63"/>
                  </a:cxn>
                  <a:cxn ang="0">
                    <a:pos x="437" y="125"/>
                  </a:cxn>
                  <a:cxn ang="0">
                    <a:pos x="479" y="209"/>
                  </a:cxn>
                  <a:cxn ang="0">
                    <a:pos x="489" y="304"/>
                  </a:cxn>
                  <a:cxn ang="0">
                    <a:pos x="469" y="430"/>
                  </a:cxn>
                  <a:cxn ang="0">
                    <a:pos x="406" y="555"/>
                  </a:cxn>
                  <a:cxn ang="0">
                    <a:pos x="323" y="660"/>
                  </a:cxn>
                  <a:cxn ang="0">
                    <a:pos x="21" y="1006"/>
                  </a:cxn>
                  <a:cxn ang="0">
                    <a:pos x="0" y="1027"/>
                  </a:cxn>
                  <a:cxn ang="0">
                    <a:pos x="0" y="1069"/>
                  </a:cxn>
                  <a:cxn ang="0">
                    <a:pos x="593" y="1069"/>
                  </a:cxn>
                  <a:cxn ang="0">
                    <a:pos x="635" y="786"/>
                  </a:cxn>
                </a:cxnLst>
                <a:rect l="0" t="0" r="r" b="b"/>
                <a:pathLst>
                  <a:path w="635" h="1069">
                    <a:moveTo>
                      <a:pt x="635" y="786"/>
                    </a:moveTo>
                    <a:lnTo>
                      <a:pt x="604" y="786"/>
                    </a:lnTo>
                    <a:lnTo>
                      <a:pt x="583" y="870"/>
                    </a:lnTo>
                    <a:lnTo>
                      <a:pt x="562" y="933"/>
                    </a:lnTo>
                    <a:lnTo>
                      <a:pt x="552" y="933"/>
                    </a:lnTo>
                    <a:lnTo>
                      <a:pt x="531" y="943"/>
                    </a:lnTo>
                    <a:lnTo>
                      <a:pt x="125" y="943"/>
                    </a:lnTo>
                    <a:lnTo>
                      <a:pt x="292" y="776"/>
                    </a:lnTo>
                    <a:lnTo>
                      <a:pt x="427" y="660"/>
                    </a:lnTo>
                    <a:lnTo>
                      <a:pt x="521" y="566"/>
                    </a:lnTo>
                    <a:lnTo>
                      <a:pt x="593" y="482"/>
                    </a:lnTo>
                    <a:lnTo>
                      <a:pt x="625" y="398"/>
                    </a:lnTo>
                    <a:lnTo>
                      <a:pt x="635" y="304"/>
                    </a:lnTo>
                    <a:lnTo>
                      <a:pt x="614" y="178"/>
                    </a:lnTo>
                    <a:lnTo>
                      <a:pt x="541" y="84"/>
                    </a:lnTo>
                    <a:lnTo>
                      <a:pt x="437" y="21"/>
                    </a:lnTo>
                    <a:lnTo>
                      <a:pt x="302" y="0"/>
                    </a:lnTo>
                    <a:lnTo>
                      <a:pt x="177" y="21"/>
                    </a:lnTo>
                    <a:lnTo>
                      <a:pt x="84" y="84"/>
                    </a:lnTo>
                    <a:lnTo>
                      <a:pt x="21" y="178"/>
                    </a:lnTo>
                    <a:lnTo>
                      <a:pt x="0" y="283"/>
                    </a:lnTo>
                    <a:lnTo>
                      <a:pt x="0" y="314"/>
                    </a:lnTo>
                    <a:lnTo>
                      <a:pt x="11" y="335"/>
                    </a:lnTo>
                    <a:lnTo>
                      <a:pt x="52" y="377"/>
                    </a:lnTo>
                    <a:lnTo>
                      <a:pt x="104" y="377"/>
                    </a:lnTo>
                    <a:lnTo>
                      <a:pt x="115" y="367"/>
                    </a:lnTo>
                    <a:lnTo>
                      <a:pt x="156" y="346"/>
                    </a:lnTo>
                    <a:lnTo>
                      <a:pt x="167" y="325"/>
                    </a:lnTo>
                    <a:lnTo>
                      <a:pt x="167" y="272"/>
                    </a:lnTo>
                    <a:lnTo>
                      <a:pt x="156" y="241"/>
                    </a:lnTo>
                    <a:lnTo>
                      <a:pt x="136" y="230"/>
                    </a:lnTo>
                    <a:lnTo>
                      <a:pt x="115" y="209"/>
                    </a:lnTo>
                    <a:lnTo>
                      <a:pt x="63" y="209"/>
                    </a:lnTo>
                    <a:lnTo>
                      <a:pt x="115" y="125"/>
                    </a:lnTo>
                    <a:lnTo>
                      <a:pt x="188" y="63"/>
                    </a:lnTo>
                    <a:lnTo>
                      <a:pt x="281" y="42"/>
                    </a:lnTo>
                    <a:lnTo>
                      <a:pt x="375" y="63"/>
                    </a:lnTo>
                    <a:lnTo>
                      <a:pt x="437" y="125"/>
                    </a:lnTo>
                    <a:lnTo>
                      <a:pt x="479" y="209"/>
                    </a:lnTo>
                    <a:lnTo>
                      <a:pt x="489" y="304"/>
                    </a:lnTo>
                    <a:lnTo>
                      <a:pt x="469" y="430"/>
                    </a:lnTo>
                    <a:lnTo>
                      <a:pt x="406" y="555"/>
                    </a:lnTo>
                    <a:lnTo>
                      <a:pt x="323" y="660"/>
                    </a:lnTo>
                    <a:lnTo>
                      <a:pt x="21" y="1006"/>
                    </a:lnTo>
                    <a:lnTo>
                      <a:pt x="0" y="1027"/>
                    </a:lnTo>
                    <a:lnTo>
                      <a:pt x="0" y="1069"/>
                    </a:lnTo>
                    <a:lnTo>
                      <a:pt x="593" y="1069"/>
                    </a:lnTo>
                    <a:lnTo>
                      <a:pt x="635" y="78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89" name="Freeform 93"/>
              <p:cNvSpPr>
                <a:spLocks/>
              </p:cNvSpPr>
              <p:nvPr/>
            </p:nvSpPr>
            <p:spPr bwMode="auto">
              <a:xfrm>
                <a:off x="28190" y="7445"/>
                <a:ext cx="873" cy="734"/>
              </a:xfrm>
              <a:custGeom>
                <a:avLst/>
                <a:gdLst/>
                <a:ahLst/>
                <a:cxnLst>
                  <a:cxn ang="0">
                    <a:pos x="93" y="640"/>
                  </a:cxn>
                  <a:cxn ang="0">
                    <a:pos x="83" y="682"/>
                  </a:cxn>
                  <a:cxn ang="0">
                    <a:pos x="93" y="713"/>
                  </a:cxn>
                  <a:cxn ang="0">
                    <a:pos x="135" y="734"/>
                  </a:cxn>
                  <a:cxn ang="0">
                    <a:pos x="166" y="724"/>
                  </a:cxn>
                  <a:cxn ang="0">
                    <a:pos x="187" y="671"/>
                  </a:cxn>
                  <a:cxn ang="0">
                    <a:pos x="197" y="640"/>
                  </a:cxn>
                  <a:cxn ang="0">
                    <a:pos x="218" y="587"/>
                  </a:cxn>
                  <a:cxn ang="0">
                    <a:pos x="260" y="420"/>
                  </a:cxn>
                  <a:cxn ang="0">
                    <a:pos x="291" y="294"/>
                  </a:cxn>
                  <a:cxn ang="0">
                    <a:pos x="301" y="241"/>
                  </a:cxn>
                  <a:cxn ang="0">
                    <a:pos x="333" y="178"/>
                  </a:cxn>
                  <a:cxn ang="0">
                    <a:pos x="457" y="63"/>
                  </a:cxn>
                  <a:cxn ang="0">
                    <a:pos x="593" y="42"/>
                  </a:cxn>
                  <a:cxn ang="0">
                    <a:pos x="634" y="74"/>
                  </a:cxn>
                  <a:cxn ang="0">
                    <a:pos x="645" y="126"/>
                  </a:cxn>
                  <a:cxn ang="0">
                    <a:pos x="645" y="241"/>
                  </a:cxn>
                  <a:cxn ang="0">
                    <a:pos x="572" y="451"/>
                  </a:cxn>
                  <a:cxn ang="0">
                    <a:pos x="530" y="567"/>
                  </a:cxn>
                  <a:cxn ang="0">
                    <a:pos x="551" y="682"/>
                  </a:cxn>
                  <a:cxn ang="0">
                    <a:pos x="624" y="724"/>
                  </a:cxn>
                  <a:cxn ang="0">
                    <a:pos x="738" y="713"/>
                  </a:cxn>
                  <a:cxn ang="0">
                    <a:pos x="842" y="577"/>
                  </a:cxn>
                  <a:cxn ang="0">
                    <a:pos x="853" y="462"/>
                  </a:cxn>
                  <a:cxn ang="0">
                    <a:pos x="832" y="493"/>
                  </a:cxn>
                  <a:cxn ang="0">
                    <a:pos x="738" y="671"/>
                  </a:cxn>
                  <a:cxn ang="0">
                    <a:pos x="645" y="692"/>
                  </a:cxn>
                  <a:cxn ang="0">
                    <a:pos x="624" y="640"/>
                  </a:cxn>
                  <a:cxn ang="0">
                    <a:pos x="655" y="525"/>
                  </a:cxn>
                  <a:cxn ang="0">
                    <a:pos x="717" y="357"/>
                  </a:cxn>
                  <a:cxn ang="0">
                    <a:pos x="749" y="178"/>
                  </a:cxn>
                  <a:cxn ang="0">
                    <a:pos x="665" y="21"/>
                  </a:cxn>
                  <a:cxn ang="0">
                    <a:pos x="478" y="21"/>
                  </a:cxn>
                  <a:cxn ang="0">
                    <a:pos x="322" y="137"/>
                  </a:cxn>
                  <a:cxn ang="0">
                    <a:pos x="270" y="32"/>
                  </a:cxn>
                  <a:cxn ang="0">
                    <a:pos x="208" y="0"/>
                  </a:cxn>
                  <a:cxn ang="0">
                    <a:pos x="114" y="21"/>
                  </a:cxn>
                  <a:cxn ang="0">
                    <a:pos x="73" y="53"/>
                  </a:cxn>
                  <a:cxn ang="0">
                    <a:pos x="10" y="220"/>
                  </a:cxn>
                  <a:cxn ang="0">
                    <a:pos x="0" y="252"/>
                  </a:cxn>
                  <a:cxn ang="0">
                    <a:pos x="41" y="262"/>
                  </a:cxn>
                  <a:cxn ang="0">
                    <a:pos x="52" y="231"/>
                  </a:cxn>
                  <a:cxn ang="0">
                    <a:pos x="114" y="63"/>
                  </a:cxn>
                  <a:cxn ang="0">
                    <a:pos x="208" y="53"/>
                  </a:cxn>
                  <a:cxn ang="0">
                    <a:pos x="218" y="147"/>
                  </a:cxn>
                  <a:cxn ang="0">
                    <a:pos x="197" y="199"/>
                  </a:cxn>
                  <a:cxn ang="0">
                    <a:pos x="104" y="619"/>
                  </a:cxn>
                </a:cxnLst>
                <a:rect l="0" t="0" r="r" b="b"/>
                <a:pathLst>
                  <a:path w="873" h="734">
                    <a:moveTo>
                      <a:pt x="104" y="619"/>
                    </a:moveTo>
                    <a:lnTo>
                      <a:pt x="93" y="640"/>
                    </a:lnTo>
                    <a:lnTo>
                      <a:pt x="93" y="661"/>
                    </a:lnTo>
                    <a:lnTo>
                      <a:pt x="83" y="682"/>
                    </a:lnTo>
                    <a:lnTo>
                      <a:pt x="83" y="692"/>
                    </a:lnTo>
                    <a:lnTo>
                      <a:pt x="93" y="713"/>
                    </a:lnTo>
                    <a:lnTo>
                      <a:pt x="104" y="724"/>
                    </a:lnTo>
                    <a:lnTo>
                      <a:pt x="135" y="734"/>
                    </a:lnTo>
                    <a:lnTo>
                      <a:pt x="145" y="734"/>
                    </a:lnTo>
                    <a:lnTo>
                      <a:pt x="166" y="724"/>
                    </a:lnTo>
                    <a:lnTo>
                      <a:pt x="187" y="682"/>
                    </a:lnTo>
                    <a:lnTo>
                      <a:pt x="187" y="671"/>
                    </a:lnTo>
                    <a:lnTo>
                      <a:pt x="197" y="661"/>
                    </a:lnTo>
                    <a:lnTo>
                      <a:pt x="197" y="640"/>
                    </a:lnTo>
                    <a:lnTo>
                      <a:pt x="208" y="619"/>
                    </a:lnTo>
                    <a:lnTo>
                      <a:pt x="218" y="587"/>
                    </a:lnTo>
                    <a:lnTo>
                      <a:pt x="218" y="567"/>
                    </a:lnTo>
                    <a:lnTo>
                      <a:pt x="260" y="420"/>
                    </a:lnTo>
                    <a:lnTo>
                      <a:pt x="281" y="315"/>
                    </a:lnTo>
                    <a:lnTo>
                      <a:pt x="291" y="294"/>
                    </a:lnTo>
                    <a:lnTo>
                      <a:pt x="291" y="262"/>
                    </a:lnTo>
                    <a:lnTo>
                      <a:pt x="301" y="241"/>
                    </a:lnTo>
                    <a:lnTo>
                      <a:pt x="301" y="231"/>
                    </a:lnTo>
                    <a:lnTo>
                      <a:pt x="333" y="178"/>
                    </a:lnTo>
                    <a:lnTo>
                      <a:pt x="385" y="116"/>
                    </a:lnTo>
                    <a:lnTo>
                      <a:pt x="457" y="63"/>
                    </a:lnTo>
                    <a:lnTo>
                      <a:pt x="561" y="32"/>
                    </a:lnTo>
                    <a:lnTo>
                      <a:pt x="593" y="42"/>
                    </a:lnTo>
                    <a:lnTo>
                      <a:pt x="613" y="53"/>
                    </a:lnTo>
                    <a:lnTo>
                      <a:pt x="634" y="74"/>
                    </a:lnTo>
                    <a:lnTo>
                      <a:pt x="645" y="95"/>
                    </a:lnTo>
                    <a:lnTo>
                      <a:pt x="645" y="126"/>
                    </a:lnTo>
                    <a:lnTo>
                      <a:pt x="655" y="147"/>
                    </a:lnTo>
                    <a:lnTo>
                      <a:pt x="645" y="241"/>
                    </a:lnTo>
                    <a:lnTo>
                      <a:pt x="613" y="346"/>
                    </a:lnTo>
                    <a:lnTo>
                      <a:pt x="572" y="451"/>
                    </a:lnTo>
                    <a:lnTo>
                      <a:pt x="551" y="525"/>
                    </a:lnTo>
                    <a:lnTo>
                      <a:pt x="530" y="567"/>
                    </a:lnTo>
                    <a:lnTo>
                      <a:pt x="530" y="598"/>
                    </a:lnTo>
                    <a:lnTo>
                      <a:pt x="551" y="682"/>
                    </a:lnTo>
                    <a:lnTo>
                      <a:pt x="582" y="703"/>
                    </a:lnTo>
                    <a:lnTo>
                      <a:pt x="624" y="724"/>
                    </a:lnTo>
                    <a:lnTo>
                      <a:pt x="665" y="734"/>
                    </a:lnTo>
                    <a:lnTo>
                      <a:pt x="738" y="713"/>
                    </a:lnTo>
                    <a:lnTo>
                      <a:pt x="801" y="650"/>
                    </a:lnTo>
                    <a:lnTo>
                      <a:pt x="842" y="577"/>
                    </a:lnTo>
                    <a:lnTo>
                      <a:pt x="873" y="483"/>
                    </a:lnTo>
                    <a:lnTo>
                      <a:pt x="853" y="462"/>
                    </a:lnTo>
                    <a:lnTo>
                      <a:pt x="832" y="483"/>
                    </a:lnTo>
                    <a:lnTo>
                      <a:pt x="832" y="493"/>
                    </a:lnTo>
                    <a:lnTo>
                      <a:pt x="790" y="598"/>
                    </a:lnTo>
                    <a:lnTo>
                      <a:pt x="738" y="671"/>
                    </a:lnTo>
                    <a:lnTo>
                      <a:pt x="665" y="692"/>
                    </a:lnTo>
                    <a:lnTo>
                      <a:pt x="645" y="692"/>
                    </a:lnTo>
                    <a:lnTo>
                      <a:pt x="624" y="671"/>
                    </a:lnTo>
                    <a:lnTo>
                      <a:pt x="624" y="640"/>
                    </a:lnTo>
                    <a:lnTo>
                      <a:pt x="634" y="587"/>
                    </a:lnTo>
                    <a:lnTo>
                      <a:pt x="655" y="525"/>
                    </a:lnTo>
                    <a:lnTo>
                      <a:pt x="686" y="451"/>
                    </a:lnTo>
                    <a:lnTo>
                      <a:pt x="717" y="357"/>
                    </a:lnTo>
                    <a:lnTo>
                      <a:pt x="738" y="252"/>
                    </a:lnTo>
                    <a:lnTo>
                      <a:pt x="749" y="178"/>
                    </a:lnTo>
                    <a:lnTo>
                      <a:pt x="728" y="84"/>
                    </a:lnTo>
                    <a:lnTo>
                      <a:pt x="665" y="21"/>
                    </a:lnTo>
                    <a:lnTo>
                      <a:pt x="572" y="0"/>
                    </a:lnTo>
                    <a:lnTo>
                      <a:pt x="478" y="21"/>
                    </a:lnTo>
                    <a:lnTo>
                      <a:pt x="405" y="53"/>
                    </a:lnTo>
                    <a:lnTo>
                      <a:pt x="322" y="137"/>
                    </a:lnTo>
                    <a:lnTo>
                      <a:pt x="312" y="95"/>
                    </a:lnTo>
                    <a:lnTo>
                      <a:pt x="270" y="32"/>
                    </a:lnTo>
                    <a:lnTo>
                      <a:pt x="239" y="21"/>
                    </a:lnTo>
                    <a:lnTo>
                      <a:pt x="208" y="0"/>
                    </a:lnTo>
                    <a:lnTo>
                      <a:pt x="145" y="0"/>
                    </a:lnTo>
                    <a:lnTo>
                      <a:pt x="114" y="21"/>
                    </a:lnTo>
                    <a:lnTo>
                      <a:pt x="93" y="32"/>
                    </a:lnTo>
                    <a:lnTo>
                      <a:pt x="73" y="53"/>
                    </a:lnTo>
                    <a:lnTo>
                      <a:pt x="52" y="95"/>
                    </a:lnTo>
                    <a:lnTo>
                      <a:pt x="10" y="220"/>
                    </a:lnTo>
                    <a:lnTo>
                      <a:pt x="10" y="241"/>
                    </a:lnTo>
                    <a:lnTo>
                      <a:pt x="0" y="252"/>
                    </a:lnTo>
                    <a:lnTo>
                      <a:pt x="10" y="262"/>
                    </a:lnTo>
                    <a:lnTo>
                      <a:pt x="41" y="262"/>
                    </a:lnTo>
                    <a:lnTo>
                      <a:pt x="41" y="252"/>
                    </a:lnTo>
                    <a:lnTo>
                      <a:pt x="52" y="231"/>
                    </a:lnTo>
                    <a:lnTo>
                      <a:pt x="83" y="126"/>
                    </a:lnTo>
                    <a:lnTo>
                      <a:pt x="114" y="63"/>
                    </a:lnTo>
                    <a:lnTo>
                      <a:pt x="166" y="32"/>
                    </a:lnTo>
                    <a:lnTo>
                      <a:pt x="208" y="53"/>
                    </a:lnTo>
                    <a:lnTo>
                      <a:pt x="218" y="74"/>
                    </a:lnTo>
                    <a:lnTo>
                      <a:pt x="218" y="147"/>
                    </a:lnTo>
                    <a:lnTo>
                      <a:pt x="208" y="168"/>
                    </a:lnTo>
                    <a:lnTo>
                      <a:pt x="197" y="199"/>
                    </a:lnTo>
                    <a:lnTo>
                      <a:pt x="187" y="241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0" name="Freeform 94"/>
              <p:cNvSpPr>
                <a:spLocks noEditPoints="1"/>
              </p:cNvSpPr>
              <p:nvPr/>
            </p:nvSpPr>
            <p:spPr bwMode="auto">
              <a:xfrm>
                <a:off x="29740" y="7445"/>
                <a:ext cx="790" cy="1028"/>
              </a:xfrm>
              <a:custGeom>
                <a:avLst/>
                <a:gdLst/>
                <a:ahLst/>
                <a:cxnLst>
                  <a:cxn ang="0">
                    <a:pos x="239" y="168"/>
                  </a:cxn>
                  <a:cxn ang="0">
                    <a:pos x="291" y="95"/>
                  </a:cxn>
                  <a:cxn ang="0">
                    <a:pos x="364" y="53"/>
                  </a:cxn>
                  <a:cxn ang="0">
                    <a:pos x="447" y="42"/>
                  </a:cxn>
                  <a:cxn ang="0">
                    <a:pos x="530" y="63"/>
                  </a:cxn>
                  <a:cxn ang="0">
                    <a:pos x="592" y="137"/>
                  </a:cxn>
                  <a:cxn ang="0">
                    <a:pos x="644" y="241"/>
                  </a:cxn>
                  <a:cxn ang="0">
                    <a:pos x="655" y="367"/>
                  </a:cxn>
                  <a:cxn ang="0">
                    <a:pos x="634" y="504"/>
                  </a:cxn>
                  <a:cxn ang="0">
                    <a:pos x="582" y="608"/>
                  </a:cxn>
                  <a:cxn ang="0">
                    <a:pos x="509" y="671"/>
                  </a:cxn>
                  <a:cxn ang="0">
                    <a:pos x="426" y="692"/>
                  </a:cxn>
                  <a:cxn ang="0">
                    <a:pos x="384" y="692"/>
                  </a:cxn>
                  <a:cxn ang="0">
                    <a:pos x="332" y="671"/>
                  </a:cxn>
                  <a:cxn ang="0">
                    <a:pos x="291" y="640"/>
                  </a:cxn>
                  <a:cxn ang="0">
                    <a:pos x="260" y="598"/>
                  </a:cxn>
                  <a:cxn ang="0">
                    <a:pos x="249" y="577"/>
                  </a:cxn>
                  <a:cxn ang="0">
                    <a:pos x="239" y="567"/>
                  </a:cxn>
                  <a:cxn ang="0">
                    <a:pos x="239" y="525"/>
                  </a:cxn>
                  <a:cxn ang="0">
                    <a:pos x="239" y="168"/>
                  </a:cxn>
                  <a:cxn ang="0">
                    <a:pos x="239" y="619"/>
                  </a:cxn>
                  <a:cxn ang="0">
                    <a:pos x="260" y="650"/>
                  </a:cxn>
                  <a:cxn ang="0">
                    <a:pos x="291" y="682"/>
                  </a:cxn>
                  <a:cxn ang="0">
                    <a:pos x="353" y="713"/>
                  </a:cxn>
                  <a:cxn ang="0">
                    <a:pos x="436" y="734"/>
                  </a:cxn>
                  <a:cxn ang="0">
                    <a:pos x="572" y="703"/>
                  </a:cxn>
                  <a:cxn ang="0">
                    <a:pos x="686" y="629"/>
                  </a:cxn>
                  <a:cxn ang="0">
                    <a:pos x="759" y="514"/>
                  </a:cxn>
                  <a:cxn ang="0">
                    <a:pos x="790" y="367"/>
                  </a:cxn>
                  <a:cxn ang="0">
                    <a:pos x="759" y="220"/>
                  </a:cxn>
                  <a:cxn ang="0">
                    <a:pos x="686" y="105"/>
                  </a:cxn>
                  <a:cxn ang="0">
                    <a:pos x="582" y="32"/>
                  </a:cxn>
                  <a:cxn ang="0">
                    <a:pos x="457" y="0"/>
                  </a:cxn>
                  <a:cxn ang="0">
                    <a:pos x="374" y="11"/>
                  </a:cxn>
                  <a:cxn ang="0">
                    <a:pos x="312" y="42"/>
                  </a:cxn>
                  <a:cxn ang="0">
                    <a:pos x="260" y="74"/>
                  </a:cxn>
                  <a:cxn ang="0">
                    <a:pos x="228" y="105"/>
                  </a:cxn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24" y="95"/>
                  </a:cxn>
                  <a:cxn ang="0">
                    <a:pos x="124" y="934"/>
                  </a:cxn>
                  <a:cxn ang="0">
                    <a:pos x="114" y="955"/>
                  </a:cxn>
                  <a:cxn ang="0">
                    <a:pos x="104" y="965"/>
                  </a:cxn>
                  <a:cxn ang="0">
                    <a:pos x="83" y="976"/>
                  </a:cxn>
                  <a:cxn ang="0">
                    <a:pos x="0" y="976"/>
                  </a:cxn>
                  <a:cxn ang="0">
                    <a:pos x="0" y="1028"/>
                  </a:cxn>
                  <a:cxn ang="0">
                    <a:pos x="93" y="1028"/>
                  </a:cxn>
                  <a:cxn ang="0">
                    <a:pos x="187" y="1017"/>
                  </a:cxn>
                  <a:cxn ang="0">
                    <a:pos x="270" y="1017"/>
                  </a:cxn>
                  <a:cxn ang="0">
                    <a:pos x="364" y="1028"/>
                  </a:cxn>
                  <a:cxn ang="0">
                    <a:pos x="364" y="976"/>
                  </a:cxn>
                  <a:cxn ang="0">
                    <a:pos x="280" y="976"/>
                  </a:cxn>
                  <a:cxn ang="0">
                    <a:pos x="260" y="965"/>
                  </a:cxn>
                  <a:cxn ang="0">
                    <a:pos x="249" y="955"/>
                  </a:cxn>
                  <a:cxn ang="0">
                    <a:pos x="239" y="934"/>
                  </a:cxn>
                  <a:cxn ang="0">
                    <a:pos x="239" y="629"/>
                  </a:cxn>
                  <a:cxn ang="0">
                    <a:pos x="239" y="619"/>
                  </a:cxn>
                </a:cxnLst>
                <a:rect l="0" t="0" r="r" b="b"/>
                <a:pathLst>
                  <a:path w="790" h="1028">
                    <a:moveTo>
                      <a:pt x="239" y="168"/>
                    </a:moveTo>
                    <a:lnTo>
                      <a:pt x="291" y="95"/>
                    </a:lnTo>
                    <a:lnTo>
                      <a:pt x="364" y="53"/>
                    </a:lnTo>
                    <a:lnTo>
                      <a:pt x="447" y="42"/>
                    </a:lnTo>
                    <a:lnTo>
                      <a:pt x="530" y="63"/>
                    </a:lnTo>
                    <a:lnTo>
                      <a:pt x="592" y="137"/>
                    </a:lnTo>
                    <a:lnTo>
                      <a:pt x="644" y="241"/>
                    </a:lnTo>
                    <a:lnTo>
                      <a:pt x="655" y="367"/>
                    </a:lnTo>
                    <a:lnTo>
                      <a:pt x="634" y="504"/>
                    </a:lnTo>
                    <a:lnTo>
                      <a:pt x="582" y="608"/>
                    </a:lnTo>
                    <a:lnTo>
                      <a:pt x="509" y="671"/>
                    </a:lnTo>
                    <a:lnTo>
                      <a:pt x="426" y="692"/>
                    </a:lnTo>
                    <a:lnTo>
                      <a:pt x="384" y="692"/>
                    </a:lnTo>
                    <a:lnTo>
                      <a:pt x="332" y="671"/>
                    </a:lnTo>
                    <a:lnTo>
                      <a:pt x="291" y="640"/>
                    </a:lnTo>
                    <a:lnTo>
                      <a:pt x="260" y="598"/>
                    </a:lnTo>
                    <a:lnTo>
                      <a:pt x="249" y="577"/>
                    </a:lnTo>
                    <a:lnTo>
                      <a:pt x="239" y="567"/>
                    </a:lnTo>
                    <a:lnTo>
                      <a:pt x="239" y="525"/>
                    </a:lnTo>
                    <a:lnTo>
                      <a:pt x="239" y="168"/>
                    </a:lnTo>
                    <a:close/>
                    <a:moveTo>
                      <a:pt x="239" y="619"/>
                    </a:moveTo>
                    <a:lnTo>
                      <a:pt x="260" y="650"/>
                    </a:lnTo>
                    <a:lnTo>
                      <a:pt x="291" y="682"/>
                    </a:lnTo>
                    <a:lnTo>
                      <a:pt x="353" y="713"/>
                    </a:lnTo>
                    <a:lnTo>
                      <a:pt x="436" y="734"/>
                    </a:lnTo>
                    <a:lnTo>
                      <a:pt x="572" y="703"/>
                    </a:lnTo>
                    <a:lnTo>
                      <a:pt x="686" y="629"/>
                    </a:lnTo>
                    <a:lnTo>
                      <a:pt x="759" y="514"/>
                    </a:lnTo>
                    <a:lnTo>
                      <a:pt x="790" y="367"/>
                    </a:lnTo>
                    <a:lnTo>
                      <a:pt x="759" y="220"/>
                    </a:lnTo>
                    <a:lnTo>
                      <a:pt x="686" y="105"/>
                    </a:lnTo>
                    <a:lnTo>
                      <a:pt x="582" y="32"/>
                    </a:lnTo>
                    <a:lnTo>
                      <a:pt x="457" y="0"/>
                    </a:lnTo>
                    <a:lnTo>
                      <a:pt x="374" y="11"/>
                    </a:lnTo>
                    <a:lnTo>
                      <a:pt x="312" y="42"/>
                    </a:lnTo>
                    <a:lnTo>
                      <a:pt x="260" y="74"/>
                    </a:lnTo>
                    <a:lnTo>
                      <a:pt x="228" y="105"/>
                    </a:lnTo>
                    <a:lnTo>
                      <a:pt x="228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24" y="95"/>
                    </a:lnTo>
                    <a:lnTo>
                      <a:pt x="124" y="934"/>
                    </a:lnTo>
                    <a:lnTo>
                      <a:pt x="114" y="955"/>
                    </a:lnTo>
                    <a:lnTo>
                      <a:pt x="104" y="965"/>
                    </a:lnTo>
                    <a:lnTo>
                      <a:pt x="83" y="976"/>
                    </a:lnTo>
                    <a:lnTo>
                      <a:pt x="0" y="976"/>
                    </a:lnTo>
                    <a:lnTo>
                      <a:pt x="0" y="1028"/>
                    </a:lnTo>
                    <a:lnTo>
                      <a:pt x="93" y="1028"/>
                    </a:lnTo>
                    <a:lnTo>
                      <a:pt x="187" y="1017"/>
                    </a:lnTo>
                    <a:lnTo>
                      <a:pt x="270" y="1017"/>
                    </a:lnTo>
                    <a:lnTo>
                      <a:pt x="364" y="1028"/>
                    </a:lnTo>
                    <a:lnTo>
                      <a:pt x="364" y="976"/>
                    </a:lnTo>
                    <a:lnTo>
                      <a:pt x="280" y="976"/>
                    </a:lnTo>
                    <a:lnTo>
                      <a:pt x="260" y="965"/>
                    </a:lnTo>
                    <a:lnTo>
                      <a:pt x="249" y="955"/>
                    </a:lnTo>
                    <a:lnTo>
                      <a:pt x="239" y="934"/>
                    </a:lnTo>
                    <a:lnTo>
                      <a:pt x="239" y="629"/>
                    </a:lnTo>
                    <a:lnTo>
                      <a:pt x="239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1" name="Freeform 95"/>
              <p:cNvSpPr>
                <a:spLocks noEditPoints="1"/>
              </p:cNvSpPr>
              <p:nvPr/>
            </p:nvSpPr>
            <p:spPr bwMode="auto">
              <a:xfrm>
                <a:off x="30665" y="7435"/>
                <a:ext cx="708" cy="744"/>
              </a:xfrm>
              <a:custGeom>
                <a:avLst/>
                <a:gdLst/>
                <a:ahLst/>
                <a:cxnLst>
                  <a:cxn ang="0">
                    <a:pos x="708" y="377"/>
                  </a:cxn>
                  <a:cxn ang="0">
                    <a:pos x="687" y="230"/>
                  </a:cxn>
                  <a:cxn ang="0">
                    <a:pos x="604" y="115"/>
                  </a:cxn>
                  <a:cxn ang="0">
                    <a:pos x="500" y="31"/>
                  </a:cxn>
                  <a:cxn ang="0">
                    <a:pos x="354" y="0"/>
                  </a:cxn>
                  <a:cxn ang="0">
                    <a:pos x="219" y="31"/>
                  </a:cxn>
                  <a:cxn ang="0">
                    <a:pos x="104" y="115"/>
                  </a:cxn>
                  <a:cxn ang="0">
                    <a:pos x="31" y="230"/>
                  </a:cxn>
                  <a:cxn ang="0">
                    <a:pos x="0" y="377"/>
                  </a:cxn>
                  <a:cxn ang="0">
                    <a:pos x="31" y="524"/>
                  </a:cxn>
                  <a:cxn ang="0">
                    <a:pos x="104" y="639"/>
                  </a:cxn>
                  <a:cxn ang="0">
                    <a:pos x="219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4" y="639"/>
                  </a:cxn>
                  <a:cxn ang="0">
                    <a:pos x="687" y="524"/>
                  </a:cxn>
                  <a:cxn ang="0">
                    <a:pos x="708" y="377"/>
                  </a:cxn>
                  <a:cxn ang="0">
                    <a:pos x="354" y="702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6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6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2"/>
                  </a:cxn>
                  <a:cxn ang="0">
                    <a:pos x="354" y="42"/>
                  </a:cxn>
                  <a:cxn ang="0">
                    <a:pos x="427" y="52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72" y="293"/>
                  </a:cxn>
                  <a:cxn ang="0">
                    <a:pos x="583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500" y="639"/>
                  </a:cxn>
                  <a:cxn ang="0">
                    <a:pos x="43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8" h="744">
                    <a:moveTo>
                      <a:pt x="708" y="377"/>
                    </a:moveTo>
                    <a:lnTo>
                      <a:pt x="687" y="230"/>
                    </a:lnTo>
                    <a:lnTo>
                      <a:pt x="604" y="115"/>
                    </a:lnTo>
                    <a:lnTo>
                      <a:pt x="500" y="31"/>
                    </a:lnTo>
                    <a:lnTo>
                      <a:pt x="354" y="0"/>
                    </a:lnTo>
                    <a:lnTo>
                      <a:pt x="219" y="31"/>
                    </a:lnTo>
                    <a:lnTo>
                      <a:pt x="104" y="115"/>
                    </a:lnTo>
                    <a:lnTo>
                      <a:pt x="31" y="230"/>
                    </a:lnTo>
                    <a:lnTo>
                      <a:pt x="0" y="377"/>
                    </a:lnTo>
                    <a:lnTo>
                      <a:pt x="31" y="524"/>
                    </a:lnTo>
                    <a:lnTo>
                      <a:pt x="104" y="639"/>
                    </a:lnTo>
                    <a:lnTo>
                      <a:pt x="219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4" y="639"/>
                    </a:lnTo>
                    <a:lnTo>
                      <a:pt x="687" y="524"/>
                    </a:lnTo>
                    <a:lnTo>
                      <a:pt x="708" y="377"/>
                    </a:lnTo>
                    <a:close/>
                    <a:moveTo>
                      <a:pt x="354" y="702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6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6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2"/>
                    </a:lnTo>
                    <a:lnTo>
                      <a:pt x="354" y="42"/>
                    </a:lnTo>
                    <a:lnTo>
                      <a:pt x="427" y="52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72" y="293"/>
                    </a:lnTo>
                    <a:lnTo>
                      <a:pt x="583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500" y="639"/>
                    </a:lnTo>
                    <a:lnTo>
                      <a:pt x="43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2" name="Freeform 96"/>
              <p:cNvSpPr>
                <a:spLocks/>
              </p:cNvSpPr>
              <p:nvPr/>
            </p:nvSpPr>
            <p:spPr bwMode="auto">
              <a:xfrm>
                <a:off x="31477" y="7036"/>
                <a:ext cx="353" cy="1122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4" y="126"/>
                  </a:cxn>
                  <a:cxn ang="0">
                    <a:pos x="124" y="1028"/>
                  </a:cxn>
                  <a:cxn ang="0">
                    <a:pos x="114" y="1049"/>
                  </a:cxn>
                  <a:cxn ang="0">
                    <a:pos x="104" y="1059"/>
                  </a:cxn>
                  <a:cxn ang="0">
                    <a:pos x="83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3" y="1122"/>
                  </a:cxn>
                  <a:cxn ang="0">
                    <a:pos x="353" y="1070"/>
                  </a:cxn>
                  <a:cxn ang="0">
                    <a:pos x="270" y="1070"/>
                  </a:cxn>
                  <a:cxn ang="0">
                    <a:pos x="249" y="1059"/>
                  </a:cxn>
                  <a:cxn ang="0">
                    <a:pos x="239" y="1049"/>
                  </a:cxn>
                  <a:cxn ang="0">
                    <a:pos x="228" y="1028"/>
                  </a:cxn>
                  <a:cxn ang="0">
                    <a:pos x="228" y="996"/>
                  </a:cxn>
                  <a:cxn ang="0">
                    <a:pos x="228" y="0"/>
                  </a:cxn>
                </a:cxnLst>
                <a:rect l="0" t="0" r="r" b="b"/>
                <a:pathLst>
                  <a:path w="353" h="1122">
                    <a:moveTo>
                      <a:pt x="228" y="0"/>
                    </a:move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4" y="126"/>
                    </a:lnTo>
                    <a:lnTo>
                      <a:pt x="124" y="1028"/>
                    </a:lnTo>
                    <a:lnTo>
                      <a:pt x="114" y="1049"/>
                    </a:lnTo>
                    <a:lnTo>
                      <a:pt x="104" y="1059"/>
                    </a:lnTo>
                    <a:lnTo>
                      <a:pt x="83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3" y="1122"/>
                    </a:lnTo>
                    <a:lnTo>
                      <a:pt x="353" y="1070"/>
                    </a:lnTo>
                    <a:lnTo>
                      <a:pt x="270" y="1070"/>
                    </a:lnTo>
                    <a:lnTo>
                      <a:pt x="249" y="1059"/>
                    </a:lnTo>
                    <a:lnTo>
                      <a:pt x="239" y="1049"/>
                    </a:lnTo>
                    <a:lnTo>
                      <a:pt x="228" y="1028"/>
                    </a:lnTo>
                    <a:lnTo>
                      <a:pt x="228" y="996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3" name="Freeform 97"/>
              <p:cNvSpPr>
                <a:spLocks/>
              </p:cNvSpPr>
              <p:nvPr/>
            </p:nvSpPr>
            <p:spPr bwMode="auto">
              <a:xfrm>
                <a:off x="31893" y="7466"/>
                <a:ext cx="790" cy="1017"/>
              </a:xfrm>
              <a:custGeom>
                <a:avLst/>
                <a:gdLst/>
                <a:ahLst/>
                <a:cxnLst>
                  <a:cxn ang="0">
                    <a:pos x="634" y="147"/>
                  </a:cxn>
                  <a:cxn ang="0">
                    <a:pos x="676" y="84"/>
                  </a:cxn>
                  <a:cxn ang="0">
                    <a:pos x="707" y="63"/>
                  </a:cxn>
                  <a:cxn ang="0">
                    <a:pos x="728" y="53"/>
                  </a:cxn>
                  <a:cxn ang="0">
                    <a:pos x="790" y="53"/>
                  </a:cxn>
                  <a:cxn ang="0">
                    <a:pos x="790" y="0"/>
                  </a:cxn>
                  <a:cxn ang="0">
                    <a:pos x="530" y="0"/>
                  </a:cxn>
                  <a:cxn ang="0">
                    <a:pos x="530" y="53"/>
                  </a:cxn>
                  <a:cxn ang="0">
                    <a:pos x="561" y="53"/>
                  </a:cxn>
                  <a:cxn ang="0">
                    <a:pos x="582" y="74"/>
                  </a:cxn>
                  <a:cxn ang="0">
                    <a:pos x="603" y="116"/>
                  </a:cxn>
                  <a:cxn ang="0">
                    <a:pos x="603" y="136"/>
                  </a:cxn>
                  <a:cxn ang="0">
                    <a:pos x="592" y="157"/>
                  </a:cxn>
                  <a:cxn ang="0">
                    <a:pos x="426" y="556"/>
                  </a:cxn>
                  <a:cxn ang="0">
                    <a:pos x="249" y="116"/>
                  </a:cxn>
                  <a:cxn ang="0">
                    <a:pos x="249" y="105"/>
                  </a:cxn>
                  <a:cxn ang="0">
                    <a:pos x="239" y="95"/>
                  </a:cxn>
                  <a:cxn ang="0">
                    <a:pos x="249" y="74"/>
                  </a:cxn>
                  <a:cxn ang="0">
                    <a:pos x="260" y="63"/>
                  </a:cxn>
                  <a:cxn ang="0">
                    <a:pos x="280" y="53"/>
                  </a:cxn>
                  <a:cxn ang="0">
                    <a:pos x="332" y="53"/>
                  </a:cxn>
                  <a:cxn ang="0">
                    <a:pos x="332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72" y="53"/>
                  </a:cxn>
                  <a:cxn ang="0">
                    <a:pos x="104" y="63"/>
                  </a:cxn>
                  <a:cxn ang="0">
                    <a:pos x="114" y="74"/>
                  </a:cxn>
                  <a:cxn ang="0">
                    <a:pos x="135" y="105"/>
                  </a:cxn>
                  <a:cxn ang="0">
                    <a:pos x="374" y="692"/>
                  </a:cxn>
                  <a:cxn ang="0">
                    <a:pos x="364" y="713"/>
                  </a:cxn>
                  <a:cxn ang="0">
                    <a:pos x="353" y="745"/>
                  </a:cxn>
                  <a:cxn ang="0">
                    <a:pos x="332" y="787"/>
                  </a:cxn>
                  <a:cxn ang="0">
                    <a:pos x="301" y="860"/>
                  </a:cxn>
                  <a:cxn ang="0">
                    <a:pos x="270" y="923"/>
                  </a:cxn>
                  <a:cxn ang="0">
                    <a:pos x="218" y="965"/>
                  </a:cxn>
                  <a:cxn ang="0">
                    <a:pos x="156" y="986"/>
                  </a:cxn>
                  <a:cxn ang="0">
                    <a:pos x="124" y="986"/>
                  </a:cxn>
                  <a:cxn ang="0">
                    <a:pos x="104" y="975"/>
                  </a:cxn>
                  <a:cxn ang="0">
                    <a:pos x="72" y="955"/>
                  </a:cxn>
                  <a:cxn ang="0">
                    <a:pos x="104" y="944"/>
                  </a:cxn>
                  <a:cxn ang="0">
                    <a:pos x="114" y="934"/>
                  </a:cxn>
                  <a:cxn ang="0">
                    <a:pos x="135" y="923"/>
                  </a:cxn>
                  <a:cxn ang="0">
                    <a:pos x="135" y="860"/>
                  </a:cxn>
                  <a:cxn ang="0">
                    <a:pos x="114" y="839"/>
                  </a:cxn>
                  <a:cxn ang="0">
                    <a:pos x="72" y="818"/>
                  </a:cxn>
                  <a:cxn ang="0">
                    <a:pos x="52" y="818"/>
                  </a:cxn>
                  <a:cxn ang="0">
                    <a:pos x="31" y="829"/>
                  </a:cxn>
                  <a:cxn ang="0">
                    <a:pos x="0" y="892"/>
                  </a:cxn>
                  <a:cxn ang="0">
                    <a:pos x="10" y="934"/>
                  </a:cxn>
                  <a:cxn ang="0">
                    <a:pos x="31" y="965"/>
                  </a:cxn>
                  <a:cxn ang="0">
                    <a:pos x="62" y="996"/>
                  </a:cxn>
                  <a:cxn ang="0">
                    <a:pos x="104" y="1017"/>
                  </a:cxn>
                  <a:cxn ang="0">
                    <a:pos x="156" y="1017"/>
                  </a:cxn>
                  <a:cxn ang="0">
                    <a:pos x="218" y="1007"/>
                  </a:cxn>
                  <a:cxn ang="0">
                    <a:pos x="280" y="965"/>
                  </a:cxn>
                  <a:cxn ang="0">
                    <a:pos x="322" y="902"/>
                  </a:cxn>
                  <a:cxn ang="0">
                    <a:pos x="353" y="839"/>
                  </a:cxn>
                  <a:cxn ang="0">
                    <a:pos x="634" y="147"/>
                  </a:cxn>
                </a:cxnLst>
                <a:rect l="0" t="0" r="r" b="b"/>
                <a:pathLst>
                  <a:path w="790" h="1017">
                    <a:moveTo>
                      <a:pt x="634" y="147"/>
                    </a:moveTo>
                    <a:lnTo>
                      <a:pt x="676" y="84"/>
                    </a:lnTo>
                    <a:lnTo>
                      <a:pt x="707" y="63"/>
                    </a:lnTo>
                    <a:lnTo>
                      <a:pt x="728" y="53"/>
                    </a:lnTo>
                    <a:lnTo>
                      <a:pt x="790" y="53"/>
                    </a:lnTo>
                    <a:lnTo>
                      <a:pt x="790" y="0"/>
                    </a:lnTo>
                    <a:lnTo>
                      <a:pt x="530" y="0"/>
                    </a:lnTo>
                    <a:lnTo>
                      <a:pt x="530" y="53"/>
                    </a:lnTo>
                    <a:lnTo>
                      <a:pt x="561" y="53"/>
                    </a:lnTo>
                    <a:lnTo>
                      <a:pt x="582" y="74"/>
                    </a:lnTo>
                    <a:lnTo>
                      <a:pt x="603" y="116"/>
                    </a:lnTo>
                    <a:lnTo>
                      <a:pt x="603" y="136"/>
                    </a:lnTo>
                    <a:lnTo>
                      <a:pt x="592" y="157"/>
                    </a:lnTo>
                    <a:lnTo>
                      <a:pt x="426" y="556"/>
                    </a:lnTo>
                    <a:lnTo>
                      <a:pt x="249" y="116"/>
                    </a:lnTo>
                    <a:lnTo>
                      <a:pt x="249" y="105"/>
                    </a:lnTo>
                    <a:lnTo>
                      <a:pt x="239" y="95"/>
                    </a:lnTo>
                    <a:lnTo>
                      <a:pt x="249" y="74"/>
                    </a:lnTo>
                    <a:lnTo>
                      <a:pt x="260" y="63"/>
                    </a:lnTo>
                    <a:lnTo>
                      <a:pt x="280" y="53"/>
                    </a:lnTo>
                    <a:lnTo>
                      <a:pt x="332" y="53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72" y="53"/>
                    </a:lnTo>
                    <a:lnTo>
                      <a:pt x="104" y="63"/>
                    </a:lnTo>
                    <a:lnTo>
                      <a:pt x="114" y="74"/>
                    </a:lnTo>
                    <a:lnTo>
                      <a:pt x="135" y="105"/>
                    </a:lnTo>
                    <a:lnTo>
                      <a:pt x="374" y="692"/>
                    </a:lnTo>
                    <a:lnTo>
                      <a:pt x="364" y="713"/>
                    </a:lnTo>
                    <a:lnTo>
                      <a:pt x="353" y="745"/>
                    </a:lnTo>
                    <a:lnTo>
                      <a:pt x="332" y="787"/>
                    </a:lnTo>
                    <a:lnTo>
                      <a:pt x="301" y="860"/>
                    </a:lnTo>
                    <a:lnTo>
                      <a:pt x="270" y="923"/>
                    </a:lnTo>
                    <a:lnTo>
                      <a:pt x="218" y="965"/>
                    </a:lnTo>
                    <a:lnTo>
                      <a:pt x="156" y="986"/>
                    </a:lnTo>
                    <a:lnTo>
                      <a:pt x="124" y="986"/>
                    </a:lnTo>
                    <a:lnTo>
                      <a:pt x="104" y="975"/>
                    </a:lnTo>
                    <a:lnTo>
                      <a:pt x="72" y="955"/>
                    </a:lnTo>
                    <a:lnTo>
                      <a:pt x="104" y="944"/>
                    </a:lnTo>
                    <a:lnTo>
                      <a:pt x="114" y="934"/>
                    </a:lnTo>
                    <a:lnTo>
                      <a:pt x="135" y="923"/>
                    </a:lnTo>
                    <a:lnTo>
                      <a:pt x="135" y="860"/>
                    </a:lnTo>
                    <a:lnTo>
                      <a:pt x="114" y="839"/>
                    </a:lnTo>
                    <a:lnTo>
                      <a:pt x="72" y="818"/>
                    </a:lnTo>
                    <a:lnTo>
                      <a:pt x="52" y="818"/>
                    </a:lnTo>
                    <a:lnTo>
                      <a:pt x="31" y="829"/>
                    </a:lnTo>
                    <a:lnTo>
                      <a:pt x="0" y="892"/>
                    </a:lnTo>
                    <a:lnTo>
                      <a:pt x="10" y="934"/>
                    </a:lnTo>
                    <a:lnTo>
                      <a:pt x="31" y="965"/>
                    </a:lnTo>
                    <a:lnTo>
                      <a:pt x="62" y="996"/>
                    </a:lnTo>
                    <a:lnTo>
                      <a:pt x="104" y="1017"/>
                    </a:lnTo>
                    <a:lnTo>
                      <a:pt x="156" y="1017"/>
                    </a:lnTo>
                    <a:lnTo>
                      <a:pt x="218" y="1007"/>
                    </a:lnTo>
                    <a:lnTo>
                      <a:pt x="280" y="965"/>
                    </a:lnTo>
                    <a:lnTo>
                      <a:pt x="322" y="902"/>
                    </a:lnTo>
                    <a:lnTo>
                      <a:pt x="353" y="839"/>
                    </a:lnTo>
                    <a:lnTo>
                      <a:pt x="634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4" name="Freeform 98"/>
              <p:cNvSpPr>
                <a:spLocks/>
              </p:cNvSpPr>
              <p:nvPr/>
            </p:nvSpPr>
            <p:spPr bwMode="auto">
              <a:xfrm>
                <a:off x="32756" y="7445"/>
                <a:ext cx="81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40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64" y="713"/>
                  </a:cxn>
                  <a:cxn ang="0">
                    <a:pos x="364" y="661"/>
                  </a:cxn>
                  <a:cxn ang="0">
                    <a:pos x="281" y="661"/>
                  </a:cxn>
                  <a:cxn ang="0">
                    <a:pos x="260" y="650"/>
                  </a:cxn>
                  <a:cxn ang="0">
                    <a:pos x="250" y="640"/>
                  </a:cxn>
                  <a:cxn ang="0">
                    <a:pos x="239" y="619"/>
                  </a:cxn>
                  <a:cxn ang="0">
                    <a:pos x="239" y="294"/>
                  </a:cxn>
                  <a:cxn ang="0">
                    <a:pos x="260" y="178"/>
                  </a:cxn>
                  <a:cxn ang="0">
                    <a:pos x="312" y="105"/>
                  </a:cxn>
                  <a:cxn ang="0">
                    <a:pos x="374" y="53"/>
                  </a:cxn>
                  <a:cxn ang="0">
                    <a:pos x="458" y="32"/>
                  </a:cxn>
                  <a:cxn ang="0">
                    <a:pos x="520" y="53"/>
                  </a:cxn>
                  <a:cxn ang="0">
                    <a:pos x="551" y="95"/>
                  </a:cxn>
                  <a:cxn ang="0">
                    <a:pos x="572" y="147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1" y="650"/>
                  </a:cxn>
                  <a:cxn ang="0">
                    <a:pos x="530" y="661"/>
                  </a:cxn>
                  <a:cxn ang="0">
                    <a:pos x="447" y="661"/>
                  </a:cxn>
                  <a:cxn ang="0">
                    <a:pos x="447" y="713"/>
                  </a:cxn>
                  <a:cxn ang="0">
                    <a:pos x="811" y="713"/>
                  </a:cxn>
                  <a:cxn ang="0">
                    <a:pos x="811" y="661"/>
                  </a:cxn>
                  <a:cxn ang="0">
                    <a:pos x="728" y="661"/>
                  </a:cxn>
                  <a:cxn ang="0">
                    <a:pos x="686" y="640"/>
                  </a:cxn>
                  <a:cxn ang="0">
                    <a:pos x="686" y="189"/>
                  </a:cxn>
                  <a:cxn ang="0">
                    <a:pos x="666" y="116"/>
                  </a:cxn>
                  <a:cxn ang="0">
                    <a:pos x="634" y="63"/>
                  </a:cxn>
                  <a:cxn ang="0">
                    <a:pos x="603" y="32"/>
                  </a:cxn>
                  <a:cxn ang="0">
                    <a:pos x="551" y="11"/>
                  </a:cxn>
                  <a:cxn ang="0">
                    <a:pos x="468" y="0"/>
                  </a:cxn>
                  <a:cxn ang="0">
                    <a:pos x="36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05"/>
                  </a:cxn>
                  <a:cxn ang="0">
                    <a:pos x="125" y="157"/>
                  </a:cxn>
                </a:cxnLst>
                <a:rect l="0" t="0" r="r" b="b"/>
                <a:pathLst>
                  <a:path w="811" h="713">
                    <a:moveTo>
                      <a:pt x="125" y="157"/>
                    </a:moveTo>
                    <a:lnTo>
                      <a:pt x="125" y="64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64" y="713"/>
                    </a:lnTo>
                    <a:lnTo>
                      <a:pt x="364" y="661"/>
                    </a:lnTo>
                    <a:lnTo>
                      <a:pt x="281" y="661"/>
                    </a:lnTo>
                    <a:lnTo>
                      <a:pt x="260" y="650"/>
                    </a:lnTo>
                    <a:lnTo>
                      <a:pt x="250" y="640"/>
                    </a:lnTo>
                    <a:lnTo>
                      <a:pt x="239" y="619"/>
                    </a:lnTo>
                    <a:lnTo>
                      <a:pt x="239" y="294"/>
                    </a:lnTo>
                    <a:lnTo>
                      <a:pt x="260" y="178"/>
                    </a:lnTo>
                    <a:lnTo>
                      <a:pt x="312" y="105"/>
                    </a:lnTo>
                    <a:lnTo>
                      <a:pt x="374" y="53"/>
                    </a:lnTo>
                    <a:lnTo>
                      <a:pt x="458" y="32"/>
                    </a:lnTo>
                    <a:lnTo>
                      <a:pt x="520" y="53"/>
                    </a:lnTo>
                    <a:lnTo>
                      <a:pt x="551" y="95"/>
                    </a:lnTo>
                    <a:lnTo>
                      <a:pt x="572" y="147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0"/>
                    </a:lnTo>
                    <a:lnTo>
                      <a:pt x="530" y="661"/>
                    </a:lnTo>
                    <a:lnTo>
                      <a:pt x="447" y="661"/>
                    </a:lnTo>
                    <a:lnTo>
                      <a:pt x="447" y="713"/>
                    </a:lnTo>
                    <a:lnTo>
                      <a:pt x="811" y="713"/>
                    </a:lnTo>
                    <a:lnTo>
                      <a:pt x="811" y="661"/>
                    </a:lnTo>
                    <a:lnTo>
                      <a:pt x="728" y="661"/>
                    </a:lnTo>
                    <a:lnTo>
                      <a:pt x="686" y="640"/>
                    </a:lnTo>
                    <a:lnTo>
                      <a:pt x="686" y="189"/>
                    </a:lnTo>
                    <a:lnTo>
                      <a:pt x="666" y="116"/>
                    </a:lnTo>
                    <a:lnTo>
                      <a:pt x="634" y="63"/>
                    </a:lnTo>
                    <a:lnTo>
                      <a:pt x="603" y="32"/>
                    </a:lnTo>
                    <a:lnTo>
                      <a:pt x="551" y="11"/>
                    </a:lnTo>
                    <a:lnTo>
                      <a:pt x="468" y="0"/>
                    </a:lnTo>
                    <a:lnTo>
                      <a:pt x="36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0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5" name="Freeform 99"/>
              <p:cNvSpPr>
                <a:spLocks noEditPoints="1"/>
              </p:cNvSpPr>
              <p:nvPr/>
            </p:nvSpPr>
            <p:spPr bwMode="auto">
              <a:xfrm>
                <a:off x="33640" y="7435"/>
                <a:ext cx="707" cy="744"/>
              </a:xfrm>
              <a:custGeom>
                <a:avLst/>
                <a:gdLst/>
                <a:ahLst/>
                <a:cxnLst>
                  <a:cxn ang="0">
                    <a:pos x="707" y="377"/>
                  </a:cxn>
                  <a:cxn ang="0">
                    <a:pos x="676" y="230"/>
                  </a:cxn>
                  <a:cxn ang="0">
                    <a:pos x="603" y="115"/>
                  </a:cxn>
                  <a:cxn ang="0">
                    <a:pos x="489" y="31"/>
                  </a:cxn>
                  <a:cxn ang="0">
                    <a:pos x="354" y="0"/>
                  </a:cxn>
                  <a:cxn ang="0">
                    <a:pos x="218" y="31"/>
                  </a:cxn>
                  <a:cxn ang="0">
                    <a:pos x="104" y="115"/>
                  </a:cxn>
                  <a:cxn ang="0">
                    <a:pos x="31" y="230"/>
                  </a:cxn>
                  <a:cxn ang="0">
                    <a:pos x="0" y="377"/>
                  </a:cxn>
                  <a:cxn ang="0">
                    <a:pos x="31" y="524"/>
                  </a:cxn>
                  <a:cxn ang="0">
                    <a:pos x="104" y="639"/>
                  </a:cxn>
                  <a:cxn ang="0">
                    <a:pos x="218" y="71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3" y="639"/>
                  </a:cxn>
                  <a:cxn ang="0">
                    <a:pos x="686" y="524"/>
                  </a:cxn>
                  <a:cxn ang="0">
                    <a:pos x="707" y="377"/>
                  </a:cxn>
                  <a:cxn ang="0">
                    <a:pos x="354" y="702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7"/>
                  </a:cxn>
                  <a:cxn ang="0">
                    <a:pos x="146" y="514"/>
                  </a:cxn>
                  <a:cxn ang="0">
                    <a:pos x="135" y="430"/>
                  </a:cxn>
                  <a:cxn ang="0">
                    <a:pos x="135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2"/>
                  </a:cxn>
                  <a:cxn ang="0">
                    <a:pos x="354" y="42"/>
                  </a:cxn>
                  <a:cxn ang="0">
                    <a:pos x="426" y="52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62" y="220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39"/>
                  </a:cxn>
                  <a:cxn ang="0">
                    <a:pos x="43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7" h="744">
                    <a:moveTo>
                      <a:pt x="707" y="377"/>
                    </a:moveTo>
                    <a:lnTo>
                      <a:pt x="676" y="230"/>
                    </a:lnTo>
                    <a:lnTo>
                      <a:pt x="603" y="115"/>
                    </a:lnTo>
                    <a:lnTo>
                      <a:pt x="489" y="31"/>
                    </a:lnTo>
                    <a:lnTo>
                      <a:pt x="354" y="0"/>
                    </a:lnTo>
                    <a:lnTo>
                      <a:pt x="218" y="31"/>
                    </a:lnTo>
                    <a:lnTo>
                      <a:pt x="104" y="115"/>
                    </a:lnTo>
                    <a:lnTo>
                      <a:pt x="31" y="230"/>
                    </a:lnTo>
                    <a:lnTo>
                      <a:pt x="0" y="377"/>
                    </a:lnTo>
                    <a:lnTo>
                      <a:pt x="31" y="524"/>
                    </a:lnTo>
                    <a:lnTo>
                      <a:pt x="104" y="639"/>
                    </a:lnTo>
                    <a:lnTo>
                      <a:pt x="218" y="71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3" y="639"/>
                    </a:lnTo>
                    <a:lnTo>
                      <a:pt x="686" y="524"/>
                    </a:lnTo>
                    <a:lnTo>
                      <a:pt x="707" y="377"/>
                    </a:lnTo>
                    <a:close/>
                    <a:moveTo>
                      <a:pt x="354" y="702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7"/>
                    </a:lnTo>
                    <a:lnTo>
                      <a:pt x="146" y="514"/>
                    </a:lnTo>
                    <a:lnTo>
                      <a:pt x="135" y="430"/>
                    </a:lnTo>
                    <a:lnTo>
                      <a:pt x="135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2"/>
                    </a:lnTo>
                    <a:lnTo>
                      <a:pt x="354" y="42"/>
                    </a:lnTo>
                    <a:lnTo>
                      <a:pt x="426" y="52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62" y="220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39"/>
                    </a:lnTo>
                    <a:lnTo>
                      <a:pt x="43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6" name="Rectangle 100"/>
              <p:cNvSpPr>
                <a:spLocks noChangeArrowheads="1"/>
              </p:cNvSpPr>
              <p:nvPr/>
            </p:nvSpPr>
            <p:spPr bwMode="auto">
              <a:xfrm>
                <a:off x="34410" y="7760"/>
                <a:ext cx="426" cy="9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7" name="Freeform 101"/>
              <p:cNvSpPr>
                <a:spLocks/>
              </p:cNvSpPr>
              <p:nvPr/>
            </p:nvSpPr>
            <p:spPr bwMode="auto">
              <a:xfrm>
                <a:off x="897" y="9385"/>
                <a:ext cx="1248" cy="713"/>
              </a:xfrm>
              <a:custGeom>
                <a:avLst/>
                <a:gdLst/>
                <a:ahLst/>
                <a:cxnLst>
                  <a:cxn ang="0">
                    <a:pos x="125" y="619"/>
                  </a:cxn>
                  <a:cxn ang="0">
                    <a:pos x="104" y="651"/>
                  </a:cxn>
                  <a:cxn ang="0">
                    <a:pos x="0" y="661"/>
                  </a:cxn>
                  <a:cxn ang="0">
                    <a:pos x="354" y="713"/>
                  </a:cxn>
                  <a:cxn ang="0">
                    <a:pos x="281" y="661"/>
                  </a:cxn>
                  <a:cxn ang="0">
                    <a:pos x="239" y="619"/>
                  </a:cxn>
                  <a:cxn ang="0">
                    <a:pos x="229" y="294"/>
                  </a:cxn>
                  <a:cxn ang="0">
                    <a:pos x="302" y="105"/>
                  </a:cxn>
                  <a:cxn ang="0">
                    <a:pos x="447" y="32"/>
                  </a:cxn>
                  <a:cxn ang="0">
                    <a:pos x="551" y="95"/>
                  </a:cxn>
                  <a:cxn ang="0">
                    <a:pos x="572" y="221"/>
                  </a:cxn>
                  <a:cxn ang="0">
                    <a:pos x="562" y="640"/>
                  </a:cxn>
                  <a:cxn ang="0">
                    <a:pos x="520" y="661"/>
                  </a:cxn>
                  <a:cxn ang="0">
                    <a:pos x="447" y="713"/>
                  </a:cxn>
                  <a:cxn ang="0">
                    <a:pos x="801" y="661"/>
                  </a:cxn>
                  <a:cxn ang="0">
                    <a:pos x="697" y="651"/>
                  </a:cxn>
                  <a:cxn ang="0">
                    <a:pos x="676" y="619"/>
                  </a:cxn>
                  <a:cxn ang="0">
                    <a:pos x="697" y="179"/>
                  </a:cxn>
                  <a:cxn ang="0">
                    <a:pos x="822" y="53"/>
                  </a:cxn>
                  <a:cxn ang="0">
                    <a:pos x="957" y="53"/>
                  </a:cxn>
                  <a:cxn ang="0">
                    <a:pos x="1009" y="147"/>
                  </a:cxn>
                  <a:cxn ang="0">
                    <a:pos x="999" y="640"/>
                  </a:cxn>
                  <a:cxn ang="0">
                    <a:pos x="967" y="661"/>
                  </a:cxn>
                  <a:cxn ang="0">
                    <a:pos x="884" y="713"/>
                  </a:cxn>
                  <a:cxn ang="0">
                    <a:pos x="1248" y="661"/>
                  </a:cxn>
                  <a:cxn ang="0">
                    <a:pos x="1123" y="640"/>
                  </a:cxn>
                  <a:cxn ang="0">
                    <a:pos x="1113" y="116"/>
                  </a:cxn>
                  <a:cxn ang="0">
                    <a:pos x="1051" y="42"/>
                  </a:cxn>
                  <a:cxn ang="0">
                    <a:pos x="999" y="11"/>
                  </a:cxn>
                  <a:cxn ang="0">
                    <a:pos x="905" y="0"/>
                  </a:cxn>
                  <a:cxn ang="0">
                    <a:pos x="749" y="53"/>
                  </a:cxn>
                  <a:cxn ang="0">
                    <a:pos x="676" y="158"/>
                  </a:cxn>
                  <a:cxn ang="0">
                    <a:pos x="583" y="32"/>
                  </a:cxn>
                  <a:cxn ang="0">
                    <a:pos x="458" y="0"/>
                  </a:cxn>
                  <a:cxn ang="0">
                    <a:pos x="281" y="84"/>
                  </a:cxn>
                  <a:cxn ang="0">
                    <a:pos x="229" y="0"/>
                  </a:cxn>
                  <a:cxn ang="0">
                    <a:pos x="0" y="74"/>
                  </a:cxn>
                  <a:cxn ang="0">
                    <a:pos x="104" y="84"/>
                  </a:cxn>
                  <a:cxn ang="0">
                    <a:pos x="125" y="158"/>
                  </a:cxn>
                </a:cxnLst>
                <a:rect l="0" t="0" r="r" b="b"/>
                <a:pathLst>
                  <a:path w="1248" h="713">
                    <a:moveTo>
                      <a:pt x="125" y="158"/>
                    </a:move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1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1"/>
                    </a:lnTo>
                    <a:lnTo>
                      <a:pt x="281" y="661"/>
                    </a:lnTo>
                    <a:lnTo>
                      <a:pt x="239" y="640"/>
                    </a:lnTo>
                    <a:lnTo>
                      <a:pt x="239" y="619"/>
                    </a:lnTo>
                    <a:lnTo>
                      <a:pt x="229" y="588"/>
                    </a:lnTo>
                    <a:lnTo>
                      <a:pt x="229" y="294"/>
                    </a:lnTo>
                    <a:lnTo>
                      <a:pt x="250" y="179"/>
                    </a:lnTo>
                    <a:lnTo>
                      <a:pt x="302" y="105"/>
                    </a:lnTo>
                    <a:lnTo>
                      <a:pt x="374" y="53"/>
                    </a:lnTo>
                    <a:lnTo>
                      <a:pt x="447" y="32"/>
                    </a:lnTo>
                    <a:lnTo>
                      <a:pt x="510" y="53"/>
                    </a:lnTo>
                    <a:lnTo>
                      <a:pt x="551" y="95"/>
                    </a:lnTo>
                    <a:lnTo>
                      <a:pt x="562" y="147"/>
                    </a:lnTo>
                    <a:lnTo>
                      <a:pt x="572" y="221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1"/>
                    </a:lnTo>
                    <a:lnTo>
                      <a:pt x="520" y="661"/>
                    </a:lnTo>
                    <a:lnTo>
                      <a:pt x="447" y="661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1"/>
                    </a:lnTo>
                    <a:lnTo>
                      <a:pt x="718" y="661"/>
                    </a:lnTo>
                    <a:lnTo>
                      <a:pt x="697" y="651"/>
                    </a:lnTo>
                    <a:lnTo>
                      <a:pt x="687" y="640"/>
                    </a:lnTo>
                    <a:lnTo>
                      <a:pt x="676" y="619"/>
                    </a:lnTo>
                    <a:lnTo>
                      <a:pt x="676" y="294"/>
                    </a:lnTo>
                    <a:lnTo>
                      <a:pt x="697" y="179"/>
                    </a:lnTo>
                    <a:lnTo>
                      <a:pt x="749" y="105"/>
                    </a:lnTo>
                    <a:lnTo>
                      <a:pt x="822" y="53"/>
                    </a:lnTo>
                    <a:lnTo>
                      <a:pt x="895" y="32"/>
                    </a:lnTo>
                    <a:lnTo>
                      <a:pt x="957" y="53"/>
                    </a:lnTo>
                    <a:lnTo>
                      <a:pt x="988" y="95"/>
                    </a:lnTo>
                    <a:lnTo>
                      <a:pt x="1009" y="147"/>
                    </a:lnTo>
                    <a:lnTo>
                      <a:pt x="1009" y="619"/>
                    </a:lnTo>
                    <a:lnTo>
                      <a:pt x="999" y="640"/>
                    </a:lnTo>
                    <a:lnTo>
                      <a:pt x="988" y="651"/>
                    </a:lnTo>
                    <a:lnTo>
                      <a:pt x="967" y="661"/>
                    </a:lnTo>
                    <a:lnTo>
                      <a:pt x="884" y="661"/>
                    </a:lnTo>
                    <a:lnTo>
                      <a:pt x="884" y="713"/>
                    </a:lnTo>
                    <a:lnTo>
                      <a:pt x="1248" y="713"/>
                    </a:lnTo>
                    <a:lnTo>
                      <a:pt x="1248" y="661"/>
                    </a:lnTo>
                    <a:lnTo>
                      <a:pt x="1165" y="661"/>
                    </a:lnTo>
                    <a:lnTo>
                      <a:pt x="1123" y="640"/>
                    </a:lnTo>
                    <a:lnTo>
                      <a:pt x="1123" y="189"/>
                    </a:lnTo>
                    <a:lnTo>
                      <a:pt x="1113" y="116"/>
                    </a:lnTo>
                    <a:lnTo>
                      <a:pt x="1071" y="63"/>
                    </a:lnTo>
                    <a:lnTo>
                      <a:pt x="1051" y="42"/>
                    </a:lnTo>
                    <a:lnTo>
                      <a:pt x="1030" y="32"/>
                    </a:lnTo>
                    <a:lnTo>
                      <a:pt x="999" y="11"/>
                    </a:lnTo>
                    <a:lnTo>
                      <a:pt x="957" y="0"/>
                    </a:lnTo>
                    <a:lnTo>
                      <a:pt x="905" y="0"/>
                    </a:lnTo>
                    <a:lnTo>
                      <a:pt x="811" y="21"/>
                    </a:lnTo>
                    <a:lnTo>
                      <a:pt x="749" y="53"/>
                    </a:lnTo>
                    <a:lnTo>
                      <a:pt x="707" y="105"/>
                    </a:lnTo>
                    <a:lnTo>
                      <a:pt x="676" y="158"/>
                    </a:lnTo>
                    <a:lnTo>
                      <a:pt x="645" y="74"/>
                    </a:lnTo>
                    <a:lnTo>
                      <a:pt x="583" y="32"/>
                    </a:lnTo>
                    <a:lnTo>
                      <a:pt x="520" y="11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8" name="Freeform 102"/>
              <p:cNvSpPr>
                <a:spLocks noEditPoints="1"/>
              </p:cNvSpPr>
              <p:nvPr/>
            </p:nvSpPr>
            <p:spPr bwMode="auto">
              <a:xfrm>
                <a:off x="2228" y="9018"/>
                <a:ext cx="344" cy="1080"/>
              </a:xfrm>
              <a:custGeom>
                <a:avLst/>
                <a:gdLst/>
                <a:ahLst/>
                <a:cxnLst>
                  <a:cxn ang="0">
                    <a:pos x="229" y="367"/>
                  </a:cxn>
                  <a:cxn ang="0">
                    <a:pos x="11" y="388"/>
                  </a:cxn>
                  <a:cxn ang="0">
                    <a:pos x="11" y="441"/>
                  </a:cxn>
                  <a:cxn ang="0">
                    <a:pos x="84" y="441"/>
                  </a:cxn>
                  <a:cxn ang="0">
                    <a:pos x="104" y="451"/>
                  </a:cxn>
                  <a:cxn ang="0">
                    <a:pos x="115" y="462"/>
                  </a:cxn>
                  <a:cxn ang="0">
                    <a:pos x="125" y="493"/>
                  </a:cxn>
                  <a:cxn ang="0">
                    <a:pos x="125" y="986"/>
                  </a:cxn>
                  <a:cxn ang="0">
                    <a:pos x="115" y="1007"/>
                  </a:cxn>
                  <a:cxn ang="0">
                    <a:pos x="104" y="1018"/>
                  </a:cxn>
                  <a:cxn ang="0">
                    <a:pos x="84" y="1028"/>
                  </a:cxn>
                  <a:cxn ang="0">
                    <a:pos x="0" y="1028"/>
                  </a:cxn>
                  <a:cxn ang="0">
                    <a:pos x="0" y="1080"/>
                  </a:cxn>
                  <a:cxn ang="0">
                    <a:pos x="344" y="1080"/>
                  </a:cxn>
                  <a:cxn ang="0">
                    <a:pos x="344" y="1028"/>
                  </a:cxn>
                  <a:cxn ang="0">
                    <a:pos x="271" y="1028"/>
                  </a:cxn>
                  <a:cxn ang="0">
                    <a:pos x="250" y="1018"/>
                  </a:cxn>
                  <a:cxn ang="0">
                    <a:pos x="240" y="1007"/>
                  </a:cxn>
                  <a:cxn ang="0">
                    <a:pos x="229" y="986"/>
                  </a:cxn>
                  <a:cxn ang="0">
                    <a:pos x="229" y="955"/>
                  </a:cxn>
                  <a:cxn ang="0">
                    <a:pos x="229" y="367"/>
                  </a:cxn>
                  <a:cxn ang="0">
                    <a:pos x="240" y="84"/>
                  </a:cxn>
                  <a:cxn ang="0">
                    <a:pos x="229" y="53"/>
                  </a:cxn>
                  <a:cxn ang="0">
                    <a:pos x="208" y="21"/>
                  </a:cxn>
                  <a:cxn ang="0">
                    <a:pos x="188" y="11"/>
                  </a:cxn>
                  <a:cxn ang="0">
                    <a:pos x="156" y="0"/>
                  </a:cxn>
                  <a:cxn ang="0">
                    <a:pos x="125" y="11"/>
                  </a:cxn>
                  <a:cxn ang="0">
                    <a:pos x="104" y="21"/>
                  </a:cxn>
                  <a:cxn ang="0">
                    <a:pos x="84" y="42"/>
                  </a:cxn>
                  <a:cxn ang="0">
                    <a:pos x="73" y="63"/>
                  </a:cxn>
                  <a:cxn ang="0">
                    <a:pos x="73" y="116"/>
                  </a:cxn>
                  <a:cxn ang="0">
                    <a:pos x="84" y="137"/>
                  </a:cxn>
                  <a:cxn ang="0">
                    <a:pos x="104" y="158"/>
                  </a:cxn>
                  <a:cxn ang="0">
                    <a:pos x="125" y="168"/>
                  </a:cxn>
                  <a:cxn ang="0">
                    <a:pos x="156" y="179"/>
                  </a:cxn>
                  <a:cxn ang="0">
                    <a:pos x="198" y="158"/>
                  </a:cxn>
                  <a:cxn ang="0">
                    <a:pos x="219" y="137"/>
                  </a:cxn>
                  <a:cxn ang="0">
                    <a:pos x="229" y="116"/>
                  </a:cxn>
                  <a:cxn ang="0">
                    <a:pos x="240" y="84"/>
                  </a:cxn>
                </a:cxnLst>
                <a:rect l="0" t="0" r="r" b="b"/>
                <a:pathLst>
                  <a:path w="344" h="1080">
                    <a:moveTo>
                      <a:pt x="229" y="367"/>
                    </a:moveTo>
                    <a:lnTo>
                      <a:pt x="11" y="388"/>
                    </a:lnTo>
                    <a:lnTo>
                      <a:pt x="11" y="441"/>
                    </a:lnTo>
                    <a:lnTo>
                      <a:pt x="84" y="441"/>
                    </a:lnTo>
                    <a:lnTo>
                      <a:pt x="104" y="451"/>
                    </a:lnTo>
                    <a:lnTo>
                      <a:pt x="115" y="462"/>
                    </a:lnTo>
                    <a:lnTo>
                      <a:pt x="125" y="493"/>
                    </a:lnTo>
                    <a:lnTo>
                      <a:pt x="125" y="986"/>
                    </a:lnTo>
                    <a:lnTo>
                      <a:pt x="115" y="1007"/>
                    </a:lnTo>
                    <a:lnTo>
                      <a:pt x="104" y="1018"/>
                    </a:lnTo>
                    <a:lnTo>
                      <a:pt x="84" y="1028"/>
                    </a:lnTo>
                    <a:lnTo>
                      <a:pt x="0" y="1028"/>
                    </a:lnTo>
                    <a:lnTo>
                      <a:pt x="0" y="1080"/>
                    </a:lnTo>
                    <a:lnTo>
                      <a:pt x="344" y="1080"/>
                    </a:lnTo>
                    <a:lnTo>
                      <a:pt x="344" y="1028"/>
                    </a:lnTo>
                    <a:lnTo>
                      <a:pt x="271" y="1028"/>
                    </a:lnTo>
                    <a:lnTo>
                      <a:pt x="250" y="1018"/>
                    </a:lnTo>
                    <a:lnTo>
                      <a:pt x="240" y="1007"/>
                    </a:lnTo>
                    <a:lnTo>
                      <a:pt x="229" y="986"/>
                    </a:lnTo>
                    <a:lnTo>
                      <a:pt x="229" y="955"/>
                    </a:lnTo>
                    <a:lnTo>
                      <a:pt x="229" y="367"/>
                    </a:lnTo>
                    <a:close/>
                    <a:moveTo>
                      <a:pt x="240" y="84"/>
                    </a:moveTo>
                    <a:lnTo>
                      <a:pt x="229" y="53"/>
                    </a:lnTo>
                    <a:lnTo>
                      <a:pt x="208" y="21"/>
                    </a:lnTo>
                    <a:lnTo>
                      <a:pt x="188" y="11"/>
                    </a:lnTo>
                    <a:lnTo>
                      <a:pt x="156" y="0"/>
                    </a:lnTo>
                    <a:lnTo>
                      <a:pt x="125" y="11"/>
                    </a:lnTo>
                    <a:lnTo>
                      <a:pt x="104" y="21"/>
                    </a:lnTo>
                    <a:lnTo>
                      <a:pt x="84" y="42"/>
                    </a:lnTo>
                    <a:lnTo>
                      <a:pt x="73" y="63"/>
                    </a:lnTo>
                    <a:lnTo>
                      <a:pt x="73" y="116"/>
                    </a:lnTo>
                    <a:lnTo>
                      <a:pt x="84" y="137"/>
                    </a:lnTo>
                    <a:lnTo>
                      <a:pt x="104" y="158"/>
                    </a:lnTo>
                    <a:lnTo>
                      <a:pt x="125" y="168"/>
                    </a:lnTo>
                    <a:lnTo>
                      <a:pt x="156" y="179"/>
                    </a:lnTo>
                    <a:lnTo>
                      <a:pt x="198" y="158"/>
                    </a:lnTo>
                    <a:lnTo>
                      <a:pt x="219" y="137"/>
                    </a:lnTo>
                    <a:lnTo>
                      <a:pt x="229" y="116"/>
                    </a:lnTo>
                    <a:lnTo>
                      <a:pt x="240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599" name="Freeform 103"/>
              <p:cNvSpPr>
                <a:spLocks noEditPoints="1"/>
              </p:cNvSpPr>
              <p:nvPr/>
            </p:nvSpPr>
            <p:spPr bwMode="auto">
              <a:xfrm>
                <a:off x="2686" y="9375"/>
                <a:ext cx="718" cy="744"/>
              </a:xfrm>
              <a:custGeom>
                <a:avLst/>
                <a:gdLst/>
                <a:ahLst/>
                <a:cxnLst>
                  <a:cxn ang="0">
                    <a:pos x="499" y="692"/>
                  </a:cxn>
                  <a:cxn ang="0">
                    <a:pos x="551" y="723"/>
                  </a:cxn>
                  <a:cxn ang="0">
                    <a:pos x="603" y="734"/>
                  </a:cxn>
                  <a:cxn ang="0">
                    <a:pos x="645" y="723"/>
                  </a:cxn>
                  <a:cxn ang="0">
                    <a:pos x="718" y="629"/>
                  </a:cxn>
                  <a:cxn ang="0">
                    <a:pos x="687" y="493"/>
                  </a:cxn>
                  <a:cxn ang="0">
                    <a:pos x="676" y="650"/>
                  </a:cxn>
                  <a:cxn ang="0">
                    <a:pos x="645" y="682"/>
                  </a:cxn>
                  <a:cxn ang="0">
                    <a:pos x="572" y="650"/>
                  </a:cxn>
                  <a:cxn ang="0">
                    <a:pos x="562" y="608"/>
                  </a:cxn>
                  <a:cxn ang="0">
                    <a:pos x="551" y="147"/>
                  </a:cxn>
                  <a:cxn ang="0">
                    <a:pos x="437" y="42"/>
                  </a:cxn>
                  <a:cxn ang="0">
                    <a:pos x="291" y="0"/>
                  </a:cxn>
                  <a:cxn ang="0">
                    <a:pos x="125" y="52"/>
                  </a:cxn>
                  <a:cxn ang="0">
                    <a:pos x="52" y="189"/>
                  </a:cxn>
                  <a:cxn ang="0">
                    <a:pos x="73" y="241"/>
                  </a:cxn>
                  <a:cxn ang="0">
                    <a:pos x="125" y="262"/>
                  </a:cxn>
                  <a:cxn ang="0">
                    <a:pos x="177" y="241"/>
                  </a:cxn>
                  <a:cxn ang="0">
                    <a:pos x="198" y="189"/>
                  </a:cxn>
                  <a:cxn ang="0">
                    <a:pos x="187" y="157"/>
                  </a:cxn>
                  <a:cxn ang="0">
                    <a:pos x="166" y="126"/>
                  </a:cxn>
                  <a:cxn ang="0">
                    <a:pos x="114" y="115"/>
                  </a:cxn>
                  <a:cxn ang="0">
                    <a:pos x="229" y="42"/>
                  </a:cxn>
                  <a:cxn ang="0">
                    <a:pos x="343" y="52"/>
                  </a:cxn>
                  <a:cxn ang="0">
                    <a:pos x="437" y="147"/>
                  </a:cxn>
                  <a:cxn ang="0">
                    <a:pos x="458" y="304"/>
                  </a:cxn>
                  <a:cxn ang="0">
                    <a:pos x="166" y="356"/>
                  </a:cxn>
                  <a:cxn ang="0">
                    <a:pos x="21" y="493"/>
                  </a:cxn>
                  <a:cxn ang="0">
                    <a:pos x="21" y="640"/>
                  </a:cxn>
                  <a:cxn ang="0">
                    <a:pos x="125" y="723"/>
                  </a:cxn>
                  <a:cxn ang="0">
                    <a:pos x="260" y="744"/>
                  </a:cxn>
                  <a:cxn ang="0">
                    <a:pos x="427" y="671"/>
                  </a:cxn>
                  <a:cxn ang="0">
                    <a:pos x="458" y="335"/>
                  </a:cxn>
                  <a:cxn ang="0">
                    <a:pos x="437" y="598"/>
                  </a:cxn>
                  <a:cxn ang="0">
                    <a:pos x="333" y="692"/>
                  </a:cxn>
                  <a:cxn ang="0">
                    <a:pos x="229" y="703"/>
                  </a:cxn>
                  <a:cxn ang="0">
                    <a:pos x="166" y="671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22" y="356"/>
                  </a:cxn>
                </a:cxnLst>
                <a:rect l="0" t="0" r="r" b="b"/>
                <a:pathLst>
                  <a:path w="718" h="744">
                    <a:moveTo>
                      <a:pt x="468" y="598"/>
                    </a:moveTo>
                    <a:lnTo>
                      <a:pt x="499" y="692"/>
                    </a:lnTo>
                    <a:lnTo>
                      <a:pt x="531" y="713"/>
                    </a:lnTo>
                    <a:lnTo>
                      <a:pt x="551" y="723"/>
                    </a:lnTo>
                    <a:lnTo>
                      <a:pt x="593" y="734"/>
                    </a:lnTo>
                    <a:lnTo>
                      <a:pt x="603" y="734"/>
                    </a:lnTo>
                    <a:lnTo>
                      <a:pt x="624" y="723"/>
                    </a:lnTo>
                    <a:lnTo>
                      <a:pt x="645" y="723"/>
                    </a:lnTo>
                    <a:lnTo>
                      <a:pt x="707" y="661"/>
                    </a:lnTo>
                    <a:lnTo>
                      <a:pt x="718" y="629"/>
                    </a:lnTo>
                    <a:lnTo>
                      <a:pt x="718" y="493"/>
                    </a:lnTo>
                    <a:lnTo>
                      <a:pt x="687" y="493"/>
                    </a:lnTo>
                    <a:lnTo>
                      <a:pt x="687" y="619"/>
                    </a:lnTo>
                    <a:lnTo>
                      <a:pt x="676" y="650"/>
                    </a:lnTo>
                    <a:lnTo>
                      <a:pt x="666" y="671"/>
                    </a:lnTo>
                    <a:lnTo>
                      <a:pt x="645" y="682"/>
                    </a:lnTo>
                    <a:lnTo>
                      <a:pt x="603" y="682"/>
                    </a:lnTo>
                    <a:lnTo>
                      <a:pt x="572" y="650"/>
                    </a:lnTo>
                    <a:lnTo>
                      <a:pt x="572" y="629"/>
                    </a:lnTo>
                    <a:lnTo>
                      <a:pt x="562" y="608"/>
                    </a:lnTo>
                    <a:lnTo>
                      <a:pt x="562" y="220"/>
                    </a:lnTo>
                    <a:lnTo>
                      <a:pt x="551" y="147"/>
                    </a:lnTo>
                    <a:lnTo>
                      <a:pt x="510" y="94"/>
                    </a:lnTo>
                    <a:lnTo>
                      <a:pt x="437" y="42"/>
                    </a:lnTo>
                    <a:lnTo>
                      <a:pt x="364" y="10"/>
                    </a:lnTo>
                    <a:lnTo>
                      <a:pt x="291" y="0"/>
                    </a:lnTo>
                    <a:lnTo>
                      <a:pt x="198" y="10"/>
                    </a:lnTo>
                    <a:lnTo>
                      <a:pt x="125" y="52"/>
                    </a:lnTo>
                    <a:lnTo>
                      <a:pt x="62" y="115"/>
                    </a:lnTo>
                    <a:lnTo>
                      <a:pt x="52" y="189"/>
                    </a:lnTo>
                    <a:lnTo>
                      <a:pt x="52" y="220"/>
                    </a:lnTo>
                    <a:lnTo>
                      <a:pt x="73" y="241"/>
                    </a:lnTo>
                    <a:lnTo>
                      <a:pt x="94" y="252"/>
                    </a:lnTo>
                    <a:lnTo>
                      <a:pt x="125" y="262"/>
                    </a:lnTo>
                    <a:lnTo>
                      <a:pt x="156" y="252"/>
                    </a:lnTo>
                    <a:lnTo>
                      <a:pt x="177" y="241"/>
                    </a:lnTo>
                    <a:lnTo>
                      <a:pt x="187" y="210"/>
                    </a:lnTo>
                    <a:lnTo>
                      <a:pt x="198" y="189"/>
                    </a:lnTo>
                    <a:lnTo>
                      <a:pt x="198" y="178"/>
                    </a:lnTo>
                    <a:lnTo>
                      <a:pt x="187" y="157"/>
                    </a:lnTo>
                    <a:lnTo>
                      <a:pt x="187" y="147"/>
                    </a:lnTo>
                    <a:lnTo>
                      <a:pt x="166" y="126"/>
                    </a:lnTo>
                    <a:lnTo>
                      <a:pt x="146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9" y="42"/>
                    </a:lnTo>
                    <a:lnTo>
                      <a:pt x="281" y="42"/>
                    </a:lnTo>
                    <a:lnTo>
                      <a:pt x="343" y="52"/>
                    </a:lnTo>
                    <a:lnTo>
                      <a:pt x="395" y="84"/>
                    </a:lnTo>
                    <a:lnTo>
                      <a:pt x="437" y="147"/>
                    </a:lnTo>
                    <a:lnTo>
                      <a:pt x="458" y="241"/>
                    </a:lnTo>
                    <a:lnTo>
                      <a:pt x="458" y="304"/>
                    </a:lnTo>
                    <a:lnTo>
                      <a:pt x="312" y="314"/>
                    </a:lnTo>
                    <a:lnTo>
                      <a:pt x="166" y="356"/>
                    </a:lnTo>
                    <a:lnTo>
                      <a:pt x="73" y="419"/>
                    </a:lnTo>
                    <a:lnTo>
                      <a:pt x="21" y="493"/>
                    </a:lnTo>
                    <a:lnTo>
                      <a:pt x="0" y="566"/>
                    </a:lnTo>
                    <a:lnTo>
                      <a:pt x="21" y="640"/>
                    </a:lnTo>
                    <a:lnTo>
                      <a:pt x="62" y="682"/>
                    </a:lnTo>
                    <a:lnTo>
                      <a:pt x="125" y="723"/>
                    </a:lnTo>
                    <a:lnTo>
                      <a:pt x="187" y="734"/>
                    </a:lnTo>
                    <a:lnTo>
                      <a:pt x="260" y="744"/>
                    </a:lnTo>
                    <a:lnTo>
                      <a:pt x="354" y="723"/>
                    </a:lnTo>
                    <a:lnTo>
                      <a:pt x="427" y="671"/>
                    </a:lnTo>
                    <a:lnTo>
                      <a:pt x="468" y="598"/>
                    </a:lnTo>
                    <a:close/>
                    <a:moveTo>
                      <a:pt x="458" y="335"/>
                    </a:moveTo>
                    <a:lnTo>
                      <a:pt x="458" y="493"/>
                    </a:lnTo>
                    <a:lnTo>
                      <a:pt x="437" y="598"/>
                    </a:lnTo>
                    <a:lnTo>
                      <a:pt x="385" y="661"/>
                    </a:lnTo>
                    <a:lnTo>
                      <a:pt x="333" y="692"/>
                    </a:lnTo>
                    <a:lnTo>
                      <a:pt x="270" y="703"/>
                    </a:lnTo>
                    <a:lnTo>
                      <a:pt x="229" y="703"/>
                    </a:lnTo>
                    <a:lnTo>
                      <a:pt x="198" y="692"/>
                    </a:lnTo>
                    <a:lnTo>
                      <a:pt x="166" y="671"/>
                    </a:lnTo>
                    <a:lnTo>
                      <a:pt x="12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29" y="398"/>
                    </a:lnTo>
                    <a:lnTo>
                      <a:pt x="322" y="356"/>
                    </a:lnTo>
                    <a:lnTo>
                      <a:pt x="458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0" name="Freeform 104"/>
              <p:cNvSpPr>
                <a:spLocks/>
              </p:cNvSpPr>
              <p:nvPr/>
            </p:nvSpPr>
            <p:spPr bwMode="auto">
              <a:xfrm>
                <a:off x="3477" y="8976"/>
                <a:ext cx="353" cy="1122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14" y="105"/>
                  </a:cxn>
                  <a:cxn ang="0">
                    <a:pos x="114" y="126"/>
                  </a:cxn>
                  <a:cxn ang="0">
                    <a:pos x="124" y="158"/>
                  </a:cxn>
                  <a:cxn ang="0">
                    <a:pos x="124" y="1028"/>
                  </a:cxn>
                  <a:cxn ang="0">
                    <a:pos x="114" y="1049"/>
                  </a:cxn>
                  <a:cxn ang="0">
                    <a:pos x="72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3" y="1122"/>
                  </a:cxn>
                  <a:cxn ang="0">
                    <a:pos x="353" y="1070"/>
                  </a:cxn>
                  <a:cxn ang="0">
                    <a:pos x="270" y="1070"/>
                  </a:cxn>
                  <a:cxn ang="0">
                    <a:pos x="249" y="1060"/>
                  </a:cxn>
                  <a:cxn ang="0">
                    <a:pos x="239" y="1049"/>
                  </a:cxn>
                  <a:cxn ang="0">
                    <a:pos x="228" y="1028"/>
                  </a:cxn>
                  <a:cxn ang="0">
                    <a:pos x="228" y="997"/>
                  </a:cxn>
                  <a:cxn ang="0">
                    <a:pos x="228" y="0"/>
                  </a:cxn>
                </a:cxnLst>
                <a:rect l="0" t="0" r="r" b="b"/>
                <a:pathLst>
                  <a:path w="353" h="1122">
                    <a:moveTo>
                      <a:pt x="228" y="0"/>
                    </a:move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14" y="105"/>
                    </a:lnTo>
                    <a:lnTo>
                      <a:pt x="114" y="126"/>
                    </a:lnTo>
                    <a:lnTo>
                      <a:pt x="124" y="158"/>
                    </a:lnTo>
                    <a:lnTo>
                      <a:pt x="124" y="1028"/>
                    </a:lnTo>
                    <a:lnTo>
                      <a:pt x="114" y="1049"/>
                    </a:lnTo>
                    <a:lnTo>
                      <a:pt x="72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3" y="1122"/>
                    </a:lnTo>
                    <a:lnTo>
                      <a:pt x="353" y="1070"/>
                    </a:lnTo>
                    <a:lnTo>
                      <a:pt x="270" y="1070"/>
                    </a:lnTo>
                    <a:lnTo>
                      <a:pt x="249" y="1060"/>
                    </a:lnTo>
                    <a:lnTo>
                      <a:pt x="239" y="1049"/>
                    </a:lnTo>
                    <a:lnTo>
                      <a:pt x="228" y="1028"/>
                    </a:lnTo>
                    <a:lnTo>
                      <a:pt x="228" y="997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1" name="Freeform 105"/>
              <p:cNvSpPr>
                <a:spLocks noEditPoints="1"/>
              </p:cNvSpPr>
              <p:nvPr/>
            </p:nvSpPr>
            <p:spPr bwMode="auto">
              <a:xfrm>
                <a:off x="4444" y="8945"/>
                <a:ext cx="1102" cy="1153"/>
              </a:xfrm>
              <a:custGeom>
                <a:avLst/>
                <a:gdLst/>
                <a:ahLst/>
                <a:cxnLst>
                  <a:cxn ang="0">
                    <a:pos x="229" y="965"/>
                  </a:cxn>
                  <a:cxn ang="0">
                    <a:pos x="166" y="1049"/>
                  </a:cxn>
                  <a:cxn ang="0">
                    <a:pos x="104" y="1091"/>
                  </a:cxn>
                  <a:cxn ang="0">
                    <a:pos x="41" y="1101"/>
                  </a:cxn>
                  <a:cxn ang="0">
                    <a:pos x="21" y="1101"/>
                  </a:cxn>
                  <a:cxn ang="0">
                    <a:pos x="10" y="1112"/>
                  </a:cxn>
                  <a:cxn ang="0">
                    <a:pos x="10" y="1122"/>
                  </a:cxn>
                  <a:cxn ang="0">
                    <a:pos x="0" y="1133"/>
                  </a:cxn>
                  <a:cxn ang="0">
                    <a:pos x="21" y="1153"/>
                  </a:cxn>
                  <a:cxn ang="0">
                    <a:pos x="343" y="1153"/>
                  </a:cxn>
                  <a:cxn ang="0">
                    <a:pos x="354" y="1143"/>
                  </a:cxn>
                  <a:cxn ang="0">
                    <a:pos x="354" y="1112"/>
                  </a:cxn>
                  <a:cxn ang="0">
                    <a:pos x="343" y="1101"/>
                  </a:cxn>
                  <a:cxn ang="0">
                    <a:pos x="301" y="1101"/>
                  </a:cxn>
                  <a:cxn ang="0">
                    <a:pos x="281" y="1091"/>
                  </a:cxn>
                  <a:cxn ang="0">
                    <a:pos x="260" y="1070"/>
                  </a:cxn>
                  <a:cxn ang="0">
                    <a:pos x="249" y="1049"/>
                  </a:cxn>
                  <a:cxn ang="0">
                    <a:pos x="270" y="986"/>
                  </a:cxn>
                  <a:cxn ang="0">
                    <a:pos x="291" y="965"/>
                  </a:cxn>
                  <a:cxn ang="0">
                    <a:pos x="312" y="933"/>
                  </a:cxn>
                  <a:cxn ang="0">
                    <a:pos x="343" y="870"/>
                  </a:cxn>
                  <a:cxn ang="0">
                    <a:pos x="395" y="786"/>
                  </a:cxn>
                  <a:cxn ang="0">
                    <a:pos x="801" y="786"/>
                  </a:cxn>
                  <a:cxn ang="0">
                    <a:pos x="801" y="828"/>
                  </a:cxn>
                  <a:cxn ang="0">
                    <a:pos x="811" y="891"/>
                  </a:cxn>
                  <a:cxn ang="0">
                    <a:pos x="811" y="954"/>
                  </a:cxn>
                  <a:cxn ang="0">
                    <a:pos x="822" y="1017"/>
                  </a:cxn>
                  <a:cxn ang="0">
                    <a:pos x="822" y="1070"/>
                  </a:cxn>
                  <a:cxn ang="0">
                    <a:pos x="801" y="1080"/>
                  </a:cxn>
                  <a:cxn ang="0">
                    <a:pos x="790" y="1091"/>
                  </a:cxn>
                  <a:cxn ang="0">
                    <a:pos x="770" y="1101"/>
                  </a:cxn>
                  <a:cxn ang="0">
                    <a:pos x="697" y="1101"/>
                  </a:cxn>
                  <a:cxn ang="0">
                    <a:pos x="676" y="1112"/>
                  </a:cxn>
                  <a:cxn ang="0">
                    <a:pos x="676" y="1122"/>
                  </a:cxn>
                  <a:cxn ang="0">
                    <a:pos x="666" y="1133"/>
                  </a:cxn>
                  <a:cxn ang="0">
                    <a:pos x="666" y="1143"/>
                  </a:cxn>
                  <a:cxn ang="0">
                    <a:pos x="676" y="1153"/>
                  </a:cxn>
                  <a:cxn ang="0">
                    <a:pos x="1092" y="1153"/>
                  </a:cxn>
                  <a:cxn ang="0">
                    <a:pos x="1092" y="1143"/>
                  </a:cxn>
                  <a:cxn ang="0">
                    <a:pos x="1102" y="1122"/>
                  </a:cxn>
                  <a:cxn ang="0">
                    <a:pos x="1102" y="1112"/>
                  </a:cxn>
                  <a:cxn ang="0">
                    <a:pos x="1092" y="1101"/>
                  </a:cxn>
                  <a:cxn ang="0">
                    <a:pos x="988" y="1101"/>
                  </a:cxn>
                  <a:cxn ang="0">
                    <a:pos x="957" y="1070"/>
                  </a:cxn>
                  <a:cxn ang="0">
                    <a:pos x="957" y="1049"/>
                  </a:cxn>
                  <a:cxn ang="0">
                    <a:pos x="863" y="42"/>
                  </a:cxn>
                  <a:cxn ang="0">
                    <a:pos x="863" y="21"/>
                  </a:cxn>
                  <a:cxn ang="0">
                    <a:pos x="842" y="0"/>
                  </a:cxn>
                  <a:cxn ang="0">
                    <a:pos x="811" y="0"/>
                  </a:cxn>
                  <a:cxn ang="0">
                    <a:pos x="801" y="10"/>
                  </a:cxn>
                  <a:cxn ang="0">
                    <a:pos x="790" y="31"/>
                  </a:cxn>
                  <a:cxn ang="0">
                    <a:pos x="229" y="965"/>
                  </a:cxn>
                  <a:cxn ang="0">
                    <a:pos x="426" y="734"/>
                  </a:cxn>
                  <a:cxn ang="0">
                    <a:pos x="738" y="199"/>
                  </a:cxn>
                  <a:cxn ang="0">
                    <a:pos x="790" y="734"/>
                  </a:cxn>
                  <a:cxn ang="0">
                    <a:pos x="426" y="734"/>
                  </a:cxn>
                </a:cxnLst>
                <a:rect l="0" t="0" r="r" b="b"/>
                <a:pathLst>
                  <a:path w="1102" h="1153">
                    <a:moveTo>
                      <a:pt x="229" y="965"/>
                    </a:moveTo>
                    <a:lnTo>
                      <a:pt x="166" y="1049"/>
                    </a:lnTo>
                    <a:lnTo>
                      <a:pt x="104" y="1091"/>
                    </a:lnTo>
                    <a:lnTo>
                      <a:pt x="41" y="1101"/>
                    </a:lnTo>
                    <a:lnTo>
                      <a:pt x="21" y="1101"/>
                    </a:lnTo>
                    <a:lnTo>
                      <a:pt x="10" y="1112"/>
                    </a:lnTo>
                    <a:lnTo>
                      <a:pt x="10" y="1122"/>
                    </a:lnTo>
                    <a:lnTo>
                      <a:pt x="0" y="1133"/>
                    </a:lnTo>
                    <a:lnTo>
                      <a:pt x="21" y="1153"/>
                    </a:lnTo>
                    <a:lnTo>
                      <a:pt x="343" y="1153"/>
                    </a:lnTo>
                    <a:lnTo>
                      <a:pt x="354" y="1143"/>
                    </a:lnTo>
                    <a:lnTo>
                      <a:pt x="354" y="1112"/>
                    </a:lnTo>
                    <a:lnTo>
                      <a:pt x="343" y="1101"/>
                    </a:lnTo>
                    <a:lnTo>
                      <a:pt x="301" y="1101"/>
                    </a:lnTo>
                    <a:lnTo>
                      <a:pt x="281" y="1091"/>
                    </a:lnTo>
                    <a:lnTo>
                      <a:pt x="260" y="1070"/>
                    </a:lnTo>
                    <a:lnTo>
                      <a:pt x="249" y="1049"/>
                    </a:lnTo>
                    <a:lnTo>
                      <a:pt x="270" y="986"/>
                    </a:lnTo>
                    <a:lnTo>
                      <a:pt x="291" y="965"/>
                    </a:lnTo>
                    <a:lnTo>
                      <a:pt x="312" y="933"/>
                    </a:lnTo>
                    <a:lnTo>
                      <a:pt x="343" y="870"/>
                    </a:lnTo>
                    <a:lnTo>
                      <a:pt x="395" y="786"/>
                    </a:lnTo>
                    <a:lnTo>
                      <a:pt x="801" y="786"/>
                    </a:lnTo>
                    <a:lnTo>
                      <a:pt x="801" y="828"/>
                    </a:lnTo>
                    <a:lnTo>
                      <a:pt x="811" y="891"/>
                    </a:lnTo>
                    <a:lnTo>
                      <a:pt x="811" y="954"/>
                    </a:lnTo>
                    <a:lnTo>
                      <a:pt x="822" y="1017"/>
                    </a:lnTo>
                    <a:lnTo>
                      <a:pt x="822" y="1070"/>
                    </a:lnTo>
                    <a:lnTo>
                      <a:pt x="801" y="1080"/>
                    </a:lnTo>
                    <a:lnTo>
                      <a:pt x="790" y="1091"/>
                    </a:lnTo>
                    <a:lnTo>
                      <a:pt x="770" y="1101"/>
                    </a:lnTo>
                    <a:lnTo>
                      <a:pt x="697" y="1101"/>
                    </a:lnTo>
                    <a:lnTo>
                      <a:pt x="676" y="1112"/>
                    </a:lnTo>
                    <a:lnTo>
                      <a:pt x="676" y="1122"/>
                    </a:lnTo>
                    <a:lnTo>
                      <a:pt x="666" y="1133"/>
                    </a:lnTo>
                    <a:lnTo>
                      <a:pt x="666" y="1143"/>
                    </a:lnTo>
                    <a:lnTo>
                      <a:pt x="676" y="1153"/>
                    </a:lnTo>
                    <a:lnTo>
                      <a:pt x="1092" y="1153"/>
                    </a:lnTo>
                    <a:lnTo>
                      <a:pt x="1092" y="1143"/>
                    </a:lnTo>
                    <a:lnTo>
                      <a:pt x="1102" y="1122"/>
                    </a:lnTo>
                    <a:lnTo>
                      <a:pt x="1102" y="1112"/>
                    </a:lnTo>
                    <a:lnTo>
                      <a:pt x="1092" y="1101"/>
                    </a:lnTo>
                    <a:lnTo>
                      <a:pt x="988" y="1101"/>
                    </a:lnTo>
                    <a:lnTo>
                      <a:pt x="957" y="1070"/>
                    </a:lnTo>
                    <a:lnTo>
                      <a:pt x="957" y="1049"/>
                    </a:lnTo>
                    <a:lnTo>
                      <a:pt x="863" y="42"/>
                    </a:lnTo>
                    <a:lnTo>
                      <a:pt x="863" y="21"/>
                    </a:lnTo>
                    <a:lnTo>
                      <a:pt x="842" y="0"/>
                    </a:lnTo>
                    <a:lnTo>
                      <a:pt x="811" y="0"/>
                    </a:lnTo>
                    <a:lnTo>
                      <a:pt x="801" y="10"/>
                    </a:lnTo>
                    <a:lnTo>
                      <a:pt x="790" y="31"/>
                    </a:lnTo>
                    <a:lnTo>
                      <a:pt x="229" y="965"/>
                    </a:lnTo>
                    <a:close/>
                    <a:moveTo>
                      <a:pt x="426" y="734"/>
                    </a:moveTo>
                    <a:lnTo>
                      <a:pt x="738" y="199"/>
                    </a:lnTo>
                    <a:lnTo>
                      <a:pt x="790" y="734"/>
                    </a:lnTo>
                    <a:lnTo>
                      <a:pt x="426" y="7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2" name="Freeform 106"/>
              <p:cNvSpPr>
                <a:spLocks/>
              </p:cNvSpPr>
              <p:nvPr/>
            </p:nvSpPr>
            <p:spPr bwMode="auto">
              <a:xfrm>
                <a:off x="5744" y="8892"/>
                <a:ext cx="374" cy="1605"/>
              </a:xfrm>
              <a:custGeom>
                <a:avLst/>
                <a:gdLst/>
                <a:ahLst/>
                <a:cxnLst>
                  <a:cxn ang="0">
                    <a:pos x="374" y="1595"/>
                  </a:cxn>
                  <a:cxn ang="0">
                    <a:pos x="374" y="1584"/>
                  </a:cxn>
                  <a:cxn ang="0">
                    <a:pos x="343" y="1553"/>
                  </a:cxn>
                  <a:cxn ang="0">
                    <a:pos x="239" y="1427"/>
                  </a:cxn>
                  <a:cxn ang="0">
                    <a:pos x="166" y="1269"/>
                  </a:cxn>
                  <a:cxn ang="0">
                    <a:pos x="125" y="1112"/>
                  </a:cxn>
                  <a:cxn ang="0">
                    <a:pos x="104" y="955"/>
                  </a:cxn>
                  <a:cxn ang="0">
                    <a:pos x="94" y="808"/>
                  </a:cxn>
                  <a:cxn ang="0">
                    <a:pos x="104" y="598"/>
                  </a:cxn>
                  <a:cxn ang="0">
                    <a:pos x="146" y="388"/>
                  </a:cxn>
                  <a:cxn ang="0">
                    <a:pos x="229" y="210"/>
                  </a:cxn>
                  <a:cxn ang="0">
                    <a:pos x="354" y="42"/>
                  </a:cxn>
                  <a:cxn ang="0">
                    <a:pos x="374" y="21"/>
                  </a:cxn>
                  <a:cxn ang="0">
                    <a:pos x="374" y="11"/>
                  </a:cxn>
                  <a:cxn ang="0">
                    <a:pos x="364" y="0"/>
                  </a:cxn>
                  <a:cxn ang="0">
                    <a:pos x="354" y="0"/>
                  </a:cxn>
                  <a:cxn ang="0">
                    <a:pos x="333" y="11"/>
                  </a:cxn>
                  <a:cxn ang="0">
                    <a:pos x="229" y="116"/>
                  </a:cxn>
                  <a:cxn ang="0">
                    <a:pos x="166" y="200"/>
                  </a:cxn>
                  <a:cxn ang="0">
                    <a:pos x="104" y="315"/>
                  </a:cxn>
                  <a:cxn ang="0">
                    <a:pos x="42" y="493"/>
                  </a:cxn>
                  <a:cxn ang="0">
                    <a:pos x="10" y="651"/>
                  </a:cxn>
                  <a:cxn ang="0">
                    <a:pos x="0" y="808"/>
                  </a:cxn>
                  <a:cxn ang="0">
                    <a:pos x="10" y="955"/>
                  </a:cxn>
                  <a:cxn ang="0">
                    <a:pos x="42" y="1123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9" y="1500"/>
                  </a:cxn>
                  <a:cxn ang="0">
                    <a:pos x="291" y="1563"/>
                  </a:cxn>
                  <a:cxn ang="0">
                    <a:pos x="333" y="1595"/>
                  </a:cxn>
                  <a:cxn ang="0">
                    <a:pos x="354" y="1605"/>
                  </a:cxn>
                  <a:cxn ang="0">
                    <a:pos x="374" y="1605"/>
                  </a:cxn>
                  <a:cxn ang="0">
                    <a:pos x="374" y="1595"/>
                  </a:cxn>
                </a:cxnLst>
                <a:rect l="0" t="0" r="r" b="b"/>
                <a:pathLst>
                  <a:path w="374" h="1605">
                    <a:moveTo>
                      <a:pt x="374" y="1595"/>
                    </a:moveTo>
                    <a:lnTo>
                      <a:pt x="374" y="1584"/>
                    </a:lnTo>
                    <a:lnTo>
                      <a:pt x="343" y="1553"/>
                    </a:lnTo>
                    <a:lnTo>
                      <a:pt x="239" y="1427"/>
                    </a:lnTo>
                    <a:lnTo>
                      <a:pt x="166" y="1269"/>
                    </a:lnTo>
                    <a:lnTo>
                      <a:pt x="125" y="1112"/>
                    </a:lnTo>
                    <a:lnTo>
                      <a:pt x="104" y="955"/>
                    </a:lnTo>
                    <a:lnTo>
                      <a:pt x="94" y="808"/>
                    </a:lnTo>
                    <a:lnTo>
                      <a:pt x="104" y="598"/>
                    </a:lnTo>
                    <a:lnTo>
                      <a:pt x="146" y="388"/>
                    </a:lnTo>
                    <a:lnTo>
                      <a:pt x="229" y="210"/>
                    </a:lnTo>
                    <a:lnTo>
                      <a:pt x="354" y="42"/>
                    </a:lnTo>
                    <a:lnTo>
                      <a:pt x="374" y="21"/>
                    </a:lnTo>
                    <a:lnTo>
                      <a:pt x="374" y="11"/>
                    </a:lnTo>
                    <a:lnTo>
                      <a:pt x="364" y="0"/>
                    </a:lnTo>
                    <a:lnTo>
                      <a:pt x="354" y="0"/>
                    </a:lnTo>
                    <a:lnTo>
                      <a:pt x="333" y="11"/>
                    </a:lnTo>
                    <a:lnTo>
                      <a:pt x="229" y="116"/>
                    </a:lnTo>
                    <a:lnTo>
                      <a:pt x="166" y="200"/>
                    </a:lnTo>
                    <a:lnTo>
                      <a:pt x="104" y="315"/>
                    </a:lnTo>
                    <a:lnTo>
                      <a:pt x="42" y="493"/>
                    </a:lnTo>
                    <a:lnTo>
                      <a:pt x="10" y="651"/>
                    </a:lnTo>
                    <a:lnTo>
                      <a:pt x="0" y="808"/>
                    </a:lnTo>
                    <a:lnTo>
                      <a:pt x="10" y="955"/>
                    </a:lnTo>
                    <a:lnTo>
                      <a:pt x="42" y="1123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9" y="1500"/>
                    </a:lnTo>
                    <a:lnTo>
                      <a:pt x="291" y="1563"/>
                    </a:lnTo>
                    <a:lnTo>
                      <a:pt x="333" y="1595"/>
                    </a:lnTo>
                    <a:lnTo>
                      <a:pt x="354" y="1605"/>
                    </a:lnTo>
                    <a:lnTo>
                      <a:pt x="374" y="1605"/>
                    </a:lnTo>
                    <a:lnTo>
                      <a:pt x="374" y="15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3" name="Freeform 107"/>
              <p:cNvSpPr>
                <a:spLocks/>
              </p:cNvSpPr>
              <p:nvPr/>
            </p:nvSpPr>
            <p:spPr bwMode="auto">
              <a:xfrm>
                <a:off x="6254" y="9385"/>
                <a:ext cx="801" cy="734"/>
              </a:xfrm>
              <a:custGeom>
                <a:avLst/>
                <a:gdLst/>
                <a:ahLst/>
                <a:cxnLst>
                  <a:cxn ang="0">
                    <a:pos x="499" y="189"/>
                  </a:cxn>
                  <a:cxn ang="0">
                    <a:pos x="551" y="95"/>
                  </a:cxn>
                  <a:cxn ang="0">
                    <a:pos x="655" y="32"/>
                  </a:cxn>
                  <a:cxn ang="0">
                    <a:pos x="686" y="42"/>
                  </a:cxn>
                  <a:cxn ang="0">
                    <a:pos x="728" y="53"/>
                  </a:cxn>
                  <a:cxn ang="0">
                    <a:pos x="676" y="84"/>
                  </a:cxn>
                  <a:cxn ang="0">
                    <a:pos x="655" y="158"/>
                  </a:cxn>
                  <a:cxn ang="0">
                    <a:pos x="686" y="200"/>
                  </a:cxn>
                  <a:cxn ang="0">
                    <a:pos x="759" y="189"/>
                  </a:cxn>
                  <a:cxn ang="0">
                    <a:pos x="790" y="147"/>
                  </a:cxn>
                  <a:cxn ang="0">
                    <a:pos x="790" y="74"/>
                  </a:cxn>
                  <a:cxn ang="0">
                    <a:pos x="759" y="32"/>
                  </a:cxn>
                  <a:cxn ang="0">
                    <a:pos x="707" y="11"/>
                  </a:cxn>
                  <a:cxn ang="0">
                    <a:pos x="655" y="0"/>
                  </a:cxn>
                  <a:cxn ang="0">
                    <a:pos x="520" y="74"/>
                  </a:cxn>
                  <a:cxn ang="0">
                    <a:pos x="447" y="63"/>
                  </a:cxn>
                  <a:cxn ang="0">
                    <a:pos x="353" y="0"/>
                  </a:cxn>
                  <a:cxn ang="0">
                    <a:pos x="218" y="21"/>
                  </a:cxn>
                  <a:cxn ang="0">
                    <a:pos x="93" y="147"/>
                  </a:cxn>
                  <a:cxn ang="0">
                    <a:pos x="52" y="252"/>
                  </a:cxn>
                  <a:cxn ang="0">
                    <a:pos x="93" y="263"/>
                  </a:cxn>
                  <a:cxn ang="0">
                    <a:pos x="145" y="147"/>
                  </a:cxn>
                  <a:cxn ang="0">
                    <a:pos x="260" y="42"/>
                  </a:cxn>
                  <a:cxn ang="0">
                    <a:pos x="322" y="32"/>
                  </a:cxn>
                  <a:cxn ang="0">
                    <a:pos x="353" y="53"/>
                  </a:cxn>
                  <a:cxn ang="0">
                    <a:pos x="395" y="105"/>
                  </a:cxn>
                  <a:cxn ang="0">
                    <a:pos x="385" y="200"/>
                  </a:cxn>
                  <a:cxn ang="0">
                    <a:pos x="343" y="378"/>
                  </a:cxn>
                  <a:cxn ang="0">
                    <a:pos x="270" y="619"/>
                  </a:cxn>
                  <a:cxn ang="0">
                    <a:pos x="156" y="693"/>
                  </a:cxn>
                  <a:cxn ang="0">
                    <a:pos x="72" y="672"/>
                  </a:cxn>
                  <a:cxn ang="0">
                    <a:pos x="145" y="619"/>
                  </a:cxn>
                  <a:cxn ang="0">
                    <a:pos x="135" y="546"/>
                  </a:cxn>
                  <a:cxn ang="0">
                    <a:pos x="62" y="535"/>
                  </a:cxn>
                  <a:cxn ang="0">
                    <a:pos x="10" y="588"/>
                  </a:cxn>
                  <a:cxn ang="0">
                    <a:pos x="10" y="661"/>
                  </a:cxn>
                  <a:cxn ang="0">
                    <a:pos x="83" y="724"/>
                  </a:cxn>
                  <a:cxn ang="0">
                    <a:pos x="156" y="734"/>
                  </a:cxn>
                  <a:cxn ang="0">
                    <a:pos x="281" y="672"/>
                  </a:cxn>
                  <a:cxn ang="0">
                    <a:pos x="322" y="609"/>
                  </a:cxn>
                  <a:cxn ang="0">
                    <a:pos x="416" y="713"/>
                  </a:cxn>
                  <a:cxn ang="0">
                    <a:pos x="582" y="713"/>
                  </a:cxn>
                  <a:cxn ang="0">
                    <a:pos x="707" y="588"/>
                  </a:cxn>
                  <a:cxn ang="0">
                    <a:pos x="749" y="483"/>
                  </a:cxn>
                  <a:cxn ang="0">
                    <a:pos x="738" y="472"/>
                  </a:cxn>
                  <a:cxn ang="0">
                    <a:pos x="707" y="483"/>
                  </a:cxn>
                  <a:cxn ang="0">
                    <a:pos x="603" y="651"/>
                  </a:cxn>
                  <a:cxn ang="0">
                    <a:pos x="499" y="693"/>
                  </a:cxn>
                  <a:cxn ang="0">
                    <a:pos x="447" y="682"/>
                  </a:cxn>
                  <a:cxn ang="0">
                    <a:pos x="416" y="640"/>
                  </a:cxn>
                  <a:cxn ang="0">
                    <a:pos x="405" y="588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499" y="189"/>
                    </a:lnTo>
                    <a:lnTo>
                      <a:pt x="520" y="147"/>
                    </a:lnTo>
                    <a:lnTo>
                      <a:pt x="551" y="95"/>
                    </a:lnTo>
                    <a:lnTo>
                      <a:pt x="593" y="53"/>
                    </a:lnTo>
                    <a:lnTo>
                      <a:pt x="655" y="32"/>
                    </a:lnTo>
                    <a:lnTo>
                      <a:pt x="665" y="32"/>
                    </a:lnTo>
                    <a:lnTo>
                      <a:pt x="686" y="42"/>
                    </a:lnTo>
                    <a:lnTo>
                      <a:pt x="707" y="42"/>
                    </a:lnTo>
                    <a:lnTo>
                      <a:pt x="728" y="53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5" y="116"/>
                    </a:lnTo>
                    <a:lnTo>
                      <a:pt x="655" y="158"/>
                    </a:lnTo>
                    <a:lnTo>
                      <a:pt x="665" y="179"/>
                    </a:lnTo>
                    <a:lnTo>
                      <a:pt x="686" y="200"/>
                    </a:lnTo>
                    <a:lnTo>
                      <a:pt x="738" y="200"/>
                    </a:lnTo>
                    <a:lnTo>
                      <a:pt x="759" y="189"/>
                    </a:lnTo>
                    <a:lnTo>
                      <a:pt x="780" y="168"/>
                    </a:lnTo>
                    <a:lnTo>
                      <a:pt x="790" y="147"/>
                    </a:lnTo>
                    <a:lnTo>
                      <a:pt x="801" y="105"/>
                    </a:lnTo>
                    <a:lnTo>
                      <a:pt x="790" y="74"/>
                    </a:lnTo>
                    <a:lnTo>
                      <a:pt x="780" y="53"/>
                    </a:lnTo>
                    <a:lnTo>
                      <a:pt x="759" y="32"/>
                    </a:lnTo>
                    <a:lnTo>
                      <a:pt x="728" y="21"/>
                    </a:lnTo>
                    <a:lnTo>
                      <a:pt x="707" y="11"/>
                    </a:lnTo>
                    <a:lnTo>
                      <a:pt x="676" y="0"/>
                    </a:lnTo>
                    <a:lnTo>
                      <a:pt x="655" y="0"/>
                    </a:lnTo>
                    <a:lnTo>
                      <a:pt x="572" y="21"/>
                    </a:lnTo>
                    <a:lnTo>
                      <a:pt x="520" y="74"/>
                    </a:lnTo>
                    <a:lnTo>
                      <a:pt x="489" y="126"/>
                    </a:lnTo>
                    <a:lnTo>
                      <a:pt x="447" y="63"/>
                    </a:lnTo>
                    <a:lnTo>
                      <a:pt x="405" y="21"/>
                    </a:lnTo>
                    <a:lnTo>
                      <a:pt x="353" y="0"/>
                    </a:lnTo>
                    <a:lnTo>
                      <a:pt x="312" y="0"/>
                    </a:lnTo>
                    <a:lnTo>
                      <a:pt x="218" y="21"/>
                    </a:lnTo>
                    <a:lnTo>
                      <a:pt x="145" y="74"/>
                    </a:lnTo>
                    <a:lnTo>
                      <a:pt x="93" y="147"/>
                    </a:lnTo>
                    <a:lnTo>
                      <a:pt x="62" y="210"/>
                    </a:lnTo>
                    <a:lnTo>
                      <a:pt x="52" y="252"/>
                    </a:lnTo>
                    <a:lnTo>
                      <a:pt x="62" y="263"/>
                    </a:lnTo>
                    <a:lnTo>
                      <a:pt x="93" y="263"/>
                    </a:lnTo>
                    <a:lnTo>
                      <a:pt x="93" y="252"/>
                    </a:lnTo>
                    <a:lnTo>
                      <a:pt x="145" y="147"/>
                    </a:lnTo>
                    <a:lnTo>
                      <a:pt x="197" y="74"/>
                    </a:lnTo>
                    <a:lnTo>
                      <a:pt x="260" y="42"/>
                    </a:lnTo>
                    <a:lnTo>
                      <a:pt x="312" y="32"/>
                    </a:lnTo>
                    <a:lnTo>
                      <a:pt x="322" y="32"/>
                    </a:lnTo>
                    <a:lnTo>
                      <a:pt x="343" y="42"/>
                    </a:lnTo>
                    <a:lnTo>
                      <a:pt x="353" y="53"/>
                    </a:lnTo>
                    <a:lnTo>
                      <a:pt x="374" y="63"/>
                    </a:lnTo>
                    <a:lnTo>
                      <a:pt x="395" y="105"/>
                    </a:lnTo>
                    <a:lnTo>
                      <a:pt x="395" y="147"/>
                    </a:lnTo>
                    <a:lnTo>
                      <a:pt x="385" y="200"/>
                    </a:lnTo>
                    <a:lnTo>
                      <a:pt x="374" y="273"/>
                    </a:lnTo>
                    <a:lnTo>
                      <a:pt x="343" y="378"/>
                    </a:lnTo>
                    <a:lnTo>
                      <a:pt x="312" y="525"/>
                    </a:lnTo>
                    <a:lnTo>
                      <a:pt x="270" y="619"/>
                    </a:lnTo>
                    <a:lnTo>
                      <a:pt x="218" y="672"/>
                    </a:lnTo>
                    <a:lnTo>
                      <a:pt x="156" y="693"/>
                    </a:lnTo>
                    <a:lnTo>
                      <a:pt x="114" y="693"/>
                    </a:lnTo>
                    <a:lnTo>
                      <a:pt x="72" y="672"/>
                    </a:lnTo>
                    <a:lnTo>
                      <a:pt x="104" y="661"/>
                    </a:lnTo>
                    <a:lnTo>
                      <a:pt x="145" y="619"/>
                    </a:lnTo>
                    <a:lnTo>
                      <a:pt x="156" y="588"/>
                    </a:lnTo>
                    <a:lnTo>
                      <a:pt x="135" y="546"/>
                    </a:lnTo>
                    <a:lnTo>
                      <a:pt x="124" y="535"/>
                    </a:lnTo>
                    <a:lnTo>
                      <a:pt x="62" y="535"/>
                    </a:lnTo>
                    <a:lnTo>
                      <a:pt x="31" y="556"/>
                    </a:lnTo>
                    <a:lnTo>
                      <a:pt x="10" y="588"/>
                    </a:lnTo>
                    <a:lnTo>
                      <a:pt x="0" y="630"/>
                    </a:lnTo>
                    <a:lnTo>
                      <a:pt x="10" y="661"/>
                    </a:lnTo>
                    <a:lnTo>
                      <a:pt x="52" y="703"/>
                    </a:lnTo>
                    <a:lnTo>
                      <a:pt x="83" y="724"/>
                    </a:lnTo>
                    <a:lnTo>
                      <a:pt x="114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2"/>
                    </a:lnTo>
                    <a:lnTo>
                      <a:pt x="312" y="630"/>
                    </a:lnTo>
                    <a:lnTo>
                      <a:pt x="322" y="609"/>
                    </a:lnTo>
                    <a:lnTo>
                      <a:pt x="353" y="672"/>
                    </a:lnTo>
                    <a:lnTo>
                      <a:pt x="416" y="713"/>
                    </a:lnTo>
                    <a:lnTo>
                      <a:pt x="499" y="734"/>
                    </a:lnTo>
                    <a:lnTo>
                      <a:pt x="582" y="713"/>
                    </a:lnTo>
                    <a:lnTo>
                      <a:pt x="655" y="661"/>
                    </a:lnTo>
                    <a:lnTo>
                      <a:pt x="707" y="588"/>
                    </a:lnTo>
                    <a:lnTo>
                      <a:pt x="738" y="525"/>
                    </a:lnTo>
                    <a:lnTo>
                      <a:pt x="749" y="483"/>
                    </a:lnTo>
                    <a:lnTo>
                      <a:pt x="749" y="472"/>
                    </a:lnTo>
                    <a:lnTo>
                      <a:pt x="738" y="472"/>
                    </a:lnTo>
                    <a:lnTo>
                      <a:pt x="728" y="462"/>
                    </a:lnTo>
                    <a:lnTo>
                      <a:pt x="707" y="483"/>
                    </a:lnTo>
                    <a:lnTo>
                      <a:pt x="665" y="588"/>
                    </a:lnTo>
                    <a:lnTo>
                      <a:pt x="603" y="651"/>
                    </a:lnTo>
                    <a:lnTo>
                      <a:pt x="541" y="682"/>
                    </a:lnTo>
                    <a:lnTo>
                      <a:pt x="499" y="693"/>
                    </a:lnTo>
                    <a:lnTo>
                      <a:pt x="468" y="693"/>
                    </a:lnTo>
                    <a:lnTo>
                      <a:pt x="447" y="682"/>
                    </a:lnTo>
                    <a:lnTo>
                      <a:pt x="426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5" y="588"/>
                    </a:lnTo>
                    <a:lnTo>
                      <a:pt x="405" y="567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4" name="Freeform 108"/>
              <p:cNvSpPr>
                <a:spLocks/>
              </p:cNvSpPr>
              <p:nvPr/>
            </p:nvSpPr>
            <p:spPr bwMode="auto">
              <a:xfrm>
                <a:off x="7221" y="8892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3" y="483"/>
                  </a:cxn>
                  <a:cxn ang="0">
                    <a:pos x="260" y="305"/>
                  </a:cxn>
                  <a:cxn ang="0">
                    <a:pos x="198" y="200"/>
                  </a:cxn>
                  <a:cxn ang="0">
                    <a:pos x="135" y="105"/>
                  </a:cxn>
                  <a:cxn ang="0">
                    <a:pos x="83" y="53"/>
                  </a:cxn>
                  <a:cxn ang="0">
                    <a:pos x="3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10" y="32"/>
                  </a:cxn>
                  <a:cxn ang="0">
                    <a:pos x="31" y="53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7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6" y="1395"/>
                  </a:cxn>
                  <a:cxn ang="0">
                    <a:pos x="21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5"/>
                  </a:cxn>
                  <a:cxn ang="0">
                    <a:pos x="83" y="1553"/>
                  </a:cxn>
                  <a:cxn ang="0">
                    <a:pos x="146" y="1490"/>
                  </a:cxn>
                  <a:cxn ang="0">
                    <a:pos x="208" y="1406"/>
                  </a:cxn>
                  <a:cxn ang="0">
                    <a:pos x="270" y="1290"/>
                  </a:cxn>
                  <a:cxn ang="0">
                    <a:pos x="333" y="1123"/>
                  </a:cxn>
                  <a:cxn ang="0">
                    <a:pos x="364" y="955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3" y="483"/>
                    </a:lnTo>
                    <a:lnTo>
                      <a:pt x="260" y="305"/>
                    </a:lnTo>
                    <a:lnTo>
                      <a:pt x="198" y="200"/>
                    </a:lnTo>
                    <a:lnTo>
                      <a:pt x="135" y="105"/>
                    </a:lnTo>
                    <a:lnTo>
                      <a:pt x="83" y="53"/>
                    </a:lnTo>
                    <a:lnTo>
                      <a:pt x="31" y="11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31" y="53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7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6" y="1395"/>
                    </a:lnTo>
                    <a:lnTo>
                      <a:pt x="21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5"/>
                    </a:lnTo>
                    <a:lnTo>
                      <a:pt x="83" y="1553"/>
                    </a:lnTo>
                    <a:lnTo>
                      <a:pt x="146" y="1490"/>
                    </a:lnTo>
                    <a:lnTo>
                      <a:pt x="208" y="1406"/>
                    </a:lnTo>
                    <a:lnTo>
                      <a:pt x="270" y="1290"/>
                    </a:lnTo>
                    <a:lnTo>
                      <a:pt x="333" y="1123"/>
                    </a:lnTo>
                    <a:lnTo>
                      <a:pt x="364" y="955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5" name="Freeform 109"/>
              <p:cNvSpPr>
                <a:spLocks noEditPoints="1"/>
              </p:cNvSpPr>
              <p:nvPr/>
            </p:nvSpPr>
            <p:spPr bwMode="auto">
              <a:xfrm>
                <a:off x="7814" y="8997"/>
                <a:ext cx="1144" cy="1101"/>
              </a:xfrm>
              <a:custGeom>
                <a:avLst/>
                <a:gdLst/>
                <a:ahLst/>
                <a:cxnLst>
                  <a:cxn ang="0">
                    <a:pos x="177" y="1018"/>
                  </a:cxn>
                  <a:cxn ang="0">
                    <a:pos x="125" y="1049"/>
                  </a:cxn>
                  <a:cxn ang="0">
                    <a:pos x="0" y="1081"/>
                  </a:cxn>
                  <a:cxn ang="0">
                    <a:pos x="614" y="1101"/>
                  </a:cxn>
                  <a:cxn ang="0">
                    <a:pos x="884" y="1028"/>
                  </a:cxn>
                  <a:cxn ang="0">
                    <a:pos x="1040" y="850"/>
                  </a:cxn>
                  <a:cxn ang="0">
                    <a:pos x="1040" y="671"/>
                  </a:cxn>
                  <a:cxn ang="0">
                    <a:pos x="915" y="556"/>
                  </a:cxn>
                  <a:cxn ang="0">
                    <a:pos x="936" y="483"/>
                  </a:cxn>
                  <a:cxn ang="0">
                    <a:pos x="1113" y="336"/>
                  </a:cxn>
                  <a:cxn ang="0">
                    <a:pos x="1123" y="137"/>
                  </a:cxn>
                  <a:cxn ang="0">
                    <a:pos x="978" y="21"/>
                  </a:cxn>
                  <a:cxn ang="0">
                    <a:pos x="281" y="0"/>
                  </a:cxn>
                  <a:cxn ang="0">
                    <a:pos x="260" y="32"/>
                  </a:cxn>
                  <a:cxn ang="0">
                    <a:pos x="395" y="53"/>
                  </a:cxn>
                  <a:cxn ang="0">
                    <a:pos x="416" y="63"/>
                  </a:cxn>
                  <a:cxn ang="0">
                    <a:pos x="406" y="116"/>
                  </a:cxn>
                  <a:cxn ang="0">
                    <a:pos x="437" y="514"/>
                  </a:cxn>
                  <a:cxn ang="0">
                    <a:pos x="541" y="84"/>
                  </a:cxn>
                  <a:cxn ang="0">
                    <a:pos x="562" y="53"/>
                  </a:cxn>
                  <a:cxn ang="0">
                    <a:pos x="915" y="63"/>
                  </a:cxn>
                  <a:cxn ang="0">
                    <a:pos x="988" y="158"/>
                  </a:cxn>
                  <a:cxn ang="0">
                    <a:pos x="978" y="325"/>
                  </a:cxn>
                  <a:cxn ang="0">
                    <a:pos x="801" y="483"/>
                  </a:cxn>
                  <a:cxn ang="0">
                    <a:pos x="437" y="514"/>
                  </a:cxn>
                  <a:cxn ang="0">
                    <a:pos x="312" y="1049"/>
                  </a:cxn>
                  <a:cxn ang="0">
                    <a:pos x="301" y="1039"/>
                  </a:cxn>
                  <a:cxn ang="0">
                    <a:pos x="312" y="1028"/>
                  </a:cxn>
                  <a:cxn ang="0">
                    <a:pos x="426" y="546"/>
                  </a:cxn>
                  <a:cxn ang="0">
                    <a:pos x="801" y="556"/>
                  </a:cxn>
                  <a:cxn ang="0">
                    <a:pos x="894" y="640"/>
                  </a:cxn>
                  <a:cxn ang="0">
                    <a:pos x="915" y="734"/>
                  </a:cxn>
                  <a:cxn ang="0">
                    <a:pos x="822" y="955"/>
                  </a:cxn>
                  <a:cxn ang="0">
                    <a:pos x="582" y="1049"/>
                  </a:cxn>
                </a:cxnLst>
                <a:rect l="0" t="0" r="r" b="b"/>
                <a:pathLst>
                  <a:path w="1144" h="1101">
                    <a:moveTo>
                      <a:pt x="197" y="976"/>
                    </a:moveTo>
                    <a:lnTo>
                      <a:pt x="177" y="1018"/>
                    </a:lnTo>
                    <a:lnTo>
                      <a:pt x="156" y="1039"/>
                    </a:lnTo>
                    <a:lnTo>
                      <a:pt x="125" y="1049"/>
                    </a:lnTo>
                    <a:lnTo>
                      <a:pt x="31" y="1049"/>
                    </a:lnTo>
                    <a:lnTo>
                      <a:pt x="0" y="1081"/>
                    </a:lnTo>
                    <a:lnTo>
                      <a:pt x="21" y="1101"/>
                    </a:lnTo>
                    <a:lnTo>
                      <a:pt x="614" y="1101"/>
                    </a:lnTo>
                    <a:lnTo>
                      <a:pt x="759" y="1081"/>
                    </a:lnTo>
                    <a:lnTo>
                      <a:pt x="884" y="1028"/>
                    </a:lnTo>
                    <a:lnTo>
                      <a:pt x="978" y="944"/>
                    </a:lnTo>
                    <a:lnTo>
                      <a:pt x="1040" y="850"/>
                    </a:lnTo>
                    <a:lnTo>
                      <a:pt x="1061" y="755"/>
                    </a:lnTo>
                    <a:lnTo>
                      <a:pt x="1040" y="671"/>
                    </a:lnTo>
                    <a:lnTo>
                      <a:pt x="998" y="598"/>
                    </a:lnTo>
                    <a:lnTo>
                      <a:pt x="915" y="556"/>
                    </a:lnTo>
                    <a:lnTo>
                      <a:pt x="811" y="525"/>
                    </a:lnTo>
                    <a:lnTo>
                      <a:pt x="936" y="483"/>
                    </a:lnTo>
                    <a:lnTo>
                      <a:pt x="1040" y="420"/>
                    </a:lnTo>
                    <a:lnTo>
                      <a:pt x="1113" y="336"/>
                    </a:lnTo>
                    <a:lnTo>
                      <a:pt x="1144" y="221"/>
                    </a:lnTo>
                    <a:lnTo>
                      <a:pt x="1123" y="137"/>
                    </a:lnTo>
                    <a:lnTo>
                      <a:pt x="1071" y="63"/>
                    </a:lnTo>
                    <a:lnTo>
                      <a:pt x="978" y="21"/>
                    </a:lnTo>
                    <a:lnTo>
                      <a:pt x="853" y="0"/>
                    </a:lnTo>
                    <a:lnTo>
                      <a:pt x="281" y="0"/>
                    </a:lnTo>
                    <a:lnTo>
                      <a:pt x="270" y="11"/>
                    </a:lnTo>
                    <a:lnTo>
                      <a:pt x="260" y="32"/>
                    </a:lnTo>
                    <a:lnTo>
                      <a:pt x="281" y="53"/>
                    </a:lnTo>
                    <a:lnTo>
                      <a:pt x="395" y="53"/>
                    </a:lnTo>
                    <a:lnTo>
                      <a:pt x="406" y="63"/>
                    </a:lnTo>
                    <a:lnTo>
                      <a:pt x="416" y="63"/>
                    </a:lnTo>
                    <a:lnTo>
                      <a:pt x="416" y="95"/>
                    </a:lnTo>
                    <a:lnTo>
                      <a:pt x="406" y="116"/>
                    </a:lnTo>
                    <a:lnTo>
                      <a:pt x="197" y="976"/>
                    </a:lnTo>
                    <a:close/>
                    <a:moveTo>
                      <a:pt x="437" y="514"/>
                    </a:moveTo>
                    <a:lnTo>
                      <a:pt x="530" y="116"/>
                    </a:lnTo>
                    <a:lnTo>
                      <a:pt x="541" y="84"/>
                    </a:lnTo>
                    <a:lnTo>
                      <a:pt x="551" y="63"/>
                    </a:lnTo>
                    <a:lnTo>
                      <a:pt x="562" y="53"/>
                    </a:lnTo>
                    <a:lnTo>
                      <a:pt x="822" y="53"/>
                    </a:lnTo>
                    <a:lnTo>
                      <a:pt x="915" y="63"/>
                    </a:lnTo>
                    <a:lnTo>
                      <a:pt x="967" y="105"/>
                    </a:lnTo>
                    <a:lnTo>
                      <a:pt x="988" y="158"/>
                    </a:lnTo>
                    <a:lnTo>
                      <a:pt x="998" y="221"/>
                    </a:lnTo>
                    <a:lnTo>
                      <a:pt x="978" y="325"/>
                    </a:lnTo>
                    <a:lnTo>
                      <a:pt x="905" y="420"/>
                    </a:lnTo>
                    <a:lnTo>
                      <a:pt x="801" y="483"/>
                    </a:lnTo>
                    <a:lnTo>
                      <a:pt x="666" y="514"/>
                    </a:lnTo>
                    <a:lnTo>
                      <a:pt x="437" y="514"/>
                    </a:lnTo>
                    <a:close/>
                    <a:moveTo>
                      <a:pt x="364" y="1049"/>
                    </a:moveTo>
                    <a:lnTo>
                      <a:pt x="312" y="1049"/>
                    </a:lnTo>
                    <a:lnTo>
                      <a:pt x="312" y="1039"/>
                    </a:lnTo>
                    <a:lnTo>
                      <a:pt x="301" y="1039"/>
                    </a:lnTo>
                    <a:lnTo>
                      <a:pt x="301" y="1028"/>
                    </a:lnTo>
                    <a:lnTo>
                      <a:pt x="312" y="1028"/>
                    </a:lnTo>
                    <a:lnTo>
                      <a:pt x="312" y="997"/>
                    </a:lnTo>
                    <a:lnTo>
                      <a:pt x="426" y="546"/>
                    </a:lnTo>
                    <a:lnTo>
                      <a:pt x="728" y="546"/>
                    </a:lnTo>
                    <a:lnTo>
                      <a:pt x="801" y="556"/>
                    </a:lnTo>
                    <a:lnTo>
                      <a:pt x="863" y="598"/>
                    </a:lnTo>
                    <a:lnTo>
                      <a:pt x="894" y="640"/>
                    </a:lnTo>
                    <a:lnTo>
                      <a:pt x="905" y="692"/>
                    </a:lnTo>
                    <a:lnTo>
                      <a:pt x="915" y="734"/>
                    </a:lnTo>
                    <a:lnTo>
                      <a:pt x="884" y="850"/>
                    </a:lnTo>
                    <a:lnTo>
                      <a:pt x="822" y="955"/>
                    </a:lnTo>
                    <a:lnTo>
                      <a:pt x="707" y="1028"/>
                    </a:lnTo>
                    <a:lnTo>
                      <a:pt x="582" y="1049"/>
                    </a:lnTo>
                    <a:lnTo>
                      <a:pt x="364" y="10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6" name="Freeform 110"/>
              <p:cNvSpPr>
                <a:spLocks/>
              </p:cNvSpPr>
              <p:nvPr/>
            </p:nvSpPr>
            <p:spPr bwMode="auto">
              <a:xfrm>
                <a:off x="9208" y="8892"/>
                <a:ext cx="374" cy="1605"/>
              </a:xfrm>
              <a:custGeom>
                <a:avLst/>
                <a:gdLst/>
                <a:ahLst/>
                <a:cxnLst>
                  <a:cxn ang="0">
                    <a:pos x="374" y="1595"/>
                  </a:cxn>
                  <a:cxn ang="0">
                    <a:pos x="374" y="1584"/>
                  </a:cxn>
                  <a:cxn ang="0">
                    <a:pos x="343" y="1553"/>
                  </a:cxn>
                  <a:cxn ang="0">
                    <a:pos x="239" y="1427"/>
                  </a:cxn>
                  <a:cxn ang="0">
                    <a:pos x="166" y="1269"/>
                  </a:cxn>
                  <a:cxn ang="0">
                    <a:pos x="124" y="1112"/>
                  </a:cxn>
                  <a:cxn ang="0">
                    <a:pos x="104" y="955"/>
                  </a:cxn>
                  <a:cxn ang="0">
                    <a:pos x="93" y="808"/>
                  </a:cxn>
                  <a:cxn ang="0">
                    <a:pos x="104" y="598"/>
                  </a:cxn>
                  <a:cxn ang="0">
                    <a:pos x="145" y="388"/>
                  </a:cxn>
                  <a:cxn ang="0">
                    <a:pos x="228" y="210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1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2" y="11"/>
                  </a:cxn>
                  <a:cxn ang="0">
                    <a:pos x="228" y="116"/>
                  </a:cxn>
                  <a:cxn ang="0">
                    <a:pos x="166" y="200"/>
                  </a:cxn>
                  <a:cxn ang="0">
                    <a:pos x="104" y="315"/>
                  </a:cxn>
                  <a:cxn ang="0">
                    <a:pos x="41" y="493"/>
                  </a:cxn>
                  <a:cxn ang="0">
                    <a:pos x="10" y="651"/>
                  </a:cxn>
                  <a:cxn ang="0">
                    <a:pos x="0" y="808"/>
                  </a:cxn>
                  <a:cxn ang="0">
                    <a:pos x="10" y="955"/>
                  </a:cxn>
                  <a:cxn ang="0">
                    <a:pos x="41" y="1123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8" y="1500"/>
                  </a:cxn>
                  <a:cxn ang="0">
                    <a:pos x="291" y="1563"/>
                  </a:cxn>
                  <a:cxn ang="0">
                    <a:pos x="332" y="1595"/>
                  </a:cxn>
                  <a:cxn ang="0">
                    <a:pos x="353" y="1605"/>
                  </a:cxn>
                  <a:cxn ang="0">
                    <a:pos x="374" y="1605"/>
                  </a:cxn>
                  <a:cxn ang="0">
                    <a:pos x="374" y="1595"/>
                  </a:cxn>
                </a:cxnLst>
                <a:rect l="0" t="0" r="r" b="b"/>
                <a:pathLst>
                  <a:path w="374" h="1605">
                    <a:moveTo>
                      <a:pt x="374" y="1595"/>
                    </a:moveTo>
                    <a:lnTo>
                      <a:pt x="374" y="1584"/>
                    </a:lnTo>
                    <a:lnTo>
                      <a:pt x="343" y="1553"/>
                    </a:lnTo>
                    <a:lnTo>
                      <a:pt x="239" y="1427"/>
                    </a:lnTo>
                    <a:lnTo>
                      <a:pt x="166" y="1269"/>
                    </a:lnTo>
                    <a:lnTo>
                      <a:pt x="124" y="1112"/>
                    </a:lnTo>
                    <a:lnTo>
                      <a:pt x="104" y="955"/>
                    </a:lnTo>
                    <a:lnTo>
                      <a:pt x="93" y="808"/>
                    </a:lnTo>
                    <a:lnTo>
                      <a:pt x="104" y="598"/>
                    </a:lnTo>
                    <a:lnTo>
                      <a:pt x="145" y="388"/>
                    </a:lnTo>
                    <a:lnTo>
                      <a:pt x="228" y="210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1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2" y="11"/>
                    </a:lnTo>
                    <a:lnTo>
                      <a:pt x="228" y="116"/>
                    </a:lnTo>
                    <a:lnTo>
                      <a:pt x="166" y="200"/>
                    </a:lnTo>
                    <a:lnTo>
                      <a:pt x="104" y="315"/>
                    </a:lnTo>
                    <a:lnTo>
                      <a:pt x="41" y="493"/>
                    </a:lnTo>
                    <a:lnTo>
                      <a:pt x="10" y="651"/>
                    </a:lnTo>
                    <a:lnTo>
                      <a:pt x="0" y="808"/>
                    </a:lnTo>
                    <a:lnTo>
                      <a:pt x="10" y="955"/>
                    </a:lnTo>
                    <a:lnTo>
                      <a:pt x="41" y="1123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8" y="1500"/>
                    </a:lnTo>
                    <a:lnTo>
                      <a:pt x="291" y="1563"/>
                    </a:lnTo>
                    <a:lnTo>
                      <a:pt x="332" y="1595"/>
                    </a:lnTo>
                    <a:lnTo>
                      <a:pt x="353" y="1605"/>
                    </a:lnTo>
                    <a:lnTo>
                      <a:pt x="374" y="1605"/>
                    </a:lnTo>
                    <a:lnTo>
                      <a:pt x="374" y="15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7" name="Freeform 111"/>
              <p:cNvSpPr>
                <a:spLocks/>
              </p:cNvSpPr>
              <p:nvPr/>
            </p:nvSpPr>
            <p:spPr bwMode="auto">
              <a:xfrm>
                <a:off x="9717" y="9385"/>
                <a:ext cx="801" cy="734"/>
              </a:xfrm>
              <a:custGeom>
                <a:avLst/>
                <a:gdLst/>
                <a:ahLst/>
                <a:cxnLst>
                  <a:cxn ang="0">
                    <a:pos x="500" y="189"/>
                  </a:cxn>
                  <a:cxn ang="0">
                    <a:pos x="552" y="95"/>
                  </a:cxn>
                  <a:cxn ang="0">
                    <a:pos x="656" y="32"/>
                  </a:cxn>
                  <a:cxn ang="0">
                    <a:pos x="687" y="42"/>
                  </a:cxn>
                  <a:cxn ang="0">
                    <a:pos x="728" y="53"/>
                  </a:cxn>
                  <a:cxn ang="0">
                    <a:pos x="676" y="84"/>
                  </a:cxn>
                  <a:cxn ang="0">
                    <a:pos x="656" y="158"/>
                  </a:cxn>
                  <a:cxn ang="0">
                    <a:pos x="687" y="200"/>
                  </a:cxn>
                  <a:cxn ang="0">
                    <a:pos x="760" y="189"/>
                  </a:cxn>
                  <a:cxn ang="0">
                    <a:pos x="791" y="147"/>
                  </a:cxn>
                  <a:cxn ang="0">
                    <a:pos x="791" y="74"/>
                  </a:cxn>
                  <a:cxn ang="0">
                    <a:pos x="760" y="32"/>
                  </a:cxn>
                  <a:cxn ang="0">
                    <a:pos x="708" y="11"/>
                  </a:cxn>
                  <a:cxn ang="0">
                    <a:pos x="656" y="0"/>
                  </a:cxn>
                  <a:cxn ang="0">
                    <a:pos x="520" y="74"/>
                  </a:cxn>
                  <a:cxn ang="0">
                    <a:pos x="448" y="63"/>
                  </a:cxn>
                  <a:cxn ang="0">
                    <a:pos x="354" y="0"/>
                  </a:cxn>
                  <a:cxn ang="0">
                    <a:pos x="219" y="21"/>
                  </a:cxn>
                  <a:cxn ang="0">
                    <a:pos x="94" y="147"/>
                  </a:cxn>
                  <a:cxn ang="0">
                    <a:pos x="52" y="252"/>
                  </a:cxn>
                  <a:cxn ang="0">
                    <a:pos x="94" y="263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3" y="32"/>
                  </a:cxn>
                  <a:cxn ang="0">
                    <a:pos x="354" y="53"/>
                  </a:cxn>
                  <a:cxn ang="0">
                    <a:pos x="396" y="105"/>
                  </a:cxn>
                  <a:cxn ang="0">
                    <a:pos x="385" y="200"/>
                  </a:cxn>
                  <a:cxn ang="0">
                    <a:pos x="344" y="378"/>
                  </a:cxn>
                  <a:cxn ang="0">
                    <a:pos x="271" y="619"/>
                  </a:cxn>
                  <a:cxn ang="0">
                    <a:pos x="156" y="693"/>
                  </a:cxn>
                  <a:cxn ang="0">
                    <a:pos x="73" y="672"/>
                  </a:cxn>
                  <a:cxn ang="0">
                    <a:pos x="146" y="619"/>
                  </a:cxn>
                  <a:cxn ang="0">
                    <a:pos x="135" y="546"/>
                  </a:cxn>
                  <a:cxn ang="0">
                    <a:pos x="63" y="535"/>
                  </a:cxn>
                  <a:cxn ang="0">
                    <a:pos x="11" y="588"/>
                  </a:cxn>
                  <a:cxn ang="0">
                    <a:pos x="11" y="661"/>
                  </a:cxn>
                  <a:cxn ang="0">
                    <a:pos x="83" y="724"/>
                  </a:cxn>
                  <a:cxn ang="0">
                    <a:pos x="156" y="734"/>
                  </a:cxn>
                  <a:cxn ang="0">
                    <a:pos x="281" y="672"/>
                  </a:cxn>
                  <a:cxn ang="0">
                    <a:pos x="323" y="609"/>
                  </a:cxn>
                  <a:cxn ang="0">
                    <a:pos x="416" y="713"/>
                  </a:cxn>
                  <a:cxn ang="0">
                    <a:pos x="583" y="713"/>
                  </a:cxn>
                  <a:cxn ang="0">
                    <a:pos x="708" y="588"/>
                  </a:cxn>
                  <a:cxn ang="0">
                    <a:pos x="749" y="483"/>
                  </a:cxn>
                  <a:cxn ang="0">
                    <a:pos x="739" y="472"/>
                  </a:cxn>
                  <a:cxn ang="0">
                    <a:pos x="708" y="483"/>
                  </a:cxn>
                  <a:cxn ang="0">
                    <a:pos x="604" y="651"/>
                  </a:cxn>
                  <a:cxn ang="0">
                    <a:pos x="500" y="693"/>
                  </a:cxn>
                  <a:cxn ang="0">
                    <a:pos x="448" y="682"/>
                  </a:cxn>
                  <a:cxn ang="0">
                    <a:pos x="416" y="640"/>
                  </a:cxn>
                  <a:cxn ang="0">
                    <a:pos x="406" y="588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500" y="189"/>
                    </a:lnTo>
                    <a:lnTo>
                      <a:pt x="520" y="147"/>
                    </a:lnTo>
                    <a:lnTo>
                      <a:pt x="552" y="95"/>
                    </a:lnTo>
                    <a:lnTo>
                      <a:pt x="593" y="53"/>
                    </a:lnTo>
                    <a:lnTo>
                      <a:pt x="656" y="32"/>
                    </a:lnTo>
                    <a:lnTo>
                      <a:pt x="666" y="32"/>
                    </a:lnTo>
                    <a:lnTo>
                      <a:pt x="687" y="42"/>
                    </a:lnTo>
                    <a:lnTo>
                      <a:pt x="708" y="42"/>
                    </a:lnTo>
                    <a:lnTo>
                      <a:pt x="728" y="53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6" y="116"/>
                    </a:lnTo>
                    <a:lnTo>
                      <a:pt x="656" y="158"/>
                    </a:lnTo>
                    <a:lnTo>
                      <a:pt x="666" y="179"/>
                    </a:lnTo>
                    <a:lnTo>
                      <a:pt x="687" y="200"/>
                    </a:lnTo>
                    <a:lnTo>
                      <a:pt x="739" y="200"/>
                    </a:lnTo>
                    <a:lnTo>
                      <a:pt x="760" y="189"/>
                    </a:lnTo>
                    <a:lnTo>
                      <a:pt x="780" y="168"/>
                    </a:lnTo>
                    <a:lnTo>
                      <a:pt x="791" y="147"/>
                    </a:lnTo>
                    <a:lnTo>
                      <a:pt x="801" y="105"/>
                    </a:lnTo>
                    <a:lnTo>
                      <a:pt x="791" y="74"/>
                    </a:lnTo>
                    <a:lnTo>
                      <a:pt x="780" y="53"/>
                    </a:lnTo>
                    <a:lnTo>
                      <a:pt x="760" y="32"/>
                    </a:lnTo>
                    <a:lnTo>
                      <a:pt x="728" y="21"/>
                    </a:lnTo>
                    <a:lnTo>
                      <a:pt x="708" y="11"/>
                    </a:lnTo>
                    <a:lnTo>
                      <a:pt x="676" y="0"/>
                    </a:lnTo>
                    <a:lnTo>
                      <a:pt x="656" y="0"/>
                    </a:lnTo>
                    <a:lnTo>
                      <a:pt x="572" y="21"/>
                    </a:lnTo>
                    <a:lnTo>
                      <a:pt x="520" y="74"/>
                    </a:lnTo>
                    <a:lnTo>
                      <a:pt x="489" y="126"/>
                    </a:lnTo>
                    <a:lnTo>
                      <a:pt x="448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9" y="21"/>
                    </a:lnTo>
                    <a:lnTo>
                      <a:pt x="146" y="74"/>
                    </a:lnTo>
                    <a:lnTo>
                      <a:pt x="94" y="147"/>
                    </a:lnTo>
                    <a:lnTo>
                      <a:pt x="63" y="210"/>
                    </a:lnTo>
                    <a:lnTo>
                      <a:pt x="52" y="252"/>
                    </a:lnTo>
                    <a:lnTo>
                      <a:pt x="63" y="263"/>
                    </a:lnTo>
                    <a:lnTo>
                      <a:pt x="94" y="263"/>
                    </a:lnTo>
                    <a:lnTo>
                      <a:pt x="94" y="252"/>
                    </a:lnTo>
                    <a:lnTo>
                      <a:pt x="146" y="147"/>
                    </a:lnTo>
                    <a:lnTo>
                      <a:pt x="198" y="74"/>
                    </a:lnTo>
                    <a:lnTo>
                      <a:pt x="260" y="42"/>
                    </a:lnTo>
                    <a:lnTo>
                      <a:pt x="312" y="32"/>
                    </a:lnTo>
                    <a:lnTo>
                      <a:pt x="323" y="32"/>
                    </a:lnTo>
                    <a:lnTo>
                      <a:pt x="344" y="42"/>
                    </a:lnTo>
                    <a:lnTo>
                      <a:pt x="354" y="53"/>
                    </a:lnTo>
                    <a:lnTo>
                      <a:pt x="375" y="63"/>
                    </a:lnTo>
                    <a:lnTo>
                      <a:pt x="396" y="105"/>
                    </a:lnTo>
                    <a:lnTo>
                      <a:pt x="396" y="147"/>
                    </a:lnTo>
                    <a:lnTo>
                      <a:pt x="385" y="200"/>
                    </a:lnTo>
                    <a:lnTo>
                      <a:pt x="375" y="273"/>
                    </a:lnTo>
                    <a:lnTo>
                      <a:pt x="344" y="378"/>
                    </a:lnTo>
                    <a:lnTo>
                      <a:pt x="312" y="525"/>
                    </a:lnTo>
                    <a:lnTo>
                      <a:pt x="271" y="619"/>
                    </a:lnTo>
                    <a:lnTo>
                      <a:pt x="219" y="672"/>
                    </a:lnTo>
                    <a:lnTo>
                      <a:pt x="156" y="693"/>
                    </a:lnTo>
                    <a:lnTo>
                      <a:pt x="115" y="693"/>
                    </a:lnTo>
                    <a:lnTo>
                      <a:pt x="73" y="672"/>
                    </a:lnTo>
                    <a:lnTo>
                      <a:pt x="104" y="661"/>
                    </a:lnTo>
                    <a:lnTo>
                      <a:pt x="146" y="619"/>
                    </a:lnTo>
                    <a:lnTo>
                      <a:pt x="156" y="588"/>
                    </a:lnTo>
                    <a:lnTo>
                      <a:pt x="135" y="546"/>
                    </a:lnTo>
                    <a:lnTo>
                      <a:pt x="125" y="535"/>
                    </a:lnTo>
                    <a:lnTo>
                      <a:pt x="63" y="535"/>
                    </a:lnTo>
                    <a:lnTo>
                      <a:pt x="31" y="556"/>
                    </a:lnTo>
                    <a:lnTo>
                      <a:pt x="11" y="588"/>
                    </a:lnTo>
                    <a:lnTo>
                      <a:pt x="0" y="630"/>
                    </a:lnTo>
                    <a:lnTo>
                      <a:pt x="11" y="661"/>
                    </a:lnTo>
                    <a:lnTo>
                      <a:pt x="52" y="703"/>
                    </a:lnTo>
                    <a:lnTo>
                      <a:pt x="83" y="724"/>
                    </a:lnTo>
                    <a:lnTo>
                      <a:pt x="115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2"/>
                    </a:lnTo>
                    <a:lnTo>
                      <a:pt x="312" y="630"/>
                    </a:lnTo>
                    <a:lnTo>
                      <a:pt x="323" y="609"/>
                    </a:lnTo>
                    <a:lnTo>
                      <a:pt x="354" y="672"/>
                    </a:lnTo>
                    <a:lnTo>
                      <a:pt x="416" y="713"/>
                    </a:lnTo>
                    <a:lnTo>
                      <a:pt x="500" y="734"/>
                    </a:lnTo>
                    <a:lnTo>
                      <a:pt x="583" y="713"/>
                    </a:lnTo>
                    <a:lnTo>
                      <a:pt x="656" y="661"/>
                    </a:lnTo>
                    <a:lnTo>
                      <a:pt x="708" y="588"/>
                    </a:lnTo>
                    <a:lnTo>
                      <a:pt x="739" y="525"/>
                    </a:lnTo>
                    <a:lnTo>
                      <a:pt x="749" y="483"/>
                    </a:lnTo>
                    <a:lnTo>
                      <a:pt x="749" y="472"/>
                    </a:lnTo>
                    <a:lnTo>
                      <a:pt x="739" y="472"/>
                    </a:lnTo>
                    <a:lnTo>
                      <a:pt x="728" y="462"/>
                    </a:lnTo>
                    <a:lnTo>
                      <a:pt x="708" y="483"/>
                    </a:lnTo>
                    <a:lnTo>
                      <a:pt x="666" y="588"/>
                    </a:lnTo>
                    <a:lnTo>
                      <a:pt x="604" y="651"/>
                    </a:lnTo>
                    <a:lnTo>
                      <a:pt x="541" y="682"/>
                    </a:lnTo>
                    <a:lnTo>
                      <a:pt x="500" y="693"/>
                    </a:lnTo>
                    <a:lnTo>
                      <a:pt x="468" y="693"/>
                    </a:lnTo>
                    <a:lnTo>
                      <a:pt x="448" y="682"/>
                    </a:lnTo>
                    <a:lnTo>
                      <a:pt x="427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8"/>
                    </a:lnTo>
                    <a:lnTo>
                      <a:pt x="406" y="567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8" name="Freeform 112"/>
              <p:cNvSpPr>
                <a:spLocks/>
              </p:cNvSpPr>
              <p:nvPr/>
            </p:nvSpPr>
            <p:spPr bwMode="auto">
              <a:xfrm>
                <a:off x="10685" y="8892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2" y="483"/>
                  </a:cxn>
                  <a:cxn ang="0">
                    <a:pos x="260" y="305"/>
                  </a:cxn>
                  <a:cxn ang="0">
                    <a:pos x="197" y="200"/>
                  </a:cxn>
                  <a:cxn ang="0">
                    <a:pos x="135" y="105"/>
                  </a:cxn>
                  <a:cxn ang="0">
                    <a:pos x="83" y="53"/>
                  </a:cxn>
                  <a:cxn ang="0">
                    <a:pos x="3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10" y="32"/>
                  </a:cxn>
                  <a:cxn ang="0">
                    <a:pos x="31" y="53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7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5" y="1395"/>
                  </a:cxn>
                  <a:cxn ang="0">
                    <a:pos x="20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5"/>
                  </a:cxn>
                  <a:cxn ang="0">
                    <a:pos x="83" y="1553"/>
                  </a:cxn>
                  <a:cxn ang="0">
                    <a:pos x="145" y="1490"/>
                  </a:cxn>
                  <a:cxn ang="0">
                    <a:pos x="208" y="1406"/>
                  </a:cxn>
                  <a:cxn ang="0">
                    <a:pos x="270" y="1290"/>
                  </a:cxn>
                  <a:cxn ang="0">
                    <a:pos x="332" y="1123"/>
                  </a:cxn>
                  <a:cxn ang="0">
                    <a:pos x="364" y="955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2" y="483"/>
                    </a:lnTo>
                    <a:lnTo>
                      <a:pt x="260" y="305"/>
                    </a:lnTo>
                    <a:lnTo>
                      <a:pt x="197" y="200"/>
                    </a:lnTo>
                    <a:lnTo>
                      <a:pt x="135" y="105"/>
                    </a:lnTo>
                    <a:lnTo>
                      <a:pt x="83" y="53"/>
                    </a:lnTo>
                    <a:lnTo>
                      <a:pt x="31" y="11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31" y="53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7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5" y="1395"/>
                    </a:lnTo>
                    <a:lnTo>
                      <a:pt x="20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5"/>
                    </a:lnTo>
                    <a:lnTo>
                      <a:pt x="83" y="1553"/>
                    </a:lnTo>
                    <a:lnTo>
                      <a:pt x="145" y="1490"/>
                    </a:lnTo>
                    <a:lnTo>
                      <a:pt x="208" y="1406"/>
                    </a:lnTo>
                    <a:lnTo>
                      <a:pt x="270" y="1290"/>
                    </a:lnTo>
                    <a:lnTo>
                      <a:pt x="332" y="1123"/>
                    </a:lnTo>
                    <a:lnTo>
                      <a:pt x="364" y="955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09" name="Freeform 113"/>
              <p:cNvSpPr>
                <a:spLocks/>
              </p:cNvSpPr>
              <p:nvPr/>
            </p:nvSpPr>
            <p:spPr bwMode="auto">
              <a:xfrm>
                <a:off x="11704" y="9668"/>
                <a:ext cx="978" cy="63"/>
              </a:xfrm>
              <a:custGeom>
                <a:avLst/>
                <a:gdLst/>
                <a:ahLst/>
                <a:cxnLst>
                  <a:cxn ang="0">
                    <a:pos x="926" y="63"/>
                  </a:cxn>
                  <a:cxn ang="0">
                    <a:pos x="946" y="63"/>
                  </a:cxn>
                  <a:cxn ang="0">
                    <a:pos x="978" y="32"/>
                  </a:cxn>
                  <a:cxn ang="0">
                    <a:pos x="967" y="11"/>
                  </a:cxn>
                  <a:cxn ang="0">
                    <a:pos x="967" y="0"/>
                  </a:cxn>
                  <a:cxn ang="0">
                    <a:pos x="10" y="0"/>
                  </a:cxn>
                  <a:cxn ang="0">
                    <a:pos x="0" y="11"/>
                  </a:cxn>
                  <a:cxn ang="0">
                    <a:pos x="0" y="42"/>
                  </a:cxn>
                  <a:cxn ang="0">
                    <a:pos x="10" y="53"/>
                  </a:cxn>
                  <a:cxn ang="0">
                    <a:pos x="21" y="53"/>
                  </a:cxn>
                  <a:cxn ang="0">
                    <a:pos x="31" y="63"/>
                  </a:cxn>
                  <a:cxn ang="0">
                    <a:pos x="52" y="63"/>
                  </a:cxn>
                  <a:cxn ang="0">
                    <a:pos x="926" y="63"/>
                  </a:cxn>
                </a:cxnLst>
                <a:rect l="0" t="0" r="r" b="b"/>
                <a:pathLst>
                  <a:path w="978" h="63">
                    <a:moveTo>
                      <a:pt x="926" y="63"/>
                    </a:moveTo>
                    <a:lnTo>
                      <a:pt x="946" y="63"/>
                    </a:lnTo>
                    <a:lnTo>
                      <a:pt x="978" y="32"/>
                    </a:lnTo>
                    <a:lnTo>
                      <a:pt x="967" y="11"/>
                    </a:lnTo>
                    <a:lnTo>
                      <a:pt x="967" y="0"/>
                    </a:lnTo>
                    <a:lnTo>
                      <a:pt x="10" y="0"/>
                    </a:lnTo>
                    <a:lnTo>
                      <a:pt x="0" y="11"/>
                    </a:lnTo>
                    <a:lnTo>
                      <a:pt x="0" y="42"/>
                    </a:lnTo>
                    <a:lnTo>
                      <a:pt x="10" y="53"/>
                    </a:lnTo>
                    <a:lnTo>
                      <a:pt x="21" y="53"/>
                    </a:lnTo>
                    <a:lnTo>
                      <a:pt x="31" y="63"/>
                    </a:lnTo>
                    <a:lnTo>
                      <a:pt x="52" y="63"/>
                    </a:lnTo>
                    <a:lnTo>
                      <a:pt x="926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0" name="Freeform 114"/>
              <p:cNvSpPr>
                <a:spLocks/>
              </p:cNvSpPr>
              <p:nvPr/>
            </p:nvSpPr>
            <p:spPr bwMode="auto">
              <a:xfrm>
                <a:off x="13243" y="8966"/>
                <a:ext cx="1134" cy="1164"/>
              </a:xfrm>
              <a:custGeom>
                <a:avLst/>
                <a:gdLst/>
                <a:ahLst/>
                <a:cxnLst>
                  <a:cxn ang="0">
                    <a:pos x="1134" y="10"/>
                  </a:cxn>
                  <a:cxn ang="0">
                    <a:pos x="1124" y="0"/>
                  </a:cxn>
                  <a:cxn ang="0">
                    <a:pos x="1103" y="0"/>
                  </a:cxn>
                  <a:cxn ang="0">
                    <a:pos x="1103" y="10"/>
                  </a:cxn>
                  <a:cxn ang="0">
                    <a:pos x="978" y="136"/>
                  </a:cxn>
                  <a:cxn ang="0">
                    <a:pos x="926" y="84"/>
                  </a:cxn>
                  <a:cxn ang="0">
                    <a:pos x="874" y="42"/>
                  </a:cxn>
                  <a:cxn ang="0">
                    <a:pos x="812" y="10"/>
                  </a:cxn>
                  <a:cxn ang="0">
                    <a:pos x="718" y="0"/>
                  </a:cxn>
                  <a:cxn ang="0">
                    <a:pos x="541" y="31"/>
                  </a:cxn>
                  <a:cxn ang="0">
                    <a:pos x="375" y="105"/>
                  </a:cxn>
                  <a:cxn ang="0">
                    <a:pos x="219" y="220"/>
                  </a:cxn>
                  <a:cxn ang="0">
                    <a:pos x="104" y="367"/>
                  </a:cxn>
                  <a:cxn ang="0">
                    <a:pos x="21" y="545"/>
                  </a:cxn>
                  <a:cxn ang="0">
                    <a:pos x="0" y="723"/>
                  </a:cxn>
                  <a:cxn ang="0">
                    <a:pos x="21" y="870"/>
                  </a:cxn>
                  <a:cxn ang="0">
                    <a:pos x="83" y="996"/>
                  </a:cxn>
                  <a:cxn ang="0">
                    <a:pos x="177" y="1091"/>
                  </a:cxn>
                  <a:cxn ang="0">
                    <a:pos x="292" y="1143"/>
                  </a:cxn>
                  <a:cxn ang="0">
                    <a:pos x="427" y="1164"/>
                  </a:cxn>
                  <a:cxn ang="0">
                    <a:pos x="562" y="1143"/>
                  </a:cxn>
                  <a:cxn ang="0">
                    <a:pos x="676" y="1101"/>
                  </a:cxn>
                  <a:cxn ang="0">
                    <a:pos x="770" y="1028"/>
                  </a:cxn>
                  <a:cxn ang="0">
                    <a:pos x="864" y="933"/>
                  </a:cxn>
                  <a:cxn ang="0">
                    <a:pos x="916" y="839"/>
                  </a:cxn>
                  <a:cxn ang="0">
                    <a:pos x="947" y="776"/>
                  </a:cxn>
                  <a:cxn ang="0">
                    <a:pos x="947" y="734"/>
                  </a:cxn>
                  <a:cxn ang="0">
                    <a:pos x="916" y="734"/>
                  </a:cxn>
                  <a:cxn ang="0">
                    <a:pos x="916" y="744"/>
                  </a:cxn>
                  <a:cxn ang="0">
                    <a:pos x="884" y="807"/>
                  </a:cxn>
                  <a:cxn ang="0">
                    <a:pos x="832" y="902"/>
                  </a:cxn>
                  <a:cxn ang="0">
                    <a:pos x="749" y="996"/>
                  </a:cxn>
                  <a:cxn ang="0">
                    <a:pos x="645" y="1070"/>
                  </a:cxn>
                  <a:cxn ang="0">
                    <a:pos x="541" y="1112"/>
                  </a:cxn>
                  <a:cxn ang="0">
                    <a:pos x="458" y="1122"/>
                  </a:cxn>
                  <a:cxn ang="0">
                    <a:pos x="364" y="1112"/>
                  </a:cxn>
                  <a:cxn ang="0">
                    <a:pos x="281" y="1070"/>
                  </a:cxn>
                  <a:cxn ang="0">
                    <a:pos x="208" y="1007"/>
                  </a:cxn>
                  <a:cxn ang="0">
                    <a:pos x="156" y="912"/>
                  </a:cxn>
                  <a:cxn ang="0">
                    <a:pos x="146" y="786"/>
                  </a:cxn>
                  <a:cxn ang="0">
                    <a:pos x="156" y="692"/>
                  </a:cxn>
                  <a:cxn ang="0">
                    <a:pos x="177" y="545"/>
                  </a:cxn>
                  <a:cxn ang="0">
                    <a:pos x="240" y="388"/>
                  </a:cxn>
                  <a:cxn ang="0">
                    <a:pos x="333" y="241"/>
                  </a:cxn>
                  <a:cxn ang="0">
                    <a:pos x="448" y="136"/>
                  </a:cxn>
                  <a:cxn ang="0">
                    <a:pos x="583" y="73"/>
                  </a:cxn>
                  <a:cxn ang="0">
                    <a:pos x="728" y="42"/>
                  </a:cxn>
                  <a:cxn ang="0">
                    <a:pos x="832" y="63"/>
                  </a:cxn>
                  <a:cxn ang="0">
                    <a:pos x="916" y="136"/>
                  </a:cxn>
                  <a:cxn ang="0">
                    <a:pos x="968" y="231"/>
                  </a:cxn>
                  <a:cxn ang="0">
                    <a:pos x="978" y="356"/>
                  </a:cxn>
                  <a:cxn ang="0">
                    <a:pos x="978" y="451"/>
                  </a:cxn>
                  <a:cxn ang="0">
                    <a:pos x="1020" y="451"/>
                  </a:cxn>
                  <a:cxn ang="0">
                    <a:pos x="1030" y="440"/>
                  </a:cxn>
                  <a:cxn ang="0">
                    <a:pos x="1030" y="419"/>
                  </a:cxn>
                  <a:cxn ang="0">
                    <a:pos x="1134" y="10"/>
                  </a:cxn>
                </a:cxnLst>
                <a:rect l="0" t="0" r="r" b="b"/>
                <a:pathLst>
                  <a:path w="1134" h="1164">
                    <a:moveTo>
                      <a:pt x="1134" y="10"/>
                    </a:moveTo>
                    <a:lnTo>
                      <a:pt x="1124" y="0"/>
                    </a:lnTo>
                    <a:lnTo>
                      <a:pt x="1103" y="0"/>
                    </a:lnTo>
                    <a:lnTo>
                      <a:pt x="1103" y="10"/>
                    </a:lnTo>
                    <a:lnTo>
                      <a:pt x="978" y="136"/>
                    </a:lnTo>
                    <a:lnTo>
                      <a:pt x="926" y="84"/>
                    </a:lnTo>
                    <a:lnTo>
                      <a:pt x="874" y="42"/>
                    </a:lnTo>
                    <a:lnTo>
                      <a:pt x="812" y="10"/>
                    </a:lnTo>
                    <a:lnTo>
                      <a:pt x="718" y="0"/>
                    </a:lnTo>
                    <a:lnTo>
                      <a:pt x="541" y="31"/>
                    </a:lnTo>
                    <a:lnTo>
                      <a:pt x="375" y="105"/>
                    </a:lnTo>
                    <a:lnTo>
                      <a:pt x="219" y="220"/>
                    </a:lnTo>
                    <a:lnTo>
                      <a:pt x="104" y="367"/>
                    </a:lnTo>
                    <a:lnTo>
                      <a:pt x="21" y="545"/>
                    </a:lnTo>
                    <a:lnTo>
                      <a:pt x="0" y="723"/>
                    </a:lnTo>
                    <a:lnTo>
                      <a:pt x="21" y="870"/>
                    </a:lnTo>
                    <a:lnTo>
                      <a:pt x="83" y="996"/>
                    </a:lnTo>
                    <a:lnTo>
                      <a:pt x="177" y="1091"/>
                    </a:lnTo>
                    <a:lnTo>
                      <a:pt x="292" y="1143"/>
                    </a:lnTo>
                    <a:lnTo>
                      <a:pt x="427" y="1164"/>
                    </a:lnTo>
                    <a:lnTo>
                      <a:pt x="562" y="1143"/>
                    </a:lnTo>
                    <a:lnTo>
                      <a:pt x="676" y="1101"/>
                    </a:lnTo>
                    <a:lnTo>
                      <a:pt x="770" y="1028"/>
                    </a:lnTo>
                    <a:lnTo>
                      <a:pt x="864" y="933"/>
                    </a:lnTo>
                    <a:lnTo>
                      <a:pt x="916" y="839"/>
                    </a:lnTo>
                    <a:lnTo>
                      <a:pt x="947" y="776"/>
                    </a:lnTo>
                    <a:lnTo>
                      <a:pt x="947" y="734"/>
                    </a:lnTo>
                    <a:lnTo>
                      <a:pt x="916" y="734"/>
                    </a:lnTo>
                    <a:lnTo>
                      <a:pt x="916" y="744"/>
                    </a:lnTo>
                    <a:lnTo>
                      <a:pt x="884" y="807"/>
                    </a:lnTo>
                    <a:lnTo>
                      <a:pt x="832" y="902"/>
                    </a:lnTo>
                    <a:lnTo>
                      <a:pt x="749" y="996"/>
                    </a:lnTo>
                    <a:lnTo>
                      <a:pt x="645" y="1070"/>
                    </a:lnTo>
                    <a:lnTo>
                      <a:pt x="541" y="1112"/>
                    </a:lnTo>
                    <a:lnTo>
                      <a:pt x="458" y="1122"/>
                    </a:lnTo>
                    <a:lnTo>
                      <a:pt x="364" y="1112"/>
                    </a:lnTo>
                    <a:lnTo>
                      <a:pt x="281" y="1070"/>
                    </a:lnTo>
                    <a:lnTo>
                      <a:pt x="208" y="1007"/>
                    </a:lnTo>
                    <a:lnTo>
                      <a:pt x="156" y="912"/>
                    </a:lnTo>
                    <a:lnTo>
                      <a:pt x="146" y="786"/>
                    </a:lnTo>
                    <a:lnTo>
                      <a:pt x="156" y="692"/>
                    </a:lnTo>
                    <a:lnTo>
                      <a:pt x="177" y="545"/>
                    </a:lnTo>
                    <a:lnTo>
                      <a:pt x="240" y="388"/>
                    </a:lnTo>
                    <a:lnTo>
                      <a:pt x="333" y="241"/>
                    </a:lnTo>
                    <a:lnTo>
                      <a:pt x="448" y="136"/>
                    </a:lnTo>
                    <a:lnTo>
                      <a:pt x="583" y="73"/>
                    </a:lnTo>
                    <a:lnTo>
                      <a:pt x="728" y="42"/>
                    </a:lnTo>
                    <a:lnTo>
                      <a:pt x="832" y="63"/>
                    </a:lnTo>
                    <a:lnTo>
                      <a:pt x="916" y="136"/>
                    </a:lnTo>
                    <a:lnTo>
                      <a:pt x="968" y="231"/>
                    </a:lnTo>
                    <a:lnTo>
                      <a:pt x="978" y="356"/>
                    </a:lnTo>
                    <a:lnTo>
                      <a:pt x="978" y="451"/>
                    </a:lnTo>
                    <a:lnTo>
                      <a:pt x="1020" y="451"/>
                    </a:lnTo>
                    <a:lnTo>
                      <a:pt x="1030" y="440"/>
                    </a:lnTo>
                    <a:lnTo>
                      <a:pt x="1030" y="419"/>
                    </a:lnTo>
                    <a:lnTo>
                      <a:pt x="113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1" name="Freeform 115"/>
              <p:cNvSpPr>
                <a:spLocks/>
              </p:cNvSpPr>
              <p:nvPr/>
            </p:nvSpPr>
            <p:spPr bwMode="auto">
              <a:xfrm>
                <a:off x="14575" y="8892"/>
                <a:ext cx="374" cy="1605"/>
              </a:xfrm>
              <a:custGeom>
                <a:avLst/>
                <a:gdLst/>
                <a:ahLst/>
                <a:cxnLst>
                  <a:cxn ang="0">
                    <a:pos x="374" y="1595"/>
                  </a:cxn>
                  <a:cxn ang="0">
                    <a:pos x="374" y="1584"/>
                  </a:cxn>
                  <a:cxn ang="0">
                    <a:pos x="343" y="1553"/>
                  </a:cxn>
                  <a:cxn ang="0">
                    <a:pos x="239" y="1427"/>
                  </a:cxn>
                  <a:cxn ang="0">
                    <a:pos x="166" y="1269"/>
                  </a:cxn>
                  <a:cxn ang="0">
                    <a:pos x="124" y="1112"/>
                  </a:cxn>
                  <a:cxn ang="0">
                    <a:pos x="104" y="955"/>
                  </a:cxn>
                  <a:cxn ang="0">
                    <a:pos x="93" y="808"/>
                  </a:cxn>
                  <a:cxn ang="0">
                    <a:pos x="104" y="598"/>
                  </a:cxn>
                  <a:cxn ang="0">
                    <a:pos x="145" y="388"/>
                  </a:cxn>
                  <a:cxn ang="0">
                    <a:pos x="228" y="210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1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2" y="11"/>
                  </a:cxn>
                  <a:cxn ang="0">
                    <a:pos x="228" y="116"/>
                  </a:cxn>
                  <a:cxn ang="0">
                    <a:pos x="166" y="200"/>
                  </a:cxn>
                  <a:cxn ang="0">
                    <a:pos x="104" y="315"/>
                  </a:cxn>
                  <a:cxn ang="0">
                    <a:pos x="41" y="493"/>
                  </a:cxn>
                  <a:cxn ang="0">
                    <a:pos x="10" y="651"/>
                  </a:cxn>
                  <a:cxn ang="0">
                    <a:pos x="0" y="808"/>
                  </a:cxn>
                  <a:cxn ang="0">
                    <a:pos x="10" y="955"/>
                  </a:cxn>
                  <a:cxn ang="0">
                    <a:pos x="41" y="1123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8" y="1500"/>
                  </a:cxn>
                  <a:cxn ang="0">
                    <a:pos x="291" y="1563"/>
                  </a:cxn>
                  <a:cxn ang="0">
                    <a:pos x="332" y="1595"/>
                  </a:cxn>
                  <a:cxn ang="0">
                    <a:pos x="353" y="1605"/>
                  </a:cxn>
                  <a:cxn ang="0">
                    <a:pos x="374" y="1605"/>
                  </a:cxn>
                  <a:cxn ang="0">
                    <a:pos x="374" y="1595"/>
                  </a:cxn>
                </a:cxnLst>
                <a:rect l="0" t="0" r="r" b="b"/>
                <a:pathLst>
                  <a:path w="374" h="1605">
                    <a:moveTo>
                      <a:pt x="374" y="1595"/>
                    </a:moveTo>
                    <a:lnTo>
                      <a:pt x="374" y="1584"/>
                    </a:lnTo>
                    <a:lnTo>
                      <a:pt x="343" y="1553"/>
                    </a:lnTo>
                    <a:lnTo>
                      <a:pt x="239" y="1427"/>
                    </a:lnTo>
                    <a:lnTo>
                      <a:pt x="166" y="1269"/>
                    </a:lnTo>
                    <a:lnTo>
                      <a:pt x="124" y="1112"/>
                    </a:lnTo>
                    <a:lnTo>
                      <a:pt x="104" y="955"/>
                    </a:lnTo>
                    <a:lnTo>
                      <a:pt x="93" y="808"/>
                    </a:lnTo>
                    <a:lnTo>
                      <a:pt x="104" y="598"/>
                    </a:lnTo>
                    <a:lnTo>
                      <a:pt x="145" y="388"/>
                    </a:lnTo>
                    <a:lnTo>
                      <a:pt x="228" y="210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1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2" y="11"/>
                    </a:lnTo>
                    <a:lnTo>
                      <a:pt x="228" y="116"/>
                    </a:lnTo>
                    <a:lnTo>
                      <a:pt x="166" y="200"/>
                    </a:lnTo>
                    <a:lnTo>
                      <a:pt x="104" y="315"/>
                    </a:lnTo>
                    <a:lnTo>
                      <a:pt x="41" y="493"/>
                    </a:lnTo>
                    <a:lnTo>
                      <a:pt x="10" y="651"/>
                    </a:lnTo>
                    <a:lnTo>
                      <a:pt x="0" y="808"/>
                    </a:lnTo>
                    <a:lnTo>
                      <a:pt x="10" y="955"/>
                    </a:lnTo>
                    <a:lnTo>
                      <a:pt x="41" y="1123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8" y="1500"/>
                    </a:lnTo>
                    <a:lnTo>
                      <a:pt x="291" y="1563"/>
                    </a:lnTo>
                    <a:lnTo>
                      <a:pt x="332" y="1595"/>
                    </a:lnTo>
                    <a:lnTo>
                      <a:pt x="353" y="1605"/>
                    </a:lnTo>
                    <a:lnTo>
                      <a:pt x="374" y="1605"/>
                    </a:lnTo>
                    <a:lnTo>
                      <a:pt x="374" y="15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2" name="Freeform 116"/>
              <p:cNvSpPr>
                <a:spLocks/>
              </p:cNvSpPr>
              <p:nvPr/>
            </p:nvSpPr>
            <p:spPr bwMode="auto">
              <a:xfrm>
                <a:off x="15084" y="9385"/>
                <a:ext cx="801" cy="734"/>
              </a:xfrm>
              <a:custGeom>
                <a:avLst/>
                <a:gdLst/>
                <a:ahLst/>
                <a:cxnLst>
                  <a:cxn ang="0">
                    <a:pos x="500" y="189"/>
                  </a:cxn>
                  <a:cxn ang="0">
                    <a:pos x="552" y="95"/>
                  </a:cxn>
                  <a:cxn ang="0">
                    <a:pos x="656" y="32"/>
                  </a:cxn>
                  <a:cxn ang="0">
                    <a:pos x="687" y="42"/>
                  </a:cxn>
                  <a:cxn ang="0">
                    <a:pos x="728" y="53"/>
                  </a:cxn>
                  <a:cxn ang="0">
                    <a:pos x="676" y="84"/>
                  </a:cxn>
                  <a:cxn ang="0">
                    <a:pos x="656" y="158"/>
                  </a:cxn>
                  <a:cxn ang="0">
                    <a:pos x="687" y="200"/>
                  </a:cxn>
                  <a:cxn ang="0">
                    <a:pos x="760" y="189"/>
                  </a:cxn>
                  <a:cxn ang="0">
                    <a:pos x="791" y="147"/>
                  </a:cxn>
                  <a:cxn ang="0">
                    <a:pos x="791" y="74"/>
                  </a:cxn>
                  <a:cxn ang="0">
                    <a:pos x="760" y="32"/>
                  </a:cxn>
                  <a:cxn ang="0">
                    <a:pos x="708" y="11"/>
                  </a:cxn>
                  <a:cxn ang="0">
                    <a:pos x="656" y="0"/>
                  </a:cxn>
                  <a:cxn ang="0">
                    <a:pos x="520" y="74"/>
                  </a:cxn>
                  <a:cxn ang="0">
                    <a:pos x="448" y="63"/>
                  </a:cxn>
                  <a:cxn ang="0">
                    <a:pos x="354" y="0"/>
                  </a:cxn>
                  <a:cxn ang="0">
                    <a:pos x="219" y="21"/>
                  </a:cxn>
                  <a:cxn ang="0">
                    <a:pos x="94" y="147"/>
                  </a:cxn>
                  <a:cxn ang="0">
                    <a:pos x="52" y="252"/>
                  </a:cxn>
                  <a:cxn ang="0">
                    <a:pos x="94" y="263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3" y="32"/>
                  </a:cxn>
                  <a:cxn ang="0">
                    <a:pos x="354" y="53"/>
                  </a:cxn>
                  <a:cxn ang="0">
                    <a:pos x="396" y="105"/>
                  </a:cxn>
                  <a:cxn ang="0">
                    <a:pos x="385" y="200"/>
                  </a:cxn>
                  <a:cxn ang="0">
                    <a:pos x="344" y="378"/>
                  </a:cxn>
                  <a:cxn ang="0">
                    <a:pos x="271" y="619"/>
                  </a:cxn>
                  <a:cxn ang="0">
                    <a:pos x="156" y="693"/>
                  </a:cxn>
                  <a:cxn ang="0">
                    <a:pos x="73" y="672"/>
                  </a:cxn>
                  <a:cxn ang="0">
                    <a:pos x="146" y="619"/>
                  </a:cxn>
                  <a:cxn ang="0">
                    <a:pos x="136" y="546"/>
                  </a:cxn>
                  <a:cxn ang="0">
                    <a:pos x="63" y="535"/>
                  </a:cxn>
                  <a:cxn ang="0">
                    <a:pos x="11" y="588"/>
                  </a:cxn>
                  <a:cxn ang="0">
                    <a:pos x="11" y="661"/>
                  </a:cxn>
                  <a:cxn ang="0">
                    <a:pos x="84" y="724"/>
                  </a:cxn>
                  <a:cxn ang="0">
                    <a:pos x="156" y="734"/>
                  </a:cxn>
                  <a:cxn ang="0">
                    <a:pos x="281" y="672"/>
                  </a:cxn>
                  <a:cxn ang="0">
                    <a:pos x="323" y="609"/>
                  </a:cxn>
                  <a:cxn ang="0">
                    <a:pos x="416" y="713"/>
                  </a:cxn>
                  <a:cxn ang="0">
                    <a:pos x="583" y="713"/>
                  </a:cxn>
                  <a:cxn ang="0">
                    <a:pos x="708" y="588"/>
                  </a:cxn>
                  <a:cxn ang="0">
                    <a:pos x="749" y="483"/>
                  </a:cxn>
                  <a:cxn ang="0">
                    <a:pos x="739" y="472"/>
                  </a:cxn>
                  <a:cxn ang="0">
                    <a:pos x="708" y="483"/>
                  </a:cxn>
                  <a:cxn ang="0">
                    <a:pos x="604" y="651"/>
                  </a:cxn>
                  <a:cxn ang="0">
                    <a:pos x="500" y="693"/>
                  </a:cxn>
                  <a:cxn ang="0">
                    <a:pos x="448" y="682"/>
                  </a:cxn>
                  <a:cxn ang="0">
                    <a:pos x="416" y="640"/>
                  </a:cxn>
                  <a:cxn ang="0">
                    <a:pos x="406" y="588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500" y="189"/>
                    </a:lnTo>
                    <a:lnTo>
                      <a:pt x="520" y="147"/>
                    </a:lnTo>
                    <a:lnTo>
                      <a:pt x="552" y="95"/>
                    </a:lnTo>
                    <a:lnTo>
                      <a:pt x="593" y="53"/>
                    </a:lnTo>
                    <a:lnTo>
                      <a:pt x="656" y="32"/>
                    </a:lnTo>
                    <a:lnTo>
                      <a:pt x="666" y="32"/>
                    </a:lnTo>
                    <a:lnTo>
                      <a:pt x="687" y="42"/>
                    </a:lnTo>
                    <a:lnTo>
                      <a:pt x="708" y="42"/>
                    </a:lnTo>
                    <a:lnTo>
                      <a:pt x="728" y="53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6" y="116"/>
                    </a:lnTo>
                    <a:lnTo>
                      <a:pt x="656" y="158"/>
                    </a:lnTo>
                    <a:lnTo>
                      <a:pt x="666" y="179"/>
                    </a:lnTo>
                    <a:lnTo>
                      <a:pt x="687" y="200"/>
                    </a:lnTo>
                    <a:lnTo>
                      <a:pt x="739" y="200"/>
                    </a:lnTo>
                    <a:lnTo>
                      <a:pt x="760" y="189"/>
                    </a:lnTo>
                    <a:lnTo>
                      <a:pt x="780" y="168"/>
                    </a:lnTo>
                    <a:lnTo>
                      <a:pt x="791" y="147"/>
                    </a:lnTo>
                    <a:lnTo>
                      <a:pt x="801" y="105"/>
                    </a:lnTo>
                    <a:lnTo>
                      <a:pt x="791" y="74"/>
                    </a:lnTo>
                    <a:lnTo>
                      <a:pt x="780" y="53"/>
                    </a:lnTo>
                    <a:lnTo>
                      <a:pt x="760" y="32"/>
                    </a:lnTo>
                    <a:lnTo>
                      <a:pt x="728" y="21"/>
                    </a:lnTo>
                    <a:lnTo>
                      <a:pt x="708" y="11"/>
                    </a:lnTo>
                    <a:lnTo>
                      <a:pt x="676" y="0"/>
                    </a:lnTo>
                    <a:lnTo>
                      <a:pt x="656" y="0"/>
                    </a:lnTo>
                    <a:lnTo>
                      <a:pt x="572" y="21"/>
                    </a:lnTo>
                    <a:lnTo>
                      <a:pt x="520" y="74"/>
                    </a:lnTo>
                    <a:lnTo>
                      <a:pt x="489" y="126"/>
                    </a:lnTo>
                    <a:lnTo>
                      <a:pt x="448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9" y="21"/>
                    </a:lnTo>
                    <a:lnTo>
                      <a:pt x="146" y="74"/>
                    </a:lnTo>
                    <a:lnTo>
                      <a:pt x="94" y="147"/>
                    </a:lnTo>
                    <a:lnTo>
                      <a:pt x="63" y="210"/>
                    </a:lnTo>
                    <a:lnTo>
                      <a:pt x="52" y="252"/>
                    </a:lnTo>
                    <a:lnTo>
                      <a:pt x="63" y="263"/>
                    </a:lnTo>
                    <a:lnTo>
                      <a:pt x="94" y="263"/>
                    </a:lnTo>
                    <a:lnTo>
                      <a:pt x="94" y="252"/>
                    </a:lnTo>
                    <a:lnTo>
                      <a:pt x="146" y="147"/>
                    </a:lnTo>
                    <a:lnTo>
                      <a:pt x="198" y="74"/>
                    </a:lnTo>
                    <a:lnTo>
                      <a:pt x="260" y="42"/>
                    </a:lnTo>
                    <a:lnTo>
                      <a:pt x="312" y="32"/>
                    </a:lnTo>
                    <a:lnTo>
                      <a:pt x="323" y="32"/>
                    </a:lnTo>
                    <a:lnTo>
                      <a:pt x="344" y="42"/>
                    </a:lnTo>
                    <a:lnTo>
                      <a:pt x="354" y="53"/>
                    </a:lnTo>
                    <a:lnTo>
                      <a:pt x="375" y="63"/>
                    </a:lnTo>
                    <a:lnTo>
                      <a:pt x="396" y="105"/>
                    </a:lnTo>
                    <a:lnTo>
                      <a:pt x="396" y="147"/>
                    </a:lnTo>
                    <a:lnTo>
                      <a:pt x="385" y="200"/>
                    </a:lnTo>
                    <a:lnTo>
                      <a:pt x="375" y="273"/>
                    </a:lnTo>
                    <a:lnTo>
                      <a:pt x="344" y="378"/>
                    </a:lnTo>
                    <a:lnTo>
                      <a:pt x="312" y="525"/>
                    </a:lnTo>
                    <a:lnTo>
                      <a:pt x="271" y="619"/>
                    </a:lnTo>
                    <a:lnTo>
                      <a:pt x="219" y="672"/>
                    </a:lnTo>
                    <a:lnTo>
                      <a:pt x="156" y="693"/>
                    </a:lnTo>
                    <a:lnTo>
                      <a:pt x="115" y="693"/>
                    </a:lnTo>
                    <a:lnTo>
                      <a:pt x="73" y="672"/>
                    </a:lnTo>
                    <a:lnTo>
                      <a:pt x="104" y="661"/>
                    </a:lnTo>
                    <a:lnTo>
                      <a:pt x="146" y="619"/>
                    </a:lnTo>
                    <a:lnTo>
                      <a:pt x="156" y="588"/>
                    </a:lnTo>
                    <a:lnTo>
                      <a:pt x="136" y="546"/>
                    </a:lnTo>
                    <a:lnTo>
                      <a:pt x="125" y="535"/>
                    </a:lnTo>
                    <a:lnTo>
                      <a:pt x="63" y="535"/>
                    </a:lnTo>
                    <a:lnTo>
                      <a:pt x="32" y="556"/>
                    </a:lnTo>
                    <a:lnTo>
                      <a:pt x="11" y="588"/>
                    </a:lnTo>
                    <a:lnTo>
                      <a:pt x="0" y="630"/>
                    </a:lnTo>
                    <a:lnTo>
                      <a:pt x="11" y="661"/>
                    </a:lnTo>
                    <a:lnTo>
                      <a:pt x="52" y="703"/>
                    </a:lnTo>
                    <a:lnTo>
                      <a:pt x="84" y="724"/>
                    </a:lnTo>
                    <a:lnTo>
                      <a:pt x="115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2"/>
                    </a:lnTo>
                    <a:lnTo>
                      <a:pt x="312" y="630"/>
                    </a:lnTo>
                    <a:lnTo>
                      <a:pt x="323" y="609"/>
                    </a:lnTo>
                    <a:lnTo>
                      <a:pt x="354" y="672"/>
                    </a:lnTo>
                    <a:lnTo>
                      <a:pt x="416" y="713"/>
                    </a:lnTo>
                    <a:lnTo>
                      <a:pt x="500" y="734"/>
                    </a:lnTo>
                    <a:lnTo>
                      <a:pt x="583" y="713"/>
                    </a:lnTo>
                    <a:lnTo>
                      <a:pt x="656" y="661"/>
                    </a:lnTo>
                    <a:lnTo>
                      <a:pt x="708" y="588"/>
                    </a:lnTo>
                    <a:lnTo>
                      <a:pt x="739" y="525"/>
                    </a:lnTo>
                    <a:lnTo>
                      <a:pt x="749" y="483"/>
                    </a:lnTo>
                    <a:lnTo>
                      <a:pt x="749" y="472"/>
                    </a:lnTo>
                    <a:lnTo>
                      <a:pt x="739" y="472"/>
                    </a:lnTo>
                    <a:lnTo>
                      <a:pt x="728" y="462"/>
                    </a:lnTo>
                    <a:lnTo>
                      <a:pt x="708" y="483"/>
                    </a:lnTo>
                    <a:lnTo>
                      <a:pt x="666" y="588"/>
                    </a:lnTo>
                    <a:lnTo>
                      <a:pt x="604" y="651"/>
                    </a:lnTo>
                    <a:lnTo>
                      <a:pt x="541" y="682"/>
                    </a:lnTo>
                    <a:lnTo>
                      <a:pt x="500" y="693"/>
                    </a:lnTo>
                    <a:lnTo>
                      <a:pt x="468" y="693"/>
                    </a:lnTo>
                    <a:lnTo>
                      <a:pt x="448" y="682"/>
                    </a:lnTo>
                    <a:lnTo>
                      <a:pt x="427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8"/>
                    </a:lnTo>
                    <a:lnTo>
                      <a:pt x="406" y="567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3" name="Freeform 117"/>
              <p:cNvSpPr>
                <a:spLocks/>
              </p:cNvSpPr>
              <p:nvPr/>
            </p:nvSpPr>
            <p:spPr bwMode="auto">
              <a:xfrm>
                <a:off x="16052" y="8892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2" y="483"/>
                  </a:cxn>
                  <a:cxn ang="0">
                    <a:pos x="260" y="305"/>
                  </a:cxn>
                  <a:cxn ang="0">
                    <a:pos x="197" y="200"/>
                  </a:cxn>
                  <a:cxn ang="0">
                    <a:pos x="135" y="105"/>
                  </a:cxn>
                  <a:cxn ang="0">
                    <a:pos x="83" y="53"/>
                  </a:cxn>
                  <a:cxn ang="0">
                    <a:pos x="3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10" y="32"/>
                  </a:cxn>
                  <a:cxn ang="0">
                    <a:pos x="31" y="53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7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5" y="1395"/>
                  </a:cxn>
                  <a:cxn ang="0">
                    <a:pos x="20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5"/>
                  </a:cxn>
                  <a:cxn ang="0">
                    <a:pos x="83" y="1553"/>
                  </a:cxn>
                  <a:cxn ang="0">
                    <a:pos x="145" y="1490"/>
                  </a:cxn>
                  <a:cxn ang="0">
                    <a:pos x="208" y="1406"/>
                  </a:cxn>
                  <a:cxn ang="0">
                    <a:pos x="270" y="1290"/>
                  </a:cxn>
                  <a:cxn ang="0">
                    <a:pos x="332" y="1123"/>
                  </a:cxn>
                  <a:cxn ang="0">
                    <a:pos x="364" y="955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2" y="483"/>
                    </a:lnTo>
                    <a:lnTo>
                      <a:pt x="260" y="305"/>
                    </a:lnTo>
                    <a:lnTo>
                      <a:pt x="197" y="200"/>
                    </a:lnTo>
                    <a:lnTo>
                      <a:pt x="135" y="105"/>
                    </a:lnTo>
                    <a:lnTo>
                      <a:pt x="83" y="53"/>
                    </a:lnTo>
                    <a:lnTo>
                      <a:pt x="31" y="11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31" y="53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7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5" y="1395"/>
                    </a:lnTo>
                    <a:lnTo>
                      <a:pt x="20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5"/>
                    </a:lnTo>
                    <a:lnTo>
                      <a:pt x="83" y="1553"/>
                    </a:lnTo>
                    <a:lnTo>
                      <a:pt x="145" y="1490"/>
                    </a:lnTo>
                    <a:lnTo>
                      <a:pt x="208" y="1406"/>
                    </a:lnTo>
                    <a:lnTo>
                      <a:pt x="270" y="1290"/>
                    </a:lnTo>
                    <a:lnTo>
                      <a:pt x="332" y="1123"/>
                    </a:lnTo>
                    <a:lnTo>
                      <a:pt x="364" y="955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4" name="Freeform 118"/>
              <p:cNvSpPr>
                <a:spLocks/>
              </p:cNvSpPr>
              <p:nvPr/>
            </p:nvSpPr>
            <p:spPr bwMode="auto">
              <a:xfrm>
                <a:off x="16717" y="9931"/>
                <a:ext cx="167" cy="167"/>
              </a:xfrm>
              <a:custGeom>
                <a:avLst/>
                <a:gdLst/>
                <a:ahLst/>
                <a:cxnLst>
                  <a:cxn ang="0">
                    <a:pos x="167" y="84"/>
                  </a:cxn>
                  <a:cxn ang="0">
                    <a:pos x="146" y="21"/>
                  </a:cxn>
                  <a:cxn ang="0">
                    <a:pos x="115" y="0"/>
                  </a:cxn>
                  <a:cxn ang="0">
                    <a:pos x="52" y="0"/>
                  </a:cxn>
                  <a:cxn ang="0">
                    <a:pos x="21" y="21"/>
                  </a:cxn>
                  <a:cxn ang="0">
                    <a:pos x="0" y="84"/>
                  </a:cxn>
                  <a:cxn ang="0">
                    <a:pos x="21" y="147"/>
                  </a:cxn>
                  <a:cxn ang="0">
                    <a:pos x="83" y="167"/>
                  </a:cxn>
                  <a:cxn ang="0">
                    <a:pos x="146" y="147"/>
                  </a:cxn>
                  <a:cxn ang="0">
                    <a:pos x="167" y="115"/>
                  </a:cxn>
                  <a:cxn ang="0">
                    <a:pos x="167" y="84"/>
                  </a:cxn>
                </a:cxnLst>
                <a:rect l="0" t="0" r="r" b="b"/>
                <a:pathLst>
                  <a:path w="167" h="167">
                    <a:moveTo>
                      <a:pt x="167" y="84"/>
                    </a:moveTo>
                    <a:lnTo>
                      <a:pt x="146" y="21"/>
                    </a:lnTo>
                    <a:lnTo>
                      <a:pt x="115" y="0"/>
                    </a:lnTo>
                    <a:lnTo>
                      <a:pt x="52" y="0"/>
                    </a:lnTo>
                    <a:lnTo>
                      <a:pt x="21" y="21"/>
                    </a:lnTo>
                    <a:lnTo>
                      <a:pt x="0" y="84"/>
                    </a:lnTo>
                    <a:lnTo>
                      <a:pt x="21" y="147"/>
                    </a:lnTo>
                    <a:lnTo>
                      <a:pt x="83" y="167"/>
                    </a:lnTo>
                    <a:lnTo>
                      <a:pt x="146" y="147"/>
                    </a:lnTo>
                    <a:lnTo>
                      <a:pt x="167" y="115"/>
                    </a:lnTo>
                    <a:lnTo>
                      <a:pt x="16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5" name="Line 119"/>
              <p:cNvSpPr>
                <a:spLocks noChangeShapeType="1"/>
              </p:cNvSpPr>
              <p:nvPr/>
            </p:nvSpPr>
            <p:spPr bwMode="auto">
              <a:xfrm>
                <a:off x="845" y="11493"/>
                <a:ext cx="34106" cy="1"/>
              </a:xfrm>
              <a:prstGeom prst="line">
                <a:avLst/>
              </a:prstGeom>
              <a:noFill/>
              <a:ln w="62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6" name="Freeform 120"/>
              <p:cNvSpPr>
                <a:spLocks/>
              </p:cNvSpPr>
              <p:nvPr/>
            </p:nvSpPr>
            <p:spPr bwMode="auto">
              <a:xfrm>
                <a:off x="939" y="12573"/>
                <a:ext cx="707" cy="1165"/>
              </a:xfrm>
              <a:custGeom>
                <a:avLst/>
                <a:gdLst/>
                <a:ahLst/>
                <a:cxnLst>
                  <a:cxn ang="0">
                    <a:pos x="260" y="462"/>
                  </a:cxn>
                  <a:cxn ang="0">
                    <a:pos x="114" y="346"/>
                  </a:cxn>
                  <a:cxn ang="0">
                    <a:pos x="114" y="168"/>
                  </a:cxn>
                  <a:cxn ang="0">
                    <a:pos x="218" y="63"/>
                  </a:cxn>
                  <a:cxn ang="0">
                    <a:pos x="426" y="63"/>
                  </a:cxn>
                  <a:cxn ang="0">
                    <a:pos x="561" y="179"/>
                  </a:cxn>
                  <a:cxn ang="0">
                    <a:pos x="613" y="326"/>
                  </a:cxn>
                  <a:cxn ang="0">
                    <a:pos x="624" y="399"/>
                  </a:cxn>
                  <a:cxn ang="0">
                    <a:pos x="655" y="388"/>
                  </a:cxn>
                  <a:cxn ang="0">
                    <a:pos x="665" y="11"/>
                  </a:cxn>
                  <a:cxn ang="0">
                    <a:pos x="624" y="0"/>
                  </a:cxn>
                  <a:cxn ang="0">
                    <a:pos x="561" y="105"/>
                  </a:cxn>
                  <a:cxn ang="0">
                    <a:pos x="468" y="32"/>
                  </a:cxn>
                  <a:cxn ang="0">
                    <a:pos x="312" y="0"/>
                  </a:cxn>
                  <a:cxn ang="0">
                    <a:pos x="83" y="95"/>
                  </a:cxn>
                  <a:cxn ang="0">
                    <a:pos x="0" y="305"/>
                  </a:cxn>
                  <a:cxn ang="0">
                    <a:pos x="93" y="535"/>
                  </a:cxn>
                  <a:cxn ang="0">
                    <a:pos x="239" y="619"/>
                  </a:cxn>
                  <a:cxn ang="0">
                    <a:pos x="416" y="661"/>
                  </a:cxn>
                  <a:cxn ang="0">
                    <a:pos x="520" y="703"/>
                  </a:cxn>
                  <a:cxn ang="0">
                    <a:pos x="593" y="808"/>
                  </a:cxn>
                  <a:cxn ang="0">
                    <a:pos x="603" y="892"/>
                  </a:cxn>
                  <a:cxn ang="0">
                    <a:pos x="541" y="1049"/>
                  </a:cxn>
                  <a:cxn ang="0">
                    <a:pos x="385" y="1123"/>
                  </a:cxn>
                  <a:cxn ang="0">
                    <a:pos x="228" y="1091"/>
                  </a:cxn>
                  <a:cxn ang="0">
                    <a:pos x="72" y="944"/>
                  </a:cxn>
                  <a:cxn ang="0">
                    <a:pos x="31" y="787"/>
                  </a:cxn>
                  <a:cxn ang="0">
                    <a:pos x="10" y="766"/>
                  </a:cxn>
                  <a:cxn ang="0">
                    <a:pos x="0" y="1165"/>
                  </a:cxn>
                  <a:cxn ang="0">
                    <a:pos x="41" y="1144"/>
                  </a:cxn>
                  <a:cxn ang="0">
                    <a:pos x="62" y="1112"/>
                  </a:cxn>
                  <a:cxn ang="0">
                    <a:pos x="93" y="1060"/>
                  </a:cxn>
                  <a:cxn ang="0">
                    <a:pos x="260" y="1154"/>
                  </a:cxn>
                  <a:cxn ang="0">
                    <a:pos x="489" y="1144"/>
                  </a:cxn>
                  <a:cxn ang="0">
                    <a:pos x="645" y="1028"/>
                  </a:cxn>
                  <a:cxn ang="0">
                    <a:pos x="707" y="829"/>
                  </a:cxn>
                  <a:cxn ang="0">
                    <a:pos x="634" y="619"/>
                  </a:cxn>
                  <a:cxn ang="0">
                    <a:pos x="468" y="504"/>
                  </a:cxn>
                </a:cxnLst>
                <a:rect l="0" t="0" r="r" b="b"/>
                <a:pathLst>
                  <a:path w="707" h="1165">
                    <a:moveTo>
                      <a:pt x="468" y="504"/>
                    </a:moveTo>
                    <a:lnTo>
                      <a:pt x="260" y="462"/>
                    </a:lnTo>
                    <a:lnTo>
                      <a:pt x="176" y="420"/>
                    </a:lnTo>
                    <a:lnTo>
                      <a:pt x="114" y="346"/>
                    </a:lnTo>
                    <a:lnTo>
                      <a:pt x="93" y="252"/>
                    </a:lnTo>
                    <a:lnTo>
                      <a:pt x="114" y="168"/>
                    </a:lnTo>
                    <a:lnTo>
                      <a:pt x="156" y="105"/>
                    </a:lnTo>
                    <a:lnTo>
                      <a:pt x="218" y="63"/>
                    </a:lnTo>
                    <a:lnTo>
                      <a:pt x="312" y="42"/>
                    </a:lnTo>
                    <a:lnTo>
                      <a:pt x="426" y="63"/>
                    </a:lnTo>
                    <a:lnTo>
                      <a:pt x="509" y="116"/>
                    </a:lnTo>
                    <a:lnTo>
                      <a:pt x="561" y="179"/>
                    </a:lnTo>
                    <a:lnTo>
                      <a:pt x="593" y="263"/>
                    </a:lnTo>
                    <a:lnTo>
                      <a:pt x="613" y="326"/>
                    </a:lnTo>
                    <a:lnTo>
                      <a:pt x="624" y="378"/>
                    </a:lnTo>
                    <a:lnTo>
                      <a:pt x="624" y="399"/>
                    </a:lnTo>
                    <a:lnTo>
                      <a:pt x="655" y="399"/>
                    </a:lnTo>
                    <a:lnTo>
                      <a:pt x="655" y="388"/>
                    </a:lnTo>
                    <a:lnTo>
                      <a:pt x="665" y="357"/>
                    </a:lnTo>
                    <a:lnTo>
                      <a:pt x="665" y="11"/>
                    </a:lnTo>
                    <a:lnTo>
                      <a:pt x="655" y="0"/>
                    </a:lnTo>
                    <a:lnTo>
                      <a:pt x="624" y="0"/>
                    </a:lnTo>
                    <a:lnTo>
                      <a:pt x="624" y="21"/>
                    </a:lnTo>
                    <a:lnTo>
                      <a:pt x="561" y="105"/>
                    </a:lnTo>
                    <a:lnTo>
                      <a:pt x="520" y="74"/>
                    </a:lnTo>
                    <a:lnTo>
                      <a:pt x="468" y="32"/>
                    </a:lnTo>
                    <a:lnTo>
                      <a:pt x="405" y="11"/>
                    </a:lnTo>
                    <a:lnTo>
                      <a:pt x="312" y="0"/>
                    </a:lnTo>
                    <a:lnTo>
                      <a:pt x="187" y="21"/>
                    </a:lnTo>
                    <a:lnTo>
                      <a:pt x="83" y="95"/>
                    </a:lnTo>
                    <a:lnTo>
                      <a:pt x="20" y="189"/>
                    </a:lnTo>
                    <a:lnTo>
                      <a:pt x="0" y="305"/>
                    </a:lnTo>
                    <a:lnTo>
                      <a:pt x="20" y="430"/>
                    </a:lnTo>
                    <a:lnTo>
                      <a:pt x="93" y="535"/>
                    </a:lnTo>
                    <a:lnTo>
                      <a:pt x="208" y="609"/>
                    </a:lnTo>
                    <a:lnTo>
                      <a:pt x="239" y="619"/>
                    </a:lnTo>
                    <a:lnTo>
                      <a:pt x="312" y="630"/>
                    </a:lnTo>
                    <a:lnTo>
                      <a:pt x="416" y="661"/>
                    </a:lnTo>
                    <a:lnTo>
                      <a:pt x="478" y="682"/>
                    </a:lnTo>
                    <a:lnTo>
                      <a:pt x="520" y="703"/>
                    </a:lnTo>
                    <a:lnTo>
                      <a:pt x="551" y="745"/>
                    </a:lnTo>
                    <a:lnTo>
                      <a:pt x="593" y="808"/>
                    </a:lnTo>
                    <a:lnTo>
                      <a:pt x="603" y="850"/>
                    </a:lnTo>
                    <a:lnTo>
                      <a:pt x="603" y="892"/>
                    </a:lnTo>
                    <a:lnTo>
                      <a:pt x="582" y="976"/>
                    </a:lnTo>
                    <a:lnTo>
                      <a:pt x="541" y="1049"/>
                    </a:lnTo>
                    <a:lnTo>
                      <a:pt x="478" y="1102"/>
                    </a:lnTo>
                    <a:lnTo>
                      <a:pt x="385" y="1123"/>
                    </a:lnTo>
                    <a:lnTo>
                      <a:pt x="322" y="1112"/>
                    </a:lnTo>
                    <a:lnTo>
                      <a:pt x="228" y="1091"/>
                    </a:lnTo>
                    <a:lnTo>
                      <a:pt x="135" y="1028"/>
                    </a:lnTo>
                    <a:lnTo>
                      <a:pt x="72" y="944"/>
                    </a:lnTo>
                    <a:lnTo>
                      <a:pt x="41" y="850"/>
                    </a:lnTo>
                    <a:lnTo>
                      <a:pt x="31" y="787"/>
                    </a:lnTo>
                    <a:lnTo>
                      <a:pt x="31" y="766"/>
                    </a:lnTo>
                    <a:lnTo>
                      <a:pt x="10" y="766"/>
                    </a:lnTo>
                    <a:lnTo>
                      <a:pt x="0" y="776"/>
                    </a:lnTo>
                    <a:lnTo>
                      <a:pt x="0" y="1165"/>
                    </a:lnTo>
                    <a:lnTo>
                      <a:pt x="31" y="1165"/>
                    </a:lnTo>
                    <a:lnTo>
                      <a:pt x="41" y="1144"/>
                    </a:lnTo>
                    <a:lnTo>
                      <a:pt x="41" y="1133"/>
                    </a:lnTo>
                    <a:lnTo>
                      <a:pt x="62" y="1112"/>
                    </a:lnTo>
                    <a:lnTo>
                      <a:pt x="72" y="1091"/>
                    </a:lnTo>
                    <a:lnTo>
                      <a:pt x="93" y="1060"/>
                    </a:lnTo>
                    <a:lnTo>
                      <a:pt x="156" y="1112"/>
                    </a:lnTo>
                    <a:lnTo>
                      <a:pt x="260" y="1154"/>
                    </a:lnTo>
                    <a:lnTo>
                      <a:pt x="385" y="1165"/>
                    </a:lnTo>
                    <a:lnTo>
                      <a:pt x="489" y="1144"/>
                    </a:lnTo>
                    <a:lnTo>
                      <a:pt x="582" y="1102"/>
                    </a:lnTo>
                    <a:lnTo>
                      <a:pt x="645" y="1028"/>
                    </a:lnTo>
                    <a:lnTo>
                      <a:pt x="686" y="934"/>
                    </a:lnTo>
                    <a:lnTo>
                      <a:pt x="707" y="829"/>
                    </a:lnTo>
                    <a:lnTo>
                      <a:pt x="686" y="714"/>
                    </a:lnTo>
                    <a:lnTo>
                      <a:pt x="634" y="619"/>
                    </a:lnTo>
                    <a:lnTo>
                      <a:pt x="561" y="546"/>
                    </a:lnTo>
                    <a:lnTo>
                      <a:pt x="468" y="50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7" name="Freeform 121"/>
              <p:cNvSpPr>
                <a:spLocks noEditPoints="1"/>
              </p:cNvSpPr>
              <p:nvPr/>
            </p:nvSpPr>
            <p:spPr bwMode="auto">
              <a:xfrm>
                <a:off x="1781" y="12626"/>
                <a:ext cx="343" cy="1080"/>
              </a:xfrm>
              <a:custGeom>
                <a:avLst/>
                <a:gdLst/>
                <a:ahLst/>
                <a:cxnLst>
                  <a:cxn ang="0">
                    <a:pos x="239" y="367"/>
                  </a:cxn>
                  <a:cxn ang="0">
                    <a:pos x="11" y="388"/>
                  </a:cxn>
                  <a:cxn ang="0">
                    <a:pos x="11" y="440"/>
                  </a:cxn>
                  <a:cxn ang="0">
                    <a:pos x="83" y="440"/>
                  </a:cxn>
                  <a:cxn ang="0">
                    <a:pos x="125" y="461"/>
                  </a:cxn>
                  <a:cxn ang="0">
                    <a:pos x="125" y="986"/>
                  </a:cxn>
                  <a:cxn ang="0">
                    <a:pos x="115" y="1007"/>
                  </a:cxn>
                  <a:cxn ang="0">
                    <a:pos x="104" y="1017"/>
                  </a:cxn>
                  <a:cxn ang="0">
                    <a:pos x="83" y="1028"/>
                  </a:cxn>
                  <a:cxn ang="0">
                    <a:pos x="0" y="1028"/>
                  </a:cxn>
                  <a:cxn ang="0">
                    <a:pos x="0" y="1080"/>
                  </a:cxn>
                  <a:cxn ang="0">
                    <a:pos x="343" y="1080"/>
                  </a:cxn>
                  <a:cxn ang="0">
                    <a:pos x="343" y="1028"/>
                  </a:cxn>
                  <a:cxn ang="0">
                    <a:pos x="271" y="1028"/>
                  </a:cxn>
                  <a:cxn ang="0">
                    <a:pos x="250" y="1017"/>
                  </a:cxn>
                  <a:cxn ang="0">
                    <a:pos x="239" y="1007"/>
                  </a:cxn>
                  <a:cxn ang="0">
                    <a:pos x="239" y="954"/>
                  </a:cxn>
                  <a:cxn ang="0">
                    <a:pos x="239" y="367"/>
                  </a:cxn>
                  <a:cxn ang="0">
                    <a:pos x="239" y="84"/>
                  </a:cxn>
                  <a:cxn ang="0">
                    <a:pos x="219" y="21"/>
                  </a:cxn>
                  <a:cxn ang="0">
                    <a:pos x="156" y="0"/>
                  </a:cxn>
                  <a:cxn ang="0">
                    <a:pos x="125" y="10"/>
                  </a:cxn>
                  <a:cxn ang="0">
                    <a:pos x="94" y="31"/>
                  </a:cxn>
                  <a:cxn ang="0">
                    <a:pos x="73" y="52"/>
                  </a:cxn>
                  <a:cxn ang="0">
                    <a:pos x="73" y="115"/>
                  </a:cxn>
                  <a:cxn ang="0">
                    <a:pos x="83" y="136"/>
                  </a:cxn>
                  <a:cxn ang="0">
                    <a:pos x="104" y="157"/>
                  </a:cxn>
                  <a:cxn ang="0">
                    <a:pos x="125" y="168"/>
                  </a:cxn>
                  <a:cxn ang="0">
                    <a:pos x="156" y="178"/>
                  </a:cxn>
                  <a:cxn ang="0">
                    <a:pos x="187" y="168"/>
                  </a:cxn>
                  <a:cxn ang="0">
                    <a:pos x="208" y="157"/>
                  </a:cxn>
                  <a:cxn ang="0">
                    <a:pos x="229" y="136"/>
                  </a:cxn>
                  <a:cxn ang="0">
                    <a:pos x="239" y="115"/>
                  </a:cxn>
                  <a:cxn ang="0">
                    <a:pos x="239" y="84"/>
                  </a:cxn>
                </a:cxnLst>
                <a:rect l="0" t="0" r="r" b="b"/>
                <a:pathLst>
                  <a:path w="343" h="1080">
                    <a:moveTo>
                      <a:pt x="239" y="367"/>
                    </a:moveTo>
                    <a:lnTo>
                      <a:pt x="11" y="388"/>
                    </a:lnTo>
                    <a:lnTo>
                      <a:pt x="11" y="440"/>
                    </a:lnTo>
                    <a:lnTo>
                      <a:pt x="83" y="440"/>
                    </a:lnTo>
                    <a:lnTo>
                      <a:pt x="125" y="461"/>
                    </a:lnTo>
                    <a:lnTo>
                      <a:pt x="125" y="986"/>
                    </a:lnTo>
                    <a:lnTo>
                      <a:pt x="115" y="1007"/>
                    </a:lnTo>
                    <a:lnTo>
                      <a:pt x="104" y="1017"/>
                    </a:lnTo>
                    <a:lnTo>
                      <a:pt x="83" y="1028"/>
                    </a:lnTo>
                    <a:lnTo>
                      <a:pt x="0" y="1028"/>
                    </a:lnTo>
                    <a:lnTo>
                      <a:pt x="0" y="1080"/>
                    </a:lnTo>
                    <a:lnTo>
                      <a:pt x="343" y="1080"/>
                    </a:lnTo>
                    <a:lnTo>
                      <a:pt x="343" y="1028"/>
                    </a:lnTo>
                    <a:lnTo>
                      <a:pt x="271" y="1028"/>
                    </a:lnTo>
                    <a:lnTo>
                      <a:pt x="250" y="1017"/>
                    </a:lnTo>
                    <a:lnTo>
                      <a:pt x="239" y="1007"/>
                    </a:lnTo>
                    <a:lnTo>
                      <a:pt x="239" y="954"/>
                    </a:lnTo>
                    <a:lnTo>
                      <a:pt x="239" y="367"/>
                    </a:lnTo>
                    <a:close/>
                    <a:moveTo>
                      <a:pt x="239" y="84"/>
                    </a:moveTo>
                    <a:lnTo>
                      <a:pt x="219" y="21"/>
                    </a:lnTo>
                    <a:lnTo>
                      <a:pt x="156" y="0"/>
                    </a:lnTo>
                    <a:lnTo>
                      <a:pt x="125" y="10"/>
                    </a:lnTo>
                    <a:lnTo>
                      <a:pt x="94" y="31"/>
                    </a:lnTo>
                    <a:lnTo>
                      <a:pt x="73" y="52"/>
                    </a:lnTo>
                    <a:lnTo>
                      <a:pt x="73" y="115"/>
                    </a:lnTo>
                    <a:lnTo>
                      <a:pt x="83" y="136"/>
                    </a:lnTo>
                    <a:lnTo>
                      <a:pt x="104" y="157"/>
                    </a:lnTo>
                    <a:lnTo>
                      <a:pt x="125" y="168"/>
                    </a:lnTo>
                    <a:lnTo>
                      <a:pt x="156" y="178"/>
                    </a:lnTo>
                    <a:lnTo>
                      <a:pt x="187" y="168"/>
                    </a:lnTo>
                    <a:lnTo>
                      <a:pt x="208" y="157"/>
                    </a:lnTo>
                    <a:lnTo>
                      <a:pt x="229" y="136"/>
                    </a:lnTo>
                    <a:lnTo>
                      <a:pt x="239" y="115"/>
                    </a:lnTo>
                    <a:lnTo>
                      <a:pt x="239" y="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8" name="Freeform 122"/>
              <p:cNvSpPr>
                <a:spLocks/>
              </p:cNvSpPr>
              <p:nvPr/>
            </p:nvSpPr>
            <p:spPr bwMode="auto">
              <a:xfrm>
                <a:off x="2228" y="12993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9"/>
                  </a:cxn>
                  <a:cxn ang="0">
                    <a:pos x="115" y="640"/>
                  </a:cxn>
                  <a:cxn ang="0">
                    <a:pos x="104" y="650"/>
                  </a:cxn>
                  <a:cxn ang="0">
                    <a:pos x="84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64" y="713"/>
                  </a:cxn>
                  <a:cxn ang="0">
                    <a:pos x="364" y="661"/>
                  </a:cxn>
                  <a:cxn ang="0">
                    <a:pos x="281" y="661"/>
                  </a:cxn>
                  <a:cxn ang="0">
                    <a:pos x="240" y="640"/>
                  </a:cxn>
                  <a:cxn ang="0">
                    <a:pos x="240" y="294"/>
                  </a:cxn>
                  <a:cxn ang="0">
                    <a:pos x="260" y="178"/>
                  </a:cxn>
                  <a:cxn ang="0">
                    <a:pos x="302" y="105"/>
                  </a:cxn>
                  <a:cxn ang="0">
                    <a:pos x="375" y="52"/>
                  </a:cxn>
                  <a:cxn ang="0">
                    <a:pos x="448" y="31"/>
                  </a:cxn>
                  <a:cxn ang="0">
                    <a:pos x="510" y="52"/>
                  </a:cxn>
                  <a:cxn ang="0">
                    <a:pos x="552" y="94"/>
                  </a:cxn>
                  <a:cxn ang="0">
                    <a:pos x="562" y="147"/>
                  </a:cxn>
                  <a:cxn ang="0">
                    <a:pos x="572" y="220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2" y="650"/>
                  </a:cxn>
                  <a:cxn ang="0">
                    <a:pos x="520" y="661"/>
                  </a:cxn>
                  <a:cxn ang="0">
                    <a:pos x="448" y="661"/>
                  </a:cxn>
                  <a:cxn ang="0">
                    <a:pos x="448" y="713"/>
                  </a:cxn>
                  <a:cxn ang="0">
                    <a:pos x="801" y="713"/>
                  </a:cxn>
                  <a:cxn ang="0">
                    <a:pos x="801" y="661"/>
                  </a:cxn>
                  <a:cxn ang="0">
                    <a:pos x="728" y="661"/>
                  </a:cxn>
                  <a:cxn ang="0">
                    <a:pos x="697" y="650"/>
                  </a:cxn>
                  <a:cxn ang="0">
                    <a:pos x="687" y="640"/>
                  </a:cxn>
                  <a:cxn ang="0">
                    <a:pos x="676" y="619"/>
                  </a:cxn>
                  <a:cxn ang="0">
                    <a:pos x="676" y="189"/>
                  </a:cxn>
                  <a:cxn ang="0">
                    <a:pos x="666" y="115"/>
                  </a:cxn>
                  <a:cxn ang="0">
                    <a:pos x="624" y="63"/>
                  </a:cxn>
                  <a:cxn ang="0">
                    <a:pos x="614" y="42"/>
                  </a:cxn>
                  <a:cxn ang="0">
                    <a:pos x="583" y="31"/>
                  </a:cxn>
                  <a:cxn ang="0">
                    <a:pos x="552" y="10"/>
                  </a:cxn>
                  <a:cxn ang="0">
                    <a:pos x="510" y="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4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5" y="640"/>
                    </a:lnTo>
                    <a:lnTo>
                      <a:pt x="104" y="650"/>
                    </a:lnTo>
                    <a:lnTo>
                      <a:pt x="84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64" y="713"/>
                    </a:lnTo>
                    <a:lnTo>
                      <a:pt x="364" y="661"/>
                    </a:lnTo>
                    <a:lnTo>
                      <a:pt x="281" y="661"/>
                    </a:lnTo>
                    <a:lnTo>
                      <a:pt x="240" y="640"/>
                    </a:lnTo>
                    <a:lnTo>
                      <a:pt x="240" y="294"/>
                    </a:lnTo>
                    <a:lnTo>
                      <a:pt x="260" y="178"/>
                    </a:lnTo>
                    <a:lnTo>
                      <a:pt x="302" y="105"/>
                    </a:lnTo>
                    <a:lnTo>
                      <a:pt x="375" y="52"/>
                    </a:lnTo>
                    <a:lnTo>
                      <a:pt x="448" y="31"/>
                    </a:lnTo>
                    <a:lnTo>
                      <a:pt x="510" y="52"/>
                    </a:lnTo>
                    <a:lnTo>
                      <a:pt x="552" y="94"/>
                    </a:lnTo>
                    <a:lnTo>
                      <a:pt x="562" y="147"/>
                    </a:lnTo>
                    <a:lnTo>
                      <a:pt x="572" y="220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2" y="650"/>
                    </a:lnTo>
                    <a:lnTo>
                      <a:pt x="520" y="661"/>
                    </a:lnTo>
                    <a:lnTo>
                      <a:pt x="448" y="661"/>
                    </a:lnTo>
                    <a:lnTo>
                      <a:pt x="448" y="713"/>
                    </a:lnTo>
                    <a:lnTo>
                      <a:pt x="801" y="713"/>
                    </a:lnTo>
                    <a:lnTo>
                      <a:pt x="801" y="661"/>
                    </a:lnTo>
                    <a:lnTo>
                      <a:pt x="728" y="661"/>
                    </a:lnTo>
                    <a:lnTo>
                      <a:pt x="697" y="650"/>
                    </a:lnTo>
                    <a:lnTo>
                      <a:pt x="687" y="640"/>
                    </a:lnTo>
                    <a:lnTo>
                      <a:pt x="676" y="619"/>
                    </a:lnTo>
                    <a:lnTo>
                      <a:pt x="676" y="189"/>
                    </a:lnTo>
                    <a:lnTo>
                      <a:pt x="666" y="115"/>
                    </a:lnTo>
                    <a:lnTo>
                      <a:pt x="624" y="63"/>
                    </a:lnTo>
                    <a:lnTo>
                      <a:pt x="614" y="42"/>
                    </a:lnTo>
                    <a:lnTo>
                      <a:pt x="583" y="31"/>
                    </a:lnTo>
                    <a:lnTo>
                      <a:pt x="552" y="10"/>
                    </a:lnTo>
                    <a:lnTo>
                      <a:pt x="510" y="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4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19" name="Freeform 123"/>
              <p:cNvSpPr>
                <a:spLocks/>
              </p:cNvSpPr>
              <p:nvPr/>
            </p:nvSpPr>
            <p:spPr bwMode="auto">
              <a:xfrm>
                <a:off x="3123" y="12982"/>
                <a:ext cx="603" cy="745"/>
              </a:xfrm>
              <a:custGeom>
                <a:avLst/>
                <a:gdLst/>
                <a:ahLst/>
                <a:cxnLst>
                  <a:cxn ang="0">
                    <a:pos x="520" y="105"/>
                  </a:cxn>
                  <a:cxn ang="0">
                    <a:pos x="489" y="105"/>
                  </a:cxn>
                  <a:cxn ang="0">
                    <a:pos x="468" y="116"/>
                  </a:cxn>
                  <a:cxn ang="0">
                    <a:pos x="458" y="137"/>
                  </a:cxn>
                  <a:cxn ang="0">
                    <a:pos x="447" y="147"/>
                  </a:cxn>
                  <a:cxn ang="0">
                    <a:pos x="437" y="168"/>
                  </a:cxn>
                  <a:cxn ang="0">
                    <a:pos x="437" y="179"/>
                  </a:cxn>
                  <a:cxn ang="0">
                    <a:pos x="447" y="210"/>
                  </a:cxn>
                  <a:cxn ang="0">
                    <a:pos x="458" y="231"/>
                  </a:cxn>
                  <a:cxn ang="0">
                    <a:pos x="478" y="242"/>
                  </a:cxn>
                  <a:cxn ang="0">
                    <a:pos x="510" y="252"/>
                  </a:cxn>
                  <a:cxn ang="0">
                    <a:pos x="541" y="242"/>
                  </a:cxn>
                  <a:cxn ang="0">
                    <a:pos x="562" y="231"/>
                  </a:cxn>
                  <a:cxn ang="0">
                    <a:pos x="582" y="210"/>
                  </a:cxn>
                  <a:cxn ang="0">
                    <a:pos x="582" y="179"/>
                  </a:cxn>
                  <a:cxn ang="0">
                    <a:pos x="562" y="105"/>
                  </a:cxn>
                  <a:cxn ang="0">
                    <a:pos x="510" y="53"/>
                  </a:cxn>
                  <a:cxn ang="0">
                    <a:pos x="437" y="11"/>
                  </a:cxn>
                  <a:cxn ang="0">
                    <a:pos x="343" y="0"/>
                  </a:cxn>
                  <a:cxn ang="0">
                    <a:pos x="229" y="21"/>
                  </a:cxn>
                  <a:cxn ang="0">
                    <a:pos x="135" y="74"/>
                  </a:cxn>
                  <a:cxn ang="0">
                    <a:pos x="62" y="158"/>
                  </a:cxn>
                  <a:cxn ang="0">
                    <a:pos x="10" y="263"/>
                  </a:cxn>
                  <a:cxn ang="0">
                    <a:pos x="0" y="378"/>
                  </a:cxn>
                  <a:cxn ang="0">
                    <a:pos x="21" y="525"/>
                  </a:cxn>
                  <a:cxn ang="0">
                    <a:pos x="94" y="640"/>
                  </a:cxn>
                  <a:cxn ang="0">
                    <a:pos x="208" y="714"/>
                  </a:cxn>
                  <a:cxn ang="0">
                    <a:pos x="343" y="745"/>
                  </a:cxn>
                  <a:cxn ang="0">
                    <a:pos x="437" y="724"/>
                  </a:cxn>
                  <a:cxn ang="0">
                    <a:pos x="499" y="693"/>
                  </a:cxn>
                  <a:cxn ang="0">
                    <a:pos x="551" y="640"/>
                  </a:cxn>
                  <a:cxn ang="0">
                    <a:pos x="582" y="598"/>
                  </a:cxn>
                  <a:cxn ang="0">
                    <a:pos x="603" y="556"/>
                  </a:cxn>
                  <a:cxn ang="0">
                    <a:pos x="603" y="525"/>
                  </a:cxn>
                  <a:cxn ang="0">
                    <a:pos x="593" y="514"/>
                  </a:cxn>
                  <a:cxn ang="0">
                    <a:pos x="572" y="514"/>
                  </a:cxn>
                  <a:cxn ang="0">
                    <a:pos x="562" y="525"/>
                  </a:cxn>
                  <a:cxn ang="0">
                    <a:pos x="562" y="535"/>
                  </a:cxn>
                  <a:cxn ang="0">
                    <a:pos x="520" y="619"/>
                  </a:cxn>
                  <a:cxn ang="0">
                    <a:pos x="468" y="672"/>
                  </a:cxn>
                  <a:cxn ang="0">
                    <a:pos x="406" y="693"/>
                  </a:cxn>
                  <a:cxn ang="0">
                    <a:pos x="354" y="703"/>
                  </a:cxn>
                  <a:cxn ang="0">
                    <a:pos x="302" y="693"/>
                  </a:cxn>
                  <a:cxn ang="0">
                    <a:pos x="239" y="661"/>
                  </a:cxn>
                  <a:cxn ang="0">
                    <a:pos x="187" y="598"/>
                  </a:cxn>
                  <a:cxn ang="0">
                    <a:pos x="146" y="504"/>
                  </a:cxn>
                  <a:cxn ang="0">
                    <a:pos x="125" y="378"/>
                  </a:cxn>
                  <a:cxn ang="0">
                    <a:pos x="146" y="24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3"/>
                  </a:cxn>
                  <a:cxn ang="0">
                    <a:pos x="343" y="42"/>
                  </a:cxn>
                  <a:cxn ang="0">
                    <a:pos x="385" y="42"/>
                  </a:cxn>
                  <a:cxn ang="0">
                    <a:pos x="447" y="63"/>
                  </a:cxn>
                  <a:cxn ang="0">
                    <a:pos x="520" y="105"/>
                  </a:cxn>
                </a:cxnLst>
                <a:rect l="0" t="0" r="r" b="b"/>
                <a:pathLst>
                  <a:path w="603" h="745">
                    <a:moveTo>
                      <a:pt x="520" y="105"/>
                    </a:moveTo>
                    <a:lnTo>
                      <a:pt x="489" y="105"/>
                    </a:lnTo>
                    <a:lnTo>
                      <a:pt x="468" y="116"/>
                    </a:lnTo>
                    <a:lnTo>
                      <a:pt x="458" y="137"/>
                    </a:lnTo>
                    <a:lnTo>
                      <a:pt x="447" y="147"/>
                    </a:lnTo>
                    <a:lnTo>
                      <a:pt x="437" y="168"/>
                    </a:lnTo>
                    <a:lnTo>
                      <a:pt x="437" y="179"/>
                    </a:lnTo>
                    <a:lnTo>
                      <a:pt x="447" y="210"/>
                    </a:lnTo>
                    <a:lnTo>
                      <a:pt x="458" y="231"/>
                    </a:lnTo>
                    <a:lnTo>
                      <a:pt x="478" y="242"/>
                    </a:lnTo>
                    <a:lnTo>
                      <a:pt x="510" y="252"/>
                    </a:lnTo>
                    <a:lnTo>
                      <a:pt x="541" y="242"/>
                    </a:lnTo>
                    <a:lnTo>
                      <a:pt x="562" y="231"/>
                    </a:lnTo>
                    <a:lnTo>
                      <a:pt x="582" y="210"/>
                    </a:lnTo>
                    <a:lnTo>
                      <a:pt x="582" y="179"/>
                    </a:lnTo>
                    <a:lnTo>
                      <a:pt x="562" y="105"/>
                    </a:lnTo>
                    <a:lnTo>
                      <a:pt x="510" y="53"/>
                    </a:lnTo>
                    <a:lnTo>
                      <a:pt x="437" y="11"/>
                    </a:lnTo>
                    <a:lnTo>
                      <a:pt x="343" y="0"/>
                    </a:lnTo>
                    <a:lnTo>
                      <a:pt x="229" y="21"/>
                    </a:lnTo>
                    <a:lnTo>
                      <a:pt x="135" y="74"/>
                    </a:lnTo>
                    <a:lnTo>
                      <a:pt x="62" y="158"/>
                    </a:lnTo>
                    <a:lnTo>
                      <a:pt x="10" y="263"/>
                    </a:lnTo>
                    <a:lnTo>
                      <a:pt x="0" y="378"/>
                    </a:lnTo>
                    <a:lnTo>
                      <a:pt x="21" y="525"/>
                    </a:lnTo>
                    <a:lnTo>
                      <a:pt x="94" y="640"/>
                    </a:lnTo>
                    <a:lnTo>
                      <a:pt x="208" y="714"/>
                    </a:lnTo>
                    <a:lnTo>
                      <a:pt x="343" y="745"/>
                    </a:lnTo>
                    <a:lnTo>
                      <a:pt x="437" y="724"/>
                    </a:lnTo>
                    <a:lnTo>
                      <a:pt x="499" y="693"/>
                    </a:lnTo>
                    <a:lnTo>
                      <a:pt x="551" y="640"/>
                    </a:lnTo>
                    <a:lnTo>
                      <a:pt x="582" y="598"/>
                    </a:lnTo>
                    <a:lnTo>
                      <a:pt x="603" y="556"/>
                    </a:lnTo>
                    <a:lnTo>
                      <a:pt x="603" y="525"/>
                    </a:lnTo>
                    <a:lnTo>
                      <a:pt x="593" y="514"/>
                    </a:lnTo>
                    <a:lnTo>
                      <a:pt x="572" y="514"/>
                    </a:lnTo>
                    <a:lnTo>
                      <a:pt x="562" y="525"/>
                    </a:lnTo>
                    <a:lnTo>
                      <a:pt x="562" y="535"/>
                    </a:lnTo>
                    <a:lnTo>
                      <a:pt x="520" y="619"/>
                    </a:lnTo>
                    <a:lnTo>
                      <a:pt x="468" y="672"/>
                    </a:lnTo>
                    <a:lnTo>
                      <a:pt x="406" y="693"/>
                    </a:lnTo>
                    <a:lnTo>
                      <a:pt x="354" y="703"/>
                    </a:lnTo>
                    <a:lnTo>
                      <a:pt x="302" y="693"/>
                    </a:lnTo>
                    <a:lnTo>
                      <a:pt x="239" y="661"/>
                    </a:lnTo>
                    <a:lnTo>
                      <a:pt x="187" y="598"/>
                    </a:lnTo>
                    <a:lnTo>
                      <a:pt x="146" y="504"/>
                    </a:lnTo>
                    <a:lnTo>
                      <a:pt x="125" y="378"/>
                    </a:lnTo>
                    <a:lnTo>
                      <a:pt x="146" y="24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3"/>
                    </a:lnTo>
                    <a:lnTo>
                      <a:pt x="343" y="42"/>
                    </a:lnTo>
                    <a:lnTo>
                      <a:pt x="385" y="42"/>
                    </a:lnTo>
                    <a:lnTo>
                      <a:pt x="447" y="63"/>
                    </a:lnTo>
                    <a:lnTo>
                      <a:pt x="52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0" name="Freeform 124"/>
              <p:cNvSpPr>
                <a:spLocks noEditPoints="1"/>
              </p:cNvSpPr>
              <p:nvPr/>
            </p:nvSpPr>
            <p:spPr bwMode="auto">
              <a:xfrm>
                <a:off x="3820" y="12982"/>
                <a:ext cx="613" cy="745"/>
              </a:xfrm>
              <a:custGeom>
                <a:avLst/>
                <a:gdLst/>
                <a:ahLst/>
                <a:cxnLst>
                  <a:cxn ang="0">
                    <a:pos x="582" y="357"/>
                  </a:cxn>
                  <a:cxn ang="0">
                    <a:pos x="603" y="357"/>
                  </a:cxn>
                  <a:cxn ang="0">
                    <a:pos x="613" y="346"/>
                  </a:cxn>
                  <a:cxn ang="0">
                    <a:pos x="613" y="315"/>
                  </a:cxn>
                  <a:cxn ang="0">
                    <a:pos x="603" y="221"/>
                  </a:cxn>
                  <a:cxn ang="0">
                    <a:pos x="572" y="137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197" y="32"/>
                  </a:cxn>
                  <a:cxn ang="0">
                    <a:pos x="93" y="105"/>
                  </a:cxn>
                  <a:cxn ang="0">
                    <a:pos x="21" y="231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5" y="672"/>
                  </a:cxn>
                  <a:cxn ang="0">
                    <a:pos x="239" y="724"/>
                  </a:cxn>
                  <a:cxn ang="0">
                    <a:pos x="353" y="745"/>
                  </a:cxn>
                  <a:cxn ang="0">
                    <a:pos x="457" y="724"/>
                  </a:cxn>
                  <a:cxn ang="0">
                    <a:pos x="530" y="682"/>
                  </a:cxn>
                  <a:cxn ang="0">
                    <a:pos x="582" y="619"/>
                  </a:cxn>
                  <a:cxn ang="0">
                    <a:pos x="613" y="567"/>
                  </a:cxn>
                  <a:cxn ang="0">
                    <a:pos x="613" y="514"/>
                  </a:cxn>
                  <a:cxn ang="0">
                    <a:pos x="582" y="514"/>
                  </a:cxn>
                  <a:cxn ang="0">
                    <a:pos x="582" y="525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78" y="661"/>
                  </a:cxn>
                  <a:cxn ang="0">
                    <a:pos x="426" y="693"/>
                  </a:cxn>
                  <a:cxn ang="0">
                    <a:pos x="385" y="703"/>
                  </a:cxn>
                  <a:cxn ang="0">
                    <a:pos x="364" y="703"/>
                  </a:cxn>
                  <a:cxn ang="0">
                    <a:pos x="291" y="682"/>
                  </a:cxn>
                  <a:cxn ang="0">
                    <a:pos x="229" y="651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20"/>
                  </a:cxn>
                  <a:cxn ang="0">
                    <a:pos x="135" y="357"/>
                  </a:cxn>
                  <a:cxn ang="0">
                    <a:pos x="582" y="357"/>
                  </a:cxn>
                  <a:cxn ang="0">
                    <a:pos x="135" y="315"/>
                  </a:cxn>
                  <a:cxn ang="0">
                    <a:pos x="156" y="200"/>
                  </a:cxn>
                  <a:cxn ang="0">
                    <a:pos x="187" y="116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5" y="53"/>
                  </a:cxn>
                  <a:cxn ang="0">
                    <a:pos x="447" y="95"/>
                  </a:cxn>
                  <a:cxn ang="0">
                    <a:pos x="489" y="158"/>
                  </a:cxn>
                  <a:cxn ang="0">
                    <a:pos x="499" y="221"/>
                  </a:cxn>
                  <a:cxn ang="0">
                    <a:pos x="509" y="273"/>
                  </a:cxn>
                  <a:cxn ang="0">
                    <a:pos x="509" y="315"/>
                  </a:cxn>
                  <a:cxn ang="0">
                    <a:pos x="135" y="315"/>
                  </a:cxn>
                </a:cxnLst>
                <a:rect l="0" t="0" r="r" b="b"/>
                <a:pathLst>
                  <a:path w="613" h="745">
                    <a:moveTo>
                      <a:pt x="582" y="357"/>
                    </a:moveTo>
                    <a:lnTo>
                      <a:pt x="603" y="357"/>
                    </a:lnTo>
                    <a:lnTo>
                      <a:pt x="613" y="346"/>
                    </a:lnTo>
                    <a:lnTo>
                      <a:pt x="613" y="315"/>
                    </a:lnTo>
                    <a:lnTo>
                      <a:pt x="603" y="221"/>
                    </a:lnTo>
                    <a:lnTo>
                      <a:pt x="572" y="137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197" y="32"/>
                    </a:lnTo>
                    <a:lnTo>
                      <a:pt x="93" y="105"/>
                    </a:lnTo>
                    <a:lnTo>
                      <a:pt x="21" y="231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5" y="672"/>
                    </a:lnTo>
                    <a:lnTo>
                      <a:pt x="239" y="724"/>
                    </a:lnTo>
                    <a:lnTo>
                      <a:pt x="353" y="745"/>
                    </a:lnTo>
                    <a:lnTo>
                      <a:pt x="457" y="724"/>
                    </a:lnTo>
                    <a:lnTo>
                      <a:pt x="530" y="682"/>
                    </a:lnTo>
                    <a:lnTo>
                      <a:pt x="582" y="619"/>
                    </a:lnTo>
                    <a:lnTo>
                      <a:pt x="613" y="567"/>
                    </a:lnTo>
                    <a:lnTo>
                      <a:pt x="613" y="514"/>
                    </a:lnTo>
                    <a:lnTo>
                      <a:pt x="582" y="514"/>
                    </a:lnTo>
                    <a:lnTo>
                      <a:pt x="582" y="525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78" y="661"/>
                    </a:lnTo>
                    <a:lnTo>
                      <a:pt x="426" y="693"/>
                    </a:lnTo>
                    <a:lnTo>
                      <a:pt x="385" y="703"/>
                    </a:lnTo>
                    <a:lnTo>
                      <a:pt x="364" y="703"/>
                    </a:lnTo>
                    <a:lnTo>
                      <a:pt x="291" y="682"/>
                    </a:lnTo>
                    <a:lnTo>
                      <a:pt x="229" y="651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20"/>
                    </a:lnTo>
                    <a:lnTo>
                      <a:pt x="135" y="357"/>
                    </a:lnTo>
                    <a:lnTo>
                      <a:pt x="582" y="357"/>
                    </a:lnTo>
                    <a:close/>
                    <a:moveTo>
                      <a:pt x="135" y="315"/>
                    </a:moveTo>
                    <a:lnTo>
                      <a:pt x="156" y="200"/>
                    </a:lnTo>
                    <a:lnTo>
                      <a:pt x="187" y="116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5" y="53"/>
                    </a:lnTo>
                    <a:lnTo>
                      <a:pt x="447" y="95"/>
                    </a:lnTo>
                    <a:lnTo>
                      <a:pt x="489" y="158"/>
                    </a:lnTo>
                    <a:lnTo>
                      <a:pt x="499" y="221"/>
                    </a:lnTo>
                    <a:lnTo>
                      <a:pt x="509" y="273"/>
                    </a:lnTo>
                    <a:lnTo>
                      <a:pt x="509" y="315"/>
                    </a:lnTo>
                    <a:lnTo>
                      <a:pt x="135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1" name="Freeform 125"/>
              <p:cNvSpPr>
                <a:spLocks noEditPoints="1"/>
              </p:cNvSpPr>
              <p:nvPr/>
            </p:nvSpPr>
            <p:spPr bwMode="auto">
              <a:xfrm>
                <a:off x="4964" y="12552"/>
                <a:ext cx="1102" cy="1154"/>
              </a:xfrm>
              <a:custGeom>
                <a:avLst/>
                <a:gdLst/>
                <a:ahLst/>
                <a:cxnLst>
                  <a:cxn ang="0">
                    <a:pos x="229" y="965"/>
                  </a:cxn>
                  <a:cxn ang="0">
                    <a:pos x="166" y="1049"/>
                  </a:cxn>
                  <a:cxn ang="0">
                    <a:pos x="104" y="1091"/>
                  </a:cxn>
                  <a:cxn ang="0">
                    <a:pos x="42" y="1102"/>
                  </a:cxn>
                  <a:cxn ang="0">
                    <a:pos x="21" y="1102"/>
                  </a:cxn>
                  <a:cxn ang="0">
                    <a:pos x="10" y="1112"/>
                  </a:cxn>
                  <a:cxn ang="0">
                    <a:pos x="10" y="1123"/>
                  </a:cxn>
                  <a:cxn ang="0">
                    <a:pos x="0" y="1133"/>
                  </a:cxn>
                  <a:cxn ang="0">
                    <a:pos x="21" y="1154"/>
                  </a:cxn>
                  <a:cxn ang="0">
                    <a:pos x="343" y="1154"/>
                  </a:cxn>
                  <a:cxn ang="0">
                    <a:pos x="354" y="1144"/>
                  </a:cxn>
                  <a:cxn ang="0">
                    <a:pos x="354" y="1112"/>
                  </a:cxn>
                  <a:cxn ang="0">
                    <a:pos x="343" y="1102"/>
                  </a:cxn>
                  <a:cxn ang="0">
                    <a:pos x="302" y="1102"/>
                  </a:cxn>
                  <a:cxn ang="0">
                    <a:pos x="281" y="1091"/>
                  </a:cxn>
                  <a:cxn ang="0">
                    <a:pos x="260" y="1070"/>
                  </a:cxn>
                  <a:cxn ang="0">
                    <a:pos x="250" y="1049"/>
                  </a:cxn>
                  <a:cxn ang="0">
                    <a:pos x="270" y="986"/>
                  </a:cxn>
                  <a:cxn ang="0">
                    <a:pos x="291" y="965"/>
                  </a:cxn>
                  <a:cxn ang="0">
                    <a:pos x="312" y="934"/>
                  </a:cxn>
                  <a:cxn ang="0">
                    <a:pos x="343" y="871"/>
                  </a:cxn>
                  <a:cxn ang="0">
                    <a:pos x="395" y="787"/>
                  </a:cxn>
                  <a:cxn ang="0">
                    <a:pos x="801" y="787"/>
                  </a:cxn>
                  <a:cxn ang="0">
                    <a:pos x="801" y="829"/>
                  </a:cxn>
                  <a:cxn ang="0">
                    <a:pos x="811" y="892"/>
                  </a:cxn>
                  <a:cxn ang="0">
                    <a:pos x="811" y="955"/>
                  </a:cxn>
                  <a:cxn ang="0">
                    <a:pos x="822" y="1018"/>
                  </a:cxn>
                  <a:cxn ang="0">
                    <a:pos x="822" y="1070"/>
                  </a:cxn>
                  <a:cxn ang="0">
                    <a:pos x="801" y="1081"/>
                  </a:cxn>
                  <a:cxn ang="0">
                    <a:pos x="790" y="1091"/>
                  </a:cxn>
                  <a:cxn ang="0">
                    <a:pos x="770" y="1102"/>
                  </a:cxn>
                  <a:cxn ang="0">
                    <a:pos x="697" y="1102"/>
                  </a:cxn>
                  <a:cxn ang="0">
                    <a:pos x="676" y="1112"/>
                  </a:cxn>
                  <a:cxn ang="0">
                    <a:pos x="676" y="1123"/>
                  </a:cxn>
                  <a:cxn ang="0">
                    <a:pos x="666" y="1133"/>
                  </a:cxn>
                  <a:cxn ang="0">
                    <a:pos x="666" y="1144"/>
                  </a:cxn>
                  <a:cxn ang="0">
                    <a:pos x="676" y="1154"/>
                  </a:cxn>
                  <a:cxn ang="0">
                    <a:pos x="1092" y="1154"/>
                  </a:cxn>
                  <a:cxn ang="0">
                    <a:pos x="1092" y="1144"/>
                  </a:cxn>
                  <a:cxn ang="0">
                    <a:pos x="1102" y="1123"/>
                  </a:cxn>
                  <a:cxn ang="0">
                    <a:pos x="1102" y="1112"/>
                  </a:cxn>
                  <a:cxn ang="0">
                    <a:pos x="1092" y="1102"/>
                  </a:cxn>
                  <a:cxn ang="0">
                    <a:pos x="988" y="1102"/>
                  </a:cxn>
                  <a:cxn ang="0">
                    <a:pos x="957" y="1070"/>
                  </a:cxn>
                  <a:cxn ang="0">
                    <a:pos x="957" y="1049"/>
                  </a:cxn>
                  <a:cxn ang="0">
                    <a:pos x="863" y="42"/>
                  </a:cxn>
                  <a:cxn ang="0">
                    <a:pos x="863" y="21"/>
                  </a:cxn>
                  <a:cxn ang="0">
                    <a:pos x="842" y="0"/>
                  </a:cxn>
                  <a:cxn ang="0">
                    <a:pos x="811" y="0"/>
                  </a:cxn>
                  <a:cxn ang="0">
                    <a:pos x="801" y="11"/>
                  </a:cxn>
                  <a:cxn ang="0">
                    <a:pos x="790" y="32"/>
                  </a:cxn>
                  <a:cxn ang="0">
                    <a:pos x="229" y="965"/>
                  </a:cxn>
                  <a:cxn ang="0">
                    <a:pos x="426" y="735"/>
                  </a:cxn>
                  <a:cxn ang="0">
                    <a:pos x="738" y="200"/>
                  </a:cxn>
                  <a:cxn ang="0">
                    <a:pos x="790" y="735"/>
                  </a:cxn>
                  <a:cxn ang="0">
                    <a:pos x="426" y="735"/>
                  </a:cxn>
                </a:cxnLst>
                <a:rect l="0" t="0" r="r" b="b"/>
                <a:pathLst>
                  <a:path w="1102" h="1154">
                    <a:moveTo>
                      <a:pt x="229" y="965"/>
                    </a:moveTo>
                    <a:lnTo>
                      <a:pt x="166" y="1049"/>
                    </a:lnTo>
                    <a:lnTo>
                      <a:pt x="104" y="1091"/>
                    </a:lnTo>
                    <a:lnTo>
                      <a:pt x="42" y="1102"/>
                    </a:lnTo>
                    <a:lnTo>
                      <a:pt x="21" y="1102"/>
                    </a:lnTo>
                    <a:lnTo>
                      <a:pt x="10" y="1112"/>
                    </a:lnTo>
                    <a:lnTo>
                      <a:pt x="10" y="1123"/>
                    </a:lnTo>
                    <a:lnTo>
                      <a:pt x="0" y="1133"/>
                    </a:lnTo>
                    <a:lnTo>
                      <a:pt x="21" y="1154"/>
                    </a:lnTo>
                    <a:lnTo>
                      <a:pt x="343" y="1154"/>
                    </a:lnTo>
                    <a:lnTo>
                      <a:pt x="354" y="1144"/>
                    </a:lnTo>
                    <a:lnTo>
                      <a:pt x="354" y="1112"/>
                    </a:lnTo>
                    <a:lnTo>
                      <a:pt x="343" y="1102"/>
                    </a:lnTo>
                    <a:lnTo>
                      <a:pt x="302" y="1102"/>
                    </a:lnTo>
                    <a:lnTo>
                      <a:pt x="281" y="1091"/>
                    </a:lnTo>
                    <a:lnTo>
                      <a:pt x="260" y="1070"/>
                    </a:lnTo>
                    <a:lnTo>
                      <a:pt x="250" y="1049"/>
                    </a:lnTo>
                    <a:lnTo>
                      <a:pt x="270" y="986"/>
                    </a:lnTo>
                    <a:lnTo>
                      <a:pt x="291" y="965"/>
                    </a:lnTo>
                    <a:lnTo>
                      <a:pt x="312" y="934"/>
                    </a:lnTo>
                    <a:lnTo>
                      <a:pt x="343" y="871"/>
                    </a:lnTo>
                    <a:lnTo>
                      <a:pt x="395" y="787"/>
                    </a:lnTo>
                    <a:lnTo>
                      <a:pt x="801" y="787"/>
                    </a:lnTo>
                    <a:lnTo>
                      <a:pt x="801" y="829"/>
                    </a:lnTo>
                    <a:lnTo>
                      <a:pt x="811" y="892"/>
                    </a:lnTo>
                    <a:lnTo>
                      <a:pt x="811" y="955"/>
                    </a:lnTo>
                    <a:lnTo>
                      <a:pt x="822" y="1018"/>
                    </a:lnTo>
                    <a:lnTo>
                      <a:pt x="822" y="1070"/>
                    </a:lnTo>
                    <a:lnTo>
                      <a:pt x="801" y="1081"/>
                    </a:lnTo>
                    <a:lnTo>
                      <a:pt x="790" y="1091"/>
                    </a:lnTo>
                    <a:lnTo>
                      <a:pt x="770" y="1102"/>
                    </a:lnTo>
                    <a:lnTo>
                      <a:pt x="697" y="1102"/>
                    </a:lnTo>
                    <a:lnTo>
                      <a:pt x="676" y="1112"/>
                    </a:lnTo>
                    <a:lnTo>
                      <a:pt x="676" y="1123"/>
                    </a:lnTo>
                    <a:lnTo>
                      <a:pt x="666" y="1133"/>
                    </a:lnTo>
                    <a:lnTo>
                      <a:pt x="666" y="1144"/>
                    </a:lnTo>
                    <a:lnTo>
                      <a:pt x="676" y="1154"/>
                    </a:lnTo>
                    <a:lnTo>
                      <a:pt x="1092" y="1154"/>
                    </a:lnTo>
                    <a:lnTo>
                      <a:pt x="1092" y="1144"/>
                    </a:lnTo>
                    <a:lnTo>
                      <a:pt x="1102" y="1123"/>
                    </a:lnTo>
                    <a:lnTo>
                      <a:pt x="1102" y="1112"/>
                    </a:lnTo>
                    <a:lnTo>
                      <a:pt x="1092" y="1102"/>
                    </a:lnTo>
                    <a:lnTo>
                      <a:pt x="988" y="1102"/>
                    </a:lnTo>
                    <a:lnTo>
                      <a:pt x="957" y="1070"/>
                    </a:lnTo>
                    <a:lnTo>
                      <a:pt x="957" y="1049"/>
                    </a:lnTo>
                    <a:lnTo>
                      <a:pt x="863" y="42"/>
                    </a:lnTo>
                    <a:lnTo>
                      <a:pt x="863" y="21"/>
                    </a:lnTo>
                    <a:lnTo>
                      <a:pt x="842" y="0"/>
                    </a:lnTo>
                    <a:lnTo>
                      <a:pt x="811" y="0"/>
                    </a:lnTo>
                    <a:lnTo>
                      <a:pt x="801" y="11"/>
                    </a:lnTo>
                    <a:lnTo>
                      <a:pt x="790" y="32"/>
                    </a:lnTo>
                    <a:lnTo>
                      <a:pt x="229" y="965"/>
                    </a:lnTo>
                    <a:close/>
                    <a:moveTo>
                      <a:pt x="426" y="735"/>
                    </a:moveTo>
                    <a:lnTo>
                      <a:pt x="738" y="200"/>
                    </a:lnTo>
                    <a:lnTo>
                      <a:pt x="790" y="735"/>
                    </a:lnTo>
                    <a:lnTo>
                      <a:pt x="426" y="7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2" name="Freeform 126"/>
              <p:cNvSpPr>
                <a:spLocks/>
              </p:cNvSpPr>
              <p:nvPr/>
            </p:nvSpPr>
            <p:spPr bwMode="auto">
              <a:xfrm>
                <a:off x="6264" y="12500"/>
                <a:ext cx="375" cy="1605"/>
              </a:xfrm>
              <a:custGeom>
                <a:avLst/>
                <a:gdLst/>
                <a:ahLst/>
                <a:cxnLst>
                  <a:cxn ang="0">
                    <a:pos x="375" y="1594"/>
                  </a:cxn>
                  <a:cxn ang="0">
                    <a:pos x="375" y="1584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5" y="1112"/>
                  </a:cxn>
                  <a:cxn ang="0">
                    <a:pos x="104" y="954"/>
                  </a:cxn>
                  <a:cxn ang="0">
                    <a:pos x="94" y="808"/>
                  </a:cxn>
                  <a:cxn ang="0">
                    <a:pos x="104" y="598"/>
                  </a:cxn>
                  <a:cxn ang="0">
                    <a:pos x="146" y="388"/>
                  </a:cxn>
                  <a:cxn ang="0">
                    <a:pos x="229" y="210"/>
                  </a:cxn>
                  <a:cxn ang="0">
                    <a:pos x="354" y="42"/>
                  </a:cxn>
                  <a:cxn ang="0">
                    <a:pos x="375" y="21"/>
                  </a:cxn>
                  <a:cxn ang="0">
                    <a:pos x="375" y="10"/>
                  </a:cxn>
                  <a:cxn ang="0">
                    <a:pos x="364" y="0"/>
                  </a:cxn>
                  <a:cxn ang="0">
                    <a:pos x="354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6" y="199"/>
                  </a:cxn>
                  <a:cxn ang="0">
                    <a:pos x="104" y="315"/>
                  </a:cxn>
                  <a:cxn ang="0">
                    <a:pos x="42" y="493"/>
                  </a:cxn>
                  <a:cxn ang="0">
                    <a:pos x="10" y="650"/>
                  </a:cxn>
                  <a:cxn ang="0">
                    <a:pos x="0" y="808"/>
                  </a:cxn>
                  <a:cxn ang="0">
                    <a:pos x="10" y="954"/>
                  </a:cxn>
                  <a:cxn ang="0">
                    <a:pos x="42" y="1122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9" y="1500"/>
                  </a:cxn>
                  <a:cxn ang="0">
                    <a:pos x="291" y="1563"/>
                  </a:cxn>
                  <a:cxn ang="0">
                    <a:pos x="333" y="1594"/>
                  </a:cxn>
                  <a:cxn ang="0">
                    <a:pos x="354" y="1605"/>
                  </a:cxn>
                  <a:cxn ang="0">
                    <a:pos x="375" y="1605"/>
                  </a:cxn>
                  <a:cxn ang="0">
                    <a:pos x="375" y="1594"/>
                  </a:cxn>
                </a:cxnLst>
                <a:rect l="0" t="0" r="r" b="b"/>
                <a:pathLst>
                  <a:path w="375" h="1605">
                    <a:moveTo>
                      <a:pt x="375" y="1594"/>
                    </a:moveTo>
                    <a:lnTo>
                      <a:pt x="375" y="1584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5" y="1112"/>
                    </a:lnTo>
                    <a:lnTo>
                      <a:pt x="104" y="954"/>
                    </a:lnTo>
                    <a:lnTo>
                      <a:pt x="94" y="808"/>
                    </a:lnTo>
                    <a:lnTo>
                      <a:pt x="104" y="598"/>
                    </a:lnTo>
                    <a:lnTo>
                      <a:pt x="146" y="388"/>
                    </a:lnTo>
                    <a:lnTo>
                      <a:pt x="229" y="210"/>
                    </a:lnTo>
                    <a:lnTo>
                      <a:pt x="354" y="42"/>
                    </a:lnTo>
                    <a:lnTo>
                      <a:pt x="375" y="21"/>
                    </a:lnTo>
                    <a:lnTo>
                      <a:pt x="375" y="10"/>
                    </a:lnTo>
                    <a:lnTo>
                      <a:pt x="364" y="0"/>
                    </a:lnTo>
                    <a:lnTo>
                      <a:pt x="354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6" y="199"/>
                    </a:lnTo>
                    <a:lnTo>
                      <a:pt x="104" y="315"/>
                    </a:lnTo>
                    <a:lnTo>
                      <a:pt x="42" y="493"/>
                    </a:lnTo>
                    <a:lnTo>
                      <a:pt x="10" y="650"/>
                    </a:lnTo>
                    <a:lnTo>
                      <a:pt x="0" y="808"/>
                    </a:lnTo>
                    <a:lnTo>
                      <a:pt x="10" y="954"/>
                    </a:lnTo>
                    <a:lnTo>
                      <a:pt x="42" y="1122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9" y="1500"/>
                    </a:lnTo>
                    <a:lnTo>
                      <a:pt x="291" y="1563"/>
                    </a:lnTo>
                    <a:lnTo>
                      <a:pt x="333" y="1594"/>
                    </a:lnTo>
                    <a:lnTo>
                      <a:pt x="354" y="1605"/>
                    </a:lnTo>
                    <a:lnTo>
                      <a:pt x="375" y="1605"/>
                    </a:lnTo>
                    <a:lnTo>
                      <a:pt x="375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3" name="Freeform 127"/>
              <p:cNvSpPr>
                <a:spLocks/>
              </p:cNvSpPr>
              <p:nvPr/>
            </p:nvSpPr>
            <p:spPr bwMode="auto">
              <a:xfrm>
                <a:off x="6774" y="12993"/>
                <a:ext cx="801" cy="734"/>
              </a:xfrm>
              <a:custGeom>
                <a:avLst/>
                <a:gdLst/>
                <a:ahLst/>
                <a:cxnLst>
                  <a:cxn ang="0">
                    <a:pos x="499" y="189"/>
                  </a:cxn>
                  <a:cxn ang="0">
                    <a:pos x="551" y="94"/>
                  </a:cxn>
                  <a:cxn ang="0">
                    <a:pos x="655" y="31"/>
                  </a:cxn>
                  <a:cxn ang="0">
                    <a:pos x="686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5" y="157"/>
                  </a:cxn>
                  <a:cxn ang="0">
                    <a:pos x="686" y="199"/>
                  </a:cxn>
                  <a:cxn ang="0">
                    <a:pos x="759" y="189"/>
                  </a:cxn>
                  <a:cxn ang="0">
                    <a:pos x="790" y="147"/>
                  </a:cxn>
                  <a:cxn ang="0">
                    <a:pos x="790" y="73"/>
                  </a:cxn>
                  <a:cxn ang="0">
                    <a:pos x="759" y="31"/>
                  </a:cxn>
                  <a:cxn ang="0">
                    <a:pos x="707" y="10"/>
                  </a:cxn>
                  <a:cxn ang="0">
                    <a:pos x="655" y="0"/>
                  </a:cxn>
                  <a:cxn ang="0">
                    <a:pos x="520" y="73"/>
                  </a:cxn>
                  <a:cxn ang="0">
                    <a:pos x="447" y="63"/>
                  </a:cxn>
                  <a:cxn ang="0">
                    <a:pos x="353" y="0"/>
                  </a:cxn>
                  <a:cxn ang="0">
                    <a:pos x="218" y="21"/>
                  </a:cxn>
                  <a:cxn ang="0">
                    <a:pos x="93" y="147"/>
                  </a:cxn>
                  <a:cxn ang="0">
                    <a:pos x="52" y="252"/>
                  </a:cxn>
                  <a:cxn ang="0">
                    <a:pos x="93" y="262"/>
                  </a:cxn>
                  <a:cxn ang="0">
                    <a:pos x="145" y="147"/>
                  </a:cxn>
                  <a:cxn ang="0">
                    <a:pos x="260" y="42"/>
                  </a:cxn>
                  <a:cxn ang="0">
                    <a:pos x="322" y="31"/>
                  </a:cxn>
                  <a:cxn ang="0">
                    <a:pos x="353" y="52"/>
                  </a:cxn>
                  <a:cxn ang="0">
                    <a:pos x="395" y="105"/>
                  </a:cxn>
                  <a:cxn ang="0">
                    <a:pos x="385" y="199"/>
                  </a:cxn>
                  <a:cxn ang="0">
                    <a:pos x="343" y="377"/>
                  </a:cxn>
                  <a:cxn ang="0">
                    <a:pos x="270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5" y="619"/>
                  </a:cxn>
                  <a:cxn ang="0">
                    <a:pos x="135" y="545"/>
                  </a:cxn>
                  <a:cxn ang="0">
                    <a:pos x="62" y="535"/>
                  </a:cxn>
                  <a:cxn ang="0">
                    <a:pos x="10" y="587"/>
                  </a:cxn>
                  <a:cxn ang="0">
                    <a:pos x="10" y="661"/>
                  </a:cxn>
                  <a:cxn ang="0">
                    <a:pos x="83" y="724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2" y="608"/>
                  </a:cxn>
                  <a:cxn ang="0">
                    <a:pos x="416" y="713"/>
                  </a:cxn>
                  <a:cxn ang="0">
                    <a:pos x="582" y="713"/>
                  </a:cxn>
                  <a:cxn ang="0">
                    <a:pos x="707" y="587"/>
                  </a:cxn>
                  <a:cxn ang="0">
                    <a:pos x="749" y="482"/>
                  </a:cxn>
                  <a:cxn ang="0">
                    <a:pos x="738" y="472"/>
                  </a:cxn>
                  <a:cxn ang="0">
                    <a:pos x="707" y="482"/>
                  </a:cxn>
                  <a:cxn ang="0">
                    <a:pos x="603" y="650"/>
                  </a:cxn>
                  <a:cxn ang="0">
                    <a:pos x="499" y="692"/>
                  </a:cxn>
                  <a:cxn ang="0">
                    <a:pos x="447" y="682"/>
                  </a:cxn>
                  <a:cxn ang="0">
                    <a:pos x="416" y="640"/>
                  </a:cxn>
                  <a:cxn ang="0">
                    <a:pos x="405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499" y="189"/>
                    </a:lnTo>
                    <a:lnTo>
                      <a:pt x="520" y="147"/>
                    </a:lnTo>
                    <a:lnTo>
                      <a:pt x="551" y="94"/>
                    </a:lnTo>
                    <a:lnTo>
                      <a:pt x="593" y="52"/>
                    </a:lnTo>
                    <a:lnTo>
                      <a:pt x="655" y="31"/>
                    </a:lnTo>
                    <a:lnTo>
                      <a:pt x="665" y="31"/>
                    </a:lnTo>
                    <a:lnTo>
                      <a:pt x="686" y="42"/>
                    </a:lnTo>
                    <a:lnTo>
                      <a:pt x="707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5" y="115"/>
                    </a:lnTo>
                    <a:lnTo>
                      <a:pt x="655" y="157"/>
                    </a:lnTo>
                    <a:lnTo>
                      <a:pt x="665" y="178"/>
                    </a:lnTo>
                    <a:lnTo>
                      <a:pt x="686" y="199"/>
                    </a:lnTo>
                    <a:lnTo>
                      <a:pt x="738" y="199"/>
                    </a:lnTo>
                    <a:lnTo>
                      <a:pt x="759" y="189"/>
                    </a:lnTo>
                    <a:lnTo>
                      <a:pt x="780" y="168"/>
                    </a:lnTo>
                    <a:lnTo>
                      <a:pt x="790" y="147"/>
                    </a:lnTo>
                    <a:lnTo>
                      <a:pt x="801" y="105"/>
                    </a:lnTo>
                    <a:lnTo>
                      <a:pt x="790" y="73"/>
                    </a:lnTo>
                    <a:lnTo>
                      <a:pt x="780" y="52"/>
                    </a:lnTo>
                    <a:lnTo>
                      <a:pt x="759" y="31"/>
                    </a:lnTo>
                    <a:lnTo>
                      <a:pt x="728" y="21"/>
                    </a:lnTo>
                    <a:lnTo>
                      <a:pt x="707" y="10"/>
                    </a:lnTo>
                    <a:lnTo>
                      <a:pt x="676" y="0"/>
                    </a:lnTo>
                    <a:lnTo>
                      <a:pt x="655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7" y="63"/>
                    </a:lnTo>
                    <a:lnTo>
                      <a:pt x="405" y="21"/>
                    </a:lnTo>
                    <a:lnTo>
                      <a:pt x="353" y="0"/>
                    </a:lnTo>
                    <a:lnTo>
                      <a:pt x="312" y="0"/>
                    </a:lnTo>
                    <a:lnTo>
                      <a:pt x="218" y="21"/>
                    </a:lnTo>
                    <a:lnTo>
                      <a:pt x="145" y="73"/>
                    </a:lnTo>
                    <a:lnTo>
                      <a:pt x="93" y="147"/>
                    </a:lnTo>
                    <a:lnTo>
                      <a:pt x="62" y="210"/>
                    </a:lnTo>
                    <a:lnTo>
                      <a:pt x="52" y="252"/>
                    </a:lnTo>
                    <a:lnTo>
                      <a:pt x="62" y="262"/>
                    </a:lnTo>
                    <a:lnTo>
                      <a:pt x="93" y="262"/>
                    </a:lnTo>
                    <a:lnTo>
                      <a:pt x="93" y="252"/>
                    </a:lnTo>
                    <a:lnTo>
                      <a:pt x="145" y="147"/>
                    </a:lnTo>
                    <a:lnTo>
                      <a:pt x="197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2" y="31"/>
                    </a:lnTo>
                    <a:lnTo>
                      <a:pt x="343" y="42"/>
                    </a:lnTo>
                    <a:lnTo>
                      <a:pt x="353" y="52"/>
                    </a:lnTo>
                    <a:lnTo>
                      <a:pt x="374" y="63"/>
                    </a:lnTo>
                    <a:lnTo>
                      <a:pt x="395" y="105"/>
                    </a:lnTo>
                    <a:lnTo>
                      <a:pt x="395" y="147"/>
                    </a:lnTo>
                    <a:lnTo>
                      <a:pt x="385" y="199"/>
                    </a:lnTo>
                    <a:lnTo>
                      <a:pt x="374" y="273"/>
                    </a:lnTo>
                    <a:lnTo>
                      <a:pt x="343" y="377"/>
                    </a:lnTo>
                    <a:lnTo>
                      <a:pt x="312" y="524"/>
                    </a:lnTo>
                    <a:lnTo>
                      <a:pt x="270" y="619"/>
                    </a:lnTo>
                    <a:lnTo>
                      <a:pt x="218" y="671"/>
                    </a:lnTo>
                    <a:lnTo>
                      <a:pt x="156" y="692"/>
                    </a:lnTo>
                    <a:lnTo>
                      <a:pt x="114" y="692"/>
                    </a:lnTo>
                    <a:lnTo>
                      <a:pt x="73" y="671"/>
                    </a:lnTo>
                    <a:lnTo>
                      <a:pt x="104" y="661"/>
                    </a:lnTo>
                    <a:lnTo>
                      <a:pt x="145" y="619"/>
                    </a:lnTo>
                    <a:lnTo>
                      <a:pt x="156" y="587"/>
                    </a:lnTo>
                    <a:lnTo>
                      <a:pt x="135" y="545"/>
                    </a:lnTo>
                    <a:lnTo>
                      <a:pt x="125" y="535"/>
                    </a:lnTo>
                    <a:lnTo>
                      <a:pt x="62" y="535"/>
                    </a:lnTo>
                    <a:lnTo>
                      <a:pt x="31" y="556"/>
                    </a:lnTo>
                    <a:lnTo>
                      <a:pt x="10" y="587"/>
                    </a:lnTo>
                    <a:lnTo>
                      <a:pt x="0" y="629"/>
                    </a:lnTo>
                    <a:lnTo>
                      <a:pt x="10" y="661"/>
                    </a:lnTo>
                    <a:lnTo>
                      <a:pt x="52" y="703"/>
                    </a:lnTo>
                    <a:lnTo>
                      <a:pt x="83" y="724"/>
                    </a:lnTo>
                    <a:lnTo>
                      <a:pt x="114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2" y="608"/>
                    </a:lnTo>
                    <a:lnTo>
                      <a:pt x="353" y="671"/>
                    </a:lnTo>
                    <a:lnTo>
                      <a:pt x="416" y="713"/>
                    </a:lnTo>
                    <a:lnTo>
                      <a:pt x="499" y="734"/>
                    </a:lnTo>
                    <a:lnTo>
                      <a:pt x="582" y="713"/>
                    </a:lnTo>
                    <a:lnTo>
                      <a:pt x="655" y="661"/>
                    </a:lnTo>
                    <a:lnTo>
                      <a:pt x="707" y="587"/>
                    </a:lnTo>
                    <a:lnTo>
                      <a:pt x="738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8" y="472"/>
                    </a:lnTo>
                    <a:lnTo>
                      <a:pt x="728" y="461"/>
                    </a:lnTo>
                    <a:lnTo>
                      <a:pt x="707" y="482"/>
                    </a:lnTo>
                    <a:lnTo>
                      <a:pt x="665" y="587"/>
                    </a:lnTo>
                    <a:lnTo>
                      <a:pt x="603" y="650"/>
                    </a:lnTo>
                    <a:lnTo>
                      <a:pt x="541" y="682"/>
                    </a:lnTo>
                    <a:lnTo>
                      <a:pt x="499" y="692"/>
                    </a:lnTo>
                    <a:lnTo>
                      <a:pt x="468" y="692"/>
                    </a:lnTo>
                    <a:lnTo>
                      <a:pt x="447" y="682"/>
                    </a:lnTo>
                    <a:lnTo>
                      <a:pt x="426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5" y="587"/>
                    </a:lnTo>
                    <a:lnTo>
                      <a:pt x="405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4" name="Freeform 128"/>
              <p:cNvSpPr>
                <a:spLocks/>
              </p:cNvSpPr>
              <p:nvPr/>
            </p:nvSpPr>
            <p:spPr bwMode="auto">
              <a:xfrm>
                <a:off x="7741" y="12500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3" y="482"/>
                  </a:cxn>
                  <a:cxn ang="0">
                    <a:pos x="260" y="304"/>
                  </a:cxn>
                  <a:cxn ang="0">
                    <a:pos x="198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6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6" y="1395"/>
                  </a:cxn>
                  <a:cxn ang="0">
                    <a:pos x="21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6" y="1489"/>
                  </a:cxn>
                  <a:cxn ang="0">
                    <a:pos x="208" y="1405"/>
                  </a:cxn>
                  <a:cxn ang="0">
                    <a:pos x="270" y="1290"/>
                  </a:cxn>
                  <a:cxn ang="0">
                    <a:pos x="333" y="1122"/>
                  </a:cxn>
                  <a:cxn ang="0">
                    <a:pos x="364" y="954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3" y="482"/>
                    </a:lnTo>
                    <a:lnTo>
                      <a:pt x="260" y="304"/>
                    </a:lnTo>
                    <a:lnTo>
                      <a:pt x="198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6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6" y="1395"/>
                    </a:lnTo>
                    <a:lnTo>
                      <a:pt x="21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6" y="1489"/>
                    </a:lnTo>
                    <a:lnTo>
                      <a:pt x="208" y="1405"/>
                    </a:lnTo>
                    <a:lnTo>
                      <a:pt x="270" y="1290"/>
                    </a:lnTo>
                    <a:lnTo>
                      <a:pt x="333" y="1122"/>
                    </a:lnTo>
                    <a:lnTo>
                      <a:pt x="364" y="954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5" name="Freeform 129"/>
              <p:cNvSpPr>
                <a:spLocks noEditPoints="1"/>
              </p:cNvSpPr>
              <p:nvPr/>
            </p:nvSpPr>
            <p:spPr bwMode="auto">
              <a:xfrm>
                <a:off x="8334" y="12605"/>
                <a:ext cx="1144" cy="1101"/>
              </a:xfrm>
              <a:custGeom>
                <a:avLst/>
                <a:gdLst/>
                <a:ahLst/>
                <a:cxnLst>
                  <a:cxn ang="0">
                    <a:pos x="177" y="1017"/>
                  </a:cxn>
                  <a:cxn ang="0">
                    <a:pos x="125" y="1049"/>
                  </a:cxn>
                  <a:cxn ang="0">
                    <a:pos x="0" y="1080"/>
                  </a:cxn>
                  <a:cxn ang="0">
                    <a:pos x="614" y="1101"/>
                  </a:cxn>
                  <a:cxn ang="0">
                    <a:pos x="884" y="1028"/>
                  </a:cxn>
                  <a:cxn ang="0">
                    <a:pos x="1040" y="849"/>
                  </a:cxn>
                  <a:cxn ang="0">
                    <a:pos x="1040" y="671"/>
                  </a:cxn>
                  <a:cxn ang="0">
                    <a:pos x="915" y="556"/>
                  </a:cxn>
                  <a:cxn ang="0">
                    <a:pos x="936" y="482"/>
                  </a:cxn>
                  <a:cxn ang="0">
                    <a:pos x="1113" y="335"/>
                  </a:cxn>
                  <a:cxn ang="0">
                    <a:pos x="1123" y="136"/>
                  </a:cxn>
                  <a:cxn ang="0">
                    <a:pos x="978" y="21"/>
                  </a:cxn>
                  <a:cxn ang="0">
                    <a:pos x="281" y="0"/>
                  </a:cxn>
                  <a:cxn ang="0">
                    <a:pos x="260" y="31"/>
                  </a:cxn>
                  <a:cxn ang="0">
                    <a:pos x="395" y="52"/>
                  </a:cxn>
                  <a:cxn ang="0">
                    <a:pos x="416" y="63"/>
                  </a:cxn>
                  <a:cxn ang="0">
                    <a:pos x="406" y="115"/>
                  </a:cxn>
                  <a:cxn ang="0">
                    <a:pos x="437" y="514"/>
                  </a:cxn>
                  <a:cxn ang="0">
                    <a:pos x="541" y="84"/>
                  </a:cxn>
                  <a:cxn ang="0">
                    <a:pos x="562" y="52"/>
                  </a:cxn>
                  <a:cxn ang="0">
                    <a:pos x="915" y="63"/>
                  </a:cxn>
                  <a:cxn ang="0">
                    <a:pos x="988" y="157"/>
                  </a:cxn>
                  <a:cxn ang="0">
                    <a:pos x="978" y="325"/>
                  </a:cxn>
                  <a:cxn ang="0">
                    <a:pos x="801" y="482"/>
                  </a:cxn>
                  <a:cxn ang="0">
                    <a:pos x="437" y="514"/>
                  </a:cxn>
                  <a:cxn ang="0">
                    <a:pos x="312" y="1049"/>
                  </a:cxn>
                  <a:cxn ang="0">
                    <a:pos x="302" y="1038"/>
                  </a:cxn>
                  <a:cxn ang="0">
                    <a:pos x="312" y="1028"/>
                  </a:cxn>
                  <a:cxn ang="0">
                    <a:pos x="426" y="545"/>
                  </a:cxn>
                  <a:cxn ang="0">
                    <a:pos x="801" y="556"/>
                  </a:cxn>
                  <a:cxn ang="0">
                    <a:pos x="894" y="640"/>
                  </a:cxn>
                  <a:cxn ang="0">
                    <a:pos x="915" y="734"/>
                  </a:cxn>
                  <a:cxn ang="0">
                    <a:pos x="822" y="954"/>
                  </a:cxn>
                  <a:cxn ang="0">
                    <a:pos x="582" y="1049"/>
                  </a:cxn>
                </a:cxnLst>
                <a:rect l="0" t="0" r="r" b="b"/>
                <a:pathLst>
                  <a:path w="1144" h="1101">
                    <a:moveTo>
                      <a:pt x="198" y="975"/>
                    </a:moveTo>
                    <a:lnTo>
                      <a:pt x="177" y="1017"/>
                    </a:lnTo>
                    <a:lnTo>
                      <a:pt x="156" y="1038"/>
                    </a:lnTo>
                    <a:lnTo>
                      <a:pt x="125" y="1049"/>
                    </a:lnTo>
                    <a:lnTo>
                      <a:pt x="31" y="1049"/>
                    </a:lnTo>
                    <a:lnTo>
                      <a:pt x="0" y="1080"/>
                    </a:lnTo>
                    <a:lnTo>
                      <a:pt x="21" y="1101"/>
                    </a:lnTo>
                    <a:lnTo>
                      <a:pt x="614" y="1101"/>
                    </a:lnTo>
                    <a:lnTo>
                      <a:pt x="759" y="1080"/>
                    </a:lnTo>
                    <a:lnTo>
                      <a:pt x="884" y="1028"/>
                    </a:lnTo>
                    <a:lnTo>
                      <a:pt x="978" y="944"/>
                    </a:lnTo>
                    <a:lnTo>
                      <a:pt x="1040" y="849"/>
                    </a:lnTo>
                    <a:lnTo>
                      <a:pt x="1061" y="755"/>
                    </a:lnTo>
                    <a:lnTo>
                      <a:pt x="1040" y="671"/>
                    </a:lnTo>
                    <a:lnTo>
                      <a:pt x="998" y="598"/>
                    </a:lnTo>
                    <a:lnTo>
                      <a:pt x="915" y="556"/>
                    </a:lnTo>
                    <a:lnTo>
                      <a:pt x="811" y="524"/>
                    </a:lnTo>
                    <a:lnTo>
                      <a:pt x="936" y="482"/>
                    </a:lnTo>
                    <a:lnTo>
                      <a:pt x="1040" y="419"/>
                    </a:lnTo>
                    <a:lnTo>
                      <a:pt x="1113" y="335"/>
                    </a:lnTo>
                    <a:lnTo>
                      <a:pt x="1144" y="220"/>
                    </a:lnTo>
                    <a:lnTo>
                      <a:pt x="1123" y="136"/>
                    </a:lnTo>
                    <a:lnTo>
                      <a:pt x="1071" y="63"/>
                    </a:lnTo>
                    <a:lnTo>
                      <a:pt x="978" y="21"/>
                    </a:lnTo>
                    <a:lnTo>
                      <a:pt x="853" y="0"/>
                    </a:lnTo>
                    <a:lnTo>
                      <a:pt x="281" y="0"/>
                    </a:lnTo>
                    <a:lnTo>
                      <a:pt x="270" y="10"/>
                    </a:lnTo>
                    <a:lnTo>
                      <a:pt x="260" y="31"/>
                    </a:lnTo>
                    <a:lnTo>
                      <a:pt x="281" y="52"/>
                    </a:lnTo>
                    <a:lnTo>
                      <a:pt x="395" y="52"/>
                    </a:lnTo>
                    <a:lnTo>
                      <a:pt x="406" y="63"/>
                    </a:lnTo>
                    <a:lnTo>
                      <a:pt x="416" y="63"/>
                    </a:lnTo>
                    <a:lnTo>
                      <a:pt x="416" y="94"/>
                    </a:lnTo>
                    <a:lnTo>
                      <a:pt x="406" y="115"/>
                    </a:lnTo>
                    <a:lnTo>
                      <a:pt x="198" y="975"/>
                    </a:lnTo>
                    <a:close/>
                    <a:moveTo>
                      <a:pt x="437" y="514"/>
                    </a:moveTo>
                    <a:lnTo>
                      <a:pt x="530" y="115"/>
                    </a:lnTo>
                    <a:lnTo>
                      <a:pt x="541" y="84"/>
                    </a:lnTo>
                    <a:lnTo>
                      <a:pt x="551" y="63"/>
                    </a:lnTo>
                    <a:lnTo>
                      <a:pt x="562" y="52"/>
                    </a:lnTo>
                    <a:lnTo>
                      <a:pt x="822" y="52"/>
                    </a:lnTo>
                    <a:lnTo>
                      <a:pt x="915" y="63"/>
                    </a:lnTo>
                    <a:lnTo>
                      <a:pt x="967" y="105"/>
                    </a:lnTo>
                    <a:lnTo>
                      <a:pt x="988" y="157"/>
                    </a:lnTo>
                    <a:lnTo>
                      <a:pt x="998" y="220"/>
                    </a:lnTo>
                    <a:lnTo>
                      <a:pt x="978" y="325"/>
                    </a:lnTo>
                    <a:lnTo>
                      <a:pt x="905" y="419"/>
                    </a:lnTo>
                    <a:lnTo>
                      <a:pt x="801" y="482"/>
                    </a:lnTo>
                    <a:lnTo>
                      <a:pt x="666" y="514"/>
                    </a:lnTo>
                    <a:lnTo>
                      <a:pt x="437" y="514"/>
                    </a:lnTo>
                    <a:close/>
                    <a:moveTo>
                      <a:pt x="364" y="1049"/>
                    </a:moveTo>
                    <a:lnTo>
                      <a:pt x="312" y="1049"/>
                    </a:lnTo>
                    <a:lnTo>
                      <a:pt x="312" y="1038"/>
                    </a:lnTo>
                    <a:lnTo>
                      <a:pt x="302" y="1038"/>
                    </a:lnTo>
                    <a:lnTo>
                      <a:pt x="302" y="1028"/>
                    </a:lnTo>
                    <a:lnTo>
                      <a:pt x="312" y="1028"/>
                    </a:lnTo>
                    <a:lnTo>
                      <a:pt x="312" y="996"/>
                    </a:lnTo>
                    <a:lnTo>
                      <a:pt x="426" y="545"/>
                    </a:lnTo>
                    <a:lnTo>
                      <a:pt x="728" y="545"/>
                    </a:lnTo>
                    <a:lnTo>
                      <a:pt x="801" y="556"/>
                    </a:lnTo>
                    <a:lnTo>
                      <a:pt x="863" y="598"/>
                    </a:lnTo>
                    <a:lnTo>
                      <a:pt x="894" y="640"/>
                    </a:lnTo>
                    <a:lnTo>
                      <a:pt x="905" y="692"/>
                    </a:lnTo>
                    <a:lnTo>
                      <a:pt x="915" y="734"/>
                    </a:lnTo>
                    <a:lnTo>
                      <a:pt x="884" y="849"/>
                    </a:lnTo>
                    <a:lnTo>
                      <a:pt x="822" y="954"/>
                    </a:lnTo>
                    <a:lnTo>
                      <a:pt x="707" y="1028"/>
                    </a:lnTo>
                    <a:lnTo>
                      <a:pt x="582" y="1049"/>
                    </a:lnTo>
                    <a:lnTo>
                      <a:pt x="364" y="10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6" name="Freeform 130"/>
              <p:cNvSpPr>
                <a:spLocks/>
              </p:cNvSpPr>
              <p:nvPr/>
            </p:nvSpPr>
            <p:spPr bwMode="auto">
              <a:xfrm>
                <a:off x="9728" y="12500"/>
                <a:ext cx="374" cy="1605"/>
              </a:xfrm>
              <a:custGeom>
                <a:avLst/>
                <a:gdLst/>
                <a:ahLst/>
                <a:cxnLst>
                  <a:cxn ang="0">
                    <a:pos x="374" y="1594"/>
                  </a:cxn>
                  <a:cxn ang="0">
                    <a:pos x="374" y="1584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4" y="1112"/>
                  </a:cxn>
                  <a:cxn ang="0">
                    <a:pos x="104" y="954"/>
                  </a:cxn>
                  <a:cxn ang="0">
                    <a:pos x="93" y="808"/>
                  </a:cxn>
                  <a:cxn ang="0">
                    <a:pos x="104" y="598"/>
                  </a:cxn>
                  <a:cxn ang="0">
                    <a:pos x="145" y="388"/>
                  </a:cxn>
                  <a:cxn ang="0">
                    <a:pos x="229" y="210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0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3" y="10"/>
                  </a:cxn>
                  <a:cxn ang="0">
                    <a:pos x="229" y="115"/>
                  </a:cxn>
                  <a:cxn ang="0">
                    <a:pos x="166" y="199"/>
                  </a:cxn>
                  <a:cxn ang="0">
                    <a:pos x="104" y="315"/>
                  </a:cxn>
                  <a:cxn ang="0">
                    <a:pos x="41" y="493"/>
                  </a:cxn>
                  <a:cxn ang="0">
                    <a:pos x="10" y="650"/>
                  </a:cxn>
                  <a:cxn ang="0">
                    <a:pos x="0" y="808"/>
                  </a:cxn>
                  <a:cxn ang="0">
                    <a:pos x="10" y="954"/>
                  </a:cxn>
                  <a:cxn ang="0">
                    <a:pos x="41" y="1122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9" y="1500"/>
                  </a:cxn>
                  <a:cxn ang="0">
                    <a:pos x="291" y="1563"/>
                  </a:cxn>
                  <a:cxn ang="0">
                    <a:pos x="333" y="1594"/>
                  </a:cxn>
                  <a:cxn ang="0">
                    <a:pos x="353" y="1605"/>
                  </a:cxn>
                  <a:cxn ang="0">
                    <a:pos x="374" y="1605"/>
                  </a:cxn>
                  <a:cxn ang="0">
                    <a:pos x="374" y="1594"/>
                  </a:cxn>
                </a:cxnLst>
                <a:rect l="0" t="0" r="r" b="b"/>
                <a:pathLst>
                  <a:path w="374" h="1605">
                    <a:moveTo>
                      <a:pt x="374" y="1594"/>
                    </a:moveTo>
                    <a:lnTo>
                      <a:pt x="374" y="1584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4" y="1112"/>
                    </a:lnTo>
                    <a:lnTo>
                      <a:pt x="104" y="954"/>
                    </a:lnTo>
                    <a:lnTo>
                      <a:pt x="93" y="808"/>
                    </a:lnTo>
                    <a:lnTo>
                      <a:pt x="104" y="598"/>
                    </a:lnTo>
                    <a:lnTo>
                      <a:pt x="145" y="388"/>
                    </a:lnTo>
                    <a:lnTo>
                      <a:pt x="229" y="210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0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3" y="10"/>
                    </a:lnTo>
                    <a:lnTo>
                      <a:pt x="229" y="115"/>
                    </a:lnTo>
                    <a:lnTo>
                      <a:pt x="166" y="199"/>
                    </a:lnTo>
                    <a:lnTo>
                      <a:pt x="104" y="315"/>
                    </a:lnTo>
                    <a:lnTo>
                      <a:pt x="41" y="493"/>
                    </a:lnTo>
                    <a:lnTo>
                      <a:pt x="10" y="650"/>
                    </a:lnTo>
                    <a:lnTo>
                      <a:pt x="0" y="808"/>
                    </a:lnTo>
                    <a:lnTo>
                      <a:pt x="10" y="954"/>
                    </a:lnTo>
                    <a:lnTo>
                      <a:pt x="41" y="1122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9" y="1500"/>
                    </a:lnTo>
                    <a:lnTo>
                      <a:pt x="291" y="1563"/>
                    </a:lnTo>
                    <a:lnTo>
                      <a:pt x="333" y="1594"/>
                    </a:lnTo>
                    <a:lnTo>
                      <a:pt x="353" y="1605"/>
                    </a:lnTo>
                    <a:lnTo>
                      <a:pt x="374" y="1605"/>
                    </a:lnTo>
                    <a:lnTo>
                      <a:pt x="374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7" name="Freeform 131"/>
              <p:cNvSpPr>
                <a:spLocks/>
              </p:cNvSpPr>
              <p:nvPr/>
            </p:nvSpPr>
            <p:spPr bwMode="auto">
              <a:xfrm>
                <a:off x="10237" y="12993"/>
                <a:ext cx="801" cy="734"/>
              </a:xfrm>
              <a:custGeom>
                <a:avLst/>
                <a:gdLst/>
                <a:ahLst/>
                <a:cxnLst>
                  <a:cxn ang="0">
                    <a:pos x="500" y="189"/>
                  </a:cxn>
                  <a:cxn ang="0">
                    <a:pos x="552" y="94"/>
                  </a:cxn>
                  <a:cxn ang="0">
                    <a:pos x="656" y="31"/>
                  </a:cxn>
                  <a:cxn ang="0">
                    <a:pos x="687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6" y="157"/>
                  </a:cxn>
                  <a:cxn ang="0">
                    <a:pos x="687" y="199"/>
                  </a:cxn>
                  <a:cxn ang="0">
                    <a:pos x="760" y="189"/>
                  </a:cxn>
                  <a:cxn ang="0">
                    <a:pos x="791" y="147"/>
                  </a:cxn>
                  <a:cxn ang="0">
                    <a:pos x="791" y="73"/>
                  </a:cxn>
                  <a:cxn ang="0">
                    <a:pos x="760" y="31"/>
                  </a:cxn>
                  <a:cxn ang="0">
                    <a:pos x="708" y="10"/>
                  </a:cxn>
                  <a:cxn ang="0">
                    <a:pos x="656" y="0"/>
                  </a:cxn>
                  <a:cxn ang="0">
                    <a:pos x="520" y="73"/>
                  </a:cxn>
                  <a:cxn ang="0">
                    <a:pos x="448" y="63"/>
                  </a:cxn>
                  <a:cxn ang="0">
                    <a:pos x="354" y="0"/>
                  </a:cxn>
                  <a:cxn ang="0">
                    <a:pos x="219" y="21"/>
                  </a:cxn>
                  <a:cxn ang="0">
                    <a:pos x="94" y="147"/>
                  </a:cxn>
                  <a:cxn ang="0">
                    <a:pos x="52" y="252"/>
                  </a:cxn>
                  <a:cxn ang="0">
                    <a:pos x="94" y="262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3" y="31"/>
                  </a:cxn>
                  <a:cxn ang="0">
                    <a:pos x="354" y="52"/>
                  </a:cxn>
                  <a:cxn ang="0">
                    <a:pos x="396" y="105"/>
                  </a:cxn>
                  <a:cxn ang="0">
                    <a:pos x="385" y="199"/>
                  </a:cxn>
                  <a:cxn ang="0">
                    <a:pos x="344" y="377"/>
                  </a:cxn>
                  <a:cxn ang="0">
                    <a:pos x="271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6" y="619"/>
                  </a:cxn>
                  <a:cxn ang="0">
                    <a:pos x="136" y="545"/>
                  </a:cxn>
                  <a:cxn ang="0">
                    <a:pos x="63" y="535"/>
                  </a:cxn>
                  <a:cxn ang="0">
                    <a:pos x="11" y="587"/>
                  </a:cxn>
                  <a:cxn ang="0">
                    <a:pos x="11" y="661"/>
                  </a:cxn>
                  <a:cxn ang="0">
                    <a:pos x="84" y="724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3" y="608"/>
                  </a:cxn>
                  <a:cxn ang="0">
                    <a:pos x="416" y="713"/>
                  </a:cxn>
                  <a:cxn ang="0">
                    <a:pos x="583" y="713"/>
                  </a:cxn>
                  <a:cxn ang="0">
                    <a:pos x="708" y="587"/>
                  </a:cxn>
                  <a:cxn ang="0">
                    <a:pos x="749" y="482"/>
                  </a:cxn>
                  <a:cxn ang="0">
                    <a:pos x="739" y="472"/>
                  </a:cxn>
                  <a:cxn ang="0">
                    <a:pos x="708" y="482"/>
                  </a:cxn>
                  <a:cxn ang="0">
                    <a:pos x="604" y="650"/>
                  </a:cxn>
                  <a:cxn ang="0">
                    <a:pos x="500" y="692"/>
                  </a:cxn>
                  <a:cxn ang="0">
                    <a:pos x="448" y="682"/>
                  </a:cxn>
                  <a:cxn ang="0">
                    <a:pos x="416" y="640"/>
                  </a:cxn>
                  <a:cxn ang="0">
                    <a:pos x="406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500" y="189"/>
                    </a:lnTo>
                    <a:lnTo>
                      <a:pt x="520" y="147"/>
                    </a:lnTo>
                    <a:lnTo>
                      <a:pt x="552" y="94"/>
                    </a:lnTo>
                    <a:lnTo>
                      <a:pt x="593" y="52"/>
                    </a:lnTo>
                    <a:lnTo>
                      <a:pt x="656" y="31"/>
                    </a:lnTo>
                    <a:lnTo>
                      <a:pt x="666" y="31"/>
                    </a:lnTo>
                    <a:lnTo>
                      <a:pt x="687" y="42"/>
                    </a:lnTo>
                    <a:lnTo>
                      <a:pt x="708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6" y="115"/>
                    </a:lnTo>
                    <a:lnTo>
                      <a:pt x="656" y="157"/>
                    </a:lnTo>
                    <a:lnTo>
                      <a:pt x="666" y="178"/>
                    </a:lnTo>
                    <a:lnTo>
                      <a:pt x="687" y="199"/>
                    </a:lnTo>
                    <a:lnTo>
                      <a:pt x="739" y="199"/>
                    </a:lnTo>
                    <a:lnTo>
                      <a:pt x="760" y="189"/>
                    </a:lnTo>
                    <a:lnTo>
                      <a:pt x="780" y="168"/>
                    </a:lnTo>
                    <a:lnTo>
                      <a:pt x="791" y="147"/>
                    </a:lnTo>
                    <a:lnTo>
                      <a:pt x="801" y="105"/>
                    </a:lnTo>
                    <a:lnTo>
                      <a:pt x="791" y="73"/>
                    </a:lnTo>
                    <a:lnTo>
                      <a:pt x="780" y="52"/>
                    </a:lnTo>
                    <a:lnTo>
                      <a:pt x="760" y="31"/>
                    </a:lnTo>
                    <a:lnTo>
                      <a:pt x="728" y="21"/>
                    </a:lnTo>
                    <a:lnTo>
                      <a:pt x="708" y="10"/>
                    </a:lnTo>
                    <a:lnTo>
                      <a:pt x="676" y="0"/>
                    </a:lnTo>
                    <a:lnTo>
                      <a:pt x="656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8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9" y="21"/>
                    </a:lnTo>
                    <a:lnTo>
                      <a:pt x="146" y="73"/>
                    </a:lnTo>
                    <a:lnTo>
                      <a:pt x="94" y="147"/>
                    </a:lnTo>
                    <a:lnTo>
                      <a:pt x="63" y="210"/>
                    </a:lnTo>
                    <a:lnTo>
                      <a:pt x="52" y="252"/>
                    </a:lnTo>
                    <a:lnTo>
                      <a:pt x="63" y="262"/>
                    </a:lnTo>
                    <a:lnTo>
                      <a:pt x="94" y="262"/>
                    </a:lnTo>
                    <a:lnTo>
                      <a:pt x="94" y="252"/>
                    </a:lnTo>
                    <a:lnTo>
                      <a:pt x="146" y="147"/>
                    </a:lnTo>
                    <a:lnTo>
                      <a:pt x="198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3" y="31"/>
                    </a:lnTo>
                    <a:lnTo>
                      <a:pt x="344" y="42"/>
                    </a:lnTo>
                    <a:lnTo>
                      <a:pt x="354" y="52"/>
                    </a:lnTo>
                    <a:lnTo>
                      <a:pt x="375" y="63"/>
                    </a:lnTo>
                    <a:lnTo>
                      <a:pt x="396" y="105"/>
                    </a:lnTo>
                    <a:lnTo>
                      <a:pt x="396" y="147"/>
                    </a:lnTo>
                    <a:lnTo>
                      <a:pt x="385" y="199"/>
                    </a:lnTo>
                    <a:lnTo>
                      <a:pt x="375" y="273"/>
                    </a:lnTo>
                    <a:lnTo>
                      <a:pt x="344" y="377"/>
                    </a:lnTo>
                    <a:lnTo>
                      <a:pt x="312" y="524"/>
                    </a:lnTo>
                    <a:lnTo>
                      <a:pt x="271" y="619"/>
                    </a:lnTo>
                    <a:lnTo>
                      <a:pt x="219" y="671"/>
                    </a:lnTo>
                    <a:lnTo>
                      <a:pt x="156" y="692"/>
                    </a:lnTo>
                    <a:lnTo>
                      <a:pt x="115" y="692"/>
                    </a:lnTo>
                    <a:lnTo>
                      <a:pt x="73" y="671"/>
                    </a:lnTo>
                    <a:lnTo>
                      <a:pt x="104" y="661"/>
                    </a:lnTo>
                    <a:lnTo>
                      <a:pt x="146" y="619"/>
                    </a:lnTo>
                    <a:lnTo>
                      <a:pt x="156" y="587"/>
                    </a:lnTo>
                    <a:lnTo>
                      <a:pt x="136" y="545"/>
                    </a:lnTo>
                    <a:lnTo>
                      <a:pt x="125" y="535"/>
                    </a:lnTo>
                    <a:lnTo>
                      <a:pt x="63" y="535"/>
                    </a:lnTo>
                    <a:lnTo>
                      <a:pt x="32" y="556"/>
                    </a:lnTo>
                    <a:lnTo>
                      <a:pt x="11" y="587"/>
                    </a:lnTo>
                    <a:lnTo>
                      <a:pt x="0" y="629"/>
                    </a:lnTo>
                    <a:lnTo>
                      <a:pt x="11" y="661"/>
                    </a:lnTo>
                    <a:lnTo>
                      <a:pt x="52" y="703"/>
                    </a:lnTo>
                    <a:lnTo>
                      <a:pt x="84" y="724"/>
                    </a:lnTo>
                    <a:lnTo>
                      <a:pt x="115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3" y="608"/>
                    </a:lnTo>
                    <a:lnTo>
                      <a:pt x="354" y="671"/>
                    </a:lnTo>
                    <a:lnTo>
                      <a:pt x="416" y="713"/>
                    </a:lnTo>
                    <a:lnTo>
                      <a:pt x="500" y="734"/>
                    </a:lnTo>
                    <a:lnTo>
                      <a:pt x="583" y="713"/>
                    </a:lnTo>
                    <a:lnTo>
                      <a:pt x="656" y="661"/>
                    </a:lnTo>
                    <a:lnTo>
                      <a:pt x="708" y="587"/>
                    </a:lnTo>
                    <a:lnTo>
                      <a:pt x="739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9" y="472"/>
                    </a:lnTo>
                    <a:lnTo>
                      <a:pt x="728" y="461"/>
                    </a:lnTo>
                    <a:lnTo>
                      <a:pt x="708" y="482"/>
                    </a:lnTo>
                    <a:lnTo>
                      <a:pt x="666" y="587"/>
                    </a:lnTo>
                    <a:lnTo>
                      <a:pt x="604" y="650"/>
                    </a:lnTo>
                    <a:lnTo>
                      <a:pt x="541" y="682"/>
                    </a:lnTo>
                    <a:lnTo>
                      <a:pt x="500" y="692"/>
                    </a:lnTo>
                    <a:lnTo>
                      <a:pt x="468" y="692"/>
                    </a:lnTo>
                    <a:lnTo>
                      <a:pt x="448" y="682"/>
                    </a:lnTo>
                    <a:lnTo>
                      <a:pt x="427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7"/>
                    </a:lnTo>
                    <a:lnTo>
                      <a:pt x="406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8" name="Freeform 132"/>
              <p:cNvSpPr>
                <a:spLocks/>
              </p:cNvSpPr>
              <p:nvPr/>
            </p:nvSpPr>
            <p:spPr bwMode="auto">
              <a:xfrm>
                <a:off x="11205" y="12500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2" y="482"/>
                  </a:cxn>
                  <a:cxn ang="0">
                    <a:pos x="260" y="304"/>
                  </a:cxn>
                  <a:cxn ang="0">
                    <a:pos x="197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6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5" y="1395"/>
                  </a:cxn>
                  <a:cxn ang="0">
                    <a:pos x="20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5" y="1489"/>
                  </a:cxn>
                  <a:cxn ang="0">
                    <a:pos x="208" y="1405"/>
                  </a:cxn>
                  <a:cxn ang="0">
                    <a:pos x="270" y="1290"/>
                  </a:cxn>
                  <a:cxn ang="0">
                    <a:pos x="332" y="1122"/>
                  </a:cxn>
                  <a:cxn ang="0">
                    <a:pos x="364" y="954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2" y="482"/>
                    </a:lnTo>
                    <a:lnTo>
                      <a:pt x="260" y="304"/>
                    </a:lnTo>
                    <a:lnTo>
                      <a:pt x="197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6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5" y="1395"/>
                    </a:lnTo>
                    <a:lnTo>
                      <a:pt x="20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5" y="1489"/>
                    </a:lnTo>
                    <a:lnTo>
                      <a:pt x="208" y="1405"/>
                    </a:lnTo>
                    <a:lnTo>
                      <a:pt x="270" y="1290"/>
                    </a:lnTo>
                    <a:lnTo>
                      <a:pt x="332" y="1122"/>
                    </a:lnTo>
                    <a:lnTo>
                      <a:pt x="364" y="954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29" name="Freeform 133"/>
              <p:cNvSpPr>
                <a:spLocks/>
              </p:cNvSpPr>
              <p:nvPr/>
            </p:nvSpPr>
            <p:spPr bwMode="auto">
              <a:xfrm>
                <a:off x="12016" y="13276"/>
                <a:ext cx="978" cy="63"/>
              </a:xfrm>
              <a:custGeom>
                <a:avLst/>
                <a:gdLst/>
                <a:ahLst/>
                <a:cxnLst>
                  <a:cxn ang="0">
                    <a:pos x="926" y="63"/>
                  </a:cxn>
                  <a:cxn ang="0">
                    <a:pos x="946" y="63"/>
                  </a:cxn>
                  <a:cxn ang="0">
                    <a:pos x="978" y="32"/>
                  </a:cxn>
                  <a:cxn ang="0">
                    <a:pos x="967" y="11"/>
                  </a:cxn>
                  <a:cxn ang="0">
                    <a:pos x="967" y="0"/>
                  </a:cxn>
                  <a:cxn ang="0">
                    <a:pos x="10" y="0"/>
                  </a:cxn>
                  <a:cxn ang="0">
                    <a:pos x="0" y="11"/>
                  </a:cxn>
                  <a:cxn ang="0">
                    <a:pos x="0" y="42"/>
                  </a:cxn>
                  <a:cxn ang="0">
                    <a:pos x="10" y="52"/>
                  </a:cxn>
                  <a:cxn ang="0">
                    <a:pos x="21" y="52"/>
                  </a:cxn>
                  <a:cxn ang="0">
                    <a:pos x="31" y="63"/>
                  </a:cxn>
                  <a:cxn ang="0">
                    <a:pos x="52" y="63"/>
                  </a:cxn>
                  <a:cxn ang="0">
                    <a:pos x="926" y="63"/>
                  </a:cxn>
                </a:cxnLst>
                <a:rect l="0" t="0" r="r" b="b"/>
                <a:pathLst>
                  <a:path w="978" h="63">
                    <a:moveTo>
                      <a:pt x="926" y="63"/>
                    </a:moveTo>
                    <a:lnTo>
                      <a:pt x="946" y="63"/>
                    </a:lnTo>
                    <a:lnTo>
                      <a:pt x="978" y="32"/>
                    </a:lnTo>
                    <a:lnTo>
                      <a:pt x="967" y="11"/>
                    </a:lnTo>
                    <a:lnTo>
                      <a:pt x="967" y="0"/>
                    </a:lnTo>
                    <a:lnTo>
                      <a:pt x="10" y="0"/>
                    </a:lnTo>
                    <a:lnTo>
                      <a:pt x="0" y="11"/>
                    </a:lnTo>
                    <a:lnTo>
                      <a:pt x="0" y="42"/>
                    </a:lnTo>
                    <a:lnTo>
                      <a:pt x="10" y="52"/>
                    </a:lnTo>
                    <a:lnTo>
                      <a:pt x="21" y="52"/>
                    </a:lnTo>
                    <a:lnTo>
                      <a:pt x="31" y="63"/>
                    </a:lnTo>
                    <a:lnTo>
                      <a:pt x="52" y="63"/>
                    </a:lnTo>
                    <a:lnTo>
                      <a:pt x="926" y="6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0" name="Freeform 134"/>
              <p:cNvSpPr>
                <a:spLocks/>
              </p:cNvSpPr>
              <p:nvPr/>
            </p:nvSpPr>
            <p:spPr bwMode="auto">
              <a:xfrm>
                <a:off x="13347" y="12573"/>
                <a:ext cx="1134" cy="1165"/>
              </a:xfrm>
              <a:custGeom>
                <a:avLst/>
                <a:gdLst/>
                <a:ahLst/>
                <a:cxnLst>
                  <a:cxn ang="0">
                    <a:pos x="1134" y="11"/>
                  </a:cxn>
                  <a:cxn ang="0">
                    <a:pos x="1124" y="0"/>
                  </a:cxn>
                  <a:cxn ang="0">
                    <a:pos x="1103" y="0"/>
                  </a:cxn>
                  <a:cxn ang="0">
                    <a:pos x="1103" y="11"/>
                  </a:cxn>
                  <a:cxn ang="0">
                    <a:pos x="978" y="137"/>
                  </a:cxn>
                  <a:cxn ang="0">
                    <a:pos x="926" y="84"/>
                  </a:cxn>
                  <a:cxn ang="0">
                    <a:pos x="874" y="42"/>
                  </a:cxn>
                  <a:cxn ang="0">
                    <a:pos x="812" y="11"/>
                  </a:cxn>
                  <a:cxn ang="0">
                    <a:pos x="718" y="0"/>
                  </a:cxn>
                  <a:cxn ang="0">
                    <a:pos x="541" y="32"/>
                  </a:cxn>
                  <a:cxn ang="0">
                    <a:pos x="375" y="105"/>
                  </a:cxn>
                  <a:cxn ang="0">
                    <a:pos x="219" y="221"/>
                  </a:cxn>
                  <a:cxn ang="0">
                    <a:pos x="104" y="367"/>
                  </a:cxn>
                  <a:cxn ang="0">
                    <a:pos x="21" y="546"/>
                  </a:cxn>
                  <a:cxn ang="0">
                    <a:pos x="0" y="724"/>
                  </a:cxn>
                  <a:cxn ang="0">
                    <a:pos x="21" y="871"/>
                  </a:cxn>
                  <a:cxn ang="0">
                    <a:pos x="84" y="997"/>
                  </a:cxn>
                  <a:cxn ang="0">
                    <a:pos x="177" y="1091"/>
                  </a:cxn>
                  <a:cxn ang="0">
                    <a:pos x="292" y="1144"/>
                  </a:cxn>
                  <a:cxn ang="0">
                    <a:pos x="427" y="1165"/>
                  </a:cxn>
                  <a:cxn ang="0">
                    <a:pos x="562" y="1144"/>
                  </a:cxn>
                  <a:cxn ang="0">
                    <a:pos x="676" y="1102"/>
                  </a:cxn>
                  <a:cxn ang="0">
                    <a:pos x="770" y="1028"/>
                  </a:cxn>
                  <a:cxn ang="0">
                    <a:pos x="864" y="934"/>
                  </a:cxn>
                  <a:cxn ang="0">
                    <a:pos x="916" y="839"/>
                  </a:cxn>
                  <a:cxn ang="0">
                    <a:pos x="947" y="776"/>
                  </a:cxn>
                  <a:cxn ang="0">
                    <a:pos x="947" y="735"/>
                  </a:cxn>
                  <a:cxn ang="0">
                    <a:pos x="916" y="735"/>
                  </a:cxn>
                  <a:cxn ang="0">
                    <a:pos x="916" y="745"/>
                  </a:cxn>
                  <a:cxn ang="0">
                    <a:pos x="884" y="808"/>
                  </a:cxn>
                  <a:cxn ang="0">
                    <a:pos x="832" y="902"/>
                  </a:cxn>
                  <a:cxn ang="0">
                    <a:pos x="749" y="997"/>
                  </a:cxn>
                  <a:cxn ang="0">
                    <a:pos x="645" y="1070"/>
                  </a:cxn>
                  <a:cxn ang="0">
                    <a:pos x="541" y="1112"/>
                  </a:cxn>
                  <a:cxn ang="0">
                    <a:pos x="458" y="1123"/>
                  </a:cxn>
                  <a:cxn ang="0">
                    <a:pos x="364" y="1112"/>
                  </a:cxn>
                  <a:cxn ang="0">
                    <a:pos x="281" y="1070"/>
                  </a:cxn>
                  <a:cxn ang="0">
                    <a:pos x="208" y="1007"/>
                  </a:cxn>
                  <a:cxn ang="0">
                    <a:pos x="156" y="913"/>
                  </a:cxn>
                  <a:cxn ang="0">
                    <a:pos x="146" y="787"/>
                  </a:cxn>
                  <a:cxn ang="0">
                    <a:pos x="156" y="693"/>
                  </a:cxn>
                  <a:cxn ang="0">
                    <a:pos x="177" y="546"/>
                  </a:cxn>
                  <a:cxn ang="0">
                    <a:pos x="240" y="388"/>
                  </a:cxn>
                  <a:cxn ang="0">
                    <a:pos x="333" y="242"/>
                  </a:cxn>
                  <a:cxn ang="0">
                    <a:pos x="448" y="137"/>
                  </a:cxn>
                  <a:cxn ang="0">
                    <a:pos x="583" y="74"/>
                  </a:cxn>
                  <a:cxn ang="0">
                    <a:pos x="728" y="42"/>
                  </a:cxn>
                  <a:cxn ang="0">
                    <a:pos x="832" y="63"/>
                  </a:cxn>
                  <a:cxn ang="0">
                    <a:pos x="916" y="137"/>
                  </a:cxn>
                  <a:cxn ang="0">
                    <a:pos x="968" y="231"/>
                  </a:cxn>
                  <a:cxn ang="0">
                    <a:pos x="978" y="357"/>
                  </a:cxn>
                  <a:cxn ang="0">
                    <a:pos x="978" y="451"/>
                  </a:cxn>
                  <a:cxn ang="0">
                    <a:pos x="1020" y="451"/>
                  </a:cxn>
                  <a:cxn ang="0">
                    <a:pos x="1030" y="441"/>
                  </a:cxn>
                  <a:cxn ang="0">
                    <a:pos x="1030" y="420"/>
                  </a:cxn>
                  <a:cxn ang="0">
                    <a:pos x="1134" y="11"/>
                  </a:cxn>
                </a:cxnLst>
                <a:rect l="0" t="0" r="r" b="b"/>
                <a:pathLst>
                  <a:path w="1134" h="1165">
                    <a:moveTo>
                      <a:pt x="1134" y="11"/>
                    </a:moveTo>
                    <a:lnTo>
                      <a:pt x="1124" y="0"/>
                    </a:lnTo>
                    <a:lnTo>
                      <a:pt x="1103" y="0"/>
                    </a:lnTo>
                    <a:lnTo>
                      <a:pt x="1103" y="11"/>
                    </a:lnTo>
                    <a:lnTo>
                      <a:pt x="978" y="137"/>
                    </a:lnTo>
                    <a:lnTo>
                      <a:pt x="926" y="84"/>
                    </a:lnTo>
                    <a:lnTo>
                      <a:pt x="874" y="42"/>
                    </a:lnTo>
                    <a:lnTo>
                      <a:pt x="812" y="11"/>
                    </a:lnTo>
                    <a:lnTo>
                      <a:pt x="718" y="0"/>
                    </a:lnTo>
                    <a:lnTo>
                      <a:pt x="541" y="32"/>
                    </a:lnTo>
                    <a:lnTo>
                      <a:pt x="375" y="105"/>
                    </a:lnTo>
                    <a:lnTo>
                      <a:pt x="219" y="221"/>
                    </a:lnTo>
                    <a:lnTo>
                      <a:pt x="104" y="367"/>
                    </a:lnTo>
                    <a:lnTo>
                      <a:pt x="21" y="546"/>
                    </a:lnTo>
                    <a:lnTo>
                      <a:pt x="0" y="724"/>
                    </a:lnTo>
                    <a:lnTo>
                      <a:pt x="21" y="871"/>
                    </a:lnTo>
                    <a:lnTo>
                      <a:pt x="84" y="997"/>
                    </a:lnTo>
                    <a:lnTo>
                      <a:pt x="177" y="1091"/>
                    </a:lnTo>
                    <a:lnTo>
                      <a:pt x="292" y="1144"/>
                    </a:lnTo>
                    <a:lnTo>
                      <a:pt x="427" y="1165"/>
                    </a:lnTo>
                    <a:lnTo>
                      <a:pt x="562" y="1144"/>
                    </a:lnTo>
                    <a:lnTo>
                      <a:pt x="676" y="1102"/>
                    </a:lnTo>
                    <a:lnTo>
                      <a:pt x="770" y="1028"/>
                    </a:lnTo>
                    <a:lnTo>
                      <a:pt x="864" y="934"/>
                    </a:lnTo>
                    <a:lnTo>
                      <a:pt x="916" y="839"/>
                    </a:lnTo>
                    <a:lnTo>
                      <a:pt x="947" y="776"/>
                    </a:lnTo>
                    <a:lnTo>
                      <a:pt x="947" y="735"/>
                    </a:lnTo>
                    <a:lnTo>
                      <a:pt x="916" y="735"/>
                    </a:lnTo>
                    <a:lnTo>
                      <a:pt x="916" y="745"/>
                    </a:lnTo>
                    <a:lnTo>
                      <a:pt x="884" y="808"/>
                    </a:lnTo>
                    <a:lnTo>
                      <a:pt x="832" y="902"/>
                    </a:lnTo>
                    <a:lnTo>
                      <a:pt x="749" y="997"/>
                    </a:lnTo>
                    <a:lnTo>
                      <a:pt x="645" y="1070"/>
                    </a:lnTo>
                    <a:lnTo>
                      <a:pt x="541" y="1112"/>
                    </a:lnTo>
                    <a:lnTo>
                      <a:pt x="458" y="1123"/>
                    </a:lnTo>
                    <a:lnTo>
                      <a:pt x="364" y="1112"/>
                    </a:lnTo>
                    <a:lnTo>
                      <a:pt x="281" y="1070"/>
                    </a:lnTo>
                    <a:lnTo>
                      <a:pt x="208" y="1007"/>
                    </a:lnTo>
                    <a:lnTo>
                      <a:pt x="156" y="913"/>
                    </a:lnTo>
                    <a:lnTo>
                      <a:pt x="146" y="787"/>
                    </a:lnTo>
                    <a:lnTo>
                      <a:pt x="156" y="693"/>
                    </a:lnTo>
                    <a:lnTo>
                      <a:pt x="177" y="546"/>
                    </a:lnTo>
                    <a:lnTo>
                      <a:pt x="240" y="388"/>
                    </a:lnTo>
                    <a:lnTo>
                      <a:pt x="333" y="242"/>
                    </a:lnTo>
                    <a:lnTo>
                      <a:pt x="448" y="137"/>
                    </a:lnTo>
                    <a:lnTo>
                      <a:pt x="583" y="74"/>
                    </a:lnTo>
                    <a:lnTo>
                      <a:pt x="728" y="42"/>
                    </a:lnTo>
                    <a:lnTo>
                      <a:pt x="832" y="63"/>
                    </a:lnTo>
                    <a:lnTo>
                      <a:pt x="916" y="137"/>
                    </a:lnTo>
                    <a:lnTo>
                      <a:pt x="968" y="231"/>
                    </a:lnTo>
                    <a:lnTo>
                      <a:pt x="978" y="357"/>
                    </a:lnTo>
                    <a:lnTo>
                      <a:pt x="978" y="451"/>
                    </a:lnTo>
                    <a:lnTo>
                      <a:pt x="1020" y="451"/>
                    </a:lnTo>
                    <a:lnTo>
                      <a:pt x="1030" y="441"/>
                    </a:lnTo>
                    <a:lnTo>
                      <a:pt x="1030" y="420"/>
                    </a:lnTo>
                    <a:lnTo>
                      <a:pt x="11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1" name="Freeform 135"/>
              <p:cNvSpPr>
                <a:spLocks/>
              </p:cNvSpPr>
              <p:nvPr/>
            </p:nvSpPr>
            <p:spPr bwMode="auto">
              <a:xfrm>
                <a:off x="14679" y="12500"/>
                <a:ext cx="374" cy="1605"/>
              </a:xfrm>
              <a:custGeom>
                <a:avLst/>
                <a:gdLst/>
                <a:ahLst/>
                <a:cxnLst>
                  <a:cxn ang="0">
                    <a:pos x="374" y="1594"/>
                  </a:cxn>
                  <a:cxn ang="0">
                    <a:pos x="374" y="1584"/>
                  </a:cxn>
                  <a:cxn ang="0">
                    <a:pos x="343" y="1552"/>
                  </a:cxn>
                  <a:cxn ang="0">
                    <a:pos x="239" y="1426"/>
                  </a:cxn>
                  <a:cxn ang="0">
                    <a:pos x="166" y="1269"/>
                  </a:cxn>
                  <a:cxn ang="0">
                    <a:pos x="124" y="1112"/>
                  </a:cxn>
                  <a:cxn ang="0">
                    <a:pos x="104" y="954"/>
                  </a:cxn>
                  <a:cxn ang="0">
                    <a:pos x="93" y="808"/>
                  </a:cxn>
                  <a:cxn ang="0">
                    <a:pos x="104" y="598"/>
                  </a:cxn>
                  <a:cxn ang="0">
                    <a:pos x="145" y="388"/>
                  </a:cxn>
                  <a:cxn ang="0">
                    <a:pos x="228" y="210"/>
                  </a:cxn>
                  <a:cxn ang="0">
                    <a:pos x="353" y="42"/>
                  </a:cxn>
                  <a:cxn ang="0">
                    <a:pos x="374" y="21"/>
                  </a:cxn>
                  <a:cxn ang="0">
                    <a:pos x="374" y="10"/>
                  </a:cxn>
                  <a:cxn ang="0">
                    <a:pos x="364" y="0"/>
                  </a:cxn>
                  <a:cxn ang="0">
                    <a:pos x="353" y="0"/>
                  </a:cxn>
                  <a:cxn ang="0">
                    <a:pos x="332" y="10"/>
                  </a:cxn>
                  <a:cxn ang="0">
                    <a:pos x="228" y="115"/>
                  </a:cxn>
                  <a:cxn ang="0">
                    <a:pos x="166" y="199"/>
                  </a:cxn>
                  <a:cxn ang="0">
                    <a:pos x="104" y="315"/>
                  </a:cxn>
                  <a:cxn ang="0">
                    <a:pos x="41" y="493"/>
                  </a:cxn>
                  <a:cxn ang="0">
                    <a:pos x="10" y="650"/>
                  </a:cxn>
                  <a:cxn ang="0">
                    <a:pos x="0" y="808"/>
                  </a:cxn>
                  <a:cxn ang="0">
                    <a:pos x="10" y="954"/>
                  </a:cxn>
                  <a:cxn ang="0">
                    <a:pos x="41" y="1122"/>
                  </a:cxn>
                  <a:cxn ang="0">
                    <a:pos x="104" y="1311"/>
                  </a:cxn>
                  <a:cxn ang="0">
                    <a:pos x="166" y="1416"/>
                  </a:cxn>
                  <a:cxn ang="0">
                    <a:pos x="228" y="1500"/>
                  </a:cxn>
                  <a:cxn ang="0">
                    <a:pos x="291" y="1563"/>
                  </a:cxn>
                  <a:cxn ang="0">
                    <a:pos x="332" y="1594"/>
                  </a:cxn>
                  <a:cxn ang="0">
                    <a:pos x="353" y="1605"/>
                  </a:cxn>
                  <a:cxn ang="0">
                    <a:pos x="374" y="1605"/>
                  </a:cxn>
                  <a:cxn ang="0">
                    <a:pos x="374" y="1594"/>
                  </a:cxn>
                </a:cxnLst>
                <a:rect l="0" t="0" r="r" b="b"/>
                <a:pathLst>
                  <a:path w="374" h="1605">
                    <a:moveTo>
                      <a:pt x="374" y="1594"/>
                    </a:moveTo>
                    <a:lnTo>
                      <a:pt x="374" y="1584"/>
                    </a:lnTo>
                    <a:lnTo>
                      <a:pt x="343" y="1552"/>
                    </a:lnTo>
                    <a:lnTo>
                      <a:pt x="239" y="1426"/>
                    </a:lnTo>
                    <a:lnTo>
                      <a:pt x="166" y="1269"/>
                    </a:lnTo>
                    <a:lnTo>
                      <a:pt x="124" y="1112"/>
                    </a:lnTo>
                    <a:lnTo>
                      <a:pt x="104" y="954"/>
                    </a:lnTo>
                    <a:lnTo>
                      <a:pt x="93" y="808"/>
                    </a:lnTo>
                    <a:lnTo>
                      <a:pt x="104" y="598"/>
                    </a:lnTo>
                    <a:lnTo>
                      <a:pt x="145" y="388"/>
                    </a:lnTo>
                    <a:lnTo>
                      <a:pt x="228" y="210"/>
                    </a:lnTo>
                    <a:lnTo>
                      <a:pt x="353" y="42"/>
                    </a:lnTo>
                    <a:lnTo>
                      <a:pt x="374" y="21"/>
                    </a:lnTo>
                    <a:lnTo>
                      <a:pt x="374" y="10"/>
                    </a:lnTo>
                    <a:lnTo>
                      <a:pt x="364" y="0"/>
                    </a:lnTo>
                    <a:lnTo>
                      <a:pt x="353" y="0"/>
                    </a:lnTo>
                    <a:lnTo>
                      <a:pt x="332" y="10"/>
                    </a:lnTo>
                    <a:lnTo>
                      <a:pt x="228" y="115"/>
                    </a:lnTo>
                    <a:lnTo>
                      <a:pt x="166" y="199"/>
                    </a:lnTo>
                    <a:lnTo>
                      <a:pt x="104" y="315"/>
                    </a:lnTo>
                    <a:lnTo>
                      <a:pt x="41" y="493"/>
                    </a:lnTo>
                    <a:lnTo>
                      <a:pt x="10" y="650"/>
                    </a:lnTo>
                    <a:lnTo>
                      <a:pt x="0" y="808"/>
                    </a:lnTo>
                    <a:lnTo>
                      <a:pt x="10" y="954"/>
                    </a:lnTo>
                    <a:lnTo>
                      <a:pt x="41" y="1122"/>
                    </a:lnTo>
                    <a:lnTo>
                      <a:pt x="104" y="1311"/>
                    </a:lnTo>
                    <a:lnTo>
                      <a:pt x="166" y="1416"/>
                    </a:lnTo>
                    <a:lnTo>
                      <a:pt x="228" y="1500"/>
                    </a:lnTo>
                    <a:lnTo>
                      <a:pt x="291" y="1563"/>
                    </a:lnTo>
                    <a:lnTo>
                      <a:pt x="332" y="1594"/>
                    </a:lnTo>
                    <a:lnTo>
                      <a:pt x="353" y="1605"/>
                    </a:lnTo>
                    <a:lnTo>
                      <a:pt x="374" y="1605"/>
                    </a:lnTo>
                    <a:lnTo>
                      <a:pt x="374" y="15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2" name="Freeform 136"/>
              <p:cNvSpPr>
                <a:spLocks/>
              </p:cNvSpPr>
              <p:nvPr/>
            </p:nvSpPr>
            <p:spPr bwMode="auto">
              <a:xfrm>
                <a:off x="15188" y="12993"/>
                <a:ext cx="801" cy="734"/>
              </a:xfrm>
              <a:custGeom>
                <a:avLst/>
                <a:gdLst/>
                <a:ahLst/>
                <a:cxnLst>
                  <a:cxn ang="0">
                    <a:pos x="500" y="189"/>
                  </a:cxn>
                  <a:cxn ang="0">
                    <a:pos x="552" y="94"/>
                  </a:cxn>
                  <a:cxn ang="0">
                    <a:pos x="656" y="31"/>
                  </a:cxn>
                  <a:cxn ang="0">
                    <a:pos x="687" y="42"/>
                  </a:cxn>
                  <a:cxn ang="0">
                    <a:pos x="728" y="52"/>
                  </a:cxn>
                  <a:cxn ang="0">
                    <a:pos x="676" y="84"/>
                  </a:cxn>
                  <a:cxn ang="0">
                    <a:pos x="656" y="157"/>
                  </a:cxn>
                  <a:cxn ang="0">
                    <a:pos x="687" y="199"/>
                  </a:cxn>
                  <a:cxn ang="0">
                    <a:pos x="760" y="189"/>
                  </a:cxn>
                  <a:cxn ang="0">
                    <a:pos x="791" y="147"/>
                  </a:cxn>
                  <a:cxn ang="0">
                    <a:pos x="791" y="73"/>
                  </a:cxn>
                  <a:cxn ang="0">
                    <a:pos x="760" y="31"/>
                  </a:cxn>
                  <a:cxn ang="0">
                    <a:pos x="708" y="10"/>
                  </a:cxn>
                  <a:cxn ang="0">
                    <a:pos x="656" y="0"/>
                  </a:cxn>
                  <a:cxn ang="0">
                    <a:pos x="520" y="73"/>
                  </a:cxn>
                  <a:cxn ang="0">
                    <a:pos x="448" y="63"/>
                  </a:cxn>
                  <a:cxn ang="0">
                    <a:pos x="354" y="0"/>
                  </a:cxn>
                  <a:cxn ang="0">
                    <a:pos x="219" y="21"/>
                  </a:cxn>
                  <a:cxn ang="0">
                    <a:pos x="94" y="147"/>
                  </a:cxn>
                  <a:cxn ang="0">
                    <a:pos x="52" y="252"/>
                  </a:cxn>
                  <a:cxn ang="0">
                    <a:pos x="94" y="262"/>
                  </a:cxn>
                  <a:cxn ang="0">
                    <a:pos x="146" y="147"/>
                  </a:cxn>
                  <a:cxn ang="0">
                    <a:pos x="260" y="42"/>
                  </a:cxn>
                  <a:cxn ang="0">
                    <a:pos x="323" y="31"/>
                  </a:cxn>
                  <a:cxn ang="0">
                    <a:pos x="354" y="52"/>
                  </a:cxn>
                  <a:cxn ang="0">
                    <a:pos x="396" y="105"/>
                  </a:cxn>
                  <a:cxn ang="0">
                    <a:pos x="385" y="199"/>
                  </a:cxn>
                  <a:cxn ang="0">
                    <a:pos x="344" y="377"/>
                  </a:cxn>
                  <a:cxn ang="0">
                    <a:pos x="271" y="619"/>
                  </a:cxn>
                  <a:cxn ang="0">
                    <a:pos x="156" y="692"/>
                  </a:cxn>
                  <a:cxn ang="0">
                    <a:pos x="73" y="671"/>
                  </a:cxn>
                  <a:cxn ang="0">
                    <a:pos x="146" y="619"/>
                  </a:cxn>
                  <a:cxn ang="0">
                    <a:pos x="136" y="545"/>
                  </a:cxn>
                  <a:cxn ang="0">
                    <a:pos x="63" y="535"/>
                  </a:cxn>
                  <a:cxn ang="0">
                    <a:pos x="11" y="587"/>
                  </a:cxn>
                  <a:cxn ang="0">
                    <a:pos x="11" y="661"/>
                  </a:cxn>
                  <a:cxn ang="0">
                    <a:pos x="84" y="724"/>
                  </a:cxn>
                  <a:cxn ang="0">
                    <a:pos x="156" y="734"/>
                  </a:cxn>
                  <a:cxn ang="0">
                    <a:pos x="281" y="671"/>
                  </a:cxn>
                  <a:cxn ang="0">
                    <a:pos x="323" y="608"/>
                  </a:cxn>
                  <a:cxn ang="0">
                    <a:pos x="416" y="713"/>
                  </a:cxn>
                  <a:cxn ang="0">
                    <a:pos x="583" y="713"/>
                  </a:cxn>
                  <a:cxn ang="0">
                    <a:pos x="708" y="587"/>
                  </a:cxn>
                  <a:cxn ang="0">
                    <a:pos x="749" y="482"/>
                  </a:cxn>
                  <a:cxn ang="0">
                    <a:pos x="739" y="472"/>
                  </a:cxn>
                  <a:cxn ang="0">
                    <a:pos x="708" y="482"/>
                  </a:cxn>
                  <a:cxn ang="0">
                    <a:pos x="604" y="650"/>
                  </a:cxn>
                  <a:cxn ang="0">
                    <a:pos x="500" y="692"/>
                  </a:cxn>
                  <a:cxn ang="0">
                    <a:pos x="448" y="682"/>
                  </a:cxn>
                  <a:cxn ang="0">
                    <a:pos x="416" y="640"/>
                  </a:cxn>
                  <a:cxn ang="0">
                    <a:pos x="406" y="587"/>
                  </a:cxn>
                  <a:cxn ang="0">
                    <a:pos x="416" y="535"/>
                  </a:cxn>
                  <a:cxn ang="0">
                    <a:pos x="489" y="231"/>
                  </a:cxn>
                </a:cxnLst>
                <a:rect l="0" t="0" r="r" b="b"/>
                <a:pathLst>
                  <a:path w="801" h="734">
                    <a:moveTo>
                      <a:pt x="489" y="231"/>
                    </a:moveTo>
                    <a:lnTo>
                      <a:pt x="500" y="189"/>
                    </a:lnTo>
                    <a:lnTo>
                      <a:pt x="520" y="147"/>
                    </a:lnTo>
                    <a:lnTo>
                      <a:pt x="552" y="94"/>
                    </a:lnTo>
                    <a:lnTo>
                      <a:pt x="593" y="52"/>
                    </a:lnTo>
                    <a:lnTo>
                      <a:pt x="656" y="31"/>
                    </a:lnTo>
                    <a:lnTo>
                      <a:pt x="666" y="31"/>
                    </a:lnTo>
                    <a:lnTo>
                      <a:pt x="687" y="42"/>
                    </a:lnTo>
                    <a:lnTo>
                      <a:pt x="708" y="42"/>
                    </a:lnTo>
                    <a:lnTo>
                      <a:pt x="728" y="52"/>
                    </a:lnTo>
                    <a:lnTo>
                      <a:pt x="697" y="63"/>
                    </a:lnTo>
                    <a:lnTo>
                      <a:pt x="676" y="84"/>
                    </a:lnTo>
                    <a:lnTo>
                      <a:pt x="656" y="115"/>
                    </a:lnTo>
                    <a:lnTo>
                      <a:pt x="656" y="157"/>
                    </a:lnTo>
                    <a:lnTo>
                      <a:pt x="666" y="178"/>
                    </a:lnTo>
                    <a:lnTo>
                      <a:pt x="687" y="199"/>
                    </a:lnTo>
                    <a:lnTo>
                      <a:pt x="739" y="199"/>
                    </a:lnTo>
                    <a:lnTo>
                      <a:pt x="760" y="189"/>
                    </a:lnTo>
                    <a:lnTo>
                      <a:pt x="780" y="168"/>
                    </a:lnTo>
                    <a:lnTo>
                      <a:pt x="791" y="147"/>
                    </a:lnTo>
                    <a:lnTo>
                      <a:pt x="801" y="105"/>
                    </a:lnTo>
                    <a:lnTo>
                      <a:pt x="791" y="73"/>
                    </a:lnTo>
                    <a:lnTo>
                      <a:pt x="780" y="52"/>
                    </a:lnTo>
                    <a:lnTo>
                      <a:pt x="760" y="31"/>
                    </a:lnTo>
                    <a:lnTo>
                      <a:pt x="728" y="21"/>
                    </a:lnTo>
                    <a:lnTo>
                      <a:pt x="708" y="10"/>
                    </a:lnTo>
                    <a:lnTo>
                      <a:pt x="676" y="0"/>
                    </a:lnTo>
                    <a:lnTo>
                      <a:pt x="656" y="0"/>
                    </a:lnTo>
                    <a:lnTo>
                      <a:pt x="572" y="21"/>
                    </a:lnTo>
                    <a:lnTo>
                      <a:pt x="520" y="73"/>
                    </a:lnTo>
                    <a:lnTo>
                      <a:pt x="489" y="126"/>
                    </a:lnTo>
                    <a:lnTo>
                      <a:pt x="448" y="63"/>
                    </a:lnTo>
                    <a:lnTo>
                      <a:pt x="406" y="21"/>
                    </a:lnTo>
                    <a:lnTo>
                      <a:pt x="354" y="0"/>
                    </a:lnTo>
                    <a:lnTo>
                      <a:pt x="312" y="0"/>
                    </a:lnTo>
                    <a:lnTo>
                      <a:pt x="219" y="21"/>
                    </a:lnTo>
                    <a:lnTo>
                      <a:pt x="146" y="73"/>
                    </a:lnTo>
                    <a:lnTo>
                      <a:pt x="94" y="147"/>
                    </a:lnTo>
                    <a:lnTo>
                      <a:pt x="63" y="210"/>
                    </a:lnTo>
                    <a:lnTo>
                      <a:pt x="52" y="252"/>
                    </a:lnTo>
                    <a:lnTo>
                      <a:pt x="63" y="262"/>
                    </a:lnTo>
                    <a:lnTo>
                      <a:pt x="94" y="262"/>
                    </a:lnTo>
                    <a:lnTo>
                      <a:pt x="94" y="252"/>
                    </a:lnTo>
                    <a:lnTo>
                      <a:pt x="146" y="147"/>
                    </a:lnTo>
                    <a:lnTo>
                      <a:pt x="198" y="73"/>
                    </a:lnTo>
                    <a:lnTo>
                      <a:pt x="260" y="42"/>
                    </a:lnTo>
                    <a:lnTo>
                      <a:pt x="312" y="31"/>
                    </a:lnTo>
                    <a:lnTo>
                      <a:pt x="323" y="31"/>
                    </a:lnTo>
                    <a:lnTo>
                      <a:pt x="344" y="42"/>
                    </a:lnTo>
                    <a:lnTo>
                      <a:pt x="354" y="52"/>
                    </a:lnTo>
                    <a:lnTo>
                      <a:pt x="375" y="63"/>
                    </a:lnTo>
                    <a:lnTo>
                      <a:pt x="396" y="105"/>
                    </a:lnTo>
                    <a:lnTo>
                      <a:pt x="396" y="147"/>
                    </a:lnTo>
                    <a:lnTo>
                      <a:pt x="385" y="199"/>
                    </a:lnTo>
                    <a:lnTo>
                      <a:pt x="375" y="273"/>
                    </a:lnTo>
                    <a:lnTo>
                      <a:pt x="344" y="377"/>
                    </a:lnTo>
                    <a:lnTo>
                      <a:pt x="312" y="524"/>
                    </a:lnTo>
                    <a:lnTo>
                      <a:pt x="271" y="619"/>
                    </a:lnTo>
                    <a:lnTo>
                      <a:pt x="219" y="671"/>
                    </a:lnTo>
                    <a:lnTo>
                      <a:pt x="156" y="692"/>
                    </a:lnTo>
                    <a:lnTo>
                      <a:pt x="115" y="692"/>
                    </a:lnTo>
                    <a:lnTo>
                      <a:pt x="73" y="671"/>
                    </a:lnTo>
                    <a:lnTo>
                      <a:pt x="104" y="661"/>
                    </a:lnTo>
                    <a:lnTo>
                      <a:pt x="146" y="619"/>
                    </a:lnTo>
                    <a:lnTo>
                      <a:pt x="156" y="587"/>
                    </a:lnTo>
                    <a:lnTo>
                      <a:pt x="136" y="545"/>
                    </a:lnTo>
                    <a:lnTo>
                      <a:pt x="125" y="535"/>
                    </a:lnTo>
                    <a:lnTo>
                      <a:pt x="63" y="535"/>
                    </a:lnTo>
                    <a:lnTo>
                      <a:pt x="32" y="556"/>
                    </a:lnTo>
                    <a:lnTo>
                      <a:pt x="11" y="587"/>
                    </a:lnTo>
                    <a:lnTo>
                      <a:pt x="0" y="629"/>
                    </a:lnTo>
                    <a:lnTo>
                      <a:pt x="11" y="661"/>
                    </a:lnTo>
                    <a:lnTo>
                      <a:pt x="52" y="703"/>
                    </a:lnTo>
                    <a:lnTo>
                      <a:pt x="84" y="724"/>
                    </a:lnTo>
                    <a:lnTo>
                      <a:pt x="115" y="724"/>
                    </a:lnTo>
                    <a:lnTo>
                      <a:pt x="156" y="734"/>
                    </a:lnTo>
                    <a:lnTo>
                      <a:pt x="229" y="713"/>
                    </a:lnTo>
                    <a:lnTo>
                      <a:pt x="281" y="671"/>
                    </a:lnTo>
                    <a:lnTo>
                      <a:pt x="312" y="629"/>
                    </a:lnTo>
                    <a:lnTo>
                      <a:pt x="323" y="608"/>
                    </a:lnTo>
                    <a:lnTo>
                      <a:pt x="354" y="671"/>
                    </a:lnTo>
                    <a:lnTo>
                      <a:pt x="416" y="713"/>
                    </a:lnTo>
                    <a:lnTo>
                      <a:pt x="500" y="734"/>
                    </a:lnTo>
                    <a:lnTo>
                      <a:pt x="583" y="713"/>
                    </a:lnTo>
                    <a:lnTo>
                      <a:pt x="656" y="661"/>
                    </a:lnTo>
                    <a:lnTo>
                      <a:pt x="708" y="587"/>
                    </a:lnTo>
                    <a:lnTo>
                      <a:pt x="739" y="524"/>
                    </a:lnTo>
                    <a:lnTo>
                      <a:pt x="749" y="482"/>
                    </a:lnTo>
                    <a:lnTo>
                      <a:pt x="749" y="472"/>
                    </a:lnTo>
                    <a:lnTo>
                      <a:pt x="739" y="472"/>
                    </a:lnTo>
                    <a:lnTo>
                      <a:pt x="728" y="461"/>
                    </a:lnTo>
                    <a:lnTo>
                      <a:pt x="708" y="482"/>
                    </a:lnTo>
                    <a:lnTo>
                      <a:pt x="666" y="587"/>
                    </a:lnTo>
                    <a:lnTo>
                      <a:pt x="604" y="650"/>
                    </a:lnTo>
                    <a:lnTo>
                      <a:pt x="541" y="682"/>
                    </a:lnTo>
                    <a:lnTo>
                      <a:pt x="500" y="692"/>
                    </a:lnTo>
                    <a:lnTo>
                      <a:pt x="468" y="692"/>
                    </a:lnTo>
                    <a:lnTo>
                      <a:pt x="448" y="682"/>
                    </a:lnTo>
                    <a:lnTo>
                      <a:pt x="427" y="661"/>
                    </a:lnTo>
                    <a:lnTo>
                      <a:pt x="416" y="640"/>
                    </a:lnTo>
                    <a:lnTo>
                      <a:pt x="416" y="619"/>
                    </a:lnTo>
                    <a:lnTo>
                      <a:pt x="406" y="587"/>
                    </a:lnTo>
                    <a:lnTo>
                      <a:pt x="406" y="566"/>
                    </a:lnTo>
                    <a:lnTo>
                      <a:pt x="416" y="535"/>
                    </a:lnTo>
                    <a:lnTo>
                      <a:pt x="437" y="451"/>
                    </a:lnTo>
                    <a:lnTo>
                      <a:pt x="489" y="23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3" name="Freeform 137"/>
              <p:cNvSpPr>
                <a:spLocks/>
              </p:cNvSpPr>
              <p:nvPr/>
            </p:nvSpPr>
            <p:spPr bwMode="auto">
              <a:xfrm>
                <a:off x="16156" y="12500"/>
                <a:ext cx="364" cy="1605"/>
              </a:xfrm>
              <a:custGeom>
                <a:avLst/>
                <a:gdLst/>
                <a:ahLst/>
                <a:cxnLst>
                  <a:cxn ang="0">
                    <a:pos x="364" y="808"/>
                  </a:cxn>
                  <a:cxn ang="0">
                    <a:pos x="364" y="661"/>
                  </a:cxn>
                  <a:cxn ang="0">
                    <a:pos x="332" y="482"/>
                  </a:cxn>
                  <a:cxn ang="0">
                    <a:pos x="260" y="304"/>
                  </a:cxn>
                  <a:cxn ang="0">
                    <a:pos x="197" y="199"/>
                  </a:cxn>
                  <a:cxn ang="0">
                    <a:pos x="135" y="105"/>
                  </a:cxn>
                  <a:cxn ang="0">
                    <a:pos x="83" y="52"/>
                  </a:cxn>
                  <a:cxn ang="0">
                    <a:pos x="3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0" y="31"/>
                  </a:cxn>
                  <a:cxn ang="0">
                    <a:pos x="31" y="52"/>
                  </a:cxn>
                  <a:cxn ang="0">
                    <a:pos x="135" y="189"/>
                  </a:cxn>
                  <a:cxn ang="0">
                    <a:pos x="208" y="357"/>
                  </a:cxn>
                  <a:cxn ang="0">
                    <a:pos x="260" y="566"/>
                  </a:cxn>
                  <a:cxn ang="0">
                    <a:pos x="270" y="808"/>
                  </a:cxn>
                  <a:cxn ang="0">
                    <a:pos x="260" y="1007"/>
                  </a:cxn>
                  <a:cxn ang="0">
                    <a:pos x="218" y="1217"/>
                  </a:cxn>
                  <a:cxn ang="0">
                    <a:pos x="145" y="1395"/>
                  </a:cxn>
                  <a:cxn ang="0">
                    <a:pos x="20" y="1563"/>
                  </a:cxn>
                  <a:cxn ang="0">
                    <a:pos x="0" y="1584"/>
                  </a:cxn>
                  <a:cxn ang="0">
                    <a:pos x="0" y="1605"/>
                  </a:cxn>
                  <a:cxn ang="0">
                    <a:pos x="10" y="1605"/>
                  </a:cxn>
                  <a:cxn ang="0">
                    <a:pos x="31" y="1594"/>
                  </a:cxn>
                  <a:cxn ang="0">
                    <a:pos x="83" y="1552"/>
                  </a:cxn>
                  <a:cxn ang="0">
                    <a:pos x="145" y="1489"/>
                  </a:cxn>
                  <a:cxn ang="0">
                    <a:pos x="208" y="1405"/>
                  </a:cxn>
                  <a:cxn ang="0">
                    <a:pos x="270" y="1290"/>
                  </a:cxn>
                  <a:cxn ang="0">
                    <a:pos x="332" y="1122"/>
                  </a:cxn>
                  <a:cxn ang="0">
                    <a:pos x="364" y="954"/>
                  </a:cxn>
                  <a:cxn ang="0">
                    <a:pos x="364" y="808"/>
                  </a:cxn>
                </a:cxnLst>
                <a:rect l="0" t="0" r="r" b="b"/>
                <a:pathLst>
                  <a:path w="364" h="1605">
                    <a:moveTo>
                      <a:pt x="364" y="808"/>
                    </a:moveTo>
                    <a:lnTo>
                      <a:pt x="364" y="661"/>
                    </a:lnTo>
                    <a:lnTo>
                      <a:pt x="332" y="482"/>
                    </a:lnTo>
                    <a:lnTo>
                      <a:pt x="260" y="304"/>
                    </a:lnTo>
                    <a:lnTo>
                      <a:pt x="197" y="199"/>
                    </a:lnTo>
                    <a:lnTo>
                      <a:pt x="135" y="105"/>
                    </a:lnTo>
                    <a:lnTo>
                      <a:pt x="83" y="52"/>
                    </a:lnTo>
                    <a:lnTo>
                      <a:pt x="31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0" y="31"/>
                    </a:lnTo>
                    <a:lnTo>
                      <a:pt x="31" y="52"/>
                    </a:lnTo>
                    <a:lnTo>
                      <a:pt x="135" y="189"/>
                    </a:lnTo>
                    <a:lnTo>
                      <a:pt x="208" y="357"/>
                    </a:lnTo>
                    <a:lnTo>
                      <a:pt x="260" y="566"/>
                    </a:lnTo>
                    <a:lnTo>
                      <a:pt x="270" y="808"/>
                    </a:lnTo>
                    <a:lnTo>
                      <a:pt x="260" y="1007"/>
                    </a:lnTo>
                    <a:lnTo>
                      <a:pt x="218" y="1217"/>
                    </a:lnTo>
                    <a:lnTo>
                      <a:pt x="145" y="1395"/>
                    </a:lnTo>
                    <a:lnTo>
                      <a:pt x="20" y="1563"/>
                    </a:lnTo>
                    <a:lnTo>
                      <a:pt x="0" y="1584"/>
                    </a:lnTo>
                    <a:lnTo>
                      <a:pt x="0" y="1605"/>
                    </a:lnTo>
                    <a:lnTo>
                      <a:pt x="10" y="1605"/>
                    </a:lnTo>
                    <a:lnTo>
                      <a:pt x="31" y="1594"/>
                    </a:lnTo>
                    <a:lnTo>
                      <a:pt x="83" y="1552"/>
                    </a:lnTo>
                    <a:lnTo>
                      <a:pt x="145" y="1489"/>
                    </a:lnTo>
                    <a:lnTo>
                      <a:pt x="208" y="1405"/>
                    </a:lnTo>
                    <a:lnTo>
                      <a:pt x="270" y="1290"/>
                    </a:lnTo>
                    <a:lnTo>
                      <a:pt x="332" y="1122"/>
                    </a:lnTo>
                    <a:lnTo>
                      <a:pt x="364" y="954"/>
                    </a:lnTo>
                    <a:lnTo>
                      <a:pt x="364" y="8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4" name="Freeform 138"/>
              <p:cNvSpPr>
                <a:spLocks/>
              </p:cNvSpPr>
              <p:nvPr/>
            </p:nvSpPr>
            <p:spPr bwMode="auto">
              <a:xfrm>
                <a:off x="17165" y="12584"/>
                <a:ext cx="800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5" y="524"/>
                  </a:cxn>
                  <a:cxn ang="0">
                    <a:pos x="624" y="472"/>
                  </a:cxn>
                  <a:cxn ang="0">
                    <a:pos x="613" y="451"/>
                  </a:cxn>
                  <a:cxn ang="0">
                    <a:pos x="582" y="440"/>
                  </a:cxn>
                  <a:cxn ang="0">
                    <a:pos x="551" y="419"/>
                  </a:cxn>
                  <a:cxn ang="0">
                    <a:pos x="509" y="409"/>
                  </a:cxn>
                  <a:cxn ang="0">
                    <a:pos x="457" y="409"/>
                  </a:cxn>
                  <a:cxn ang="0">
                    <a:pos x="374" y="430"/>
                  </a:cxn>
                  <a:cxn ang="0">
                    <a:pos x="301" y="461"/>
                  </a:cxn>
                  <a:cxn ang="0">
                    <a:pos x="260" y="514"/>
                  </a:cxn>
                  <a:cxn ang="0">
                    <a:pos x="228" y="566"/>
                  </a:cxn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4" y="126"/>
                  </a:cxn>
                  <a:cxn ang="0">
                    <a:pos x="124" y="1028"/>
                  </a:cxn>
                  <a:cxn ang="0">
                    <a:pos x="114" y="1049"/>
                  </a:cxn>
                  <a:cxn ang="0">
                    <a:pos x="104" y="1059"/>
                  </a:cxn>
                  <a:cxn ang="0">
                    <a:pos x="83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3" y="1122"/>
                  </a:cxn>
                  <a:cxn ang="0">
                    <a:pos x="353" y="1070"/>
                  </a:cxn>
                  <a:cxn ang="0">
                    <a:pos x="280" y="1070"/>
                  </a:cxn>
                  <a:cxn ang="0">
                    <a:pos x="239" y="1049"/>
                  </a:cxn>
                  <a:cxn ang="0">
                    <a:pos x="239" y="1028"/>
                  </a:cxn>
                  <a:cxn ang="0">
                    <a:pos x="228" y="996"/>
                  </a:cxn>
                  <a:cxn ang="0">
                    <a:pos x="228" y="703"/>
                  </a:cxn>
                  <a:cxn ang="0">
                    <a:pos x="249" y="587"/>
                  </a:cxn>
                  <a:cxn ang="0">
                    <a:pos x="301" y="514"/>
                  </a:cxn>
                  <a:cxn ang="0">
                    <a:pos x="374" y="461"/>
                  </a:cxn>
                  <a:cxn ang="0">
                    <a:pos x="447" y="440"/>
                  </a:cxn>
                  <a:cxn ang="0">
                    <a:pos x="509" y="461"/>
                  </a:cxn>
                  <a:cxn ang="0">
                    <a:pos x="551" y="503"/>
                  </a:cxn>
                  <a:cxn ang="0">
                    <a:pos x="561" y="556"/>
                  </a:cxn>
                  <a:cxn ang="0">
                    <a:pos x="572" y="629"/>
                  </a:cxn>
                  <a:cxn ang="0">
                    <a:pos x="572" y="1028"/>
                  </a:cxn>
                  <a:cxn ang="0">
                    <a:pos x="561" y="1049"/>
                  </a:cxn>
                  <a:cxn ang="0">
                    <a:pos x="551" y="1059"/>
                  </a:cxn>
                  <a:cxn ang="0">
                    <a:pos x="520" y="1070"/>
                  </a:cxn>
                  <a:cxn ang="0">
                    <a:pos x="447" y="1070"/>
                  </a:cxn>
                  <a:cxn ang="0">
                    <a:pos x="447" y="1122"/>
                  </a:cxn>
                  <a:cxn ang="0">
                    <a:pos x="800" y="1122"/>
                  </a:cxn>
                  <a:cxn ang="0">
                    <a:pos x="800" y="1070"/>
                  </a:cxn>
                  <a:cxn ang="0">
                    <a:pos x="717" y="1070"/>
                  </a:cxn>
                  <a:cxn ang="0">
                    <a:pos x="696" y="1059"/>
                  </a:cxn>
                  <a:cxn ang="0">
                    <a:pos x="686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0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5" y="524"/>
                    </a:lnTo>
                    <a:lnTo>
                      <a:pt x="624" y="472"/>
                    </a:lnTo>
                    <a:lnTo>
                      <a:pt x="613" y="451"/>
                    </a:lnTo>
                    <a:lnTo>
                      <a:pt x="582" y="440"/>
                    </a:lnTo>
                    <a:lnTo>
                      <a:pt x="551" y="419"/>
                    </a:lnTo>
                    <a:lnTo>
                      <a:pt x="509" y="409"/>
                    </a:lnTo>
                    <a:lnTo>
                      <a:pt x="457" y="409"/>
                    </a:lnTo>
                    <a:lnTo>
                      <a:pt x="374" y="430"/>
                    </a:lnTo>
                    <a:lnTo>
                      <a:pt x="301" y="461"/>
                    </a:lnTo>
                    <a:lnTo>
                      <a:pt x="260" y="514"/>
                    </a:lnTo>
                    <a:lnTo>
                      <a:pt x="228" y="566"/>
                    </a:lnTo>
                    <a:lnTo>
                      <a:pt x="228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4" y="126"/>
                    </a:lnTo>
                    <a:lnTo>
                      <a:pt x="124" y="1028"/>
                    </a:lnTo>
                    <a:lnTo>
                      <a:pt x="114" y="1049"/>
                    </a:lnTo>
                    <a:lnTo>
                      <a:pt x="104" y="1059"/>
                    </a:lnTo>
                    <a:lnTo>
                      <a:pt x="83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3" y="1122"/>
                    </a:lnTo>
                    <a:lnTo>
                      <a:pt x="353" y="1070"/>
                    </a:lnTo>
                    <a:lnTo>
                      <a:pt x="280" y="1070"/>
                    </a:lnTo>
                    <a:lnTo>
                      <a:pt x="239" y="1049"/>
                    </a:lnTo>
                    <a:lnTo>
                      <a:pt x="239" y="1028"/>
                    </a:lnTo>
                    <a:lnTo>
                      <a:pt x="228" y="996"/>
                    </a:lnTo>
                    <a:lnTo>
                      <a:pt x="228" y="703"/>
                    </a:lnTo>
                    <a:lnTo>
                      <a:pt x="249" y="587"/>
                    </a:lnTo>
                    <a:lnTo>
                      <a:pt x="301" y="514"/>
                    </a:lnTo>
                    <a:lnTo>
                      <a:pt x="374" y="461"/>
                    </a:lnTo>
                    <a:lnTo>
                      <a:pt x="447" y="440"/>
                    </a:lnTo>
                    <a:lnTo>
                      <a:pt x="509" y="461"/>
                    </a:lnTo>
                    <a:lnTo>
                      <a:pt x="551" y="503"/>
                    </a:lnTo>
                    <a:lnTo>
                      <a:pt x="561" y="556"/>
                    </a:lnTo>
                    <a:lnTo>
                      <a:pt x="572" y="629"/>
                    </a:lnTo>
                    <a:lnTo>
                      <a:pt x="572" y="1028"/>
                    </a:lnTo>
                    <a:lnTo>
                      <a:pt x="561" y="1049"/>
                    </a:lnTo>
                    <a:lnTo>
                      <a:pt x="551" y="1059"/>
                    </a:lnTo>
                    <a:lnTo>
                      <a:pt x="520" y="1070"/>
                    </a:lnTo>
                    <a:lnTo>
                      <a:pt x="447" y="1070"/>
                    </a:lnTo>
                    <a:lnTo>
                      <a:pt x="447" y="1122"/>
                    </a:lnTo>
                    <a:lnTo>
                      <a:pt x="800" y="1122"/>
                    </a:lnTo>
                    <a:lnTo>
                      <a:pt x="800" y="1070"/>
                    </a:lnTo>
                    <a:lnTo>
                      <a:pt x="717" y="1070"/>
                    </a:lnTo>
                    <a:lnTo>
                      <a:pt x="696" y="1059"/>
                    </a:lnTo>
                    <a:lnTo>
                      <a:pt x="686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5" name="Freeform 139"/>
              <p:cNvSpPr>
                <a:spLocks noEditPoints="1"/>
              </p:cNvSpPr>
              <p:nvPr/>
            </p:nvSpPr>
            <p:spPr bwMode="auto">
              <a:xfrm>
                <a:off x="18069" y="12982"/>
                <a:ext cx="718" cy="745"/>
              </a:xfrm>
              <a:custGeom>
                <a:avLst/>
                <a:gdLst/>
                <a:ahLst/>
                <a:cxnLst>
                  <a:cxn ang="0">
                    <a:pos x="468" y="630"/>
                  </a:cxn>
                  <a:cxn ang="0">
                    <a:pos x="500" y="693"/>
                  </a:cxn>
                  <a:cxn ang="0">
                    <a:pos x="583" y="735"/>
                  </a:cxn>
                  <a:cxn ang="0">
                    <a:pos x="624" y="724"/>
                  </a:cxn>
                  <a:cxn ang="0">
                    <a:pos x="708" y="661"/>
                  </a:cxn>
                  <a:cxn ang="0">
                    <a:pos x="718" y="493"/>
                  </a:cxn>
                  <a:cxn ang="0">
                    <a:pos x="676" y="609"/>
                  </a:cxn>
                  <a:cxn ang="0">
                    <a:pos x="666" y="661"/>
                  </a:cxn>
                  <a:cxn ang="0">
                    <a:pos x="604" y="682"/>
                  </a:cxn>
                  <a:cxn ang="0">
                    <a:pos x="562" y="630"/>
                  </a:cxn>
                  <a:cxn ang="0">
                    <a:pos x="541" y="147"/>
                  </a:cxn>
                  <a:cxn ang="0">
                    <a:pos x="406" y="21"/>
                  </a:cxn>
                  <a:cxn ang="0">
                    <a:pos x="188" y="11"/>
                  </a:cxn>
                  <a:cxn ang="0">
                    <a:pos x="63" y="116"/>
                  </a:cxn>
                  <a:cxn ang="0">
                    <a:pos x="52" y="221"/>
                  </a:cxn>
                  <a:cxn ang="0">
                    <a:pos x="94" y="252"/>
                  </a:cxn>
                  <a:cxn ang="0">
                    <a:pos x="146" y="252"/>
                  </a:cxn>
                  <a:cxn ang="0">
                    <a:pos x="188" y="210"/>
                  </a:cxn>
                  <a:cxn ang="0">
                    <a:pos x="177" y="147"/>
                  </a:cxn>
                  <a:cxn ang="0">
                    <a:pos x="146" y="116"/>
                  </a:cxn>
                  <a:cxn ang="0">
                    <a:pos x="167" y="74"/>
                  </a:cxn>
                  <a:cxn ang="0">
                    <a:pos x="281" y="42"/>
                  </a:cxn>
                  <a:cxn ang="0">
                    <a:pos x="396" y="84"/>
                  </a:cxn>
                  <a:cxn ang="0">
                    <a:pos x="448" y="242"/>
                  </a:cxn>
                  <a:cxn ang="0">
                    <a:pos x="312" y="315"/>
                  </a:cxn>
                  <a:cxn ang="0">
                    <a:pos x="63" y="420"/>
                  </a:cxn>
                  <a:cxn ang="0">
                    <a:pos x="0" y="567"/>
                  </a:cxn>
                  <a:cxn ang="0">
                    <a:pos x="63" y="682"/>
                  </a:cxn>
                  <a:cxn ang="0">
                    <a:pos x="250" y="745"/>
                  </a:cxn>
                  <a:cxn ang="0">
                    <a:pos x="416" y="672"/>
                  </a:cxn>
                  <a:cxn ang="0">
                    <a:pos x="448" y="336"/>
                  </a:cxn>
                  <a:cxn ang="0">
                    <a:pos x="437" y="577"/>
                  </a:cxn>
                  <a:cxn ang="0">
                    <a:pos x="364" y="682"/>
                  </a:cxn>
                  <a:cxn ang="0">
                    <a:pos x="229" y="703"/>
                  </a:cxn>
                  <a:cxn ang="0">
                    <a:pos x="167" y="672"/>
                  </a:cxn>
                  <a:cxn ang="0">
                    <a:pos x="125" y="567"/>
                  </a:cxn>
                  <a:cxn ang="0">
                    <a:pos x="167" y="451"/>
                  </a:cxn>
                  <a:cxn ang="0">
                    <a:pos x="312" y="357"/>
                  </a:cxn>
                </a:cxnLst>
                <a:rect l="0" t="0" r="r" b="b"/>
                <a:pathLst>
                  <a:path w="718" h="745">
                    <a:moveTo>
                      <a:pt x="468" y="598"/>
                    </a:moveTo>
                    <a:lnTo>
                      <a:pt x="468" y="630"/>
                    </a:lnTo>
                    <a:lnTo>
                      <a:pt x="479" y="661"/>
                    </a:lnTo>
                    <a:lnTo>
                      <a:pt x="500" y="693"/>
                    </a:lnTo>
                    <a:lnTo>
                      <a:pt x="520" y="714"/>
                    </a:lnTo>
                    <a:lnTo>
                      <a:pt x="583" y="735"/>
                    </a:lnTo>
                    <a:lnTo>
                      <a:pt x="604" y="735"/>
                    </a:lnTo>
                    <a:lnTo>
                      <a:pt x="624" y="724"/>
                    </a:lnTo>
                    <a:lnTo>
                      <a:pt x="645" y="724"/>
                    </a:lnTo>
                    <a:lnTo>
                      <a:pt x="708" y="661"/>
                    </a:lnTo>
                    <a:lnTo>
                      <a:pt x="718" y="630"/>
                    </a:lnTo>
                    <a:lnTo>
                      <a:pt x="718" y="493"/>
                    </a:lnTo>
                    <a:lnTo>
                      <a:pt x="676" y="493"/>
                    </a:lnTo>
                    <a:lnTo>
                      <a:pt x="676" y="609"/>
                    </a:lnTo>
                    <a:lnTo>
                      <a:pt x="666" y="640"/>
                    </a:lnTo>
                    <a:lnTo>
                      <a:pt x="666" y="661"/>
                    </a:lnTo>
                    <a:lnTo>
                      <a:pt x="645" y="682"/>
                    </a:lnTo>
                    <a:lnTo>
                      <a:pt x="604" y="682"/>
                    </a:lnTo>
                    <a:lnTo>
                      <a:pt x="572" y="651"/>
                    </a:lnTo>
                    <a:lnTo>
                      <a:pt x="562" y="630"/>
                    </a:lnTo>
                    <a:lnTo>
                      <a:pt x="562" y="221"/>
                    </a:lnTo>
                    <a:lnTo>
                      <a:pt x="541" y="147"/>
                    </a:lnTo>
                    <a:lnTo>
                      <a:pt x="510" y="95"/>
                    </a:lnTo>
                    <a:lnTo>
                      <a:pt x="406" y="21"/>
                    </a:lnTo>
                    <a:lnTo>
                      <a:pt x="281" y="0"/>
                    </a:lnTo>
                    <a:lnTo>
                      <a:pt x="188" y="11"/>
                    </a:lnTo>
                    <a:lnTo>
                      <a:pt x="115" y="53"/>
                    </a:lnTo>
                    <a:lnTo>
                      <a:pt x="63" y="116"/>
                    </a:lnTo>
                    <a:lnTo>
                      <a:pt x="42" y="189"/>
                    </a:lnTo>
                    <a:lnTo>
                      <a:pt x="52" y="221"/>
                    </a:lnTo>
                    <a:lnTo>
                      <a:pt x="63" y="242"/>
                    </a:lnTo>
                    <a:lnTo>
                      <a:pt x="94" y="252"/>
                    </a:lnTo>
                    <a:lnTo>
                      <a:pt x="115" y="263"/>
                    </a:lnTo>
                    <a:lnTo>
                      <a:pt x="146" y="252"/>
                    </a:lnTo>
                    <a:lnTo>
                      <a:pt x="167" y="242"/>
                    </a:lnTo>
                    <a:lnTo>
                      <a:pt x="188" y="210"/>
                    </a:lnTo>
                    <a:lnTo>
                      <a:pt x="188" y="158"/>
                    </a:lnTo>
                    <a:lnTo>
                      <a:pt x="177" y="147"/>
                    </a:lnTo>
                    <a:lnTo>
                      <a:pt x="167" y="126"/>
                    </a:lnTo>
                    <a:lnTo>
                      <a:pt x="146" y="116"/>
                    </a:lnTo>
                    <a:lnTo>
                      <a:pt x="115" y="116"/>
                    </a:lnTo>
                    <a:lnTo>
                      <a:pt x="167" y="74"/>
                    </a:lnTo>
                    <a:lnTo>
                      <a:pt x="229" y="42"/>
                    </a:lnTo>
                    <a:lnTo>
                      <a:pt x="281" y="42"/>
                    </a:lnTo>
                    <a:lnTo>
                      <a:pt x="344" y="53"/>
                    </a:lnTo>
                    <a:lnTo>
                      <a:pt x="396" y="84"/>
                    </a:lnTo>
                    <a:lnTo>
                      <a:pt x="437" y="147"/>
                    </a:lnTo>
                    <a:lnTo>
                      <a:pt x="448" y="242"/>
                    </a:lnTo>
                    <a:lnTo>
                      <a:pt x="448" y="305"/>
                    </a:lnTo>
                    <a:lnTo>
                      <a:pt x="312" y="315"/>
                    </a:lnTo>
                    <a:lnTo>
                      <a:pt x="156" y="357"/>
                    </a:lnTo>
                    <a:lnTo>
                      <a:pt x="63" y="420"/>
                    </a:lnTo>
                    <a:lnTo>
                      <a:pt x="11" y="493"/>
                    </a:lnTo>
                    <a:lnTo>
                      <a:pt x="0" y="567"/>
                    </a:lnTo>
                    <a:lnTo>
                      <a:pt x="21" y="640"/>
                    </a:lnTo>
                    <a:lnTo>
                      <a:pt x="63" y="682"/>
                    </a:lnTo>
                    <a:lnTo>
                      <a:pt x="125" y="724"/>
                    </a:lnTo>
                    <a:lnTo>
                      <a:pt x="250" y="745"/>
                    </a:lnTo>
                    <a:lnTo>
                      <a:pt x="344" y="724"/>
                    </a:lnTo>
                    <a:lnTo>
                      <a:pt x="416" y="672"/>
                    </a:lnTo>
                    <a:lnTo>
                      <a:pt x="468" y="598"/>
                    </a:lnTo>
                    <a:close/>
                    <a:moveTo>
                      <a:pt x="448" y="336"/>
                    </a:moveTo>
                    <a:lnTo>
                      <a:pt x="448" y="493"/>
                    </a:lnTo>
                    <a:lnTo>
                      <a:pt x="437" y="577"/>
                    </a:lnTo>
                    <a:lnTo>
                      <a:pt x="406" y="640"/>
                    </a:lnTo>
                    <a:lnTo>
                      <a:pt x="364" y="682"/>
                    </a:lnTo>
                    <a:lnTo>
                      <a:pt x="312" y="703"/>
                    </a:lnTo>
                    <a:lnTo>
                      <a:pt x="229" y="703"/>
                    </a:lnTo>
                    <a:lnTo>
                      <a:pt x="188" y="693"/>
                    </a:lnTo>
                    <a:lnTo>
                      <a:pt x="167" y="672"/>
                    </a:lnTo>
                    <a:lnTo>
                      <a:pt x="125" y="609"/>
                    </a:lnTo>
                    <a:lnTo>
                      <a:pt x="125" y="567"/>
                    </a:lnTo>
                    <a:lnTo>
                      <a:pt x="136" y="514"/>
                    </a:lnTo>
                    <a:lnTo>
                      <a:pt x="167" y="451"/>
                    </a:lnTo>
                    <a:lnTo>
                      <a:pt x="219" y="399"/>
                    </a:lnTo>
                    <a:lnTo>
                      <a:pt x="312" y="357"/>
                    </a:lnTo>
                    <a:lnTo>
                      <a:pt x="448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6" name="Freeform 140"/>
              <p:cNvSpPr>
                <a:spLocks/>
              </p:cNvSpPr>
              <p:nvPr/>
            </p:nvSpPr>
            <p:spPr bwMode="auto">
              <a:xfrm>
                <a:off x="18849" y="12982"/>
                <a:ext cx="521" cy="745"/>
              </a:xfrm>
              <a:custGeom>
                <a:avLst/>
                <a:gdLst/>
                <a:ahLst/>
                <a:cxnLst>
                  <a:cxn ang="0">
                    <a:pos x="323" y="420"/>
                  </a:cxn>
                  <a:cxn ang="0">
                    <a:pos x="427" y="493"/>
                  </a:cxn>
                  <a:cxn ang="0">
                    <a:pos x="437" y="619"/>
                  </a:cxn>
                  <a:cxn ang="0">
                    <a:pos x="354" y="693"/>
                  </a:cxn>
                  <a:cxn ang="0">
                    <a:pos x="177" y="693"/>
                  </a:cxn>
                  <a:cxn ang="0">
                    <a:pos x="73" y="567"/>
                  </a:cxn>
                  <a:cxn ang="0">
                    <a:pos x="42" y="462"/>
                  </a:cxn>
                  <a:cxn ang="0">
                    <a:pos x="11" y="451"/>
                  </a:cxn>
                  <a:cxn ang="0">
                    <a:pos x="0" y="724"/>
                  </a:cxn>
                  <a:cxn ang="0">
                    <a:pos x="32" y="745"/>
                  </a:cxn>
                  <a:cxn ang="0">
                    <a:pos x="42" y="724"/>
                  </a:cxn>
                  <a:cxn ang="0">
                    <a:pos x="63" y="703"/>
                  </a:cxn>
                  <a:cxn ang="0">
                    <a:pos x="73" y="693"/>
                  </a:cxn>
                  <a:cxn ang="0">
                    <a:pos x="167" y="724"/>
                  </a:cxn>
                  <a:cxn ang="0">
                    <a:pos x="385" y="724"/>
                  </a:cxn>
                  <a:cxn ang="0">
                    <a:pos x="510" y="598"/>
                  </a:cxn>
                  <a:cxn ang="0">
                    <a:pos x="521" y="472"/>
                  </a:cxn>
                  <a:cxn ang="0">
                    <a:pos x="489" y="399"/>
                  </a:cxn>
                  <a:cxn ang="0">
                    <a:pos x="375" y="315"/>
                  </a:cxn>
                  <a:cxn ang="0">
                    <a:pos x="208" y="273"/>
                  </a:cxn>
                  <a:cxn ang="0">
                    <a:pos x="94" y="210"/>
                  </a:cxn>
                  <a:cxn ang="0">
                    <a:pos x="94" y="116"/>
                  </a:cxn>
                  <a:cxn ang="0">
                    <a:pos x="177" y="42"/>
                  </a:cxn>
                  <a:cxn ang="0">
                    <a:pos x="344" y="53"/>
                  </a:cxn>
                  <a:cxn ang="0">
                    <a:pos x="427" y="137"/>
                  </a:cxn>
                  <a:cxn ang="0">
                    <a:pos x="448" y="231"/>
                  </a:cxn>
                  <a:cxn ang="0">
                    <a:pos x="479" y="242"/>
                  </a:cxn>
                  <a:cxn ang="0">
                    <a:pos x="489" y="2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281" y="0"/>
                  </a:cxn>
                  <a:cxn ang="0">
                    <a:pos x="156" y="11"/>
                  </a:cxn>
                  <a:cxn ang="0">
                    <a:pos x="42" y="95"/>
                  </a:cxn>
                  <a:cxn ang="0">
                    <a:pos x="0" y="200"/>
                  </a:cxn>
                  <a:cxn ang="0">
                    <a:pos x="21" y="273"/>
                  </a:cxn>
                  <a:cxn ang="0">
                    <a:pos x="73" y="336"/>
                  </a:cxn>
                  <a:cxn ang="0">
                    <a:pos x="188" y="388"/>
                  </a:cxn>
                </a:cxnLst>
                <a:rect l="0" t="0" r="r" b="b"/>
                <a:pathLst>
                  <a:path w="521" h="745">
                    <a:moveTo>
                      <a:pt x="281" y="409"/>
                    </a:moveTo>
                    <a:lnTo>
                      <a:pt x="323" y="420"/>
                    </a:lnTo>
                    <a:lnTo>
                      <a:pt x="375" y="441"/>
                    </a:lnTo>
                    <a:lnTo>
                      <a:pt x="427" y="493"/>
                    </a:lnTo>
                    <a:lnTo>
                      <a:pt x="448" y="556"/>
                    </a:lnTo>
                    <a:lnTo>
                      <a:pt x="437" y="619"/>
                    </a:lnTo>
                    <a:lnTo>
                      <a:pt x="406" y="661"/>
                    </a:lnTo>
                    <a:lnTo>
                      <a:pt x="354" y="693"/>
                    </a:lnTo>
                    <a:lnTo>
                      <a:pt x="271" y="703"/>
                    </a:lnTo>
                    <a:lnTo>
                      <a:pt x="177" y="693"/>
                    </a:lnTo>
                    <a:lnTo>
                      <a:pt x="115" y="640"/>
                    </a:lnTo>
                    <a:lnTo>
                      <a:pt x="73" y="567"/>
                    </a:lnTo>
                    <a:lnTo>
                      <a:pt x="42" y="472"/>
                    </a:lnTo>
                    <a:lnTo>
                      <a:pt x="42" y="462"/>
                    </a:lnTo>
                    <a:lnTo>
                      <a:pt x="32" y="451"/>
                    </a:lnTo>
                    <a:lnTo>
                      <a:pt x="11" y="451"/>
                    </a:lnTo>
                    <a:lnTo>
                      <a:pt x="0" y="472"/>
                    </a:lnTo>
                    <a:lnTo>
                      <a:pt x="0" y="724"/>
                    </a:lnTo>
                    <a:lnTo>
                      <a:pt x="21" y="745"/>
                    </a:lnTo>
                    <a:lnTo>
                      <a:pt x="32" y="745"/>
                    </a:lnTo>
                    <a:lnTo>
                      <a:pt x="32" y="735"/>
                    </a:lnTo>
                    <a:lnTo>
                      <a:pt x="42" y="724"/>
                    </a:lnTo>
                    <a:lnTo>
                      <a:pt x="63" y="714"/>
                    </a:lnTo>
                    <a:lnTo>
                      <a:pt x="63" y="703"/>
                    </a:lnTo>
                    <a:lnTo>
                      <a:pt x="73" y="703"/>
                    </a:lnTo>
                    <a:lnTo>
                      <a:pt x="73" y="693"/>
                    </a:lnTo>
                    <a:lnTo>
                      <a:pt x="94" y="672"/>
                    </a:lnTo>
                    <a:lnTo>
                      <a:pt x="167" y="724"/>
                    </a:lnTo>
                    <a:lnTo>
                      <a:pt x="271" y="745"/>
                    </a:lnTo>
                    <a:lnTo>
                      <a:pt x="385" y="724"/>
                    </a:lnTo>
                    <a:lnTo>
                      <a:pt x="469" y="672"/>
                    </a:lnTo>
                    <a:lnTo>
                      <a:pt x="510" y="598"/>
                    </a:lnTo>
                    <a:lnTo>
                      <a:pt x="521" y="514"/>
                    </a:lnTo>
                    <a:lnTo>
                      <a:pt x="521" y="472"/>
                    </a:lnTo>
                    <a:lnTo>
                      <a:pt x="510" y="430"/>
                    </a:lnTo>
                    <a:lnTo>
                      <a:pt x="489" y="399"/>
                    </a:lnTo>
                    <a:lnTo>
                      <a:pt x="458" y="367"/>
                    </a:lnTo>
                    <a:lnTo>
                      <a:pt x="375" y="315"/>
                    </a:lnTo>
                    <a:lnTo>
                      <a:pt x="281" y="284"/>
                    </a:lnTo>
                    <a:lnTo>
                      <a:pt x="208" y="273"/>
                    </a:lnTo>
                    <a:lnTo>
                      <a:pt x="146" y="252"/>
                    </a:lnTo>
                    <a:lnTo>
                      <a:pt x="94" y="210"/>
                    </a:lnTo>
                    <a:lnTo>
                      <a:pt x="84" y="158"/>
                    </a:lnTo>
                    <a:lnTo>
                      <a:pt x="94" y="116"/>
                    </a:lnTo>
                    <a:lnTo>
                      <a:pt x="115" y="74"/>
                    </a:lnTo>
                    <a:lnTo>
                      <a:pt x="177" y="42"/>
                    </a:lnTo>
                    <a:lnTo>
                      <a:pt x="261" y="32"/>
                    </a:lnTo>
                    <a:lnTo>
                      <a:pt x="344" y="53"/>
                    </a:lnTo>
                    <a:lnTo>
                      <a:pt x="396" y="84"/>
                    </a:lnTo>
                    <a:lnTo>
                      <a:pt x="427" y="137"/>
                    </a:lnTo>
                    <a:lnTo>
                      <a:pt x="437" y="189"/>
                    </a:lnTo>
                    <a:lnTo>
                      <a:pt x="448" y="231"/>
                    </a:lnTo>
                    <a:lnTo>
                      <a:pt x="448" y="242"/>
                    </a:lnTo>
                    <a:lnTo>
                      <a:pt x="479" y="242"/>
                    </a:lnTo>
                    <a:lnTo>
                      <a:pt x="489" y="231"/>
                    </a:lnTo>
                    <a:lnTo>
                      <a:pt x="489" y="21"/>
                    </a:lnTo>
                    <a:lnTo>
                      <a:pt x="469" y="0"/>
                    </a:lnTo>
                    <a:lnTo>
                      <a:pt x="458" y="0"/>
                    </a:lnTo>
                    <a:lnTo>
                      <a:pt x="417" y="42"/>
                    </a:lnTo>
                    <a:lnTo>
                      <a:pt x="406" y="42"/>
                    </a:lnTo>
                    <a:lnTo>
                      <a:pt x="365" y="21"/>
                    </a:lnTo>
                    <a:lnTo>
                      <a:pt x="281" y="0"/>
                    </a:lnTo>
                    <a:lnTo>
                      <a:pt x="261" y="0"/>
                    </a:lnTo>
                    <a:lnTo>
                      <a:pt x="156" y="11"/>
                    </a:lnTo>
                    <a:lnTo>
                      <a:pt x="84" y="42"/>
                    </a:lnTo>
                    <a:lnTo>
                      <a:pt x="42" y="95"/>
                    </a:lnTo>
                    <a:lnTo>
                      <a:pt x="11" y="147"/>
                    </a:lnTo>
                    <a:lnTo>
                      <a:pt x="0" y="200"/>
                    </a:lnTo>
                    <a:lnTo>
                      <a:pt x="11" y="242"/>
                    </a:lnTo>
                    <a:lnTo>
                      <a:pt x="21" y="273"/>
                    </a:lnTo>
                    <a:lnTo>
                      <a:pt x="42" y="305"/>
                    </a:lnTo>
                    <a:lnTo>
                      <a:pt x="73" y="336"/>
                    </a:lnTo>
                    <a:lnTo>
                      <a:pt x="125" y="367"/>
                    </a:lnTo>
                    <a:lnTo>
                      <a:pt x="188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7" name="Freeform 141"/>
              <p:cNvSpPr>
                <a:spLocks noEditPoints="1"/>
              </p:cNvSpPr>
              <p:nvPr/>
            </p:nvSpPr>
            <p:spPr bwMode="auto">
              <a:xfrm>
                <a:off x="19921" y="12982"/>
                <a:ext cx="728" cy="745"/>
              </a:xfrm>
              <a:custGeom>
                <a:avLst/>
                <a:gdLst/>
                <a:ahLst/>
                <a:cxnLst>
                  <a:cxn ang="0">
                    <a:pos x="489" y="661"/>
                  </a:cxn>
                  <a:cxn ang="0">
                    <a:pos x="530" y="714"/>
                  </a:cxn>
                  <a:cxn ang="0">
                    <a:pos x="613" y="735"/>
                  </a:cxn>
                  <a:cxn ang="0">
                    <a:pos x="655" y="724"/>
                  </a:cxn>
                  <a:cxn ang="0">
                    <a:pos x="707" y="661"/>
                  </a:cxn>
                  <a:cxn ang="0">
                    <a:pos x="728" y="577"/>
                  </a:cxn>
                  <a:cxn ang="0">
                    <a:pos x="686" y="493"/>
                  </a:cxn>
                  <a:cxn ang="0">
                    <a:pos x="676" y="640"/>
                  </a:cxn>
                  <a:cxn ang="0">
                    <a:pos x="645" y="682"/>
                  </a:cxn>
                  <a:cxn ang="0">
                    <a:pos x="593" y="661"/>
                  </a:cxn>
                  <a:cxn ang="0">
                    <a:pos x="572" y="630"/>
                  </a:cxn>
                  <a:cxn ang="0">
                    <a:pos x="551" y="147"/>
                  </a:cxn>
                  <a:cxn ang="0">
                    <a:pos x="447" y="42"/>
                  </a:cxn>
                  <a:cxn ang="0">
                    <a:pos x="291" y="0"/>
                  </a:cxn>
                  <a:cxn ang="0">
                    <a:pos x="125" y="53"/>
                  </a:cxn>
                  <a:cxn ang="0">
                    <a:pos x="52" y="189"/>
                  </a:cxn>
                  <a:cxn ang="0">
                    <a:pos x="73" y="242"/>
                  </a:cxn>
                  <a:cxn ang="0">
                    <a:pos x="125" y="263"/>
                  </a:cxn>
                  <a:cxn ang="0">
                    <a:pos x="177" y="242"/>
                  </a:cxn>
                  <a:cxn ang="0">
                    <a:pos x="197" y="158"/>
                  </a:cxn>
                  <a:cxn ang="0">
                    <a:pos x="145" y="116"/>
                  </a:cxn>
                  <a:cxn ang="0">
                    <a:pos x="166" y="74"/>
                  </a:cxn>
                  <a:cxn ang="0">
                    <a:pos x="291" y="42"/>
                  </a:cxn>
                  <a:cxn ang="0">
                    <a:pos x="405" y="84"/>
                  </a:cxn>
                  <a:cxn ang="0">
                    <a:pos x="457" y="242"/>
                  </a:cxn>
                  <a:cxn ang="0">
                    <a:pos x="322" y="315"/>
                  </a:cxn>
                  <a:cxn ang="0">
                    <a:pos x="73" y="420"/>
                  </a:cxn>
                  <a:cxn ang="0">
                    <a:pos x="0" y="567"/>
                  </a:cxn>
                  <a:cxn ang="0">
                    <a:pos x="62" y="682"/>
                  </a:cxn>
                  <a:cxn ang="0">
                    <a:pos x="197" y="735"/>
                  </a:cxn>
                  <a:cxn ang="0">
                    <a:pos x="353" y="724"/>
                  </a:cxn>
                  <a:cxn ang="0">
                    <a:pos x="468" y="598"/>
                  </a:cxn>
                  <a:cxn ang="0">
                    <a:pos x="457" y="493"/>
                  </a:cxn>
                  <a:cxn ang="0">
                    <a:pos x="395" y="661"/>
                  </a:cxn>
                  <a:cxn ang="0">
                    <a:pos x="270" y="703"/>
                  </a:cxn>
                  <a:cxn ang="0">
                    <a:pos x="197" y="693"/>
                  </a:cxn>
                  <a:cxn ang="0">
                    <a:pos x="145" y="640"/>
                  </a:cxn>
                  <a:cxn ang="0">
                    <a:pos x="125" y="567"/>
                  </a:cxn>
                  <a:cxn ang="0">
                    <a:pos x="166" y="451"/>
                  </a:cxn>
                  <a:cxn ang="0">
                    <a:pos x="322" y="357"/>
                  </a:cxn>
                </a:cxnLst>
                <a:rect l="0" t="0" r="r" b="b"/>
                <a:pathLst>
                  <a:path w="728" h="745">
                    <a:moveTo>
                      <a:pt x="468" y="598"/>
                    </a:moveTo>
                    <a:lnTo>
                      <a:pt x="489" y="661"/>
                    </a:lnTo>
                    <a:lnTo>
                      <a:pt x="509" y="693"/>
                    </a:lnTo>
                    <a:lnTo>
                      <a:pt x="530" y="714"/>
                    </a:lnTo>
                    <a:lnTo>
                      <a:pt x="593" y="735"/>
                    </a:lnTo>
                    <a:lnTo>
                      <a:pt x="613" y="735"/>
                    </a:lnTo>
                    <a:lnTo>
                      <a:pt x="624" y="724"/>
                    </a:lnTo>
                    <a:lnTo>
                      <a:pt x="655" y="724"/>
                    </a:lnTo>
                    <a:lnTo>
                      <a:pt x="697" y="682"/>
                    </a:lnTo>
                    <a:lnTo>
                      <a:pt x="707" y="661"/>
                    </a:lnTo>
                    <a:lnTo>
                      <a:pt x="717" y="630"/>
                    </a:lnTo>
                    <a:lnTo>
                      <a:pt x="728" y="577"/>
                    </a:lnTo>
                    <a:lnTo>
                      <a:pt x="728" y="493"/>
                    </a:lnTo>
                    <a:lnTo>
                      <a:pt x="686" y="493"/>
                    </a:lnTo>
                    <a:lnTo>
                      <a:pt x="686" y="609"/>
                    </a:lnTo>
                    <a:lnTo>
                      <a:pt x="676" y="640"/>
                    </a:lnTo>
                    <a:lnTo>
                      <a:pt x="665" y="661"/>
                    </a:lnTo>
                    <a:lnTo>
                      <a:pt x="645" y="682"/>
                    </a:lnTo>
                    <a:lnTo>
                      <a:pt x="603" y="682"/>
                    </a:lnTo>
                    <a:lnTo>
                      <a:pt x="593" y="661"/>
                    </a:lnTo>
                    <a:lnTo>
                      <a:pt x="582" y="651"/>
                    </a:lnTo>
                    <a:lnTo>
                      <a:pt x="572" y="630"/>
                    </a:lnTo>
                    <a:lnTo>
                      <a:pt x="572" y="221"/>
                    </a:lnTo>
                    <a:lnTo>
                      <a:pt x="551" y="147"/>
                    </a:lnTo>
                    <a:lnTo>
                      <a:pt x="509" y="95"/>
                    </a:lnTo>
                    <a:lnTo>
                      <a:pt x="447" y="42"/>
                    </a:lnTo>
                    <a:lnTo>
                      <a:pt x="374" y="11"/>
                    </a:lnTo>
                    <a:lnTo>
                      <a:pt x="291" y="0"/>
                    </a:lnTo>
                    <a:lnTo>
                      <a:pt x="197" y="11"/>
                    </a:lnTo>
                    <a:lnTo>
                      <a:pt x="125" y="53"/>
                    </a:lnTo>
                    <a:lnTo>
                      <a:pt x="73" y="116"/>
                    </a:lnTo>
                    <a:lnTo>
                      <a:pt x="52" y="189"/>
                    </a:lnTo>
                    <a:lnTo>
                      <a:pt x="52" y="221"/>
                    </a:lnTo>
                    <a:lnTo>
                      <a:pt x="73" y="242"/>
                    </a:lnTo>
                    <a:lnTo>
                      <a:pt x="93" y="252"/>
                    </a:lnTo>
                    <a:lnTo>
                      <a:pt x="125" y="263"/>
                    </a:lnTo>
                    <a:lnTo>
                      <a:pt x="156" y="252"/>
                    </a:lnTo>
                    <a:lnTo>
                      <a:pt x="177" y="242"/>
                    </a:lnTo>
                    <a:lnTo>
                      <a:pt x="197" y="210"/>
                    </a:lnTo>
                    <a:lnTo>
                      <a:pt x="197" y="158"/>
                    </a:lnTo>
                    <a:lnTo>
                      <a:pt x="166" y="126"/>
                    </a:lnTo>
                    <a:lnTo>
                      <a:pt x="145" y="116"/>
                    </a:lnTo>
                    <a:lnTo>
                      <a:pt x="114" y="116"/>
                    </a:lnTo>
                    <a:lnTo>
                      <a:pt x="166" y="74"/>
                    </a:lnTo>
                    <a:lnTo>
                      <a:pt x="229" y="42"/>
                    </a:lnTo>
                    <a:lnTo>
                      <a:pt x="291" y="42"/>
                    </a:lnTo>
                    <a:lnTo>
                      <a:pt x="353" y="53"/>
                    </a:lnTo>
                    <a:lnTo>
                      <a:pt x="405" y="84"/>
                    </a:lnTo>
                    <a:lnTo>
                      <a:pt x="447" y="147"/>
                    </a:lnTo>
                    <a:lnTo>
                      <a:pt x="457" y="242"/>
                    </a:lnTo>
                    <a:lnTo>
                      <a:pt x="457" y="305"/>
                    </a:lnTo>
                    <a:lnTo>
                      <a:pt x="322" y="315"/>
                    </a:lnTo>
                    <a:lnTo>
                      <a:pt x="166" y="357"/>
                    </a:lnTo>
                    <a:lnTo>
                      <a:pt x="73" y="420"/>
                    </a:lnTo>
                    <a:lnTo>
                      <a:pt x="21" y="493"/>
                    </a:lnTo>
                    <a:lnTo>
                      <a:pt x="0" y="567"/>
                    </a:lnTo>
                    <a:lnTo>
                      <a:pt x="21" y="640"/>
                    </a:lnTo>
                    <a:lnTo>
                      <a:pt x="62" y="682"/>
                    </a:lnTo>
                    <a:lnTo>
                      <a:pt x="125" y="724"/>
                    </a:lnTo>
                    <a:lnTo>
                      <a:pt x="197" y="735"/>
                    </a:lnTo>
                    <a:lnTo>
                      <a:pt x="260" y="745"/>
                    </a:lnTo>
                    <a:lnTo>
                      <a:pt x="353" y="724"/>
                    </a:lnTo>
                    <a:lnTo>
                      <a:pt x="426" y="672"/>
                    </a:lnTo>
                    <a:lnTo>
                      <a:pt x="468" y="598"/>
                    </a:lnTo>
                    <a:close/>
                    <a:moveTo>
                      <a:pt x="457" y="336"/>
                    </a:moveTo>
                    <a:lnTo>
                      <a:pt x="457" y="493"/>
                    </a:lnTo>
                    <a:lnTo>
                      <a:pt x="437" y="598"/>
                    </a:lnTo>
                    <a:lnTo>
                      <a:pt x="395" y="661"/>
                    </a:lnTo>
                    <a:lnTo>
                      <a:pt x="333" y="693"/>
                    </a:lnTo>
                    <a:lnTo>
                      <a:pt x="270" y="703"/>
                    </a:lnTo>
                    <a:lnTo>
                      <a:pt x="229" y="703"/>
                    </a:lnTo>
                    <a:lnTo>
                      <a:pt x="197" y="693"/>
                    </a:lnTo>
                    <a:lnTo>
                      <a:pt x="166" y="672"/>
                    </a:lnTo>
                    <a:lnTo>
                      <a:pt x="145" y="640"/>
                    </a:lnTo>
                    <a:lnTo>
                      <a:pt x="135" y="609"/>
                    </a:lnTo>
                    <a:lnTo>
                      <a:pt x="125" y="567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29" y="399"/>
                    </a:lnTo>
                    <a:lnTo>
                      <a:pt x="322" y="357"/>
                    </a:lnTo>
                    <a:lnTo>
                      <a:pt x="45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8" name="Freeform 142"/>
              <p:cNvSpPr>
                <a:spLocks/>
              </p:cNvSpPr>
              <p:nvPr/>
            </p:nvSpPr>
            <p:spPr bwMode="auto">
              <a:xfrm>
                <a:off x="20690" y="12720"/>
                <a:ext cx="500" cy="1007"/>
              </a:xfrm>
              <a:custGeom>
                <a:avLst/>
                <a:gdLst/>
                <a:ahLst/>
                <a:cxnLst>
                  <a:cxn ang="0">
                    <a:pos x="240" y="346"/>
                  </a:cxn>
                  <a:cxn ang="0">
                    <a:pos x="469" y="346"/>
                  </a:cxn>
                  <a:cxn ang="0">
                    <a:pos x="469" y="294"/>
                  </a:cxn>
                  <a:cxn ang="0">
                    <a:pos x="240" y="294"/>
                  </a:cxn>
                  <a:cxn ang="0">
                    <a:pos x="240" y="0"/>
                  </a:cxn>
                  <a:cxn ang="0">
                    <a:pos x="209" y="0"/>
                  </a:cxn>
                  <a:cxn ang="0">
                    <a:pos x="198" y="84"/>
                  </a:cxn>
                  <a:cxn ang="0">
                    <a:pos x="177" y="158"/>
                  </a:cxn>
                  <a:cxn ang="0">
                    <a:pos x="136" y="231"/>
                  </a:cxn>
                  <a:cxn ang="0">
                    <a:pos x="84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6" y="346"/>
                  </a:cxn>
                  <a:cxn ang="0">
                    <a:pos x="136" y="787"/>
                  </a:cxn>
                  <a:cxn ang="0">
                    <a:pos x="146" y="881"/>
                  </a:cxn>
                  <a:cxn ang="0">
                    <a:pos x="188" y="944"/>
                  </a:cxn>
                  <a:cxn ang="0">
                    <a:pos x="240" y="986"/>
                  </a:cxn>
                  <a:cxn ang="0">
                    <a:pos x="344" y="1007"/>
                  </a:cxn>
                  <a:cxn ang="0">
                    <a:pos x="417" y="986"/>
                  </a:cxn>
                  <a:cxn ang="0">
                    <a:pos x="458" y="934"/>
                  </a:cxn>
                  <a:cxn ang="0">
                    <a:pos x="489" y="860"/>
                  </a:cxn>
                  <a:cxn ang="0">
                    <a:pos x="500" y="787"/>
                  </a:cxn>
                  <a:cxn ang="0">
                    <a:pos x="500" y="692"/>
                  </a:cxn>
                  <a:cxn ang="0">
                    <a:pos x="458" y="692"/>
                  </a:cxn>
                  <a:cxn ang="0">
                    <a:pos x="458" y="787"/>
                  </a:cxn>
                  <a:cxn ang="0">
                    <a:pos x="448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1" y="913"/>
                  </a:cxn>
                  <a:cxn ang="0">
                    <a:pos x="250" y="860"/>
                  </a:cxn>
                  <a:cxn ang="0">
                    <a:pos x="240" y="818"/>
                  </a:cxn>
                  <a:cxn ang="0">
                    <a:pos x="240" y="787"/>
                  </a:cxn>
                  <a:cxn ang="0">
                    <a:pos x="240" y="346"/>
                  </a:cxn>
                </a:cxnLst>
                <a:rect l="0" t="0" r="r" b="b"/>
                <a:pathLst>
                  <a:path w="500" h="1007">
                    <a:moveTo>
                      <a:pt x="240" y="346"/>
                    </a:moveTo>
                    <a:lnTo>
                      <a:pt x="469" y="346"/>
                    </a:lnTo>
                    <a:lnTo>
                      <a:pt x="469" y="294"/>
                    </a:lnTo>
                    <a:lnTo>
                      <a:pt x="240" y="294"/>
                    </a:lnTo>
                    <a:lnTo>
                      <a:pt x="240" y="0"/>
                    </a:lnTo>
                    <a:lnTo>
                      <a:pt x="209" y="0"/>
                    </a:lnTo>
                    <a:lnTo>
                      <a:pt x="198" y="84"/>
                    </a:lnTo>
                    <a:lnTo>
                      <a:pt x="177" y="158"/>
                    </a:lnTo>
                    <a:lnTo>
                      <a:pt x="136" y="231"/>
                    </a:lnTo>
                    <a:lnTo>
                      <a:pt x="84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6" y="346"/>
                    </a:lnTo>
                    <a:lnTo>
                      <a:pt x="136" y="787"/>
                    </a:lnTo>
                    <a:lnTo>
                      <a:pt x="146" y="881"/>
                    </a:lnTo>
                    <a:lnTo>
                      <a:pt x="188" y="944"/>
                    </a:lnTo>
                    <a:lnTo>
                      <a:pt x="240" y="986"/>
                    </a:lnTo>
                    <a:lnTo>
                      <a:pt x="344" y="1007"/>
                    </a:lnTo>
                    <a:lnTo>
                      <a:pt x="417" y="986"/>
                    </a:lnTo>
                    <a:lnTo>
                      <a:pt x="458" y="934"/>
                    </a:lnTo>
                    <a:lnTo>
                      <a:pt x="489" y="860"/>
                    </a:lnTo>
                    <a:lnTo>
                      <a:pt x="500" y="787"/>
                    </a:lnTo>
                    <a:lnTo>
                      <a:pt x="500" y="692"/>
                    </a:lnTo>
                    <a:lnTo>
                      <a:pt x="458" y="692"/>
                    </a:lnTo>
                    <a:lnTo>
                      <a:pt x="458" y="787"/>
                    </a:lnTo>
                    <a:lnTo>
                      <a:pt x="448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1" y="913"/>
                    </a:lnTo>
                    <a:lnTo>
                      <a:pt x="250" y="860"/>
                    </a:lnTo>
                    <a:lnTo>
                      <a:pt x="240" y="818"/>
                    </a:lnTo>
                    <a:lnTo>
                      <a:pt x="240" y="787"/>
                    </a:lnTo>
                    <a:lnTo>
                      <a:pt x="24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39" name="Freeform 143"/>
              <p:cNvSpPr>
                <a:spLocks/>
              </p:cNvSpPr>
              <p:nvPr/>
            </p:nvSpPr>
            <p:spPr bwMode="auto">
              <a:xfrm>
                <a:off x="21762" y="12993"/>
                <a:ext cx="1248" cy="713"/>
              </a:xfrm>
              <a:custGeom>
                <a:avLst/>
                <a:gdLst/>
                <a:ahLst/>
                <a:cxnLst>
                  <a:cxn ang="0">
                    <a:pos x="125" y="619"/>
                  </a:cxn>
                  <a:cxn ang="0">
                    <a:pos x="104" y="650"/>
                  </a:cxn>
                  <a:cxn ang="0">
                    <a:pos x="0" y="661"/>
                  </a:cxn>
                  <a:cxn ang="0">
                    <a:pos x="353" y="713"/>
                  </a:cxn>
                  <a:cxn ang="0">
                    <a:pos x="281" y="661"/>
                  </a:cxn>
                  <a:cxn ang="0">
                    <a:pos x="239" y="619"/>
                  </a:cxn>
                  <a:cxn ang="0">
                    <a:pos x="229" y="294"/>
                  </a:cxn>
                  <a:cxn ang="0">
                    <a:pos x="301" y="105"/>
                  </a:cxn>
                  <a:cxn ang="0">
                    <a:pos x="447" y="31"/>
                  </a:cxn>
                  <a:cxn ang="0">
                    <a:pos x="551" y="94"/>
                  </a:cxn>
                  <a:cxn ang="0">
                    <a:pos x="572" y="220"/>
                  </a:cxn>
                  <a:cxn ang="0">
                    <a:pos x="561" y="640"/>
                  </a:cxn>
                  <a:cxn ang="0">
                    <a:pos x="520" y="661"/>
                  </a:cxn>
                  <a:cxn ang="0">
                    <a:pos x="447" y="713"/>
                  </a:cxn>
                  <a:cxn ang="0">
                    <a:pos x="801" y="661"/>
                  </a:cxn>
                  <a:cxn ang="0">
                    <a:pos x="697" y="650"/>
                  </a:cxn>
                  <a:cxn ang="0">
                    <a:pos x="676" y="619"/>
                  </a:cxn>
                  <a:cxn ang="0">
                    <a:pos x="697" y="178"/>
                  </a:cxn>
                  <a:cxn ang="0">
                    <a:pos x="822" y="52"/>
                  </a:cxn>
                  <a:cxn ang="0">
                    <a:pos x="957" y="52"/>
                  </a:cxn>
                  <a:cxn ang="0">
                    <a:pos x="1009" y="147"/>
                  </a:cxn>
                  <a:cxn ang="0">
                    <a:pos x="998" y="640"/>
                  </a:cxn>
                  <a:cxn ang="0">
                    <a:pos x="967" y="661"/>
                  </a:cxn>
                  <a:cxn ang="0">
                    <a:pos x="884" y="713"/>
                  </a:cxn>
                  <a:cxn ang="0">
                    <a:pos x="1248" y="661"/>
                  </a:cxn>
                  <a:cxn ang="0">
                    <a:pos x="1123" y="640"/>
                  </a:cxn>
                  <a:cxn ang="0">
                    <a:pos x="1113" y="115"/>
                  </a:cxn>
                  <a:cxn ang="0">
                    <a:pos x="1050" y="42"/>
                  </a:cxn>
                  <a:cxn ang="0">
                    <a:pos x="998" y="10"/>
                  </a:cxn>
                  <a:cxn ang="0">
                    <a:pos x="905" y="0"/>
                  </a:cxn>
                  <a:cxn ang="0">
                    <a:pos x="749" y="52"/>
                  </a:cxn>
                  <a:cxn ang="0">
                    <a:pos x="676" y="157"/>
                  </a:cxn>
                  <a:cxn ang="0">
                    <a:pos x="582" y="31"/>
                  </a:cxn>
                  <a:cxn ang="0">
                    <a:pos x="457" y="0"/>
                  </a:cxn>
                  <a:cxn ang="0">
                    <a:pos x="281" y="84"/>
                  </a:cxn>
                  <a:cxn ang="0">
                    <a:pos x="229" y="0"/>
                  </a:cxn>
                  <a:cxn ang="0">
                    <a:pos x="0" y="73"/>
                  </a:cxn>
                  <a:cxn ang="0">
                    <a:pos x="104" y="84"/>
                  </a:cxn>
                  <a:cxn ang="0">
                    <a:pos x="125" y="157"/>
                  </a:cxn>
                </a:cxnLst>
                <a:rect l="0" t="0" r="r" b="b"/>
                <a:pathLst>
                  <a:path w="1248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53" y="713"/>
                    </a:lnTo>
                    <a:lnTo>
                      <a:pt x="353" y="661"/>
                    </a:lnTo>
                    <a:lnTo>
                      <a:pt x="281" y="661"/>
                    </a:lnTo>
                    <a:lnTo>
                      <a:pt x="239" y="640"/>
                    </a:lnTo>
                    <a:lnTo>
                      <a:pt x="239" y="619"/>
                    </a:lnTo>
                    <a:lnTo>
                      <a:pt x="229" y="587"/>
                    </a:lnTo>
                    <a:lnTo>
                      <a:pt x="229" y="294"/>
                    </a:lnTo>
                    <a:lnTo>
                      <a:pt x="249" y="178"/>
                    </a:lnTo>
                    <a:lnTo>
                      <a:pt x="301" y="105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09" y="52"/>
                    </a:lnTo>
                    <a:lnTo>
                      <a:pt x="551" y="94"/>
                    </a:lnTo>
                    <a:lnTo>
                      <a:pt x="561" y="147"/>
                    </a:lnTo>
                    <a:lnTo>
                      <a:pt x="572" y="220"/>
                    </a:lnTo>
                    <a:lnTo>
                      <a:pt x="572" y="619"/>
                    </a:lnTo>
                    <a:lnTo>
                      <a:pt x="561" y="640"/>
                    </a:lnTo>
                    <a:lnTo>
                      <a:pt x="551" y="650"/>
                    </a:lnTo>
                    <a:lnTo>
                      <a:pt x="520" y="661"/>
                    </a:lnTo>
                    <a:lnTo>
                      <a:pt x="447" y="661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1"/>
                    </a:lnTo>
                    <a:lnTo>
                      <a:pt x="717" y="661"/>
                    </a:lnTo>
                    <a:lnTo>
                      <a:pt x="697" y="650"/>
                    </a:lnTo>
                    <a:lnTo>
                      <a:pt x="686" y="640"/>
                    </a:lnTo>
                    <a:lnTo>
                      <a:pt x="676" y="619"/>
                    </a:lnTo>
                    <a:lnTo>
                      <a:pt x="676" y="294"/>
                    </a:lnTo>
                    <a:lnTo>
                      <a:pt x="697" y="178"/>
                    </a:lnTo>
                    <a:lnTo>
                      <a:pt x="749" y="105"/>
                    </a:lnTo>
                    <a:lnTo>
                      <a:pt x="822" y="52"/>
                    </a:lnTo>
                    <a:lnTo>
                      <a:pt x="894" y="31"/>
                    </a:lnTo>
                    <a:lnTo>
                      <a:pt x="957" y="52"/>
                    </a:lnTo>
                    <a:lnTo>
                      <a:pt x="988" y="94"/>
                    </a:lnTo>
                    <a:lnTo>
                      <a:pt x="1009" y="147"/>
                    </a:lnTo>
                    <a:lnTo>
                      <a:pt x="1009" y="619"/>
                    </a:lnTo>
                    <a:lnTo>
                      <a:pt x="998" y="640"/>
                    </a:lnTo>
                    <a:lnTo>
                      <a:pt x="988" y="650"/>
                    </a:lnTo>
                    <a:lnTo>
                      <a:pt x="967" y="661"/>
                    </a:lnTo>
                    <a:lnTo>
                      <a:pt x="884" y="661"/>
                    </a:lnTo>
                    <a:lnTo>
                      <a:pt x="884" y="713"/>
                    </a:lnTo>
                    <a:lnTo>
                      <a:pt x="1248" y="713"/>
                    </a:lnTo>
                    <a:lnTo>
                      <a:pt x="1248" y="661"/>
                    </a:lnTo>
                    <a:lnTo>
                      <a:pt x="1165" y="661"/>
                    </a:lnTo>
                    <a:lnTo>
                      <a:pt x="1123" y="640"/>
                    </a:lnTo>
                    <a:lnTo>
                      <a:pt x="1123" y="189"/>
                    </a:lnTo>
                    <a:lnTo>
                      <a:pt x="1113" y="115"/>
                    </a:lnTo>
                    <a:lnTo>
                      <a:pt x="1071" y="63"/>
                    </a:lnTo>
                    <a:lnTo>
                      <a:pt x="1050" y="42"/>
                    </a:lnTo>
                    <a:lnTo>
                      <a:pt x="1030" y="31"/>
                    </a:lnTo>
                    <a:lnTo>
                      <a:pt x="998" y="10"/>
                    </a:lnTo>
                    <a:lnTo>
                      <a:pt x="957" y="0"/>
                    </a:lnTo>
                    <a:lnTo>
                      <a:pt x="905" y="0"/>
                    </a:lnTo>
                    <a:lnTo>
                      <a:pt x="811" y="21"/>
                    </a:lnTo>
                    <a:lnTo>
                      <a:pt x="749" y="52"/>
                    </a:lnTo>
                    <a:lnTo>
                      <a:pt x="707" y="105"/>
                    </a:lnTo>
                    <a:lnTo>
                      <a:pt x="676" y="157"/>
                    </a:lnTo>
                    <a:lnTo>
                      <a:pt x="645" y="73"/>
                    </a:lnTo>
                    <a:lnTo>
                      <a:pt x="582" y="31"/>
                    </a:lnTo>
                    <a:lnTo>
                      <a:pt x="520" y="10"/>
                    </a:lnTo>
                    <a:lnTo>
                      <a:pt x="457" y="0"/>
                    </a:lnTo>
                    <a:lnTo>
                      <a:pt x="353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0" name="Freeform 144"/>
              <p:cNvSpPr>
                <a:spLocks noEditPoints="1"/>
              </p:cNvSpPr>
              <p:nvPr/>
            </p:nvSpPr>
            <p:spPr bwMode="auto">
              <a:xfrm>
                <a:off x="23083" y="1298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86" y="231"/>
                  </a:cxn>
                  <a:cxn ang="0">
                    <a:pos x="603" y="116"/>
                  </a:cxn>
                  <a:cxn ang="0">
                    <a:pos x="499" y="32"/>
                  </a:cxn>
                  <a:cxn ang="0">
                    <a:pos x="353" y="0"/>
                  </a:cxn>
                  <a:cxn ang="0">
                    <a:pos x="218" y="32"/>
                  </a:cxn>
                  <a:cxn ang="0">
                    <a:pos x="104" y="116"/>
                  </a:cxn>
                  <a:cxn ang="0">
                    <a:pos x="31" y="231"/>
                  </a:cxn>
                  <a:cxn ang="0">
                    <a:pos x="0" y="378"/>
                  </a:cxn>
                  <a:cxn ang="0">
                    <a:pos x="31" y="525"/>
                  </a:cxn>
                  <a:cxn ang="0">
                    <a:pos x="114" y="640"/>
                  </a:cxn>
                  <a:cxn ang="0">
                    <a:pos x="218" y="714"/>
                  </a:cxn>
                  <a:cxn ang="0">
                    <a:pos x="353" y="745"/>
                  </a:cxn>
                  <a:cxn ang="0">
                    <a:pos x="489" y="714"/>
                  </a:cxn>
                  <a:cxn ang="0">
                    <a:pos x="603" y="640"/>
                  </a:cxn>
                  <a:cxn ang="0">
                    <a:pos x="686" y="525"/>
                  </a:cxn>
                  <a:cxn ang="0">
                    <a:pos x="707" y="378"/>
                  </a:cxn>
                  <a:cxn ang="0">
                    <a:pos x="353" y="703"/>
                  </a:cxn>
                  <a:cxn ang="0">
                    <a:pos x="291" y="693"/>
                  </a:cxn>
                  <a:cxn ang="0">
                    <a:pos x="229" y="651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5" y="263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3"/>
                  </a:cxn>
                  <a:cxn ang="0">
                    <a:pos x="353" y="42"/>
                  </a:cxn>
                  <a:cxn ang="0">
                    <a:pos x="426" y="53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1"/>
                  </a:cxn>
                  <a:cxn ang="0">
                    <a:pos x="572" y="294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40"/>
                  </a:cxn>
                  <a:cxn ang="0">
                    <a:pos x="437" y="682"/>
                  </a:cxn>
                  <a:cxn ang="0">
                    <a:pos x="353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86" y="231"/>
                    </a:lnTo>
                    <a:lnTo>
                      <a:pt x="603" y="116"/>
                    </a:lnTo>
                    <a:lnTo>
                      <a:pt x="499" y="32"/>
                    </a:lnTo>
                    <a:lnTo>
                      <a:pt x="353" y="0"/>
                    </a:lnTo>
                    <a:lnTo>
                      <a:pt x="218" y="32"/>
                    </a:lnTo>
                    <a:lnTo>
                      <a:pt x="104" y="116"/>
                    </a:lnTo>
                    <a:lnTo>
                      <a:pt x="31" y="231"/>
                    </a:lnTo>
                    <a:lnTo>
                      <a:pt x="0" y="378"/>
                    </a:lnTo>
                    <a:lnTo>
                      <a:pt x="31" y="525"/>
                    </a:lnTo>
                    <a:lnTo>
                      <a:pt x="114" y="640"/>
                    </a:lnTo>
                    <a:lnTo>
                      <a:pt x="218" y="714"/>
                    </a:lnTo>
                    <a:lnTo>
                      <a:pt x="353" y="745"/>
                    </a:lnTo>
                    <a:lnTo>
                      <a:pt x="489" y="714"/>
                    </a:lnTo>
                    <a:lnTo>
                      <a:pt x="603" y="640"/>
                    </a:lnTo>
                    <a:lnTo>
                      <a:pt x="686" y="525"/>
                    </a:lnTo>
                    <a:lnTo>
                      <a:pt x="707" y="378"/>
                    </a:lnTo>
                    <a:close/>
                    <a:moveTo>
                      <a:pt x="353" y="703"/>
                    </a:moveTo>
                    <a:lnTo>
                      <a:pt x="291" y="693"/>
                    </a:lnTo>
                    <a:lnTo>
                      <a:pt x="229" y="651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5" y="263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3"/>
                    </a:lnTo>
                    <a:lnTo>
                      <a:pt x="353" y="42"/>
                    </a:lnTo>
                    <a:lnTo>
                      <a:pt x="426" y="53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1"/>
                    </a:lnTo>
                    <a:lnTo>
                      <a:pt x="572" y="294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40"/>
                    </a:lnTo>
                    <a:lnTo>
                      <a:pt x="437" y="682"/>
                    </a:lnTo>
                    <a:lnTo>
                      <a:pt x="353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1" name="Freeform 145"/>
              <p:cNvSpPr>
                <a:spLocks/>
              </p:cNvSpPr>
              <p:nvPr/>
            </p:nvSpPr>
            <p:spPr bwMode="auto">
              <a:xfrm>
                <a:off x="23894" y="12982"/>
                <a:ext cx="520" cy="745"/>
              </a:xfrm>
              <a:custGeom>
                <a:avLst/>
                <a:gdLst/>
                <a:ahLst/>
                <a:cxnLst>
                  <a:cxn ang="0">
                    <a:pos x="302" y="409"/>
                  </a:cxn>
                  <a:cxn ang="0">
                    <a:pos x="375" y="441"/>
                  </a:cxn>
                  <a:cxn ang="0">
                    <a:pos x="427" y="493"/>
                  </a:cxn>
                  <a:cxn ang="0">
                    <a:pos x="437" y="619"/>
                  </a:cxn>
                  <a:cxn ang="0">
                    <a:pos x="343" y="693"/>
                  </a:cxn>
                  <a:cxn ang="0">
                    <a:pos x="177" y="693"/>
                  </a:cxn>
                  <a:cxn ang="0">
                    <a:pos x="73" y="567"/>
                  </a:cxn>
                  <a:cxn ang="0">
                    <a:pos x="42" y="462"/>
                  </a:cxn>
                  <a:cxn ang="0">
                    <a:pos x="10" y="451"/>
                  </a:cxn>
                  <a:cxn ang="0">
                    <a:pos x="0" y="735"/>
                  </a:cxn>
                  <a:cxn ang="0">
                    <a:pos x="31" y="745"/>
                  </a:cxn>
                  <a:cxn ang="0">
                    <a:pos x="94" y="672"/>
                  </a:cxn>
                  <a:cxn ang="0">
                    <a:pos x="218" y="735"/>
                  </a:cxn>
                  <a:cxn ang="0">
                    <a:pos x="385" y="724"/>
                  </a:cxn>
                  <a:cxn ang="0">
                    <a:pos x="510" y="598"/>
                  </a:cxn>
                  <a:cxn ang="0">
                    <a:pos x="520" y="472"/>
                  </a:cxn>
                  <a:cxn ang="0">
                    <a:pos x="489" y="399"/>
                  </a:cxn>
                  <a:cxn ang="0">
                    <a:pos x="364" y="315"/>
                  </a:cxn>
                  <a:cxn ang="0">
                    <a:pos x="208" y="273"/>
                  </a:cxn>
                  <a:cxn ang="0">
                    <a:pos x="94" y="210"/>
                  </a:cxn>
                  <a:cxn ang="0">
                    <a:pos x="83" y="116"/>
                  </a:cxn>
                  <a:cxn ang="0">
                    <a:pos x="166" y="42"/>
                  </a:cxn>
                  <a:cxn ang="0">
                    <a:pos x="343" y="53"/>
                  </a:cxn>
                  <a:cxn ang="0">
                    <a:pos x="427" y="137"/>
                  </a:cxn>
                  <a:cxn ang="0">
                    <a:pos x="437" y="231"/>
                  </a:cxn>
                  <a:cxn ang="0">
                    <a:pos x="468" y="242"/>
                  </a:cxn>
                  <a:cxn ang="0">
                    <a:pos x="479" y="1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312" y="11"/>
                  </a:cxn>
                  <a:cxn ang="0">
                    <a:pos x="250" y="0"/>
                  </a:cxn>
                  <a:cxn ang="0">
                    <a:pos x="83" y="42"/>
                  </a:cxn>
                  <a:cxn ang="0">
                    <a:pos x="10" y="147"/>
                  </a:cxn>
                  <a:cxn ang="0">
                    <a:pos x="0" y="242"/>
                  </a:cxn>
                  <a:cxn ang="0">
                    <a:pos x="73" y="336"/>
                  </a:cxn>
                  <a:cxn ang="0">
                    <a:pos x="187" y="388"/>
                  </a:cxn>
                </a:cxnLst>
                <a:rect l="0" t="0" r="r" b="b"/>
                <a:pathLst>
                  <a:path w="520" h="745">
                    <a:moveTo>
                      <a:pt x="281" y="409"/>
                    </a:moveTo>
                    <a:lnTo>
                      <a:pt x="302" y="409"/>
                    </a:lnTo>
                    <a:lnTo>
                      <a:pt x="343" y="430"/>
                    </a:lnTo>
                    <a:lnTo>
                      <a:pt x="375" y="441"/>
                    </a:lnTo>
                    <a:lnTo>
                      <a:pt x="406" y="462"/>
                    </a:lnTo>
                    <a:lnTo>
                      <a:pt x="427" y="493"/>
                    </a:lnTo>
                    <a:lnTo>
                      <a:pt x="447" y="556"/>
                    </a:lnTo>
                    <a:lnTo>
                      <a:pt x="437" y="619"/>
                    </a:lnTo>
                    <a:lnTo>
                      <a:pt x="406" y="661"/>
                    </a:lnTo>
                    <a:lnTo>
                      <a:pt x="343" y="693"/>
                    </a:lnTo>
                    <a:lnTo>
                      <a:pt x="260" y="703"/>
                    </a:lnTo>
                    <a:lnTo>
                      <a:pt x="177" y="693"/>
                    </a:lnTo>
                    <a:lnTo>
                      <a:pt x="114" y="640"/>
                    </a:lnTo>
                    <a:lnTo>
                      <a:pt x="73" y="567"/>
                    </a:lnTo>
                    <a:lnTo>
                      <a:pt x="42" y="472"/>
                    </a:lnTo>
                    <a:lnTo>
                      <a:pt x="42" y="462"/>
                    </a:lnTo>
                    <a:lnTo>
                      <a:pt x="31" y="451"/>
                    </a:lnTo>
                    <a:lnTo>
                      <a:pt x="10" y="451"/>
                    </a:lnTo>
                    <a:lnTo>
                      <a:pt x="0" y="462"/>
                    </a:lnTo>
                    <a:lnTo>
                      <a:pt x="0" y="735"/>
                    </a:lnTo>
                    <a:lnTo>
                      <a:pt x="21" y="745"/>
                    </a:lnTo>
                    <a:lnTo>
                      <a:pt x="31" y="745"/>
                    </a:lnTo>
                    <a:lnTo>
                      <a:pt x="31" y="735"/>
                    </a:lnTo>
                    <a:lnTo>
                      <a:pt x="94" y="672"/>
                    </a:lnTo>
                    <a:lnTo>
                      <a:pt x="156" y="724"/>
                    </a:lnTo>
                    <a:lnTo>
                      <a:pt x="218" y="735"/>
                    </a:lnTo>
                    <a:lnTo>
                      <a:pt x="260" y="745"/>
                    </a:lnTo>
                    <a:lnTo>
                      <a:pt x="385" y="724"/>
                    </a:lnTo>
                    <a:lnTo>
                      <a:pt x="458" y="672"/>
                    </a:lnTo>
                    <a:lnTo>
                      <a:pt x="510" y="598"/>
                    </a:lnTo>
                    <a:lnTo>
                      <a:pt x="520" y="514"/>
                    </a:lnTo>
                    <a:lnTo>
                      <a:pt x="520" y="472"/>
                    </a:lnTo>
                    <a:lnTo>
                      <a:pt x="499" y="430"/>
                    </a:lnTo>
                    <a:lnTo>
                      <a:pt x="489" y="399"/>
                    </a:lnTo>
                    <a:lnTo>
                      <a:pt x="458" y="367"/>
                    </a:lnTo>
                    <a:lnTo>
                      <a:pt x="364" y="315"/>
                    </a:lnTo>
                    <a:lnTo>
                      <a:pt x="270" y="284"/>
                    </a:lnTo>
                    <a:lnTo>
                      <a:pt x="208" y="273"/>
                    </a:lnTo>
                    <a:lnTo>
                      <a:pt x="135" y="252"/>
                    </a:lnTo>
                    <a:lnTo>
                      <a:pt x="94" y="210"/>
                    </a:lnTo>
                    <a:lnTo>
                      <a:pt x="73" y="158"/>
                    </a:lnTo>
                    <a:lnTo>
                      <a:pt x="83" y="116"/>
                    </a:lnTo>
                    <a:lnTo>
                      <a:pt x="114" y="74"/>
                    </a:lnTo>
                    <a:lnTo>
                      <a:pt x="166" y="42"/>
                    </a:lnTo>
                    <a:lnTo>
                      <a:pt x="250" y="32"/>
                    </a:lnTo>
                    <a:lnTo>
                      <a:pt x="343" y="53"/>
                    </a:lnTo>
                    <a:lnTo>
                      <a:pt x="395" y="84"/>
                    </a:lnTo>
                    <a:lnTo>
                      <a:pt x="427" y="137"/>
                    </a:lnTo>
                    <a:lnTo>
                      <a:pt x="437" y="189"/>
                    </a:lnTo>
                    <a:lnTo>
                      <a:pt x="437" y="231"/>
                    </a:lnTo>
                    <a:lnTo>
                      <a:pt x="447" y="242"/>
                    </a:lnTo>
                    <a:lnTo>
                      <a:pt x="468" y="242"/>
                    </a:lnTo>
                    <a:lnTo>
                      <a:pt x="479" y="231"/>
                    </a:lnTo>
                    <a:lnTo>
                      <a:pt x="479" y="11"/>
                    </a:lnTo>
                    <a:lnTo>
                      <a:pt x="468" y="0"/>
                    </a:lnTo>
                    <a:lnTo>
                      <a:pt x="458" y="0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64" y="21"/>
                    </a:lnTo>
                    <a:lnTo>
                      <a:pt x="312" y="11"/>
                    </a:lnTo>
                    <a:lnTo>
                      <a:pt x="281" y="0"/>
                    </a:lnTo>
                    <a:lnTo>
                      <a:pt x="250" y="0"/>
                    </a:lnTo>
                    <a:lnTo>
                      <a:pt x="146" y="11"/>
                    </a:lnTo>
                    <a:lnTo>
                      <a:pt x="83" y="42"/>
                    </a:lnTo>
                    <a:lnTo>
                      <a:pt x="31" y="95"/>
                    </a:lnTo>
                    <a:lnTo>
                      <a:pt x="10" y="147"/>
                    </a:lnTo>
                    <a:lnTo>
                      <a:pt x="0" y="200"/>
                    </a:lnTo>
                    <a:lnTo>
                      <a:pt x="0" y="242"/>
                    </a:lnTo>
                    <a:lnTo>
                      <a:pt x="42" y="305"/>
                    </a:lnTo>
                    <a:lnTo>
                      <a:pt x="73" y="336"/>
                    </a:lnTo>
                    <a:lnTo>
                      <a:pt x="125" y="367"/>
                    </a:lnTo>
                    <a:lnTo>
                      <a:pt x="18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2" name="Freeform 146"/>
              <p:cNvSpPr>
                <a:spLocks/>
              </p:cNvSpPr>
              <p:nvPr/>
            </p:nvSpPr>
            <p:spPr bwMode="auto">
              <a:xfrm>
                <a:off x="24497" y="12720"/>
                <a:ext cx="500" cy="1007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9" y="346"/>
                  </a:cxn>
                  <a:cxn ang="0">
                    <a:pos x="479" y="294"/>
                  </a:cxn>
                  <a:cxn ang="0">
                    <a:pos x="250" y="294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8"/>
                  </a:cxn>
                  <a:cxn ang="0">
                    <a:pos x="146" y="231"/>
                  </a:cxn>
                  <a:cxn ang="0">
                    <a:pos x="84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6" y="346"/>
                  </a:cxn>
                  <a:cxn ang="0">
                    <a:pos x="136" y="787"/>
                  </a:cxn>
                  <a:cxn ang="0">
                    <a:pos x="156" y="881"/>
                  </a:cxn>
                  <a:cxn ang="0">
                    <a:pos x="198" y="944"/>
                  </a:cxn>
                  <a:cxn ang="0">
                    <a:pos x="250" y="986"/>
                  </a:cxn>
                  <a:cxn ang="0">
                    <a:pos x="302" y="997"/>
                  </a:cxn>
                  <a:cxn ang="0">
                    <a:pos x="344" y="1007"/>
                  </a:cxn>
                  <a:cxn ang="0">
                    <a:pos x="416" y="986"/>
                  </a:cxn>
                  <a:cxn ang="0">
                    <a:pos x="468" y="934"/>
                  </a:cxn>
                  <a:cxn ang="0">
                    <a:pos x="500" y="860"/>
                  </a:cxn>
                  <a:cxn ang="0">
                    <a:pos x="500" y="692"/>
                  </a:cxn>
                  <a:cxn ang="0">
                    <a:pos x="468" y="692"/>
                  </a:cxn>
                  <a:cxn ang="0">
                    <a:pos x="468" y="787"/>
                  </a:cxn>
                  <a:cxn ang="0">
                    <a:pos x="448" y="881"/>
                  </a:cxn>
                  <a:cxn ang="0">
                    <a:pos x="41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1" y="913"/>
                  </a:cxn>
                  <a:cxn ang="0">
                    <a:pos x="260" y="860"/>
                  </a:cxn>
                  <a:cxn ang="0">
                    <a:pos x="250" y="818"/>
                  </a:cxn>
                  <a:cxn ang="0">
                    <a:pos x="250" y="787"/>
                  </a:cxn>
                  <a:cxn ang="0">
                    <a:pos x="250" y="346"/>
                  </a:cxn>
                </a:cxnLst>
                <a:rect l="0" t="0" r="r" b="b"/>
                <a:pathLst>
                  <a:path w="500" h="1007">
                    <a:moveTo>
                      <a:pt x="250" y="346"/>
                    </a:moveTo>
                    <a:lnTo>
                      <a:pt x="479" y="346"/>
                    </a:lnTo>
                    <a:lnTo>
                      <a:pt x="479" y="294"/>
                    </a:lnTo>
                    <a:lnTo>
                      <a:pt x="250" y="294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8"/>
                    </a:lnTo>
                    <a:lnTo>
                      <a:pt x="146" y="231"/>
                    </a:lnTo>
                    <a:lnTo>
                      <a:pt x="84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6" y="346"/>
                    </a:lnTo>
                    <a:lnTo>
                      <a:pt x="136" y="787"/>
                    </a:lnTo>
                    <a:lnTo>
                      <a:pt x="156" y="881"/>
                    </a:lnTo>
                    <a:lnTo>
                      <a:pt x="198" y="944"/>
                    </a:lnTo>
                    <a:lnTo>
                      <a:pt x="250" y="986"/>
                    </a:lnTo>
                    <a:lnTo>
                      <a:pt x="302" y="997"/>
                    </a:lnTo>
                    <a:lnTo>
                      <a:pt x="344" y="1007"/>
                    </a:lnTo>
                    <a:lnTo>
                      <a:pt x="416" y="986"/>
                    </a:lnTo>
                    <a:lnTo>
                      <a:pt x="468" y="934"/>
                    </a:lnTo>
                    <a:lnTo>
                      <a:pt x="500" y="860"/>
                    </a:lnTo>
                    <a:lnTo>
                      <a:pt x="500" y="692"/>
                    </a:lnTo>
                    <a:lnTo>
                      <a:pt x="468" y="692"/>
                    </a:lnTo>
                    <a:lnTo>
                      <a:pt x="468" y="787"/>
                    </a:lnTo>
                    <a:lnTo>
                      <a:pt x="448" y="881"/>
                    </a:lnTo>
                    <a:lnTo>
                      <a:pt x="41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1" y="913"/>
                    </a:lnTo>
                    <a:lnTo>
                      <a:pt x="260" y="860"/>
                    </a:lnTo>
                    <a:lnTo>
                      <a:pt x="250" y="818"/>
                    </a:lnTo>
                    <a:lnTo>
                      <a:pt x="250" y="787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3" name="Freeform 147"/>
              <p:cNvSpPr>
                <a:spLocks/>
              </p:cNvSpPr>
              <p:nvPr/>
            </p:nvSpPr>
            <p:spPr bwMode="auto">
              <a:xfrm>
                <a:off x="25600" y="12636"/>
                <a:ext cx="634" cy="1070"/>
              </a:xfrm>
              <a:custGeom>
                <a:avLst/>
                <a:gdLst/>
                <a:ahLst/>
                <a:cxnLst>
                  <a:cxn ang="0">
                    <a:pos x="634" y="787"/>
                  </a:cxn>
                  <a:cxn ang="0">
                    <a:pos x="593" y="787"/>
                  </a:cxn>
                  <a:cxn ang="0">
                    <a:pos x="582" y="829"/>
                  </a:cxn>
                  <a:cxn ang="0">
                    <a:pos x="582" y="871"/>
                  </a:cxn>
                  <a:cxn ang="0">
                    <a:pos x="562" y="934"/>
                  </a:cxn>
                  <a:cxn ang="0">
                    <a:pos x="551" y="934"/>
                  </a:cxn>
                  <a:cxn ang="0">
                    <a:pos x="520" y="944"/>
                  </a:cxn>
                  <a:cxn ang="0">
                    <a:pos x="125" y="944"/>
                  </a:cxn>
                  <a:cxn ang="0">
                    <a:pos x="291" y="776"/>
                  </a:cxn>
                  <a:cxn ang="0">
                    <a:pos x="426" y="661"/>
                  </a:cxn>
                  <a:cxn ang="0">
                    <a:pos x="520" y="567"/>
                  </a:cxn>
                  <a:cxn ang="0">
                    <a:pos x="582" y="483"/>
                  </a:cxn>
                  <a:cxn ang="0">
                    <a:pos x="624" y="399"/>
                  </a:cxn>
                  <a:cxn ang="0">
                    <a:pos x="634" y="304"/>
                  </a:cxn>
                  <a:cxn ang="0">
                    <a:pos x="614" y="179"/>
                  </a:cxn>
                  <a:cxn ang="0">
                    <a:pos x="541" y="84"/>
                  </a:cxn>
                  <a:cxn ang="0">
                    <a:pos x="426" y="21"/>
                  </a:cxn>
                  <a:cxn ang="0">
                    <a:pos x="291" y="0"/>
                  </a:cxn>
                  <a:cxn ang="0">
                    <a:pos x="166" y="21"/>
                  </a:cxn>
                  <a:cxn ang="0">
                    <a:pos x="73" y="84"/>
                  </a:cxn>
                  <a:cxn ang="0">
                    <a:pos x="21" y="179"/>
                  </a:cxn>
                  <a:cxn ang="0">
                    <a:pos x="0" y="283"/>
                  </a:cxn>
                  <a:cxn ang="0">
                    <a:pos x="0" y="315"/>
                  </a:cxn>
                  <a:cxn ang="0">
                    <a:pos x="21" y="357"/>
                  </a:cxn>
                  <a:cxn ang="0">
                    <a:pos x="41" y="367"/>
                  </a:cxn>
                  <a:cxn ang="0">
                    <a:pos x="52" y="378"/>
                  </a:cxn>
                  <a:cxn ang="0">
                    <a:pos x="93" y="378"/>
                  </a:cxn>
                  <a:cxn ang="0">
                    <a:pos x="135" y="357"/>
                  </a:cxn>
                  <a:cxn ang="0">
                    <a:pos x="145" y="346"/>
                  </a:cxn>
                  <a:cxn ang="0">
                    <a:pos x="156" y="325"/>
                  </a:cxn>
                  <a:cxn ang="0">
                    <a:pos x="166" y="294"/>
                  </a:cxn>
                  <a:cxn ang="0">
                    <a:pos x="166" y="273"/>
                  </a:cxn>
                  <a:cxn ang="0">
                    <a:pos x="156" y="242"/>
                  </a:cxn>
                  <a:cxn ang="0">
                    <a:pos x="135" y="231"/>
                  </a:cxn>
                  <a:cxn ang="0">
                    <a:pos x="114" y="210"/>
                  </a:cxn>
                  <a:cxn ang="0">
                    <a:pos x="62" y="210"/>
                  </a:cxn>
                  <a:cxn ang="0">
                    <a:pos x="114" y="126"/>
                  </a:cxn>
                  <a:cxn ang="0">
                    <a:pos x="187" y="63"/>
                  </a:cxn>
                  <a:cxn ang="0">
                    <a:pos x="270" y="42"/>
                  </a:cxn>
                  <a:cxn ang="0">
                    <a:pos x="364" y="63"/>
                  </a:cxn>
                  <a:cxn ang="0">
                    <a:pos x="437" y="126"/>
                  </a:cxn>
                  <a:cxn ang="0">
                    <a:pos x="478" y="210"/>
                  </a:cxn>
                  <a:cxn ang="0">
                    <a:pos x="489" y="304"/>
                  </a:cxn>
                  <a:cxn ang="0">
                    <a:pos x="468" y="430"/>
                  </a:cxn>
                  <a:cxn ang="0">
                    <a:pos x="406" y="556"/>
                  </a:cxn>
                  <a:cxn ang="0">
                    <a:pos x="322" y="661"/>
                  </a:cxn>
                  <a:cxn ang="0">
                    <a:pos x="10" y="1007"/>
                  </a:cxn>
                  <a:cxn ang="0">
                    <a:pos x="0" y="1018"/>
                  </a:cxn>
                  <a:cxn ang="0">
                    <a:pos x="0" y="1070"/>
                  </a:cxn>
                  <a:cxn ang="0">
                    <a:pos x="593" y="1070"/>
                  </a:cxn>
                  <a:cxn ang="0">
                    <a:pos x="634" y="787"/>
                  </a:cxn>
                </a:cxnLst>
                <a:rect l="0" t="0" r="r" b="b"/>
                <a:pathLst>
                  <a:path w="634" h="1070">
                    <a:moveTo>
                      <a:pt x="634" y="787"/>
                    </a:moveTo>
                    <a:lnTo>
                      <a:pt x="593" y="787"/>
                    </a:lnTo>
                    <a:lnTo>
                      <a:pt x="582" y="829"/>
                    </a:lnTo>
                    <a:lnTo>
                      <a:pt x="582" y="871"/>
                    </a:lnTo>
                    <a:lnTo>
                      <a:pt x="562" y="934"/>
                    </a:lnTo>
                    <a:lnTo>
                      <a:pt x="551" y="934"/>
                    </a:lnTo>
                    <a:lnTo>
                      <a:pt x="520" y="944"/>
                    </a:lnTo>
                    <a:lnTo>
                      <a:pt x="125" y="944"/>
                    </a:lnTo>
                    <a:lnTo>
                      <a:pt x="291" y="776"/>
                    </a:lnTo>
                    <a:lnTo>
                      <a:pt x="426" y="661"/>
                    </a:lnTo>
                    <a:lnTo>
                      <a:pt x="520" y="567"/>
                    </a:lnTo>
                    <a:lnTo>
                      <a:pt x="582" y="483"/>
                    </a:lnTo>
                    <a:lnTo>
                      <a:pt x="624" y="399"/>
                    </a:lnTo>
                    <a:lnTo>
                      <a:pt x="634" y="304"/>
                    </a:lnTo>
                    <a:lnTo>
                      <a:pt x="614" y="179"/>
                    </a:lnTo>
                    <a:lnTo>
                      <a:pt x="541" y="84"/>
                    </a:lnTo>
                    <a:lnTo>
                      <a:pt x="426" y="21"/>
                    </a:lnTo>
                    <a:lnTo>
                      <a:pt x="291" y="0"/>
                    </a:lnTo>
                    <a:lnTo>
                      <a:pt x="166" y="21"/>
                    </a:lnTo>
                    <a:lnTo>
                      <a:pt x="73" y="84"/>
                    </a:lnTo>
                    <a:lnTo>
                      <a:pt x="21" y="179"/>
                    </a:lnTo>
                    <a:lnTo>
                      <a:pt x="0" y="283"/>
                    </a:lnTo>
                    <a:lnTo>
                      <a:pt x="0" y="315"/>
                    </a:lnTo>
                    <a:lnTo>
                      <a:pt x="21" y="357"/>
                    </a:lnTo>
                    <a:lnTo>
                      <a:pt x="41" y="367"/>
                    </a:lnTo>
                    <a:lnTo>
                      <a:pt x="52" y="378"/>
                    </a:lnTo>
                    <a:lnTo>
                      <a:pt x="93" y="378"/>
                    </a:lnTo>
                    <a:lnTo>
                      <a:pt x="135" y="357"/>
                    </a:lnTo>
                    <a:lnTo>
                      <a:pt x="145" y="346"/>
                    </a:lnTo>
                    <a:lnTo>
                      <a:pt x="156" y="325"/>
                    </a:lnTo>
                    <a:lnTo>
                      <a:pt x="166" y="294"/>
                    </a:lnTo>
                    <a:lnTo>
                      <a:pt x="166" y="273"/>
                    </a:lnTo>
                    <a:lnTo>
                      <a:pt x="156" y="242"/>
                    </a:lnTo>
                    <a:lnTo>
                      <a:pt x="135" y="231"/>
                    </a:lnTo>
                    <a:lnTo>
                      <a:pt x="114" y="210"/>
                    </a:lnTo>
                    <a:lnTo>
                      <a:pt x="62" y="210"/>
                    </a:lnTo>
                    <a:lnTo>
                      <a:pt x="114" y="126"/>
                    </a:lnTo>
                    <a:lnTo>
                      <a:pt x="187" y="63"/>
                    </a:lnTo>
                    <a:lnTo>
                      <a:pt x="270" y="42"/>
                    </a:lnTo>
                    <a:lnTo>
                      <a:pt x="364" y="63"/>
                    </a:lnTo>
                    <a:lnTo>
                      <a:pt x="437" y="126"/>
                    </a:lnTo>
                    <a:lnTo>
                      <a:pt x="478" y="210"/>
                    </a:lnTo>
                    <a:lnTo>
                      <a:pt x="489" y="304"/>
                    </a:lnTo>
                    <a:lnTo>
                      <a:pt x="468" y="430"/>
                    </a:lnTo>
                    <a:lnTo>
                      <a:pt x="406" y="556"/>
                    </a:lnTo>
                    <a:lnTo>
                      <a:pt x="322" y="661"/>
                    </a:lnTo>
                    <a:lnTo>
                      <a:pt x="10" y="1007"/>
                    </a:lnTo>
                    <a:lnTo>
                      <a:pt x="0" y="1018"/>
                    </a:lnTo>
                    <a:lnTo>
                      <a:pt x="0" y="1070"/>
                    </a:lnTo>
                    <a:lnTo>
                      <a:pt x="593" y="1070"/>
                    </a:lnTo>
                    <a:lnTo>
                      <a:pt x="634" y="7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4" name="Freeform 148"/>
              <p:cNvSpPr>
                <a:spLocks/>
              </p:cNvSpPr>
              <p:nvPr/>
            </p:nvSpPr>
            <p:spPr bwMode="auto">
              <a:xfrm>
                <a:off x="26359" y="12993"/>
                <a:ext cx="874" cy="734"/>
              </a:xfrm>
              <a:custGeom>
                <a:avLst/>
                <a:gdLst/>
                <a:ahLst/>
                <a:cxnLst>
                  <a:cxn ang="0">
                    <a:pos x="94" y="640"/>
                  </a:cxn>
                  <a:cxn ang="0">
                    <a:pos x="83" y="682"/>
                  </a:cxn>
                  <a:cxn ang="0">
                    <a:pos x="94" y="713"/>
                  </a:cxn>
                  <a:cxn ang="0">
                    <a:pos x="135" y="734"/>
                  </a:cxn>
                  <a:cxn ang="0">
                    <a:pos x="167" y="724"/>
                  </a:cxn>
                  <a:cxn ang="0">
                    <a:pos x="187" y="671"/>
                  </a:cxn>
                  <a:cxn ang="0">
                    <a:pos x="198" y="640"/>
                  </a:cxn>
                  <a:cxn ang="0">
                    <a:pos x="219" y="587"/>
                  </a:cxn>
                  <a:cxn ang="0">
                    <a:pos x="260" y="419"/>
                  </a:cxn>
                  <a:cxn ang="0">
                    <a:pos x="291" y="294"/>
                  </a:cxn>
                  <a:cxn ang="0">
                    <a:pos x="302" y="241"/>
                  </a:cxn>
                  <a:cxn ang="0">
                    <a:pos x="333" y="178"/>
                  </a:cxn>
                  <a:cxn ang="0">
                    <a:pos x="458" y="63"/>
                  </a:cxn>
                  <a:cxn ang="0">
                    <a:pos x="593" y="42"/>
                  </a:cxn>
                  <a:cxn ang="0">
                    <a:pos x="635" y="73"/>
                  </a:cxn>
                  <a:cxn ang="0">
                    <a:pos x="645" y="126"/>
                  </a:cxn>
                  <a:cxn ang="0">
                    <a:pos x="645" y="241"/>
                  </a:cxn>
                  <a:cxn ang="0">
                    <a:pos x="572" y="451"/>
                  </a:cxn>
                  <a:cxn ang="0">
                    <a:pos x="531" y="566"/>
                  </a:cxn>
                  <a:cxn ang="0">
                    <a:pos x="551" y="682"/>
                  </a:cxn>
                  <a:cxn ang="0">
                    <a:pos x="624" y="724"/>
                  </a:cxn>
                  <a:cxn ang="0">
                    <a:pos x="739" y="713"/>
                  </a:cxn>
                  <a:cxn ang="0">
                    <a:pos x="843" y="577"/>
                  </a:cxn>
                  <a:cxn ang="0">
                    <a:pos x="853" y="461"/>
                  </a:cxn>
                  <a:cxn ang="0">
                    <a:pos x="832" y="493"/>
                  </a:cxn>
                  <a:cxn ang="0">
                    <a:pos x="739" y="671"/>
                  </a:cxn>
                  <a:cxn ang="0">
                    <a:pos x="645" y="692"/>
                  </a:cxn>
                  <a:cxn ang="0">
                    <a:pos x="624" y="640"/>
                  </a:cxn>
                  <a:cxn ang="0">
                    <a:pos x="655" y="524"/>
                  </a:cxn>
                  <a:cxn ang="0">
                    <a:pos x="718" y="356"/>
                  </a:cxn>
                  <a:cxn ang="0">
                    <a:pos x="749" y="178"/>
                  </a:cxn>
                  <a:cxn ang="0">
                    <a:pos x="666" y="21"/>
                  </a:cxn>
                  <a:cxn ang="0">
                    <a:pos x="479" y="21"/>
                  </a:cxn>
                  <a:cxn ang="0">
                    <a:pos x="323" y="136"/>
                  </a:cxn>
                  <a:cxn ang="0">
                    <a:pos x="271" y="31"/>
                  </a:cxn>
                  <a:cxn ang="0">
                    <a:pos x="208" y="0"/>
                  </a:cxn>
                  <a:cxn ang="0">
                    <a:pos x="115" y="21"/>
                  </a:cxn>
                  <a:cxn ang="0">
                    <a:pos x="73" y="52"/>
                  </a:cxn>
                  <a:cxn ang="0">
                    <a:pos x="11" y="220"/>
                  </a:cxn>
                  <a:cxn ang="0">
                    <a:pos x="0" y="252"/>
                  </a:cxn>
                  <a:cxn ang="0">
                    <a:pos x="42" y="262"/>
                  </a:cxn>
                  <a:cxn ang="0">
                    <a:pos x="52" y="231"/>
                  </a:cxn>
                  <a:cxn ang="0">
                    <a:pos x="115" y="63"/>
                  </a:cxn>
                  <a:cxn ang="0">
                    <a:pos x="208" y="52"/>
                  </a:cxn>
                  <a:cxn ang="0">
                    <a:pos x="219" y="147"/>
                  </a:cxn>
                  <a:cxn ang="0">
                    <a:pos x="198" y="199"/>
                  </a:cxn>
                  <a:cxn ang="0">
                    <a:pos x="104" y="619"/>
                  </a:cxn>
                </a:cxnLst>
                <a:rect l="0" t="0" r="r" b="b"/>
                <a:pathLst>
                  <a:path w="874" h="734">
                    <a:moveTo>
                      <a:pt x="104" y="619"/>
                    </a:moveTo>
                    <a:lnTo>
                      <a:pt x="94" y="640"/>
                    </a:lnTo>
                    <a:lnTo>
                      <a:pt x="94" y="661"/>
                    </a:lnTo>
                    <a:lnTo>
                      <a:pt x="83" y="682"/>
                    </a:lnTo>
                    <a:lnTo>
                      <a:pt x="83" y="692"/>
                    </a:lnTo>
                    <a:lnTo>
                      <a:pt x="94" y="713"/>
                    </a:lnTo>
                    <a:lnTo>
                      <a:pt x="104" y="724"/>
                    </a:lnTo>
                    <a:lnTo>
                      <a:pt x="135" y="734"/>
                    </a:lnTo>
                    <a:lnTo>
                      <a:pt x="146" y="734"/>
                    </a:lnTo>
                    <a:lnTo>
                      <a:pt x="167" y="724"/>
                    </a:lnTo>
                    <a:lnTo>
                      <a:pt x="187" y="682"/>
                    </a:lnTo>
                    <a:lnTo>
                      <a:pt x="187" y="671"/>
                    </a:lnTo>
                    <a:lnTo>
                      <a:pt x="198" y="661"/>
                    </a:lnTo>
                    <a:lnTo>
                      <a:pt x="198" y="640"/>
                    </a:lnTo>
                    <a:lnTo>
                      <a:pt x="208" y="619"/>
                    </a:lnTo>
                    <a:lnTo>
                      <a:pt x="219" y="587"/>
                    </a:lnTo>
                    <a:lnTo>
                      <a:pt x="219" y="566"/>
                    </a:lnTo>
                    <a:lnTo>
                      <a:pt x="260" y="419"/>
                    </a:lnTo>
                    <a:lnTo>
                      <a:pt x="281" y="315"/>
                    </a:lnTo>
                    <a:lnTo>
                      <a:pt x="291" y="294"/>
                    </a:lnTo>
                    <a:lnTo>
                      <a:pt x="291" y="262"/>
                    </a:lnTo>
                    <a:lnTo>
                      <a:pt x="302" y="241"/>
                    </a:lnTo>
                    <a:lnTo>
                      <a:pt x="302" y="231"/>
                    </a:lnTo>
                    <a:lnTo>
                      <a:pt x="333" y="178"/>
                    </a:lnTo>
                    <a:lnTo>
                      <a:pt x="385" y="115"/>
                    </a:lnTo>
                    <a:lnTo>
                      <a:pt x="458" y="63"/>
                    </a:lnTo>
                    <a:lnTo>
                      <a:pt x="562" y="31"/>
                    </a:lnTo>
                    <a:lnTo>
                      <a:pt x="593" y="42"/>
                    </a:lnTo>
                    <a:lnTo>
                      <a:pt x="614" y="52"/>
                    </a:lnTo>
                    <a:lnTo>
                      <a:pt x="635" y="73"/>
                    </a:lnTo>
                    <a:lnTo>
                      <a:pt x="645" y="94"/>
                    </a:lnTo>
                    <a:lnTo>
                      <a:pt x="645" y="126"/>
                    </a:lnTo>
                    <a:lnTo>
                      <a:pt x="655" y="147"/>
                    </a:lnTo>
                    <a:lnTo>
                      <a:pt x="645" y="241"/>
                    </a:lnTo>
                    <a:lnTo>
                      <a:pt x="614" y="346"/>
                    </a:lnTo>
                    <a:lnTo>
                      <a:pt x="572" y="451"/>
                    </a:lnTo>
                    <a:lnTo>
                      <a:pt x="551" y="524"/>
                    </a:lnTo>
                    <a:lnTo>
                      <a:pt x="531" y="566"/>
                    </a:lnTo>
                    <a:lnTo>
                      <a:pt x="531" y="598"/>
                    </a:lnTo>
                    <a:lnTo>
                      <a:pt x="551" y="682"/>
                    </a:lnTo>
                    <a:lnTo>
                      <a:pt x="583" y="703"/>
                    </a:lnTo>
                    <a:lnTo>
                      <a:pt x="624" y="724"/>
                    </a:lnTo>
                    <a:lnTo>
                      <a:pt x="666" y="734"/>
                    </a:lnTo>
                    <a:lnTo>
                      <a:pt x="739" y="713"/>
                    </a:lnTo>
                    <a:lnTo>
                      <a:pt x="801" y="650"/>
                    </a:lnTo>
                    <a:lnTo>
                      <a:pt x="843" y="577"/>
                    </a:lnTo>
                    <a:lnTo>
                      <a:pt x="874" y="482"/>
                    </a:lnTo>
                    <a:lnTo>
                      <a:pt x="853" y="461"/>
                    </a:lnTo>
                    <a:lnTo>
                      <a:pt x="832" y="482"/>
                    </a:lnTo>
                    <a:lnTo>
                      <a:pt x="832" y="493"/>
                    </a:lnTo>
                    <a:lnTo>
                      <a:pt x="791" y="598"/>
                    </a:lnTo>
                    <a:lnTo>
                      <a:pt x="739" y="671"/>
                    </a:lnTo>
                    <a:lnTo>
                      <a:pt x="666" y="692"/>
                    </a:lnTo>
                    <a:lnTo>
                      <a:pt x="645" y="692"/>
                    </a:lnTo>
                    <a:lnTo>
                      <a:pt x="624" y="671"/>
                    </a:lnTo>
                    <a:lnTo>
                      <a:pt x="624" y="640"/>
                    </a:lnTo>
                    <a:lnTo>
                      <a:pt x="635" y="587"/>
                    </a:lnTo>
                    <a:lnTo>
                      <a:pt x="655" y="524"/>
                    </a:lnTo>
                    <a:lnTo>
                      <a:pt x="687" y="451"/>
                    </a:lnTo>
                    <a:lnTo>
                      <a:pt x="718" y="356"/>
                    </a:lnTo>
                    <a:lnTo>
                      <a:pt x="739" y="252"/>
                    </a:lnTo>
                    <a:lnTo>
                      <a:pt x="749" y="178"/>
                    </a:lnTo>
                    <a:lnTo>
                      <a:pt x="728" y="84"/>
                    </a:lnTo>
                    <a:lnTo>
                      <a:pt x="666" y="21"/>
                    </a:lnTo>
                    <a:lnTo>
                      <a:pt x="572" y="0"/>
                    </a:lnTo>
                    <a:lnTo>
                      <a:pt x="479" y="21"/>
                    </a:lnTo>
                    <a:lnTo>
                      <a:pt x="406" y="52"/>
                    </a:lnTo>
                    <a:lnTo>
                      <a:pt x="323" y="136"/>
                    </a:lnTo>
                    <a:lnTo>
                      <a:pt x="312" y="94"/>
                    </a:lnTo>
                    <a:lnTo>
                      <a:pt x="271" y="31"/>
                    </a:lnTo>
                    <a:lnTo>
                      <a:pt x="239" y="21"/>
                    </a:lnTo>
                    <a:lnTo>
                      <a:pt x="208" y="0"/>
                    </a:lnTo>
                    <a:lnTo>
                      <a:pt x="146" y="0"/>
                    </a:lnTo>
                    <a:lnTo>
                      <a:pt x="115" y="21"/>
                    </a:lnTo>
                    <a:lnTo>
                      <a:pt x="94" y="31"/>
                    </a:lnTo>
                    <a:lnTo>
                      <a:pt x="73" y="52"/>
                    </a:lnTo>
                    <a:lnTo>
                      <a:pt x="52" y="94"/>
                    </a:lnTo>
                    <a:lnTo>
                      <a:pt x="11" y="220"/>
                    </a:lnTo>
                    <a:lnTo>
                      <a:pt x="11" y="241"/>
                    </a:lnTo>
                    <a:lnTo>
                      <a:pt x="0" y="252"/>
                    </a:lnTo>
                    <a:lnTo>
                      <a:pt x="11" y="262"/>
                    </a:lnTo>
                    <a:lnTo>
                      <a:pt x="42" y="262"/>
                    </a:lnTo>
                    <a:lnTo>
                      <a:pt x="42" y="252"/>
                    </a:lnTo>
                    <a:lnTo>
                      <a:pt x="52" y="231"/>
                    </a:lnTo>
                    <a:lnTo>
                      <a:pt x="83" y="126"/>
                    </a:lnTo>
                    <a:lnTo>
                      <a:pt x="115" y="63"/>
                    </a:lnTo>
                    <a:lnTo>
                      <a:pt x="167" y="31"/>
                    </a:lnTo>
                    <a:lnTo>
                      <a:pt x="208" y="52"/>
                    </a:lnTo>
                    <a:lnTo>
                      <a:pt x="219" y="73"/>
                    </a:lnTo>
                    <a:lnTo>
                      <a:pt x="219" y="147"/>
                    </a:lnTo>
                    <a:lnTo>
                      <a:pt x="208" y="168"/>
                    </a:lnTo>
                    <a:lnTo>
                      <a:pt x="198" y="199"/>
                    </a:lnTo>
                    <a:lnTo>
                      <a:pt x="187" y="241"/>
                    </a:lnTo>
                    <a:lnTo>
                      <a:pt x="104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5" name="Freeform 149"/>
              <p:cNvSpPr>
                <a:spLocks/>
              </p:cNvSpPr>
              <p:nvPr/>
            </p:nvSpPr>
            <p:spPr bwMode="auto">
              <a:xfrm>
                <a:off x="27743" y="12993"/>
                <a:ext cx="540" cy="713"/>
              </a:xfrm>
              <a:custGeom>
                <a:avLst/>
                <a:gdLst/>
                <a:ahLst/>
                <a:cxnLst>
                  <a:cxn ang="0">
                    <a:pos x="228" y="587"/>
                  </a:cxn>
                  <a:cxn ang="0">
                    <a:pos x="228" y="335"/>
                  </a:cxn>
                  <a:cxn ang="0">
                    <a:pos x="239" y="220"/>
                  </a:cxn>
                  <a:cxn ang="0">
                    <a:pos x="280" y="126"/>
                  </a:cxn>
                  <a:cxn ang="0">
                    <a:pos x="343" y="63"/>
                  </a:cxn>
                  <a:cxn ang="0">
                    <a:pos x="426" y="31"/>
                  </a:cxn>
                  <a:cxn ang="0">
                    <a:pos x="436" y="31"/>
                  </a:cxn>
                  <a:cxn ang="0">
                    <a:pos x="436" y="42"/>
                  </a:cxn>
                  <a:cxn ang="0">
                    <a:pos x="426" y="42"/>
                  </a:cxn>
                  <a:cxn ang="0">
                    <a:pos x="416" y="52"/>
                  </a:cxn>
                  <a:cxn ang="0">
                    <a:pos x="405" y="73"/>
                  </a:cxn>
                  <a:cxn ang="0">
                    <a:pos x="405" y="136"/>
                  </a:cxn>
                  <a:cxn ang="0">
                    <a:pos x="426" y="157"/>
                  </a:cxn>
                  <a:cxn ang="0">
                    <a:pos x="447" y="168"/>
                  </a:cxn>
                  <a:cxn ang="0">
                    <a:pos x="488" y="168"/>
                  </a:cxn>
                  <a:cxn ang="0">
                    <a:pos x="509" y="157"/>
                  </a:cxn>
                  <a:cxn ang="0">
                    <a:pos x="520" y="147"/>
                  </a:cxn>
                  <a:cxn ang="0">
                    <a:pos x="530" y="126"/>
                  </a:cxn>
                  <a:cxn ang="0">
                    <a:pos x="540" y="94"/>
                  </a:cxn>
                  <a:cxn ang="0">
                    <a:pos x="530" y="63"/>
                  </a:cxn>
                  <a:cxn ang="0">
                    <a:pos x="520" y="42"/>
                  </a:cxn>
                  <a:cxn ang="0">
                    <a:pos x="488" y="21"/>
                  </a:cxn>
                  <a:cxn ang="0">
                    <a:pos x="426" y="0"/>
                  </a:cxn>
                  <a:cxn ang="0">
                    <a:pos x="343" y="21"/>
                  </a:cxn>
                  <a:cxn ang="0">
                    <a:pos x="291" y="63"/>
                  </a:cxn>
                  <a:cxn ang="0">
                    <a:pos x="249" y="126"/>
                  </a:cxn>
                  <a:cxn ang="0">
                    <a:pos x="228" y="178"/>
                  </a:cxn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4" y="105"/>
                  </a:cxn>
                  <a:cxn ang="0">
                    <a:pos x="124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84" y="713"/>
                  </a:cxn>
                  <a:cxn ang="0">
                    <a:pos x="384" y="661"/>
                  </a:cxn>
                  <a:cxn ang="0">
                    <a:pos x="280" y="661"/>
                  </a:cxn>
                  <a:cxn ang="0">
                    <a:pos x="239" y="640"/>
                  </a:cxn>
                  <a:cxn ang="0">
                    <a:pos x="239" y="629"/>
                  </a:cxn>
                  <a:cxn ang="0">
                    <a:pos x="228" y="608"/>
                  </a:cxn>
                  <a:cxn ang="0">
                    <a:pos x="228" y="587"/>
                  </a:cxn>
                </a:cxnLst>
                <a:rect l="0" t="0" r="r" b="b"/>
                <a:pathLst>
                  <a:path w="540" h="713">
                    <a:moveTo>
                      <a:pt x="228" y="587"/>
                    </a:moveTo>
                    <a:lnTo>
                      <a:pt x="228" y="335"/>
                    </a:lnTo>
                    <a:lnTo>
                      <a:pt x="239" y="220"/>
                    </a:lnTo>
                    <a:lnTo>
                      <a:pt x="280" y="126"/>
                    </a:lnTo>
                    <a:lnTo>
                      <a:pt x="343" y="63"/>
                    </a:lnTo>
                    <a:lnTo>
                      <a:pt x="426" y="31"/>
                    </a:lnTo>
                    <a:lnTo>
                      <a:pt x="436" y="31"/>
                    </a:lnTo>
                    <a:lnTo>
                      <a:pt x="436" y="42"/>
                    </a:lnTo>
                    <a:lnTo>
                      <a:pt x="426" y="42"/>
                    </a:lnTo>
                    <a:lnTo>
                      <a:pt x="416" y="52"/>
                    </a:lnTo>
                    <a:lnTo>
                      <a:pt x="405" y="73"/>
                    </a:lnTo>
                    <a:lnTo>
                      <a:pt x="405" y="136"/>
                    </a:lnTo>
                    <a:lnTo>
                      <a:pt x="426" y="157"/>
                    </a:lnTo>
                    <a:lnTo>
                      <a:pt x="447" y="168"/>
                    </a:lnTo>
                    <a:lnTo>
                      <a:pt x="488" y="168"/>
                    </a:lnTo>
                    <a:lnTo>
                      <a:pt x="509" y="157"/>
                    </a:lnTo>
                    <a:lnTo>
                      <a:pt x="520" y="147"/>
                    </a:lnTo>
                    <a:lnTo>
                      <a:pt x="530" y="126"/>
                    </a:lnTo>
                    <a:lnTo>
                      <a:pt x="540" y="94"/>
                    </a:lnTo>
                    <a:lnTo>
                      <a:pt x="530" y="63"/>
                    </a:lnTo>
                    <a:lnTo>
                      <a:pt x="520" y="42"/>
                    </a:lnTo>
                    <a:lnTo>
                      <a:pt x="488" y="21"/>
                    </a:lnTo>
                    <a:lnTo>
                      <a:pt x="426" y="0"/>
                    </a:lnTo>
                    <a:lnTo>
                      <a:pt x="343" y="21"/>
                    </a:lnTo>
                    <a:lnTo>
                      <a:pt x="291" y="63"/>
                    </a:lnTo>
                    <a:lnTo>
                      <a:pt x="249" y="126"/>
                    </a:lnTo>
                    <a:lnTo>
                      <a:pt x="228" y="178"/>
                    </a:lnTo>
                    <a:lnTo>
                      <a:pt x="228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4" y="105"/>
                    </a:lnTo>
                    <a:lnTo>
                      <a:pt x="124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84" y="713"/>
                    </a:lnTo>
                    <a:lnTo>
                      <a:pt x="384" y="661"/>
                    </a:lnTo>
                    <a:lnTo>
                      <a:pt x="280" y="661"/>
                    </a:lnTo>
                    <a:lnTo>
                      <a:pt x="239" y="640"/>
                    </a:lnTo>
                    <a:lnTo>
                      <a:pt x="239" y="629"/>
                    </a:lnTo>
                    <a:lnTo>
                      <a:pt x="228" y="608"/>
                    </a:lnTo>
                    <a:lnTo>
                      <a:pt x="228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6" name="Freeform 150"/>
              <p:cNvSpPr>
                <a:spLocks noEditPoints="1"/>
              </p:cNvSpPr>
              <p:nvPr/>
            </p:nvSpPr>
            <p:spPr bwMode="auto">
              <a:xfrm>
                <a:off x="28367" y="12982"/>
                <a:ext cx="717" cy="745"/>
              </a:xfrm>
              <a:custGeom>
                <a:avLst/>
                <a:gdLst/>
                <a:ahLst/>
                <a:cxnLst>
                  <a:cxn ang="0">
                    <a:pos x="717" y="378"/>
                  </a:cxn>
                  <a:cxn ang="0">
                    <a:pos x="686" y="231"/>
                  </a:cxn>
                  <a:cxn ang="0">
                    <a:pos x="613" y="116"/>
                  </a:cxn>
                  <a:cxn ang="0">
                    <a:pos x="499" y="32"/>
                  </a:cxn>
                  <a:cxn ang="0">
                    <a:pos x="364" y="0"/>
                  </a:cxn>
                  <a:cxn ang="0">
                    <a:pos x="218" y="32"/>
                  </a:cxn>
                  <a:cxn ang="0">
                    <a:pos x="104" y="116"/>
                  </a:cxn>
                  <a:cxn ang="0">
                    <a:pos x="31" y="231"/>
                  </a:cxn>
                  <a:cxn ang="0">
                    <a:pos x="0" y="378"/>
                  </a:cxn>
                  <a:cxn ang="0">
                    <a:pos x="31" y="525"/>
                  </a:cxn>
                  <a:cxn ang="0">
                    <a:pos x="114" y="640"/>
                  </a:cxn>
                  <a:cxn ang="0">
                    <a:pos x="228" y="714"/>
                  </a:cxn>
                  <a:cxn ang="0">
                    <a:pos x="353" y="745"/>
                  </a:cxn>
                  <a:cxn ang="0">
                    <a:pos x="488" y="714"/>
                  </a:cxn>
                  <a:cxn ang="0">
                    <a:pos x="603" y="640"/>
                  </a:cxn>
                  <a:cxn ang="0">
                    <a:pos x="686" y="525"/>
                  </a:cxn>
                  <a:cxn ang="0">
                    <a:pos x="717" y="378"/>
                  </a:cxn>
                  <a:cxn ang="0">
                    <a:pos x="364" y="703"/>
                  </a:cxn>
                  <a:cxn ang="0">
                    <a:pos x="291" y="693"/>
                  </a:cxn>
                  <a:cxn ang="0">
                    <a:pos x="228" y="651"/>
                  </a:cxn>
                  <a:cxn ang="0">
                    <a:pos x="176" y="598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5" y="263"/>
                  </a:cxn>
                  <a:cxn ang="0">
                    <a:pos x="176" y="147"/>
                  </a:cxn>
                  <a:cxn ang="0">
                    <a:pos x="228" y="84"/>
                  </a:cxn>
                  <a:cxn ang="0">
                    <a:pos x="291" y="53"/>
                  </a:cxn>
                  <a:cxn ang="0">
                    <a:pos x="353" y="42"/>
                  </a:cxn>
                  <a:cxn ang="0">
                    <a:pos x="426" y="53"/>
                  </a:cxn>
                  <a:cxn ang="0">
                    <a:pos x="488" y="84"/>
                  </a:cxn>
                  <a:cxn ang="0">
                    <a:pos x="540" y="147"/>
                  </a:cxn>
                  <a:cxn ang="0">
                    <a:pos x="572" y="221"/>
                  </a:cxn>
                  <a:cxn ang="0">
                    <a:pos x="582" y="294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0" y="577"/>
                  </a:cxn>
                  <a:cxn ang="0">
                    <a:pos x="499" y="640"/>
                  </a:cxn>
                  <a:cxn ang="0">
                    <a:pos x="436" y="682"/>
                  </a:cxn>
                  <a:cxn ang="0">
                    <a:pos x="364" y="703"/>
                  </a:cxn>
                </a:cxnLst>
                <a:rect l="0" t="0" r="r" b="b"/>
                <a:pathLst>
                  <a:path w="717" h="745">
                    <a:moveTo>
                      <a:pt x="717" y="378"/>
                    </a:moveTo>
                    <a:lnTo>
                      <a:pt x="686" y="231"/>
                    </a:lnTo>
                    <a:lnTo>
                      <a:pt x="613" y="116"/>
                    </a:lnTo>
                    <a:lnTo>
                      <a:pt x="499" y="32"/>
                    </a:lnTo>
                    <a:lnTo>
                      <a:pt x="364" y="0"/>
                    </a:lnTo>
                    <a:lnTo>
                      <a:pt x="218" y="32"/>
                    </a:lnTo>
                    <a:lnTo>
                      <a:pt x="104" y="116"/>
                    </a:lnTo>
                    <a:lnTo>
                      <a:pt x="31" y="231"/>
                    </a:lnTo>
                    <a:lnTo>
                      <a:pt x="0" y="378"/>
                    </a:lnTo>
                    <a:lnTo>
                      <a:pt x="31" y="525"/>
                    </a:lnTo>
                    <a:lnTo>
                      <a:pt x="114" y="640"/>
                    </a:lnTo>
                    <a:lnTo>
                      <a:pt x="228" y="714"/>
                    </a:lnTo>
                    <a:lnTo>
                      <a:pt x="353" y="745"/>
                    </a:lnTo>
                    <a:lnTo>
                      <a:pt x="488" y="714"/>
                    </a:lnTo>
                    <a:lnTo>
                      <a:pt x="603" y="640"/>
                    </a:lnTo>
                    <a:lnTo>
                      <a:pt x="686" y="525"/>
                    </a:lnTo>
                    <a:lnTo>
                      <a:pt x="717" y="378"/>
                    </a:lnTo>
                    <a:close/>
                    <a:moveTo>
                      <a:pt x="364" y="703"/>
                    </a:moveTo>
                    <a:lnTo>
                      <a:pt x="291" y="693"/>
                    </a:lnTo>
                    <a:lnTo>
                      <a:pt x="228" y="651"/>
                    </a:lnTo>
                    <a:lnTo>
                      <a:pt x="176" y="598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5" y="263"/>
                    </a:lnTo>
                    <a:lnTo>
                      <a:pt x="176" y="147"/>
                    </a:lnTo>
                    <a:lnTo>
                      <a:pt x="228" y="84"/>
                    </a:lnTo>
                    <a:lnTo>
                      <a:pt x="291" y="53"/>
                    </a:lnTo>
                    <a:lnTo>
                      <a:pt x="353" y="42"/>
                    </a:lnTo>
                    <a:lnTo>
                      <a:pt x="426" y="53"/>
                    </a:lnTo>
                    <a:lnTo>
                      <a:pt x="488" y="84"/>
                    </a:lnTo>
                    <a:lnTo>
                      <a:pt x="540" y="147"/>
                    </a:lnTo>
                    <a:lnTo>
                      <a:pt x="572" y="221"/>
                    </a:lnTo>
                    <a:lnTo>
                      <a:pt x="582" y="294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0" y="577"/>
                    </a:lnTo>
                    <a:lnTo>
                      <a:pt x="499" y="640"/>
                    </a:lnTo>
                    <a:lnTo>
                      <a:pt x="436" y="682"/>
                    </a:lnTo>
                    <a:lnTo>
                      <a:pt x="36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7" name="Freeform 151"/>
              <p:cNvSpPr>
                <a:spLocks noEditPoints="1"/>
              </p:cNvSpPr>
              <p:nvPr/>
            </p:nvSpPr>
            <p:spPr bwMode="auto">
              <a:xfrm>
                <a:off x="29209" y="1298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87" y="231"/>
                  </a:cxn>
                  <a:cxn ang="0">
                    <a:pos x="603" y="116"/>
                  </a:cxn>
                  <a:cxn ang="0">
                    <a:pos x="499" y="32"/>
                  </a:cxn>
                  <a:cxn ang="0">
                    <a:pos x="354" y="0"/>
                  </a:cxn>
                  <a:cxn ang="0">
                    <a:pos x="219" y="32"/>
                  </a:cxn>
                  <a:cxn ang="0">
                    <a:pos x="104" y="116"/>
                  </a:cxn>
                  <a:cxn ang="0">
                    <a:pos x="31" y="231"/>
                  </a:cxn>
                  <a:cxn ang="0">
                    <a:pos x="0" y="378"/>
                  </a:cxn>
                  <a:cxn ang="0">
                    <a:pos x="31" y="525"/>
                  </a:cxn>
                  <a:cxn ang="0">
                    <a:pos x="104" y="640"/>
                  </a:cxn>
                  <a:cxn ang="0">
                    <a:pos x="219" y="714"/>
                  </a:cxn>
                  <a:cxn ang="0">
                    <a:pos x="354" y="745"/>
                  </a:cxn>
                  <a:cxn ang="0">
                    <a:pos x="489" y="714"/>
                  </a:cxn>
                  <a:cxn ang="0">
                    <a:pos x="603" y="640"/>
                  </a:cxn>
                  <a:cxn ang="0">
                    <a:pos x="687" y="525"/>
                  </a:cxn>
                  <a:cxn ang="0">
                    <a:pos x="707" y="378"/>
                  </a:cxn>
                  <a:cxn ang="0">
                    <a:pos x="354" y="703"/>
                  </a:cxn>
                  <a:cxn ang="0">
                    <a:pos x="291" y="693"/>
                  </a:cxn>
                  <a:cxn ang="0">
                    <a:pos x="229" y="651"/>
                  </a:cxn>
                  <a:cxn ang="0">
                    <a:pos x="177" y="598"/>
                  </a:cxn>
                  <a:cxn ang="0">
                    <a:pos x="146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6" y="263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3"/>
                  </a:cxn>
                  <a:cxn ang="0">
                    <a:pos x="354" y="42"/>
                  </a:cxn>
                  <a:cxn ang="0">
                    <a:pos x="427" y="53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1"/>
                  </a:cxn>
                  <a:cxn ang="0">
                    <a:pos x="572" y="294"/>
                  </a:cxn>
                  <a:cxn ang="0">
                    <a:pos x="583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40"/>
                  </a:cxn>
                  <a:cxn ang="0">
                    <a:pos x="437" y="682"/>
                  </a:cxn>
                  <a:cxn ang="0">
                    <a:pos x="354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87" y="231"/>
                    </a:lnTo>
                    <a:lnTo>
                      <a:pt x="603" y="116"/>
                    </a:lnTo>
                    <a:lnTo>
                      <a:pt x="499" y="32"/>
                    </a:lnTo>
                    <a:lnTo>
                      <a:pt x="354" y="0"/>
                    </a:lnTo>
                    <a:lnTo>
                      <a:pt x="219" y="32"/>
                    </a:lnTo>
                    <a:lnTo>
                      <a:pt x="104" y="116"/>
                    </a:lnTo>
                    <a:lnTo>
                      <a:pt x="31" y="231"/>
                    </a:lnTo>
                    <a:lnTo>
                      <a:pt x="0" y="378"/>
                    </a:lnTo>
                    <a:lnTo>
                      <a:pt x="31" y="525"/>
                    </a:lnTo>
                    <a:lnTo>
                      <a:pt x="104" y="640"/>
                    </a:lnTo>
                    <a:lnTo>
                      <a:pt x="219" y="714"/>
                    </a:lnTo>
                    <a:lnTo>
                      <a:pt x="354" y="745"/>
                    </a:lnTo>
                    <a:lnTo>
                      <a:pt x="489" y="714"/>
                    </a:lnTo>
                    <a:lnTo>
                      <a:pt x="603" y="640"/>
                    </a:lnTo>
                    <a:lnTo>
                      <a:pt x="687" y="525"/>
                    </a:lnTo>
                    <a:lnTo>
                      <a:pt x="707" y="378"/>
                    </a:lnTo>
                    <a:close/>
                    <a:moveTo>
                      <a:pt x="354" y="703"/>
                    </a:moveTo>
                    <a:lnTo>
                      <a:pt x="291" y="693"/>
                    </a:lnTo>
                    <a:lnTo>
                      <a:pt x="229" y="651"/>
                    </a:lnTo>
                    <a:lnTo>
                      <a:pt x="177" y="598"/>
                    </a:lnTo>
                    <a:lnTo>
                      <a:pt x="146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6" y="263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3"/>
                    </a:lnTo>
                    <a:lnTo>
                      <a:pt x="354" y="42"/>
                    </a:lnTo>
                    <a:lnTo>
                      <a:pt x="427" y="53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1"/>
                    </a:lnTo>
                    <a:lnTo>
                      <a:pt x="572" y="294"/>
                    </a:lnTo>
                    <a:lnTo>
                      <a:pt x="583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40"/>
                    </a:lnTo>
                    <a:lnTo>
                      <a:pt x="437" y="682"/>
                    </a:lnTo>
                    <a:lnTo>
                      <a:pt x="35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8" name="Freeform 152"/>
              <p:cNvSpPr>
                <a:spLocks/>
              </p:cNvSpPr>
              <p:nvPr/>
            </p:nvSpPr>
            <p:spPr bwMode="auto">
              <a:xfrm>
                <a:off x="30000" y="12720"/>
                <a:ext cx="499" cy="1007"/>
              </a:xfrm>
              <a:custGeom>
                <a:avLst/>
                <a:gdLst/>
                <a:ahLst/>
                <a:cxnLst>
                  <a:cxn ang="0">
                    <a:pos x="239" y="346"/>
                  </a:cxn>
                  <a:cxn ang="0">
                    <a:pos x="468" y="346"/>
                  </a:cxn>
                  <a:cxn ang="0">
                    <a:pos x="468" y="294"/>
                  </a:cxn>
                  <a:cxn ang="0">
                    <a:pos x="239" y="294"/>
                  </a:cxn>
                  <a:cxn ang="0">
                    <a:pos x="239" y="0"/>
                  </a:cxn>
                  <a:cxn ang="0">
                    <a:pos x="208" y="0"/>
                  </a:cxn>
                  <a:cxn ang="0">
                    <a:pos x="197" y="84"/>
                  </a:cxn>
                  <a:cxn ang="0">
                    <a:pos x="176" y="158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7"/>
                  </a:cxn>
                  <a:cxn ang="0">
                    <a:pos x="145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57" y="934"/>
                  </a:cxn>
                  <a:cxn ang="0">
                    <a:pos x="488" y="860"/>
                  </a:cxn>
                  <a:cxn ang="0">
                    <a:pos x="499" y="787"/>
                  </a:cxn>
                  <a:cxn ang="0">
                    <a:pos x="499" y="692"/>
                  </a:cxn>
                  <a:cxn ang="0">
                    <a:pos x="457" y="692"/>
                  </a:cxn>
                  <a:cxn ang="0">
                    <a:pos x="457" y="787"/>
                  </a:cxn>
                  <a:cxn ang="0">
                    <a:pos x="447" y="881"/>
                  </a:cxn>
                  <a:cxn ang="0">
                    <a:pos x="405" y="944"/>
                  </a:cxn>
                  <a:cxn ang="0">
                    <a:pos x="353" y="965"/>
                  </a:cxn>
                  <a:cxn ang="0">
                    <a:pos x="301" y="944"/>
                  </a:cxn>
                  <a:cxn ang="0">
                    <a:pos x="270" y="913"/>
                  </a:cxn>
                  <a:cxn ang="0">
                    <a:pos x="249" y="860"/>
                  </a:cxn>
                  <a:cxn ang="0">
                    <a:pos x="239" y="818"/>
                  </a:cxn>
                  <a:cxn ang="0">
                    <a:pos x="239" y="787"/>
                  </a:cxn>
                  <a:cxn ang="0">
                    <a:pos x="239" y="346"/>
                  </a:cxn>
                </a:cxnLst>
                <a:rect l="0" t="0" r="r" b="b"/>
                <a:pathLst>
                  <a:path w="499" h="1007">
                    <a:moveTo>
                      <a:pt x="239" y="346"/>
                    </a:moveTo>
                    <a:lnTo>
                      <a:pt x="468" y="346"/>
                    </a:lnTo>
                    <a:lnTo>
                      <a:pt x="468" y="294"/>
                    </a:lnTo>
                    <a:lnTo>
                      <a:pt x="239" y="294"/>
                    </a:lnTo>
                    <a:lnTo>
                      <a:pt x="239" y="0"/>
                    </a:lnTo>
                    <a:lnTo>
                      <a:pt x="208" y="0"/>
                    </a:lnTo>
                    <a:lnTo>
                      <a:pt x="197" y="84"/>
                    </a:lnTo>
                    <a:lnTo>
                      <a:pt x="176" y="158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7"/>
                    </a:lnTo>
                    <a:lnTo>
                      <a:pt x="145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57" y="934"/>
                    </a:lnTo>
                    <a:lnTo>
                      <a:pt x="488" y="860"/>
                    </a:lnTo>
                    <a:lnTo>
                      <a:pt x="499" y="787"/>
                    </a:lnTo>
                    <a:lnTo>
                      <a:pt x="499" y="692"/>
                    </a:lnTo>
                    <a:lnTo>
                      <a:pt x="457" y="692"/>
                    </a:lnTo>
                    <a:lnTo>
                      <a:pt x="457" y="787"/>
                    </a:lnTo>
                    <a:lnTo>
                      <a:pt x="447" y="881"/>
                    </a:lnTo>
                    <a:lnTo>
                      <a:pt x="405" y="944"/>
                    </a:lnTo>
                    <a:lnTo>
                      <a:pt x="353" y="965"/>
                    </a:lnTo>
                    <a:lnTo>
                      <a:pt x="301" y="944"/>
                    </a:lnTo>
                    <a:lnTo>
                      <a:pt x="270" y="913"/>
                    </a:lnTo>
                    <a:lnTo>
                      <a:pt x="249" y="860"/>
                    </a:lnTo>
                    <a:lnTo>
                      <a:pt x="239" y="818"/>
                    </a:lnTo>
                    <a:lnTo>
                      <a:pt x="239" y="787"/>
                    </a:lnTo>
                    <a:lnTo>
                      <a:pt x="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49" name="Freeform 153"/>
              <p:cNvSpPr>
                <a:spLocks/>
              </p:cNvSpPr>
              <p:nvPr/>
            </p:nvSpPr>
            <p:spPr bwMode="auto">
              <a:xfrm>
                <a:off x="30644" y="12982"/>
                <a:ext cx="521" cy="745"/>
              </a:xfrm>
              <a:custGeom>
                <a:avLst/>
                <a:gdLst/>
                <a:ahLst/>
                <a:cxnLst>
                  <a:cxn ang="0">
                    <a:pos x="292" y="409"/>
                  </a:cxn>
                  <a:cxn ang="0">
                    <a:pos x="344" y="430"/>
                  </a:cxn>
                  <a:cxn ang="0">
                    <a:pos x="396" y="462"/>
                  </a:cxn>
                  <a:cxn ang="0">
                    <a:pos x="437" y="556"/>
                  </a:cxn>
                  <a:cxn ang="0">
                    <a:pos x="396" y="661"/>
                  </a:cxn>
                  <a:cxn ang="0">
                    <a:pos x="260" y="703"/>
                  </a:cxn>
                  <a:cxn ang="0">
                    <a:pos x="115" y="640"/>
                  </a:cxn>
                  <a:cxn ang="0">
                    <a:pos x="42" y="472"/>
                  </a:cxn>
                  <a:cxn ang="0">
                    <a:pos x="32" y="451"/>
                  </a:cxn>
                  <a:cxn ang="0">
                    <a:pos x="0" y="462"/>
                  </a:cxn>
                  <a:cxn ang="0">
                    <a:pos x="11" y="745"/>
                  </a:cxn>
                  <a:cxn ang="0">
                    <a:pos x="73" y="693"/>
                  </a:cxn>
                  <a:cxn ang="0">
                    <a:pos x="156" y="724"/>
                  </a:cxn>
                  <a:cxn ang="0">
                    <a:pos x="260" y="745"/>
                  </a:cxn>
                  <a:cxn ang="0">
                    <a:pos x="458" y="672"/>
                  </a:cxn>
                  <a:cxn ang="0">
                    <a:pos x="521" y="514"/>
                  </a:cxn>
                  <a:cxn ang="0">
                    <a:pos x="479" y="399"/>
                  </a:cxn>
                  <a:cxn ang="0">
                    <a:pos x="448" y="367"/>
                  </a:cxn>
                  <a:cxn ang="0">
                    <a:pos x="271" y="284"/>
                  </a:cxn>
                  <a:cxn ang="0">
                    <a:pos x="136" y="252"/>
                  </a:cxn>
                  <a:cxn ang="0">
                    <a:pos x="73" y="158"/>
                  </a:cxn>
                  <a:cxn ang="0">
                    <a:pos x="115" y="74"/>
                  </a:cxn>
                  <a:cxn ang="0">
                    <a:pos x="250" y="32"/>
                  </a:cxn>
                  <a:cxn ang="0">
                    <a:pos x="396" y="84"/>
                  </a:cxn>
                  <a:cxn ang="0">
                    <a:pos x="437" y="189"/>
                  </a:cxn>
                  <a:cxn ang="0">
                    <a:pos x="448" y="242"/>
                  </a:cxn>
                  <a:cxn ang="0">
                    <a:pos x="479" y="23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312" y="11"/>
                  </a:cxn>
                  <a:cxn ang="0">
                    <a:pos x="250" y="0"/>
                  </a:cxn>
                  <a:cxn ang="0">
                    <a:pos x="73" y="42"/>
                  </a:cxn>
                  <a:cxn ang="0">
                    <a:pos x="0" y="147"/>
                  </a:cxn>
                  <a:cxn ang="0">
                    <a:pos x="11" y="273"/>
                  </a:cxn>
                  <a:cxn ang="0">
                    <a:pos x="63" y="336"/>
                  </a:cxn>
                  <a:cxn ang="0">
                    <a:pos x="177" y="388"/>
                  </a:cxn>
                </a:cxnLst>
                <a:rect l="0" t="0" r="r" b="b"/>
                <a:pathLst>
                  <a:path w="521" h="745">
                    <a:moveTo>
                      <a:pt x="281" y="409"/>
                    </a:moveTo>
                    <a:lnTo>
                      <a:pt x="292" y="409"/>
                    </a:lnTo>
                    <a:lnTo>
                      <a:pt x="323" y="420"/>
                    </a:lnTo>
                    <a:lnTo>
                      <a:pt x="344" y="430"/>
                    </a:lnTo>
                    <a:lnTo>
                      <a:pt x="375" y="441"/>
                    </a:lnTo>
                    <a:lnTo>
                      <a:pt x="396" y="462"/>
                    </a:lnTo>
                    <a:lnTo>
                      <a:pt x="437" y="525"/>
                    </a:lnTo>
                    <a:lnTo>
                      <a:pt x="437" y="556"/>
                    </a:lnTo>
                    <a:lnTo>
                      <a:pt x="427" y="619"/>
                    </a:lnTo>
                    <a:lnTo>
                      <a:pt x="396" y="661"/>
                    </a:lnTo>
                    <a:lnTo>
                      <a:pt x="344" y="693"/>
                    </a:lnTo>
                    <a:lnTo>
                      <a:pt x="260" y="703"/>
                    </a:lnTo>
                    <a:lnTo>
                      <a:pt x="177" y="693"/>
                    </a:lnTo>
                    <a:lnTo>
                      <a:pt x="115" y="640"/>
                    </a:lnTo>
                    <a:lnTo>
                      <a:pt x="73" y="567"/>
                    </a:lnTo>
                    <a:lnTo>
                      <a:pt x="42" y="472"/>
                    </a:lnTo>
                    <a:lnTo>
                      <a:pt x="32" y="462"/>
                    </a:lnTo>
                    <a:lnTo>
                      <a:pt x="32" y="451"/>
                    </a:lnTo>
                    <a:lnTo>
                      <a:pt x="11" y="451"/>
                    </a:lnTo>
                    <a:lnTo>
                      <a:pt x="0" y="462"/>
                    </a:lnTo>
                    <a:lnTo>
                      <a:pt x="0" y="735"/>
                    </a:lnTo>
                    <a:lnTo>
                      <a:pt x="11" y="745"/>
                    </a:lnTo>
                    <a:lnTo>
                      <a:pt x="21" y="745"/>
                    </a:lnTo>
                    <a:lnTo>
                      <a:pt x="73" y="693"/>
                    </a:lnTo>
                    <a:lnTo>
                      <a:pt x="84" y="672"/>
                    </a:lnTo>
                    <a:lnTo>
                      <a:pt x="156" y="724"/>
                    </a:lnTo>
                    <a:lnTo>
                      <a:pt x="219" y="735"/>
                    </a:lnTo>
                    <a:lnTo>
                      <a:pt x="260" y="745"/>
                    </a:lnTo>
                    <a:lnTo>
                      <a:pt x="375" y="724"/>
                    </a:lnTo>
                    <a:lnTo>
                      <a:pt x="458" y="672"/>
                    </a:lnTo>
                    <a:lnTo>
                      <a:pt x="500" y="598"/>
                    </a:lnTo>
                    <a:lnTo>
                      <a:pt x="521" y="514"/>
                    </a:lnTo>
                    <a:lnTo>
                      <a:pt x="500" y="430"/>
                    </a:lnTo>
                    <a:lnTo>
                      <a:pt x="479" y="399"/>
                    </a:lnTo>
                    <a:lnTo>
                      <a:pt x="468" y="378"/>
                    </a:lnTo>
                    <a:lnTo>
                      <a:pt x="448" y="367"/>
                    </a:lnTo>
                    <a:lnTo>
                      <a:pt x="364" y="315"/>
                    </a:lnTo>
                    <a:lnTo>
                      <a:pt x="271" y="284"/>
                    </a:lnTo>
                    <a:lnTo>
                      <a:pt x="198" y="273"/>
                    </a:lnTo>
                    <a:lnTo>
                      <a:pt x="136" y="252"/>
                    </a:lnTo>
                    <a:lnTo>
                      <a:pt x="94" y="210"/>
                    </a:lnTo>
                    <a:lnTo>
                      <a:pt x="73" y="158"/>
                    </a:lnTo>
                    <a:lnTo>
                      <a:pt x="84" y="116"/>
                    </a:lnTo>
                    <a:lnTo>
                      <a:pt x="115" y="74"/>
                    </a:lnTo>
                    <a:lnTo>
                      <a:pt x="167" y="42"/>
                    </a:lnTo>
                    <a:lnTo>
                      <a:pt x="250" y="32"/>
                    </a:lnTo>
                    <a:lnTo>
                      <a:pt x="333" y="53"/>
                    </a:lnTo>
                    <a:lnTo>
                      <a:pt x="396" y="84"/>
                    </a:lnTo>
                    <a:lnTo>
                      <a:pt x="427" y="137"/>
                    </a:lnTo>
                    <a:lnTo>
                      <a:pt x="437" y="189"/>
                    </a:lnTo>
                    <a:lnTo>
                      <a:pt x="437" y="231"/>
                    </a:lnTo>
                    <a:lnTo>
                      <a:pt x="448" y="242"/>
                    </a:lnTo>
                    <a:lnTo>
                      <a:pt x="468" y="242"/>
                    </a:lnTo>
                    <a:lnTo>
                      <a:pt x="479" y="231"/>
                    </a:lnTo>
                    <a:lnTo>
                      <a:pt x="479" y="11"/>
                    </a:lnTo>
                    <a:lnTo>
                      <a:pt x="458" y="0"/>
                    </a:lnTo>
                    <a:lnTo>
                      <a:pt x="448" y="0"/>
                    </a:lnTo>
                    <a:lnTo>
                      <a:pt x="406" y="42"/>
                    </a:lnTo>
                    <a:lnTo>
                      <a:pt x="354" y="21"/>
                    </a:lnTo>
                    <a:lnTo>
                      <a:pt x="312" y="11"/>
                    </a:lnTo>
                    <a:lnTo>
                      <a:pt x="281" y="0"/>
                    </a:lnTo>
                    <a:lnTo>
                      <a:pt x="250" y="0"/>
                    </a:lnTo>
                    <a:lnTo>
                      <a:pt x="146" y="11"/>
                    </a:lnTo>
                    <a:lnTo>
                      <a:pt x="73" y="42"/>
                    </a:lnTo>
                    <a:lnTo>
                      <a:pt x="32" y="95"/>
                    </a:lnTo>
                    <a:lnTo>
                      <a:pt x="0" y="147"/>
                    </a:lnTo>
                    <a:lnTo>
                      <a:pt x="0" y="242"/>
                    </a:lnTo>
                    <a:lnTo>
                      <a:pt x="11" y="273"/>
                    </a:lnTo>
                    <a:lnTo>
                      <a:pt x="32" y="305"/>
                    </a:lnTo>
                    <a:lnTo>
                      <a:pt x="63" y="336"/>
                    </a:lnTo>
                    <a:lnTo>
                      <a:pt x="115" y="367"/>
                    </a:lnTo>
                    <a:lnTo>
                      <a:pt x="17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0" name="Freeform 154"/>
              <p:cNvSpPr>
                <a:spLocks/>
              </p:cNvSpPr>
              <p:nvPr/>
            </p:nvSpPr>
            <p:spPr bwMode="auto">
              <a:xfrm>
                <a:off x="31352" y="13538"/>
                <a:ext cx="187" cy="483"/>
              </a:xfrm>
              <a:custGeom>
                <a:avLst/>
                <a:gdLst/>
                <a:ahLst/>
                <a:cxnLst>
                  <a:cxn ang="0">
                    <a:pos x="156" y="147"/>
                  </a:cxn>
                  <a:cxn ang="0">
                    <a:pos x="156" y="168"/>
                  </a:cxn>
                  <a:cxn ang="0">
                    <a:pos x="125" y="315"/>
                  </a:cxn>
                  <a:cxn ang="0">
                    <a:pos x="41" y="441"/>
                  </a:cxn>
                  <a:cxn ang="0">
                    <a:pos x="31" y="451"/>
                  </a:cxn>
                  <a:cxn ang="0">
                    <a:pos x="31" y="472"/>
                  </a:cxn>
                  <a:cxn ang="0">
                    <a:pos x="41" y="472"/>
                  </a:cxn>
                  <a:cxn ang="0">
                    <a:pos x="41" y="483"/>
                  </a:cxn>
                  <a:cxn ang="0">
                    <a:pos x="104" y="420"/>
                  </a:cxn>
                  <a:cxn ang="0">
                    <a:pos x="145" y="357"/>
                  </a:cxn>
                  <a:cxn ang="0">
                    <a:pos x="177" y="273"/>
                  </a:cxn>
                  <a:cxn ang="0">
                    <a:pos x="187" y="168"/>
                  </a:cxn>
                  <a:cxn ang="0">
                    <a:pos x="177" y="74"/>
                  </a:cxn>
                  <a:cxn ang="0">
                    <a:pos x="145" y="21"/>
                  </a:cxn>
                  <a:cxn ang="0">
                    <a:pos x="93" y="0"/>
                  </a:cxn>
                  <a:cxn ang="0">
                    <a:pos x="62" y="0"/>
                  </a:cxn>
                  <a:cxn ang="0">
                    <a:pos x="31" y="11"/>
                  </a:cxn>
                  <a:cxn ang="0">
                    <a:pos x="10" y="53"/>
                  </a:cxn>
                  <a:cxn ang="0">
                    <a:pos x="0" y="84"/>
                  </a:cxn>
                  <a:cxn ang="0">
                    <a:pos x="0" y="105"/>
                  </a:cxn>
                  <a:cxn ang="0">
                    <a:pos x="21" y="126"/>
                  </a:cxn>
                  <a:cxn ang="0">
                    <a:pos x="31" y="147"/>
                  </a:cxn>
                  <a:cxn ang="0">
                    <a:pos x="62" y="168"/>
                  </a:cxn>
                  <a:cxn ang="0">
                    <a:pos x="93" y="168"/>
                  </a:cxn>
                  <a:cxn ang="0">
                    <a:pos x="125" y="158"/>
                  </a:cxn>
                  <a:cxn ang="0">
                    <a:pos x="145" y="147"/>
                  </a:cxn>
                  <a:cxn ang="0">
                    <a:pos x="156" y="147"/>
                  </a:cxn>
                </a:cxnLst>
                <a:rect l="0" t="0" r="r" b="b"/>
                <a:pathLst>
                  <a:path w="187" h="483">
                    <a:moveTo>
                      <a:pt x="156" y="147"/>
                    </a:moveTo>
                    <a:lnTo>
                      <a:pt x="156" y="168"/>
                    </a:lnTo>
                    <a:lnTo>
                      <a:pt x="125" y="315"/>
                    </a:lnTo>
                    <a:lnTo>
                      <a:pt x="41" y="441"/>
                    </a:lnTo>
                    <a:lnTo>
                      <a:pt x="31" y="451"/>
                    </a:lnTo>
                    <a:lnTo>
                      <a:pt x="31" y="472"/>
                    </a:lnTo>
                    <a:lnTo>
                      <a:pt x="41" y="472"/>
                    </a:lnTo>
                    <a:lnTo>
                      <a:pt x="41" y="483"/>
                    </a:lnTo>
                    <a:lnTo>
                      <a:pt x="104" y="420"/>
                    </a:lnTo>
                    <a:lnTo>
                      <a:pt x="145" y="357"/>
                    </a:lnTo>
                    <a:lnTo>
                      <a:pt x="177" y="273"/>
                    </a:lnTo>
                    <a:lnTo>
                      <a:pt x="187" y="168"/>
                    </a:lnTo>
                    <a:lnTo>
                      <a:pt x="177" y="74"/>
                    </a:lnTo>
                    <a:lnTo>
                      <a:pt x="145" y="21"/>
                    </a:lnTo>
                    <a:lnTo>
                      <a:pt x="93" y="0"/>
                    </a:lnTo>
                    <a:lnTo>
                      <a:pt x="62" y="0"/>
                    </a:lnTo>
                    <a:lnTo>
                      <a:pt x="31" y="11"/>
                    </a:lnTo>
                    <a:lnTo>
                      <a:pt x="10" y="53"/>
                    </a:lnTo>
                    <a:lnTo>
                      <a:pt x="0" y="84"/>
                    </a:lnTo>
                    <a:lnTo>
                      <a:pt x="0" y="105"/>
                    </a:lnTo>
                    <a:lnTo>
                      <a:pt x="21" y="126"/>
                    </a:lnTo>
                    <a:lnTo>
                      <a:pt x="31" y="147"/>
                    </a:lnTo>
                    <a:lnTo>
                      <a:pt x="62" y="168"/>
                    </a:lnTo>
                    <a:lnTo>
                      <a:pt x="93" y="168"/>
                    </a:lnTo>
                    <a:lnTo>
                      <a:pt x="125" y="158"/>
                    </a:lnTo>
                    <a:lnTo>
                      <a:pt x="145" y="147"/>
                    </a:lnTo>
                    <a:lnTo>
                      <a:pt x="156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1" name="Freeform 155"/>
              <p:cNvSpPr>
                <a:spLocks/>
              </p:cNvSpPr>
              <p:nvPr/>
            </p:nvSpPr>
            <p:spPr bwMode="auto">
              <a:xfrm>
                <a:off x="32153" y="12993"/>
                <a:ext cx="540" cy="713"/>
              </a:xfrm>
              <a:custGeom>
                <a:avLst/>
                <a:gdLst/>
                <a:ahLst/>
                <a:cxnLst>
                  <a:cxn ang="0">
                    <a:pos x="228" y="587"/>
                  </a:cxn>
                  <a:cxn ang="0">
                    <a:pos x="228" y="335"/>
                  </a:cxn>
                  <a:cxn ang="0">
                    <a:pos x="239" y="220"/>
                  </a:cxn>
                  <a:cxn ang="0">
                    <a:pos x="280" y="126"/>
                  </a:cxn>
                  <a:cxn ang="0">
                    <a:pos x="343" y="63"/>
                  </a:cxn>
                  <a:cxn ang="0">
                    <a:pos x="426" y="31"/>
                  </a:cxn>
                  <a:cxn ang="0">
                    <a:pos x="436" y="31"/>
                  </a:cxn>
                  <a:cxn ang="0">
                    <a:pos x="436" y="42"/>
                  </a:cxn>
                  <a:cxn ang="0">
                    <a:pos x="426" y="42"/>
                  </a:cxn>
                  <a:cxn ang="0">
                    <a:pos x="416" y="52"/>
                  </a:cxn>
                  <a:cxn ang="0">
                    <a:pos x="405" y="73"/>
                  </a:cxn>
                  <a:cxn ang="0">
                    <a:pos x="405" y="136"/>
                  </a:cxn>
                  <a:cxn ang="0">
                    <a:pos x="426" y="157"/>
                  </a:cxn>
                  <a:cxn ang="0">
                    <a:pos x="447" y="168"/>
                  </a:cxn>
                  <a:cxn ang="0">
                    <a:pos x="488" y="168"/>
                  </a:cxn>
                  <a:cxn ang="0">
                    <a:pos x="509" y="157"/>
                  </a:cxn>
                  <a:cxn ang="0">
                    <a:pos x="520" y="147"/>
                  </a:cxn>
                  <a:cxn ang="0">
                    <a:pos x="530" y="126"/>
                  </a:cxn>
                  <a:cxn ang="0">
                    <a:pos x="540" y="94"/>
                  </a:cxn>
                  <a:cxn ang="0">
                    <a:pos x="530" y="63"/>
                  </a:cxn>
                  <a:cxn ang="0">
                    <a:pos x="520" y="42"/>
                  </a:cxn>
                  <a:cxn ang="0">
                    <a:pos x="488" y="21"/>
                  </a:cxn>
                  <a:cxn ang="0">
                    <a:pos x="426" y="0"/>
                  </a:cxn>
                  <a:cxn ang="0">
                    <a:pos x="343" y="21"/>
                  </a:cxn>
                  <a:cxn ang="0">
                    <a:pos x="291" y="63"/>
                  </a:cxn>
                  <a:cxn ang="0">
                    <a:pos x="249" y="126"/>
                  </a:cxn>
                  <a:cxn ang="0">
                    <a:pos x="228" y="178"/>
                  </a:cxn>
                  <a:cxn ang="0">
                    <a:pos x="228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4" y="105"/>
                  </a:cxn>
                  <a:cxn ang="0">
                    <a:pos x="124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84" y="713"/>
                  </a:cxn>
                  <a:cxn ang="0">
                    <a:pos x="384" y="661"/>
                  </a:cxn>
                  <a:cxn ang="0">
                    <a:pos x="280" y="661"/>
                  </a:cxn>
                  <a:cxn ang="0">
                    <a:pos x="239" y="640"/>
                  </a:cxn>
                  <a:cxn ang="0">
                    <a:pos x="239" y="629"/>
                  </a:cxn>
                  <a:cxn ang="0">
                    <a:pos x="228" y="608"/>
                  </a:cxn>
                  <a:cxn ang="0">
                    <a:pos x="228" y="587"/>
                  </a:cxn>
                </a:cxnLst>
                <a:rect l="0" t="0" r="r" b="b"/>
                <a:pathLst>
                  <a:path w="540" h="713">
                    <a:moveTo>
                      <a:pt x="228" y="587"/>
                    </a:moveTo>
                    <a:lnTo>
                      <a:pt x="228" y="335"/>
                    </a:lnTo>
                    <a:lnTo>
                      <a:pt x="239" y="220"/>
                    </a:lnTo>
                    <a:lnTo>
                      <a:pt x="280" y="126"/>
                    </a:lnTo>
                    <a:lnTo>
                      <a:pt x="343" y="63"/>
                    </a:lnTo>
                    <a:lnTo>
                      <a:pt x="426" y="31"/>
                    </a:lnTo>
                    <a:lnTo>
                      <a:pt x="436" y="31"/>
                    </a:lnTo>
                    <a:lnTo>
                      <a:pt x="436" y="42"/>
                    </a:lnTo>
                    <a:lnTo>
                      <a:pt x="426" y="42"/>
                    </a:lnTo>
                    <a:lnTo>
                      <a:pt x="416" y="52"/>
                    </a:lnTo>
                    <a:lnTo>
                      <a:pt x="405" y="73"/>
                    </a:lnTo>
                    <a:lnTo>
                      <a:pt x="405" y="136"/>
                    </a:lnTo>
                    <a:lnTo>
                      <a:pt x="426" y="157"/>
                    </a:lnTo>
                    <a:lnTo>
                      <a:pt x="447" y="168"/>
                    </a:lnTo>
                    <a:lnTo>
                      <a:pt x="488" y="168"/>
                    </a:lnTo>
                    <a:lnTo>
                      <a:pt x="509" y="157"/>
                    </a:lnTo>
                    <a:lnTo>
                      <a:pt x="520" y="147"/>
                    </a:lnTo>
                    <a:lnTo>
                      <a:pt x="530" y="126"/>
                    </a:lnTo>
                    <a:lnTo>
                      <a:pt x="540" y="94"/>
                    </a:lnTo>
                    <a:lnTo>
                      <a:pt x="530" y="63"/>
                    </a:lnTo>
                    <a:lnTo>
                      <a:pt x="520" y="42"/>
                    </a:lnTo>
                    <a:lnTo>
                      <a:pt x="488" y="21"/>
                    </a:lnTo>
                    <a:lnTo>
                      <a:pt x="426" y="0"/>
                    </a:lnTo>
                    <a:lnTo>
                      <a:pt x="343" y="21"/>
                    </a:lnTo>
                    <a:lnTo>
                      <a:pt x="291" y="63"/>
                    </a:lnTo>
                    <a:lnTo>
                      <a:pt x="249" y="126"/>
                    </a:lnTo>
                    <a:lnTo>
                      <a:pt x="228" y="178"/>
                    </a:lnTo>
                    <a:lnTo>
                      <a:pt x="228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4" y="105"/>
                    </a:lnTo>
                    <a:lnTo>
                      <a:pt x="124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84" y="713"/>
                    </a:lnTo>
                    <a:lnTo>
                      <a:pt x="384" y="661"/>
                    </a:lnTo>
                    <a:lnTo>
                      <a:pt x="280" y="661"/>
                    </a:lnTo>
                    <a:lnTo>
                      <a:pt x="239" y="640"/>
                    </a:lnTo>
                    <a:lnTo>
                      <a:pt x="239" y="629"/>
                    </a:lnTo>
                    <a:lnTo>
                      <a:pt x="228" y="608"/>
                    </a:lnTo>
                    <a:lnTo>
                      <a:pt x="228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2" name="Freeform 156"/>
              <p:cNvSpPr>
                <a:spLocks noEditPoints="1"/>
              </p:cNvSpPr>
              <p:nvPr/>
            </p:nvSpPr>
            <p:spPr bwMode="auto">
              <a:xfrm>
                <a:off x="32808" y="12982"/>
                <a:ext cx="718" cy="745"/>
              </a:xfrm>
              <a:custGeom>
                <a:avLst/>
                <a:gdLst/>
                <a:ahLst/>
                <a:cxnLst>
                  <a:cxn ang="0">
                    <a:pos x="478" y="661"/>
                  </a:cxn>
                  <a:cxn ang="0">
                    <a:pos x="520" y="714"/>
                  </a:cxn>
                  <a:cxn ang="0">
                    <a:pos x="603" y="735"/>
                  </a:cxn>
                  <a:cxn ang="0">
                    <a:pos x="645" y="724"/>
                  </a:cxn>
                  <a:cxn ang="0">
                    <a:pos x="697" y="661"/>
                  </a:cxn>
                  <a:cxn ang="0">
                    <a:pos x="718" y="493"/>
                  </a:cxn>
                  <a:cxn ang="0">
                    <a:pos x="676" y="609"/>
                  </a:cxn>
                  <a:cxn ang="0">
                    <a:pos x="655" y="661"/>
                  </a:cxn>
                  <a:cxn ang="0">
                    <a:pos x="603" y="682"/>
                  </a:cxn>
                  <a:cxn ang="0">
                    <a:pos x="562" y="630"/>
                  </a:cxn>
                  <a:cxn ang="0">
                    <a:pos x="541" y="147"/>
                  </a:cxn>
                  <a:cxn ang="0">
                    <a:pos x="437" y="42"/>
                  </a:cxn>
                  <a:cxn ang="0">
                    <a:pos x="281" y="0"/>
                  </a:cxn>
                  <a:cxn ang="0">
                    <a:pos x="114" y="53"/>
                  </a:cxn>
                  <a:cxn ang="0">
                    <a:pos x="41" y="189"/>
                  </a:cxn>
                  <a:cxn ang="0">
                    <a:pos x="62" y="242"/>
                  </a:cxn>
                  <a:cxn ang="0">
                    <a:pos x="114" y="263"/>
                  </a:cxn>
                  <a:cxn ang="0">
                    <a:pos x="166" y="242"/>
                  </a:cxn>
                  <a:cxn ang="0">
                    <a:pos x="187" y="158"/>
                  </a:cxn>
                  <a:cxn ang="0">
                    <a:pos x="166" y="126"/>
                  </a:cxn>
                  <a:cxn ang="0">
                    <a:pos x="104" y="116"/>
                  </a:cxn>
                  <a:cxn ang="0">
                    <a:pos x="218" y="42"/>
                  </a:cxn>
                  <a:cxn ang="0">
                    <a:pos x="343" y="53"/>
                  </a:cxn>
                  <a:cxn ang="0">
                    <a:pos x="437" y="147"/>
                  </a:cxn>
                  <a:cxn ang="0">
                    <a:pos x="447" y="305"/>
                  </a:cxn>
                  <a:cxn ang="0">
                    <a:pos x="156" y="357"/>
                  </a:cxn>
                  <a:cxn ang="0">
                    <a:pos x="10" y="493"/>
                  </a:cxn>
                  <a:cxn ang="0">
                    <a:pos x="10" y="640"/>
                  </a:cxn>
                  <a:cxn ang="0">
                    <a:pos x="187" y="735"/>
                  </a:cxn>
                  <a:cxn ang="0">
                    <a:pos x="343" y="724"/>
                  </a:cxn>
                  <a:cxn ang="0">
                    <a:pos x="458" y="598"/>
                  </a:cxn>
                  <a:cxn ang="0">
                    <a:pos x="447" y="493"/>
                  </a:cxn>
                  <a:cxn ang="0">
                    <a:pos x="385" y="661"/>
                  </a:cxn>
                  <a:cxn ang="0">
                    <a:pos x="260" y="703"/>
                  </a:cxn>
                  <a:cxn ang="0">
                    <a:pos x="187" y="693"/>
                  </a:cxn>
                  <a:cxn ang="0">
                    <a:pos x="125" y="609"/>
                  </a:cxn>
                  <a:cxn ang="0">
                    <a:pos x="125" y="514"/>
                  </a:cxn>
                  <a:cxn ang="0">
                    <a:pos x="218" y="399"/>
                  </a:cxn>
                  <a:cxn ang="0">
                    <a:pos x="447" y="336"/>
                  </a:cxn>
                </a:cxnLst>
                <a:rect l="0" t="0" r="r" b="b"/>
                <a:pathLst>
                  <a:path w="718" h="745">
                    <a:moveTo>
                      <a:pt x="458" y="598"/>
                    </a:moveTo>
                    <a:lnTo>
                      <a:pt x="478" y="661"/>
                    </a:lnTo>
                    <a:lnTo>
                      <a:pt x="499" y="693"/>
                    </a:lnTo>
                    <a:lnTo>
                      <a:pt x="520" y="714"/>
                    </a:lnTo>
                    <a:lnTo>
                      <a:pt x="582" y="735"/>
                    </a:lnTo>
                    <a:lnTo>
                      <a:pt x="603" y="735"/>
                    </a:lnTo>
                    <a:lnTo>
                      <a:pt x="624" y="724"/>
                    </a:lnTo>
                    <a:lnTo>
                      <a:pt x="645" y="724"/>
                    </a:lnTo>
                    <a:lnTo>
                      <a:pt x="686" y="682"/>
                    </a:lnTo>
                    <a:lnTo>
                      <a:pt x="697" y="661"/>
                    </a:lnTo>
                    <a:lnTo>
                      <a:pt x="718" y="630"/>
                    </a:lnTo>
                    <a:lnTo>
                      <a:pt x="718" y="493"/>
                    </a:lnTo>
                    <a:lnTo>
                      <a:pt x="676" y="493"/>
                    </a:lnTo>
                    <a:lnTo>
                      <a:pt x="676" y="609"/>
                    </a:lnTo>
                    <a:lnTo>
                      <a:pt x="666" y="640"/>
                    </a:lnTo>
                    <a:lnTo>
                      <a:pt x="655" y="661"/>
                    </a:lnTo>
                    <a:lnTo>
                      <a:pt x="634" y="682"/>
                    </a:lnTo>
                    <a:lnTo>
                      <a:pt x="603" y="682"/>
                    </a:lnTo>
                    <a:lnTo>
                      <a:pt x="572" y="651"/>
                    </a:lnTo>
                    <a:lnTo>
                      <a:pt x="562" y="630"/>
                    </a:lnTo>
                    <a:lnTo>
                      <a:pt x="562" y="221"/>
                    </a:lnTo>
                    <a:lnTo>
                      <a:pt x="541" y="147"/>
                    </a:lnTo>
                    <a:lnTo>
                      <a:pt x="499" y="95"/>
                    </a:lnTo>
                    <a:lnTo>
                      <a:pt x="437" y="42"/>
                    </a:lnTo>
                    <a:lnTo>
                      <a:pt x="364" y="11"/>
                    </a:lnTo>
                    <a:lnTo>
                      <a:pt x="281" y="0"/>
                    </a:lnTo>
                    <a:lnTo>
                      <a:pt x="187" y="11"/>
                    </a:lnTo>
                    <a:lnTo>
                      <a:pt x="114" y="53"/>
                    </a:lnTo>
                    <a:lnTo>
                      <a:pt x="62" y="116"/>
                    </a:lnTo>
                    <a:lnTo>
                      <a:pt x="41" y="189"/>
                    </a:lnTo>
                    <a:lnTo>
                      <a:pt x="52" y="221"/>
                    </a:lnTo>
                    <a:lnTo>
                      <a:pt x="62" y="242"/>
                    </a:lnTo>
                    <a:lnTo>
                      <a:pt x="83" y="252"/>
                    </a:lnTo>
                    <a:lnTo>
                      <a:pt x="114" y="263"/>
                    </a:lnTo>
                    <a:lnTo>
                      <a:pt x="146" y="252"/>
                    </a:lnTo>
                    <a:lnTo>
                      <a:pt x="166" y="242"/>
                    </a:lnTo>
                    <a:lnTo>
                      <a:pt x="187" y="210"/>
                    </a:lnTo>
                    <a:lnTo>
                      <a:pt x="187" y="158"/>
                    </a:lnTo>
                    <a:lnTo>
                      <a:pt x="177" y="147"/>
                    </a:lnTo>
                    <a:lnTo>
                      <a:pt x="166" y="126"/>
                    </a:lnTo>
                    <a:lnTo>
                      <a:pt x="135" y="116"/>
                    </a:lnTo>
                    <a:lnTo>
                      <a:pt x="104" y="116"/>
                    </a:lnTo>
                    <a:lnTo>
                      <a:pt x="156" y="74"/>
                    </a:lnTo>
                    <a:lnTo>
                      <a:pt x="218" y="42"/>
                    </a:lnTo>
                    <a:lnTo>
                      <a:pt x="281" y="42"/>
                    </a:lnTo>
                    <a:lnTo>
                      <a:pt x="343" y="53"/>
                    </a:lnTo>
                    <a:lnTo>
                      <a:pt x="395" y="84"/>
                    </a:lnTo>
                    <a:lnTo>
                      <a:pt x="437" y="147"/>
                    </a:lnTo>
                    <a:lnTo>
                      <a:pt x="447" y="242"/>
                    </a:lnTo>
                    <a:lnTo>
                      <a:pt x="447" y="305"/>
                    </a:lnTo>
                    <a:lnTo>
                      <a:pt x="312" y="315"/>
                    </a:lnTo>
                    <a:lnTo>
                      <a:pt x="156" y="357"/>
                    </a:lnTo>
                    <a:lnTo>
                      <a:pt x="62" y="420"/>
                    </a:lnTo>
                    <a:lnTo>
                      <a:pt x="10" y="493"/>
                    </a:lnTo>
                    <a:lnTo>
                      <a:pt x="0" y="567"/>
                    </a:lnTo>
                    <a:lnTo>
                      <a:pt x="10" y="640"/>
                    </a:lnTo>
                    <a:lnTo>
                      <a:pt x="114" y="724"/>
                    </a:lnTo>
                    <a:lnTo>
                      <a:pt x="187" y="735"/>
                    </a:lnTo>
                    <a:lnTo>
                      <a:pt x="250" y="745"/>
                    </a:lnTo>
                    <a:lnTo>
                      <a:pt x="343" y="724"/>
                    </a:lnTo>
                    <a:lnTo>
                      <a:pt x="416" y="672"/>
                    </a:lnTo>
                    <a:lnTo>
                      <a:pt x="458" y="598"/>
                    </a:lnTo>
                    <a:close/>
                    <a:moveTo>
                      <a:pt x="447" y="336"/>
                    </a:moveTo>
                    <a:lnTo>
                      <a:pt x="447" y="493"/>
                    </a:lnTo>
                    <a:lnTo>
                      <a:pt x="426" y="598"/>
                    </a:lnTo>
                    <a:lnTo>
                      <a:pt x="385" y="661"/>
                    </a:lnTo>
                    <a:lnTo>
                      <a:pt x="322" y="693"/>
                    </a:lnTo>
                    <a:lnTo>
                      <a:pt x="260" y="703"/>
                    </a:lnTo>
                    <a:lnTo>
                      <a:pt x="218" y="703"/>
                    </a:lnTo>
                    <a:lnTo>
                      <a:pt x="187" y="693"/>
                    </a:lnTo>
                    <a:lnTo>
                      <a:pt x="135" y="640"/>
                    </a:lnTo>
                    <a:lnTo>
                      <a:pt x="125" y="609"/>
                    </a:lnTo>
                    <a:lnTo>
                      <a:pt x="114" y="567"/>
                    </a:lnTo>
                    <a:lnTo>
                      <a:pt x="125" y="514"/>
                    </a:lnTo>
                    <a:lnTo>
                      <a:pt x="156" y="451"/>
                    </a:lnTo>
                    <a:lnTo>
                      <a:pt x="218" y="399"/>
                    </a:lnTo>
                    <a:lnTo>
                      <a:pt x="312" y="357"/>
                    </a:lnTo>
                    <a:lnTo>
                      <a:pt x="44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3" name="Freeform 157"/>
              <p:cNvSpPr>
                <a:spLocks/>
              </p:cNvSpPr>
              <p:nvPr/>
            </p:nvSpPr>
            <p:spPr bwMode="auto">
              <a:xfrm>
                <a:off x="33588" y="12993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9"/>
                  </a:cxn>
                  <a:cxn ang="0">
                    <a:pos x="114" y="640"/>
                  </a:cxn>
                  <a:cxn ang="0">
                    <a:pos x="104" y="650"/>
                  </a:cxn>
                  <a:cxn ang="0">
                    <a:pos x="8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54" y="713"/>
                  </a:cxn>
                  <a:cxn ang="0">
                    <a:pos x="354" y="661"/>
                  </a:cxn>
                  <a:cxn ang="0">
                    <a:pos x="281" y="661"/>
                  </a:cxn>
                  <a:cxn ang="0">
                    <a:pos x="239" y="640"/>
                  </a:cxn>
                  <a:cxn ang="0">
                    <a:pos x="239" y="619"/>
                  </a:cxn>
                  <a:cxn ang="0">
                    <a:pos x="229" y="587"/>
                  </a:cxn>
                  <a:cxn ang="0">
                    <a:pos x="229" y="294"/>
                  </a:cxn>
                  <a:cxn ang="0">
                    <a:pos x="250" y="178"/>
                  </a:cxn>
                  <a:cxn ang="0">
                    <a:pos x="302" y="105"/>
                  </a:cxn>
                  <a:cxn ang="0">
                    <a:pos x="374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51" y="94"/>
                  </a:cxn>
                  <a:cxn ang="0">
                    <a:pos x="562" y="147"/>
                  </a:cxn>
                  <a:cxn ang="0">
                    <a:pos x="572" y="220"/>
                  </a:cxn>
                  <a:cxn ang="0">
                    <a:pos x="572" y="619"/>
                  </a:cxn>
                  <a:cxn ang="0">
                    <a:pos x="562" y="640"/>
                  </a:cxn>
                  <a:cxn ang="0">
                    <a:pos x="551" y="650"/>
                  </a:cxn>
                  <a:cxn ang="0">
                    <a:pos x="520" y="661"/>
                  </a:cxn>
                  <a:cxn ang="0">
                    <a:pos x="447" y="661"/>
                  </a:cxn>
                  <a:cxn ang="0">
                    <a:pos x="447" y="713"/>
                  </a:cxn>
                  <a:cxn ang="0">
                    <a:pos x="801" y="713"/>
                  </a:cxn>
                  <a:cxn ang="0">
                    <a:pos x="801" y="661"/>
                  </a:cxn>
                  <a:cxn ang="0">
                    <a:pos x="728" y="661"/>
                  </a:cxn>
                  <a:cxn ang="0">
                    <a:pos x="697" y="650"/>
                  </a:cxn>
                  <a:cxn ang="0">
                    <a:pos x="686" y="640"/>
                  </a:cxn>
                  <a:cxn ang="0">
                    <a:pos x="676" y="619"/>
                  </a:cxn>
                  <a:cxn ang="0">
                    <a:pos x="676" y="189"/>
                  </a:cxn>
                  <a:cxn ang="0">
                    <a:pos x="666" y="115"/>
                  </a:cxn>
                  <a:cxn ang="0">
                    <a:pos x="624" y="63"/>
                  </a:cxn>
                  <a:cxn ang="0">
                    <a:pos x="614" y="42"/>
                  </a:cxn>
                  <a:cxn ang="0">
                    <a:pos x="582" y="31"/>
                  </a:cxn>
                  <a:cxn ang="0">
                    <a:pos x="551" y="10"/>
                  </a:cxn>
                  <a:cxn ang="0">
                    <a:pos x="510" y="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4"/>
                  </a:cxn>
                  <a:cxn ang="0">
                    <a:pos x="229" y="16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9"/>
                    </a:lnTo>
                    <a:lnTo>
                      <a:pt x="114" y="640"/>
                    </a:lnTo>
                    <a:lnTo>
                      <a:pt x="104" y="650"/>
                    </a:lnTo>
                    <a:lnTo>
                      <a:pt x="8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1"/>
                    </a:lnTo>
                    <a:lnTo>
                      <a:pt x="281" y="661"/>
                    </a:lnTo>
                    <a:lnTo>
                      <a:pt x="239" y="640"/>
                    </a:lnTo>
                    <a:lnTo>
                      <a:pt x="239" y="619"/>
                    </a:lnTo>
                    <a:lnTo>
                      <a:pt x="229" y="587"/>
                    </a:lnTo>
                    <a:lnTo>
                      <a:pt x="229" y="294"/>
                    </a:lnTo>
                    <a:lnTo>
                      <a:pt x="250" y="178"/>
                    </a:lnTo>
                    <a:lnTo>
                      <a:pt x="302" y="105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51" y="94"/>
                    </a:lnTo>
                    <a:lnTo>
                      <a:pt x="562" y="147"/>
                    </a:lnTo>
                    <a:lnTo>
                      <a:pt x="572" y="220"/>
                    </a:lnTo>
                    <a:lnTo>
                      <a:pt x="572" y="619"/>
                    </a:lnTo>
                    <a:lnTo>
                      <a:pt x="562" y="640"/>
                    </a:lnTo>
                    <a:lnTo>
                      <a:pt x="551" y="650"/>
                    </a:lnTo>
                    <a:lnTo>
                      <a:pt x="520" y="661"/>
                    </a:lnTo>
                    <a:lnTo>
                      <a:pt x="447" y="661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1"/>
                    </a:lnTo>
                    <a:lnTo>
                      <a:pt x="728" y="661"/>
                    </a:lnTo>
                    <a:lnTo>
                      <a:pt x="697" y="650"/>
                    </a:lnTo>
                    <a:lnTo>
                      <a:pt x="686" y="640"/>
                    </a:lnTo>
                    <a:lnTo>
                      <a:pt x="676" y="619"/>
                    </a:lnTo>
                    <a:lnTo>
                      <a:pt x="676" y="189"/>
                    </a:lnTo>
                    <a:lnTo>
                      <a:pt x="666" y="115"/>
                    </a:lnTo>
                    <a:lnTo>
                      <a:pt x="624" y="63"/>
                    </a:lnTo>
                    <a:lnTo>
                      <a:pt x="614" y="42"/>
                    </a:lnTo>
                    <a:lnTo>
                      <a:pt x="582" y="31"/>
                    </a:lnTo>
                    <a:lnTo>
                      <a:pt x="551" y="10"/>
                    </a:lnTo>
                    <a:lnTo>
                      <a:pt x="510" y="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4"/>
                    </a:lnTo>
                    <a:lnTo>
                      <a:pt x="229" y="16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4" name="Rectangle 158"/>
              <p:cNvSpPr>
                <a:spLocks noChangeArrowheads="1"/>
              </p:cNvSpPr>
              <p:nvPr/>
            </p:nvSpPr>
            <p:spPr bwMode="auto">
              <a:xfrm>
                <a:off x="34441" y="13308"/>
                <a:ext cx="426" cy="94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5" name="Freeform 159"/>
              <p:cNvSpPr>
                <a:spLocks noEditPoints="1"/>
              </p:cNvSpPr>
              <p:nvPr/>
            </p:nvSpPr>
            <p:spPr bwMode="auto">
              <a:xfrm>
                <a:off x="897" y="14514"/>
                <a:ext cx="791" cy="1143"/>
              </a:xfrm>
              <a:custGeom>
                <a:avLst/>
                <a:gdLst/>
                <a:ahLst/>
                <a:cxnLst>
                  <a:cxn ang="0">
                    <a:pos x="551" y="1038"/>
                  </a:cxn>
                  <a:cxn ang="0">
                    <a:pos x="551" y="1143"/>
                  </a:cxn>
                  <a:cxn ang="0">
                    <a:pos x="791" y="1122"/>
                  </a:cxn>
                  <a:cxn ang="0">
                    <a:pos x="791" y="1069"/>
                  </a:cxn>
                  <a:cxn ang="0">
                    <a:pos x="707" y="1069"/>
                  </a:cxn>
                  <a:cxn ang="0">
                    <a:pos x="687" y="1059"/>
                  </a:cxn>
                  <a:cxn ang="0">
                    <a:pos x="666" y="1017"/>
                  </a:cxn>
                  <a:cxn ang="0">
                    <a:pos x="666" y="0"/>
                  </a:cxn>
                  <a:cxn ang="0">
                    <a:pos x="437" y="21"/>
                  </a:cxn>
                  <a:cxn ang="0">
                    <a:pos x="437" y="73"/>
                  </a:cxn>
                  <a:cxn ang="0">
                    <a:pos x="520" y="73"/>
                  </a:cxn>
                  <a:cxn ang="0">
                    <a:pos x="541" y="83"/>
                  </a:cxn>
                  <a:cxn ang="0">
                    <a:pos x="562" y="125"/>
                  </a:cxn>
                  <a:cxn ang="0">
                    <a:pos x="562" y="513"/>
                  </a:cxn>
                  <a:cxn ang="0">
                    <a:pos x="510" y="461"/>
                  </a:cxn>
                  <a:cxn ang="0">
                    <a:pos x="437" y="419"/>
                  </a:cxn>
                  <a:cxn ang="0">
                    <a:pos x="354" y="409"/>
                  </a:cxn>
                  <a:cxn ang="0">
                    <a:pos x="218" y="440"/>
                  </a:cxn>
                  <a:cxn ang="0">
                    <a:pos x="104" y="513"/>
                  </a:cxn>
                  <a:cxn ang="0">
                    <a:pos x="31" y="629"/>
                  </a:cxn>
                  <a:cxn ang="0">
                    <a:pos x="0" y="776"/>
                  </a:cxn>
                  <a:cxn ang="0">
                    <a:pos x="31" y="922"/>
                  </a:cxn>
                  <a:cxn ang="0">
                    <a:pos x="104" y="1038"/>
                  </a:cxn>
                  <a:cxn ang="0">
                    <a:pos x="208" y="1111"/>
                  </a:cxn>
                  <a:cxn ang="0">
                    <a:pos x="343" y="1143"/>
                  </a:cxn>
                  <a:cxn ang="0">
                    <a:pos x="437" y="1122"/>
                  </a:cxn>
                  <a:cxn ang="0">
                    <a:pos x="510" y="1080"/>
                  </a:cxn>
                  <a:cxn ang="0">
                    <a:pos x="551" y="1038"/>
                  </a:cxn>
                  <a:cxn ang="0">
                    <a:pos x="551" y="597"/>
                  </a:cxn>
                  <a:cxn ang="0">
                    <a:pos x="551" y="975"/>
                  </a:cxn>
                  <a:cxn ang="0">
                    <a:pos x="541" y="996"/>
                  </a:cxn>
                  <a:cxn ang="0">
                    <a:pos x="489" y="1059"/>
                  </a:cxn>
                  <a:cxn ang="0">
                    <a:pos x="416" y="1090"/>
                  </a:cxn>
                  <a:cxn ang="0">
                    <a:pos x="354" y="1101"/>
                  </a:cxn>
                  <a:cxn ang="0">
                    <a:pos x="281" y="1090"/>
                  </a:cxn>
                  <a:cxn ang="0">
                    <a:pos x="229" y="1059"/>
                  </a:cxn>
                  <a:cxn ang="0">
                    <a:pos x="177" y="996"/>
                  </a:cxn>
                  <a:cxn ang="0">
                    <a:pos x="146" y="922"/>
                  </a:cxn>
                  <a:cxn ang="0">
                    <a:pos x="135" y="849"/>
                  </a:cxn>
                  <a:cxn ang="0">
                    <a:pos x="135" y="702"/>
                  </a:cxn>
                  <a:cxn ang="0">
                    <a:pos x="156" y="629"/>
                  </a:cxn>
                  <a:cxn ang="0">
                    <a:pos x="187" y="545"/>
                  </a:cxn>
                  <a:cxn ang="0">
                    <a:pos x="229" y="503"/>
                  </a:cxn>
                  <a:cxn ang="0">
                    <a:pos x="291" y="461"/>
                  </a:cxn>
                  <a:cxn ang="0">
                    <a:pos x="364" y="440"/>
                  </a:cxn>
                  <a:cxn ang="0">
                    <a:pos x="427" y="451"/>
                  </a:cxn>
                  <a:cxn ang="0">
                    <a:pos x="479" y="482"/>
                  </a:cxn>
                  <a:cxn ang="0">
                    <a:pos x="551" y="555"/>
                  </a:cxn>
                  <a:cxn ang="0">
                    <a:pos x="551" y="597"/>
                  </a:cxn>
                </a:cxnLst>
                <a:rect l="0" t="0" r="r" b="b"/>
                <a:pathLst>
                  <a:path w="791" h="1143">
                    <a:moveTo>
                      <a:pt x="551" y="1038"/>
                    </a:moveTo>
                    <a:lnTo>
                      <a:pt x="551" y="1143"/>
                    </a:lnTo>
                    <a:lnTo>
                      <a:pt x="791" y="1122"/>
                    </a:lnTo>
                    <a:lnTo>
                      <a:pt x="791" y="1069"/>
                    </a:lnTo>
                    <a:lnTo>
                      <a:pt x="707" y="1069"/>
                    </a:lnTo>
                    <a:lnTo>
                      <a:pt x="687" y="1059"/>
                    </a:lnTo>
                    <a:lnTo>
                      <a:pt x="666" y="1017"/>
                    </a:lnTo>
                    <a:lnTo>
                      <a:pt x="666" y="0"/>
                    </a:lnTo>
                    <a:lnTo>
                      <a:pt x="437" y="21"/>
                    </a:lnTo>
                    <a:lnTo>
                      <a:pt x="437" y="73"/>
                    </a:lnTo>
                    <a:lnTo>
                      <a:pt x="520" y="73"/>
                    </a:lnTo>
                    <a:lnTo>
                      <a:pt x="541" y="83"/>
                    </a:lnTo>
                    <a:lnTo>
                      <a:pt x="562" y="125"/>
                    </a:lnTo>
                    <a:lnTo>
                      <a:pt x="562" y="513"/>
                    </a:lnTo>
                    <a:lnTo>
                      <a:pt x="510" y="461"/>
                    </a:lnTo>
                    <a:lnTo>
                      <a:pt x="437" y="419"/>
                    </a:lnTo>
                    <a:lnTo>
                      <a:pt x="354" y="409"/>
                    </a:lnTo>
                    <a:lnTo>
                      <a:pt x="218" y="440"/>
                    </a:lnTo>
                    <a:lnTo>
                      <a:pt x="104" y="513"/>
                    </a:lnTo>
                    <a:lnTo>
                      <a:pt x="31" y="629"/>
                    </a:lnTo>
                    <a:lnTo>
                      <a:pt x="0" y="776"/>
                    </a:lnTo>
                    <a:lnTo>
                      <a:pt x="31" y="922"/>
                    </a:lnTo>
                    <a:lnTo>
                      <a:pt x="104" y="1038"/>
                    </a:lnTo>
                    <a:lnTo>
                      <a:pt x="208" y="1111"/>
                    </a:lnTo>
                    <a:lnTo>
                      <a:pt x="343" y="1143"/>
                    </a:lnTo>
                    <a:lnTo>
                      <a:pt x="437" y="1122"/>
                    </a:lnTo>
                    <a:lnTo>
                      <a:pt x="510" y="1080"/>
                    </a:lnTo>
                    <a:lnTo>
                      <a:pt x="551" y="1038"/>
                    </a:lnTo>
                    <a:close/>
                    <a:moveTo>
                      <a:pt x="551" y="597"/>
                    </a:moveTo>
                    <a:lnTo>
                      <a:pt x="551" y="975"/>
                    </a:lnTo>
                    <a:lnTo>
                      <a:pt x="541" y="996"/>
                    </a:lnTo>
                    <a:lnTo>
                      <a:pt x="489" y="1059"/>
                    </a:lnTo>
                    <a:lnTo>
                      <a:pt x="416" y="1090"/>
                    </a:lnTo>
                    <a:lnTo>
                      <a:pt x="354" y="1101"/>
                    </a:lnTo>
                    <a:lnTo>
                      <a:pt x="281" y="1090"/>
                    </a:lnTo>
                    <a:lnTo>
                      <a:pt x="229" y="1059"/>
                    </a:lnTo>
                    <a:lnTo>
                      <a:pt x="177" y="996"/>
                    </a:lnTo>
                    <a:lnTo>
                      <a:pt x="146" y="922"/>
                    </a:lnTo>
                    <a:lnTo>
                      <a:pt x="135" y="849"/>
                    </a:lnTo>
                    <a:lnTo>
                      <a:pt x="135" y="702"/>
                    </a:lnTo>
                    <a:lnTo>
                      <a:pt x="156" y="629"/>
                    </a:lnTo>
                    <a:lnTo>
                      <a:pt x="187" y="545"/>
                    </a:lnTo>
                    <a:lnTo>
                      <a:pt x="229" y="503"/>
                    </a:lnTo>
                    <a:lnTo>
                      <a:pt x="291" y="461"/>
                    </a:lnTo>
                    <a:lnTo>
                      <a:pt x="364" y="440"/>
                    </a:lnTo>
                    <a:lnTo>
                      <a:pt x="427" y="451"/>
                    </a:lnTo>
                    <a:lnTo>
                      <a:pt x="479" y="482"/>
                    </a:lnTo>
                    <a:lnTo>
                      <a:pt x="551" y="555"/>
                    </a:lnTo>
                    <a:lnTo>
                      <a:pt x="551" y="59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6" name="Freeform 160"/>
              <p:cNvSpPr>
                <a:spLocks noEditPoints="1"/>
              </p:cNvSpPr>
              <p:nvPr/>
            </p:nvSpPr>
            <p:spPr bwMode="auto">
              <a:xfrm>
                <a:off x="1781" y="1491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76" y="231"/>
                  </a:cxn>
                  <a:cxn ang="0">
                    <a:pos x="603" y="115"/>
                  </a:cxn>
                  <a:cxn ang="0">
                    <a:pos x="489" y="32"/>
                  </a:cxn>
                  <a:cxn ang="0">
                    <a:pos x="354" y="0"/>
                  </a:cxn>
                  <a:cxn ang="0">
                    <a:pos x="208" y="32"/>
                  </a:cxn>
                  <a:cxn ang="0">
                    <a:pos x="104" y="115"/>
                  </a:cxn>
                  <a:cxn ang="0">
                    <a:pos x="21" y="231"/>
                  </a:cxn>
                  <a:cxn ang="0">
                    <a:pos x="0" y="378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6" y="671"/>
                  </a:cxn>
                  <a:cxn ang="0">
                    <a:pos x="239" y="724"/>
                  </a:cxn>
                  <a:cxn ang="0">
                    <a:pos x="354" y="745"/>
                  </a:cxn>
                  <a:cxn ang="0">
                    <a:pos x="489" y="713"/>
                  </a:cxn>
                  <a:cxn ang="0">
                    <a:pos x="603" y="640"/>
                  </a:cxn>
                  <a:cxn ang="0">
                    <a:pos x="676" y="524"/>
                  </a:cxn>
                  <a:cxn ang="0">
                    <a:pos x="707" y="378"/>
                  </a:cxn>
                  <a:cxn ang="0">
                    <a:pos x="354" y="703"/>
                  </a:cxn>
                  <a:cxn ang="0">
                    <a:pos x="281" y="692"/>
                  </a:cxn>
                  <a:cxn ang="0">
                    <a:pos x="219" y="650"/>
                  </a:cxn>
                  <a:cxn ang="0">
                    <a:pos x="167" y="598"/>
                  </a:cxn>
                  <a:cxn ang="0">
                    <a:pos x="135" y="514"/>
                  </a:cxn>
                  <a:cxn ang="0">
                    <a:pos x="135" y="430"/>
                  </a:cxn>
                  <a:cxn ang="0">
                    <a:pos x="125" y="367"/>
                  </a:cxn>
                  <a:cxn ang="0">
                    <a:pos x="135" y="262"/>
                  </a:cxn>
                  <a:cxn ang="0">
                    <a:pos x="167" y="147"/>
                  </a:cxn>
                  <a:cxn ang="0">
                    <a:pos x="219" y="84"/>
                  </a:cxn>
                  <a:cxn ang="0">
                    <a:pos x="281" y="53"/>
                  </a:cxn>
                  <a:cxn ang="0">
                    <a:pos x="354" y="42"/>
                  </a:cxn>
                  <a:cxn ang="0">
                    <a:pos x="416" y="53"/>
                  </a:cxn>
                  <a:cxn ang="0">
                    <a:pos x="479" y="84"/>
                  </a:cxn>
                  <a:cxn ang="0">
                    <a:pos x="531" y="147"/>
                  </a:cxn>
                  <a:cxn ang="0">
                    <a:pos x="562" y="220"/>
                  </a:cxn>
                  <a:cxn ang="0">
                    <a:pos x="572" y="294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89" y="640"/>
                  </a:cxn>
                  <a:cxn ang="0">
                    <a:pos x="427" y="682"/>
                  </a:cxn>
                  <a:cxn ang="0">
                    <a:pos x="354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76" y="231"/>
                    </a:lnTo>
                    <a:lnTo>
                      <a:pt x="603" y="115"/>
                    </a:lnTo>
                    <a:lnTo>
                      <a:pt x="489" y="32"/>
                    </a:lnTo>
                    <a:lnTo>
                      <a:pt x="354" y="0"/>
                    </a:lnTo>
                    <a:lnTo>
                      <a:pt x="208" y="32"/>
                    </a:lnTo>
                    <a:lnTo>
                      <a:pt x="104" y="115"/>
                    </a:lnTo>
                    <a:lnTo>
                      <a:pt x="21" y="231"/>
                    </a:lnTo>
                    <a:lnTo>
                      <a:pt x="0" y="378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6" y="671"/>
                    </a:lnTo>
                    <a:lnTo>
                      <a:pt x="239" y="724"/>
                    </a:lnTo>
                    <a:lnTo>
                      <a:pt x="354" y="745"/>
                    </a:lnTo>
                    <a:lnTo>
                      <a:pt x="489" y="713"/>
                    </a:lnTo>
                    <a:lnTo>
                      <a:pt x="603" y="640"/>
                    </a:lnTo>
                    <a:lnTo>
                      <a:pt x="676" y="524"/>
                    </a:lnTo>
                    <a:lnTo>
                      <a:pt x="707" y="378"/>
                    </a:lnTo>
                    <a:close/>
                    <a:moveTo>
                      <a:pt x="354" y="703"/>
                    </a:moveTo>
                    <a:lnTo>
                      <a:pt x="281" y="692"/>
                    </a:lnTo>
                    <a:lnTo>
                      <a:pt x="219" y="650"/>
                    </a:lnTo>
                    <a:lnTo>
                      <a:pt x="167" y="598"/>
                    </a:lnTo>
                    <a:lnTo>
                      <a:pt x="135" y="514"/>
                    </a:lnTo>
                    <a:lnTo>
                      <a:pt x="135" y="430"/>
                    </a:lnTo>
                    <a:lnTo>
                      <a:pt x="125" y="367"/>
                    </a:lnTo>
                    <a:lnTo>
                      <a:pt x="135" y="262"/>
                    </a:lnTo>
                    <a:lnTo>
                      <a:pt x="167" y="147"/>
                    </a:lnTo>
                    <a:lnTo>
                      <a:pt x="219" y="84"/>
                    </a:lnTo>
                    <a:lnTo>
                      <a:pt x="281" y="53"/>
                    </a:lnTo>
                    <a:lnTo>
                      <a:pt x="354" y="42"/>
                    </a:lnTo>
                    <a:lnTo>
                      <a:pt x="416" y="53"/>
                    </a:lnTo>
                    <a:lnTo>
                      <a:pt x="479" y="84"/>
                    </a:lnTo>
                    <a:lnTo>
                      <a:pt x="531" y="147"/>
                    </a:lnTo>
                    <a:lnTo>
                      <a:pt x="562" y="220"/>
                    </a:lnTo>
                    <a:lnTo>
                      <a:pt x="572" y="294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89" y="640"/>
                    </a:lnTo>
                    <a:lnTo>
                      <a:pt x="427" y="682"/>
                    </a:lnTo>
                    <a:lnTo>
                      <a:pt x="35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7" name="Freeform 161"/>
              <p:cNvSpPr>
                <a:spLocks/>
              </p:cNvSpPr>
              <p:nvPr/>
            </p:nvSpPr>
            <p:spPr bwMode="auto">
              <a:xfrm>
                <a:off x="2582" y="14923"/>
                <a:ext cx="1248" cy="713"/>
              </a:xfrm>
              <a:custGeom>
                <a:avLst/>
                <a:gdLst/>
                <a:ahLst/>
                <a:cxnLst>
                  <a:cxn ang="0">
                    <a:pos x="125" y="618"/>
                  </a:cxn>
                  <a:cxn ang="0">
                    <a:pos x="104" y="650"/>
                  </a:cxn>
                  <a:cxn ang="0">
                    <a:pos x="0" y="660"/>
                  </a:cxn>
                  <a:cxn ang="0">
                    <a:pos x="364" y="713"/>
                  </a:cxn>
                  <a:cxn ang="0">
                    <a:pos x="281" y="660"/>
                  </a:cxn>
                  <a:cxn ang="0">
                    <a:pos x="239" y="293"/>
                  </a:cxn>
                  <a:cxn ang="0">
                    <a:pos x="302" y="104"/>
                  </a:cxn>
                  <a:cxn ang="0">
                    <a:pos x="447" y="31"/>
                  </a:cxn>
                  <a:cxn ang="0">
                    <a:pos x="551" y="94"/>
                  </a:cxn>
                  <a:cxn ang="0">
                    <a:pos x="572" y="220"/>
                  </a:cxn>
                  <a:cxn ang="0">
                    <a:pos x="562" y="639"/>
                  </a:cxn>
                  <a:cxn ang="0">
                    <a:pos x="520" y="660"/>
                  </a:cxn>
                  <a:cxn ang="0">
                    <a:pos x="447" y="713"/>
                  </a:cxn>
                  <a:cxn ang="0">
                    <a:pos x="801" y="660"/>
                  </a:cxn>
                  <a:cxn ang="0">
                    <a:pos x="697" y="650"/>
                  </a:cxn>
                  <a:cxn ang="0">
                    <a:pos x="687" y="618"/>
                  </a:cxn>
                  <a:cxn ang="0">
                    <a:pos x="676" y="293"/>
                  </a:cxn>
                  <a:cxn ang="0">
                    <a:pos x="749" y="104"/>
                  </a:cxn>
                  <a:cxn ang="0">
                    <a:pos x="895" y="31"/>
                  </a:cxn>
                  <a:cxn ang="0">
                    <a:pos x="988" y="94"/>
                  </a:cxn>
                  <a:cxn ang="0">
                    <a:pos x="1009" y="639"/>
                  </a:cxn>
                  <a:cxn ang="0">
                    <a:pos x="884" y="660"/>
                  </a:cxn>
                  <a:cxn ang="0">
                    <a:pos x="1248" y="713"/>
                  </a:cxn>
                  <a:cxn ang="0">
                    <a:pos x="1165" y="660"/>
                  </a:cxn>
                  <a:cxn ang="0">
                    <a:pos x="1134" y="639"/>
                  </a:cxn>
                  <a:cxn ang="0">
                    <a:pos x="1123" y="188"/>
                  </a:cxn>
                  <a:cxn ang="0">
                    <a:pos x="1071" y="62"/>
                  </a:cxn>
                  <a:cxn ang="0">
                    <a:pos x="1030" y="31"/>
                  </a:cxn>
                  <a:cxn ang="0">
                    <a:pos x="957" y="0"/>
                  </a:cxn>
                  <a:cxn ang="0">
                    <a:pos x="822" y="21"/>
                  </a:cxn>
                  <a:cxn ang="0">
                    <a:pos x="707" y="104"/>
                  </a:cxn>
                  <a:cxn ang="0">
                    <a:pos x="645" y="73"/>
                  </a:cxn>
                  <a:cxn ang="0">
                    <a:pos x="520" y="10"/>
                  </a:cxn>
                  <a:cxn ang="0">
                    <a:pos x="354" y="21"/>
                  </a:cxn>
                  <a:cxn ang="0">
                    <a:pos x="229" y="167"/>
                  </a:cxn>
                  <a:cxn ang="0">
                    <a:pos x="0" y="21"/>
                  </a:cxn>
                  <a:cxn ang="0">
                    <a:pos x="83" y="73"/>
                  </a:cxn>
                  <a:cxn ang="0">
                    <a:pos x="125" y="125"/>
                  </a:cxn>
                </a:cxnLst>
                <a:rect l="0" t="0" r="r" b="b"/>
                <a:pathLst>
                  <a:path w="1248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4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64" y="713"/>
                    </a:lnTo>
                    <a:lnTo>
                      <a:pt x="364" y="660"/>
                    </a:lnTo>
                    <a:lnTo>
                      <a:pt x="281" y="660"/>
                    </a:lnTo>
                    <a:lnTo>
                      <a:pt x="239" y="639"/>
                    </a:lnTo>
                    <a:lnTo>
                      <a:pt x="239" y="293"/>
                    </a:lnTo>
                    <a:lnTo>
                      <a:pt x="260" y="178"/>
                    </a:lnTo>
                    <a:lnTo>
                      <a:pt x="302" y="104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51" y="94"/>
                    </a:lnTo>
                    <a:lnTo>
                      <a:pt x="562" y="146"/>
                    </a:lnTo>
                    <a:lnTo>
                      <a:pt x="572" y="220"/>
                    </a:lnTo>
                    <a:lnTo>
                      <a:pt x="572" y="618"/>
                    </a:lnTo>
                    <a:lnTo>
                      <a:pt x="562" y="639"/>
                    </a:lnTo>
                    <a:lnTo>
                      <a:pt x="551" y="650"/>
                    </a:lnTo>
                    <a:lnTo>
                      <a:pt x="520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28" y="660"/>
                    </a:lnTo>
                    <a:lnTo>
                      <a:pt x="697" y="650"/>
                    </a:lnTo>
                    <a:lnTo>
                      <a:pt x="687" y="639"/>
                    </a:lnTo>
                    <a:lnTo>
                      <a:pt x="687" y="618"/>
                    </a:lnTo>
                    <a:lnTo>
                      <a:pt x="676" y="587"/>
                    </a:lnTo>
                    <a:lnTo>
                      <a:pt x="676" y="293"/>
                    </a:lnTo>
                    <a:lnTo>
                      <a:pt x="697" y="178"/>
                    </a:lnTo>
                    <a:lnTo>
                      <a:pt x="749" y="104"/>
                    </a:lnTo>
                    <a:lnTo>
                      <a:pt x="822" y="52"/>
                    </a:lnTo>
                    <a:lnTo>
                      <a:pt x="895" y="31"/>
                    </a:lnTo>
                    <a:lnTo>
                      <a:pt x="957" y="52"/>
                    </a:lnTo>
                    <a:lnTo>
                      <a:pt x="988" y="94"/>
                    </a:lnTo>
                    <a:lnTo>
                      <a:pt x="1009" y="146"/>
                    </a:lnTo>
                    <a:lnTo>
                      <a:pt x="1009" y="639"/>
                    </a:lnTo>
                    <a:lnTo>
                      <a:pt x="967" y="660"/>
                    </a:lnTo>
                    <a:lnTo>
                      <a:pt x="884" y="660"/>
                    </a:lnTo>
                    <a:lnTo>
                      <a:pt x="884" y="713"/>
                    </a:lnTo>
                    <a:lnTo>
                      <a:pt x="1248" y="713"/>
                    </a:lnTo>
                    <a:lnTo>
                      <a:pt x="1248" y="660"/>
                    </a:lnTo>
                    <a:lnTo>
                      <a:pt x="1165" y="660"/>
                    </a:lnTo>
                    <a:lnTo>
                      <a:pt x="1144" y="650"/>
                    </a:lnTo>
                    <a:lnTo>
                      <a:pt x="1134" y="639"/>
                    </a:lnTo>
                    <a:lnTo>
                      <a:pt x="1123" y="618"/>
                    </a:lnTo>
                    <a:lnTo>
                      <a:pt x="1123" y="188"/>
                    </a:lnTo>
                    <a:lnTo>
                      <a:pt x="1113" y="115"/>
                    </a:lnTo>
                    <a:lnTo>
                      <a:pt x="1071" y="62"/>
                    </a:lnTo>
                    <a:lnTo>
                      <a:pt x="1061" y="42"/>
                    </a:lnTo>
                    <a:lnTo>
                      <a:pt x="1030" y="31"/>
                    </a:lnTo>
                    <a:lnTo>
                      <a:pt x="999" y="10"/>
                    </a:lnTo>
                    <a:lnTo>
                      <a:pt x="957" y="0"/>
                    </a:lnTo>
                    <a:lnTo>
                      <a:pt x="905" y="0"/>
                    </a:lnTo>
                    <a:lnTo>
                      <a:pt x="822" y="21"/>
                    </a:lnTo>
                    <a:lnTo>
                      <a:pt x="749" y="52"/>
                    </a:lnTo>
                    <a:lnTo>
                      <a:pt x="707" y="104"/>
                    </a:lnTo>
                    <a:lnTo>
                      <a:pt x="676" y="157"/>
                    </a:lnTo>
                    <a:lnTo>
                      <a:pt x="645" y="73"/>
                    </a:lnTo>
                    <a:lnTo>
                      <a:pt x="583" y="31"/>
                    </a:lnTo>
                    <a:lnTo>
                      <a:pt x="520" y="1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3"/>
                    </a:lnTo>
                    <a:lnTo>
                      <a:pt x="229" y="1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8" name="Freeform 162"/>
              <p:cNvSpPr>
                <a:spLocks/>
              </p:cNvSpPr>
              <p:nvPr/>
            </p:nvSpPr>
            <p:spPr bwMode="auto">
              <a:xfrm>
                <a:off x="3913" y="14514"/>
                <a:ext cx="354" cy="1122"/>
              </a:xfrm>
              <a:custGeom>
                <a:avLst/>
                <a:gdLst/>
                <a:ahLst/>
                <a:cxnLst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4" y="73"/>
                  </a:cxn>
                  <a:cxn ang="0">
                    <a:pos x="104" y="83"/>
                  </a:cxn>
                  <a:cxn ang="0">
                    <a:pos x="125" y="104"/>
                  </a:cxn>
                  <a:cxn ang="0">
                    <a:pos x="125" y="1027"/>
                  </a:cxn>
                  <a:cxn ang="0">
                    <a:pos x="115" y="1048"/>
                  </a:cxn>
                  <a:cxn ang="0">
                    <a:pos x="104" y="1059"/>
                  </a:cxn>
                  <a:cxn ang="0">
                    <a:pos x="84" y="1069"/>
                  </a:cxn>
                  <a:cxn ang="0">
                    <a:pos x="0" y="1069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69"/>
                  </a:cxn>
                  <a:cxn ang="0">
                    <a:pos x="281" y="1069"/>
                  </a:cxn>
                  <a:cxn ang="0">
                    <a:pos x="250" y="1059"/>
                  </a:cxn>
                  <a:cxn ang="0">
                    <a:pos x="240" y="1048"/>
                  </a:cxn>
                  <a:cxn ang="0">
                    <a:pos x="240" y="1027"/>
                  </a:cxn>
                  <a:cxn ang="0">
                    <a:pos x="229" y="996"/>
                  </a:cxn>
                  <a:cxn ang="0">
                    <a:pos x="229" y="0"/>
                  </a:cxn>
                </a:cxnLst>
                <a:rect l="0" t="0" r="r" b="b"/>
                <a:pathLst>
                  <a:path w="354" h="1122">
                    <a:moveTo>
                      <a:pt x="229" y="0"/>
                    </a:moveTo>
                    <a:lnTo>
                      <a:pt x="0" y="21"/>
                    </a:lnTo>
                    <a:lnTo>
                      <a:pt x="0" y="73"/>
                    </a:lnTo>
                    <a:lnTo>
                      <a:pt x="84" y="73"/>
                    </a:lnTo>
                    <a:lnTo>
                      <a:pt x="104" y="83"/>
                    </a:lnTo>
                    <a:lnTo>
                      <a:pt x="125" y="104"/>
                    </a:lnTo>
                    <a:lnTo>
                      <a:pt x="125" y="1027"/>
                    </a:lnTo>
                    <a:lnTo>
                      <a:pt x="115" y="1048"/>
                    </a:lnTo>
                    <a:lnTo>
                      <a:pt x="104" y="1059"/>
                    </a:lnTo>
                    <a:lnTo>
                      <a:pt x="84" y="1069"/>
                    </a:lnTo>
                    <a:lnTo>
                      <a:pt x="0" y="1069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69"/>
                    </a:lnTo>
                    <a:lnTo>
                      <a:pt x="281" y="1069"/>
                    </a:lnTo>
                    <a:lnTo>
                      <a:pt x="250" y="1059"/>
                    </a:lnTo>
                    <a:lnTo>
                      <a:pt x="240" y="1048"/>
                    </a:lnTo>
                    <a:lnTo>
                      <a:pt x="240" y="1027"/>
                    </a:lnTo>
                    <a:lnTo>
                      <a:pt x="229" y="996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59" name="Freeform 163"/>
              <p:cNvSpPr>
                <a:spLocks/>
              </p:cNvSpPr>
              <p:nvPr/>
            </p:nvSpPr>
            <p:spPr bwMode="auto">
              <a:xfrm>
                <a:off x="4340" y="14944"/>
                <a:ext cx="780" cy="1017"/>
              </a:xfrm>
              <a:custGeom>
                <a:avLst/>
                <a:gdLst/>
                <a:ahLst/>
                <a:cxnLst>
                  <a:cxn ang="0">
                    <a:pos x="634" y="146"/>
                  </a:cxn>
                  <a:cxn ang="0">
                    <a:pos x="676" y="83"/>
                  </a:cxn>
                  <a:cxn ang="0">
                    <a:pos x="697" y="62"/>
                  </a:cxn>
                  <a:cxn ang="0">
                    <a:pos x="728" y="52"/>
                  </a:cxn>
                  <a:cxn ang="0">
                    <a:pos x="780" y="52"/>
                  </a:cxn>
                  <a:cxn ang="0">
                    <a:pos x="780" y="0"/>
                  </a:cxn>
                  <a:cxn ang="0">
                    <a:pos x="520" y="0"/>
                  </a:cxn>
                  <a:cxn ang="0">
                    <a:pos x="520" y="52"/>
                  </a:cxn>
                  <a:cxn ang="0">
                    <a:pos x="551" y="52"/>
                  </a:cxn>
                  <a:cxn ang="0">
                    <a:pos x="593" y="94"/>
                  </a:cxn>
                  <a:cxn ang="0">
                    <a:pos x="593" y="136"/>
                  </a:cxn>
                  <a:cxn ang="0">
                    <a:pos x="582" y="157"/>
                  </a:cxn>
                  <a:cxn ang="0">
                    <a:pos x="426" y="555"/>
                  </a:cxn>
                  <a:cxn ang="0">
                    <a:pos x="249" y="115"/>
                  </a:cxn>
                  <a:cxn ang="0">
                    <a:pos x="239" y="104"/>
                  </a:cxn>
                  <a:cxn ang="0">
                    <a:pos x="239" y="73"/>
                  </a:cxn>
                  <a:cxn ang="0">
                    <a:pos x="249" y="62"/>
                  </a:cxn>
                  <a:cxn ang="0">
                    <a:pos x="270" y="52"/>
                  </a:cxn>
                  <a:cxn ang="0">
                    <a:pos x="322" y="52"/>
                  </a:cxn>
                  <a:cxn ang="0">
                    <a:pos x="322" y="0"/>
                  </a:cxn>
                  <a:cxn ang="0">
                    <a:pos x="0" y="0"/>
                  </a:cxn>
                  <a:cxn ang="0">
                    <a:pos x="0" y="52"/>
                  </a:cxn>
                  <a:cxn ang="0">
                    <a:pos x="73" y="52"/>
                  </a:cxn>
                  <a:cxn ang="0">
                    <a:pos x="114" y="73"/>
                  </a:cxn>
                  <a:cxn ang="0">
                    <a:pos x="125" y="104"/>
                  </a:cxn>
                  <a:cxn ang="0">
                    <a:pos x="364" y="692"/>
                  </a:cxn>
                  <a:cxn ang="0">
                    <a:pos x="353" y="713"/>
                  </a:cxn>
                  <a:cxn ang="0">
                    <a:pos x="343" y="744"/>
                  </a:cxn>
                  <a:cxn ang="0">
                    <a:pos x="322" y="786"/>
                  </a:cxn>
                  <a:cxn ang="0">
                    <a:pos x="291" y="860"/>
                  </a:cxn>
                  <a:cxn ang="0">
                    <a:pos x="260" y="922"/>
                  </a:cxn>
                  <a:cxn ang="0">
                    <a:pos x="208" y="964"/>
                  </a:cxn>
                  <a:cxn ang="0">
                    <a:pos x="145" y="985"/>
                  </a:cxn>
                  <a:cxn ang="0">
                    <a:pos x="114" y="985"/>
                  </a:cxn>
                  <a:cxn ang="0">
                    <a:pos x="93" y="975"/>
                  </a:cxn>
                  <a:cxn ang="0">
                    <a:pos x="73" y="954"/>
                  </a:cxn>
                  <a:cxn ang="0">
                    <a:pos x="114" y="933"/>
                  </a:cxn>
                  <a:cxn ang="0">
                    <a:pos x="125" y="922"/>
                  </a:cxn>
                  <a:cxn ang="0">
                    <a:pos x="135" y="901"/>
                  </a:cxn>
                  <a:cxn ang="0">
                    <a:pos x="135" y="891"/>
                  </a:cxn>
                  <a:cxn ang="0">
                    <a:pos x="125" y="860"/>
                  </a:cxn>
                  <a:cxn ang="0">
                    <a:pos x="114" y="839"/>
                  </a:cxn>
                  <a:cxn ang="0">
                    <a:pos x="93" y="828"/>
                  </a:cxn>
                  <a:cxn ang="0">
                    <a:pos x="62" y="818"/>
                  </a:cxn>
                  <a:cxn ang="0">
                    <a:pos x="41" y="818"/>
                  </a:cxn>
                  <a:cxn ang="0">
                    <a:pos x="10" y="849"/>
                  </a:cxn>
                  <a:cxn ang="0">
                    <a:pos x="0" y="870"/>
                  </a:cxn>
                  <a:cxn ang="0">
                    <a:pos x="0" y="891"/>
                  </a:cxn>
                  <a:cxn ang="0">
                    <a:pos x="10" y="933"/>
                  </a:cxn>
                  <a:cxn ang="0">
                    <a:pos x="31" y="964"/>
                  </a:cxn>
                  <a:cxn ang="0">
                    <a:pos x="62" y="996"/>
                  </a:cxn>
                  <a:cxn ang="0">
                    <a:pos x="93" y="1017"/>
                  </a:cxn>
                  <a:cxn ang="0">
                    <a:pos x="145" y="1017"/>
                  </a:cxn>
                  <a:cxn ang="0">
                    <a:pos x="218" y="1006"/>
                  </a:cxn>
                  <a:cxn ang="0">
                    <a:pos x="270" y="964"/>
                  </a:cxn>
                  <a:cxn ang="0">
                    <a:pos x="353" y="839"/>
                  </a:cxn>
                  <a:cxn ang="0">
                    <a:pos x="634" y="146"/>
                  </a:cxn>
                </a:cxnLst>
                <a:rect l="0" t="0" r="r" b="b"/>
                <a:pathLst>
                  <a:path w="780" h="1017">
                    <a:moveTo>
                      <a:pt x="634" y="146"/>
                    </a:moveTo>
                    <a:lnTo>
                      <a:pt x="676" y="83"/>
                    </a:lnTo>
                    <a:lnTo>
                      <a:pt x="697" y="62"/>
                    </a:lnTo>
                    <a:lnTo>
                      <a:pt x="728" y="52"/>
                    </a:lnTo>
                    <a:lnTo>
                      <a:pt x="780" y="52"/>
                    </a:lnTo>
                    <a:lnTo>
                      <a:pt x="780" y="0"/>
                    </a:lnTo>
                    <a:lnTo>
                      <a:pt x="520" y="0"/>
                    </a:lnTo>
                    <a:lnTo>
                      <a:pt x="520" y="52"/>
                    </a:lnTo>
                    <a:lnTo>
                      <a:pt x="551" y="52"/>
                    </a:lnTo>
                    <a:lnTo>
                      <a:pt x="593" y="94"/>
                    </a:lnTo>
                    <a:lnTo>
                      <a:pt x="593" y="136"/>
                    </a:lnTo>
                    <a:lnTo>
                      <a:pt x="582" y="157"/>
                    </a:lnTo>
                    <a:lnTo>
                      <a:pt x="426" y="555"/>
                    </a:lnTo>
                    <a:lnTo>
                      <a:pt x="249" y="115"/>
                    </a:lnTo>
                    <a:lnTo>
                      <a:pt x="239" y="104"/>
                    </a:lnTo>
                    <a:lnTo>
                      <a:pt x="239" y="73"/>
                    </a:lnTo>
                    <a:lnTo>
                      <a:pt x="249" y="62"/>
                    </a:lnTo>
                    <a:lnTo>
                      <a:pt x="270" y="52"/>
                    </a:lnTo>
                    <a:lnTo>
                      <a:pt x="322" y="52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73" y="52"/>
                    </a:lnTo>
                    <a:lnTo>
                      <a:pt x="114" y="73"/>
                    </a:lnTo>
                    <a:lnTo>
                      <a:pt x="125" y="104"/>
                    </a:lnTo>
                    <a:lnTo>
                      <a:pt x="364" y="692"/>
                    </a:lnTo>
                    <a:lnTo>
                      <a:pt x="353" y="713"/>
                    </a:lnTo>
                    <a:lnTo>
                      <a:pt x="343" y="744"/>
                    </a:lnTo>
                    <a:lnTo>
                      <a:pt x="322" y="786"/>
                    </a:lnTo>
                    <a:lnTo>
                      <a:pt x="291" y="860"/>
                    </a:lnTo>
                    <a:lnTo>
                      <a:pt x="260" y="922"/>
                    </a:lnTo>
                    <a:lnTo>
                      <a:pt x="208" y="964"/>
                    </a:lnTo>
                    <a:lnTo>
                      <a:pt x="145" y="985"/>
                    </a:lnTo>
                    <a:lnTo>
                      <a:pt x="114" y="985"/>
                    </a:lnTo>
                    <a:lnTo>
                      <a:pt x="93" y="975"/>
                    </a:lnTo>
                    <a:lnTo>
                      <a:pt x="73" y="954"/>
                    </a:lnTo>
                    <a:lnTo>
                      <a:pt x="114" y="933"/>
                    </a:lnTo>
                    <a:lnTo>
                      <a:pt x="125" y="922"/>
                    </a:lnTo>
                    <a:lnTo>
                      <a:pt x="135" y="901"/>
                    </a:lnTo>
                    <a:lnTo>
                      <a:pt x="135" y="891"/>
                    </a:lnTo>
                    <a:lnTo>
                      <a:pt x="125" y="860"/>
                    </a:lnTo>
                    <a:lnTo>
                      <a:pt x="114" y="839"/>
                    </a:lnTo>
                    <a:lnTo>
                      <a:pt x="93" y="828"/>
                    </a:lnTo>
                    <a:lnTo>
                      <a:pt x="62" y="818"/>
                    </a:lnTo>
                    <a:lnTo>
                      <a:pt x="41" y="818"/>
                    </a:lnTo>
                    <a:lnTo>
                      <a:pt x="10" y="849"/>
                    </a:lnTo>
                    <a:lnTo>
                      <a:pt x="0" y="870"/>
                    </a:lnTo>
                    <a:lnTo>
                      <a:pt x="0" y="891"/>
                    </a:lnTo>
                    <a:lnTo>
                      <a:pt x="10" y="933"/>
                    </a:lnTo>
                    <a:lnTo>
                      <a:pt x="31" y="964"/>
                    </a:lnTo>
                    <a:lnTo>
                      <a:pt x="62" y="996"/>
                    </a:lnTo>
                    <a:lnTo>
                      <a:pt x="93" y="1017"/>
                    </a:lnTo>
                    <a:lnTo>
                      <a:pt x="145" y="1017"/>
                    </a:lnTo>
                    <a:lnTo>
                      <a:pt x="218" y="1006"/>
                    </a:lnTo>
                    <a:lnTo>
                      <a:pt x="270" y="964"/>
                    </a:lnTo>
                    <a:lnTo>
                      <a:pt x="353" y="839"/>
                    </a:lnTo>
                    <a:lnTo>
                      <a:pt x="634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0" name="Freeform 164"/>
              <p:cNvSpPr>
                <a:spLocks/>
              </p:cNvSpPr>
              <p:nvPr/>
            </p:nvSpPr>
            <p:spPr bwMode="auto">
              <a:xfrm>
                <a:off x="5588" y="14912"/>
                <a:ext cx="614" cy="745"/>
              </a:xfrm>
              <a:custGeom>
                <a:avLst/>
                <a:gdLst/>
                <a:ahLst/>
                <a:cxnLst>
                  <a:cxn ang="0">
                    <a:pos x="520" y="105"/>
                  </a:cxn>
                  <a:cxn ang="0">
                    <a:pos x="489" y="105"/>
                  </a:cxn>
                  <a:cxn ang="0">
                    <a:pos x="468" y="115"/>
                  </a:cxn>
                  <a:cxn ang="0">
                    <a:pos x="458" y="136"/>
                  </a:cxn>
                  <a:cxn ang="0">
                    <a:pos x="447" y="147"/>
                  </a:cxn>
                  <a:cxn ang="0">
                    <a:pos x="447" y="210"/>
                  </a:cxn>
                  <a:cxn ang="0">
                    <a:pos x="468" y="231"/>
                  </a:cxn>
                  <a:cxn ang="0">
                    <a:pos x="489" y="241"/>
                  </a:cxn>
                  <a:cxn ang="0">
                    <a:pos x="520" y="252"/>
                  </a:cxn>
                  <a:cxn ang="0">
                    <a:pos x="551" y="241"/>
                  </a:cxn>
                  <a:cxn ang="0">
                    <a:pos x="572" y="231"/>
                  </a:cxn>
                  <a:cxn ang="0">
                    <a:pos x="593" y="210"/>
                  </a:cxn>
                  <a:cxn ang="0">
                    <a:pos x="593" y="178"/>
                  </a:cxn>
                  <a:cxn ang="0">
                    <a:pos x="572" y="105"/>
                  </a:cxn>
                  <a:cxn ang="0">
                    <a:pos x="520" y="53"/>
                  </a:cxn>
                  <a:cxn ang="0">
                    <a:pos x="437" y="11"/>
                  </a:cxn>
                  <a:cxn ang="0">
                    <a:pos x="354" y="0"/>
                  </a:cxn>
                  <a:cxn ang="0">
                    <a:pos x="239" y="21"/>
                  </a:cxn>
                  <a:cxn ang="0">
                    <a:pos x="146" y="73"/>
                  </a:cxn>
                  <a:cxn ang="0">
                    <a:pos x="62" y="157"/>
                  </a:cxn>
                  <a:cxn ang="0">
                    <a:pos x="21" y="262"/>
                  </a:cxn>
                  <a:cxn ang="0">
                    <a:pos x="0" y="378"/>
                  </a:cxn>
                  <a:cxn ang="0">
                    <a:pos x="31" y="524"/>
                  </a:cxn>
                  <a:cxn ang="0">
                    <a:pos x="104" y="640"/>
                  </a:cxn>
                  <a:cxn ang="0">
                    <a:pos x="218" y="713"/>
                  </a:cxn>
                  <a:cxn ang="0">
                    <a:pos x="343" y="745"/>
                  </a:cxn>
                  <a:cxn ang="0">
                    <a:pos x="437" y="724"/>
                  </a:cxn>
                  <a:cxn ang="0">
                    <a:pos x="510" y="692"/>
                  </a:cxn>
                  <a:cxn ang="0">
                    <a:pos x="562" y="640"/>
                  </a:cxn>
                  <a:cxn ang="0">
                    <a:pos x="593" y="598"/>
                  </a:cxn>
                  <a:cxn ang="0">
                    <a:pos x="603" y="556"/>
                  </a:cxn>
                  <a:cxn ang="0">
                    <a:pos x="614" y="535"/>
                  </a:cxn>
                  <a:cxn ang="0">
                    <a:pos x="614" y="524"/>
                  </a:cxn>
                  <a:cxn ang="0">
                    <a:pos x="603" y="514"/>
                  </a:cxn>
                  <a:cxn ang="0">
                    <a:pos x="582" y="514"/>
                  </a:cxn>
                  <a:cxn ang="0">
                    <a:pos x="572" y="524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68" y="671"/>
                  </a:cxn>
                  <a:cxn ang="0">
                    <a:pos x="416" y="692"/>
                  </a:cxn>
                  <a:cxn ang="0">
                    <a:pos x="364" y="703"/>
                  </a:cxn>
                  <a:cxn ang="0">
                    <a:pos x="302" y="692"/>
                  </a:cxn>
                  <a:cxn ang="0">
                    <a:pos x="250" y="661"/>
                  </a:cxn>
                  <a:cxn ang="0">
                    <a:pos x="187" y="598"/>
                  </a:cxn>
                  <a:cxn ang="0">
                    <a:pos x="146" y="503"/>
                  </a:cxn>
                  <a:cxn ang="0">
                    <a:pos x="135" y="378"/>
                  </a:cxn>
                  <a:cxn ang="0">
                    <a:pos x="146" y="241"/>
                  </a:cxn>
                  <a:cxn ang="0">
                    <a:pos x="187" y="147"/>
                  </a:cxn>
                  <a:cxn ang="0">
                    <a:pos x="239" y="84"/>
                  </a:cxn>
                  <a:cxn ang="0">
                    <a:pos x="291" y="53"/>
                  </a:cxn>
                  <a:cxn ang="0">
                    <a:pos x="354" y="42"/>
                  </a:cxn>
                  <a:cxn ang="0">
                    <a:pos x="385" y="42"/>
                  </a:cxn>
                  <a:cxn ang="0">
                    <a:pos x="458" y="63"/>
                  </a:cxn>
                  <a:cxn ang="0">
                    <a:pos x="520" y="105"/>
                  </a:cxn>
                </a:cxnLst>
                <a:rect l="0" t="0" r="r" b="b"/>
                <a:pathLst>
                  <a:path w="614" h="745">
                    <a:moveTo>
                      <a:pt x="520" y="105"/>
                    </a:moveTo>
                    <a:lnTo>
                      <a:pt x="489" y="105"/>
                    </a:lnTo>
                    <a:lnTo>
                      <a:pt x="468" y="115"/>
                    </a:lnTo>
                    <a:lnTo>
                      <a:pt x="458" y="136"/>
                    </a:lnTo>
                    <a:lnTo>
                      <a:pt x="447" y="147"/>
                    </a:lnTo>
                    <a:lnTo>
                      <a:pt x="447" y="210"/>
                    </a:lnTo>
                    <a:lnTo>
                      <a:pt x="468" y="231"/>
                    </a:lnTo>
                    <a:lnTo>
                      <a:pt x="489" y="241"/>
                    </a:lnTo>
                    <a:lnTo>
                      <a:pt x="520" y="252"/>
                    </a:lnTo>
                    <a:lnTo>
                      <a:pt x="551" y="241"/>
                    </a:lnTo>
                    <a:lnTo>
                      <a:pt x="572" y="231"/>
                    </a:lnTo>
                    <a:lnTo>
                      <a:pt x="593" y="210"/>
                    </a:lnTo>
                    <a:lnTo>
                      <a:pt x="593" y="178"/>
                    </a:lnTo>
                    <a:lnTo>
                      <a:pt x="572" y="105"/>
                    </a:lnTo>
                    <a:lnTo>
                      <a:pt x="520" y="53"/>
                    </a:lnTo>
                    <a:lnTo>
                      <a:pt x="437" y="11"/>
                    </a:lnTo>
                    <a:lnTo>
                      <a:pt x="354" y="0"/>
                    </a:lnTo>
                    <a:lnTo>
                      <a:pt x="239" y="21"/>
                    </a:lnTo>
                    <a:lnTo>
                      <a:pt x="146" y="73"/>
                    </a:lnTo>
                    <a:lnTo>
                      <a:pt x="62" y="157"/>
                    </a:lnTo>
                    <a:lnTo>
                      <a:pt x="21" y="262"/>
                    </a:lnTo>
                    <a:lnTo>
                      <a:pt x="0" y="378"/>
                    </a:lnTo>
                    <a:lnTo>
                      <a:pt x="31" y="524"/>
                    </a:lnTo>
                    <a:lnTo>
                      <a:pt x="104" y="640"/>
                    </a:lnTo>
                    <a:lnTo>
                      <a:pt x="218" y="713"/>
                    </a:lnTo>
                    <a:lnTo>
                      <a:pt x="343" y="745"/>
                    </a:lnTo>
                    <a:lnTo>
                      <a:pt x="437" y="724"/>
                    </a:lnTo>
                    <a:lnTo>
                      <a:pt x="510" y="692"/>
                    </a:lnTo>
                    <a:lnTo>
                      <a:pt x="562" y="640"/>
                    </a:lnTo>
                    <a:lnTo>
                      <a:pt x="593" y="598"/>
                    </a:lnTo>
                    <a:lnTo>
                      <a:pt x="603" y="556"/>
                    </a:lnTo>
                    <a:lnTo>
                      <a:pt x="614" y="535"/>
                    </a:lnTo>
                    <a:lnTo>
                      <a:pt x="614" y="524"/>
                    </a:lnTo>
                    <a:lnTo>
                      <a:pt x="603" y="514"/>
                    </a:lnTo>
                    <a:lnTo>
                      <a:pt x="582" y="514"/>
                    </a:lnTo>
                    <a:lnTo>
                      <a:pt x="572" y="524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68" y="671"/>
                    </a:lnTo>
                    <a:lnTo>
                      <a:pt x="416" y="692"/>
                    </a:lnTo>
                    <a:lnTo>
                      <a:pt x="364" y="703"/>
                    </a:lnTo>
                    <a:lnTo>
                      <a:pt x="302" y="692"/>
                    </a:lnTo>
                    <a:lnTo>
                      <a:pt x="250" y="661"/>
                    </a:lnTo>
                    <a:lnTo>
                      <a:pt x="187" y="598"/>
                    </a:lnTo>
                    <a:lnTo>
                      <a:pt x="146" y="503"/>
                    </a:lnTo>
                    <a:lnTo>
                      <a:pt x="135" y="378"/>
                    </a:lnTo>
                    <a:lnTo>
                      <a:pt x="146" y="241"/>
                    </a:lnTo>
                    <a:lnTo>
                      <a:pt x="187" y="147"/>
                    </a:lnTo>
                    <a:lnTo>
                      <a:pt x="239" y="84"/>
                    </a:lnTo>
                    <a:lnTo>
                      <a:pt x="291" y="53"/>
                    </a:lnTo>
                    <a:lnTo>
                      <a:pt x="354" y="42"/>
                    </a:lnTo>
                    <a:lnTo>
                      <a:pt x="385" y="42"/>
                    </a:lnTo>
                    <a:lnTo>
                      <a:pt x="458" y="63"/>
                    </a:lnTo>
                    <a:lnTo>
                      <a:pt x="52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1" name="Freeform 165"/>
              <p:cNvSpPr>
                <a:spLocks/>
              </p:cNvSpPr>
              <p:nvPr/>
            </p:nvSpPr>
            <p:spPr bwMode="auto">
              <a:xfrm>
                <a:off x="6254" y="14514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7"/>
                  </a:cxn>
                  <a:cxn ang="0">
                    <a:pos x="665" y="524"/>
                  </a:cxn>
                  <a:cxn ang="0">
                    <a:pos x="624" y="471"/>
                  </a:cxn>
                  <a:cxn ang="0">
                    <a:pos x="613" y="451"/>
                  </a:cxn>
                  <a:cxn ang="0">
                    <a:pos x="582" y="440"/>
                  </a:cxn>
                  <a:cxn ang="0">
                    <a:pos x="551" y="419"/>
                  </a:cxn>
                  <a:cxn ang="0">
                    <a:pos x="509" y="409"/>
                  </a:cxn>
                  <a:cxn ang="0">
                    <a:pos x="457" y="409"/>
                  </a:cxn>
                  <a:cxn ang="0">
                    <a:pos x="374" y="430"/>
                  </a:cxn>
                  <a:cxn ang="0">
                    <a:pos x="301" y="461"/>
                  </a:cxn>
                  <a:cxn ang="0">
                    <a:pos x="260" y="513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4" y="125"/>
                  </a:cxn>
                  <a:cxn ang="0">
                    <a:pos x="124" y="1027"/>
                  </a:cxn>
                  <a:cxn ang="0">
                    <a:pos x="114" y="1048"/>
                  </a:cxn>
                  <a:cxn ang="0">
                    <a:pos x="104" y="1059"/>
                  </a:cxn>
                  <a:cxn ang="0">
                    <a:pos x="83" y="1069"/>
                  </a:cxn>
                  <a:cxn ang="0">
                    <a:pos x="0" y="1069"/>
                  </a:cxn>
                  <a:cxn ang="0">
                    <a:pos x="0" y="1122"/>
                  </a:cxn>
                  <a:cxn ang="0">
                    <a:pos x="353" y="1122"/>
                  </a:cxn>
                  <a:cxn ang="0">
                    <a:pos x="353" y="1069"/>
                  </a:cxn>
                  <a:cxn ang="0">
                    <a:pos x="281" y="1069"/>
                  </a:cxn>
                  <a:cxn ang="0">
                    <a:pos x="239" y="1048"/>
                  </a:cxn>
                  <a:cxn ang="0">
                    <a:pos x="239" y="1027"/>
                  </a:cxn>
                  <a:cxn ang="0">
                    <a:pos x="229" y="996"/>
                  </a:cxn>
                  <a:cxn ang="0">
                    <a:pos x="229" y="702"/>
                  </a:cxn>
                  <a:cxn ang="0">
                    <a:pos x="249" y="587"/>
                  </a:cxn>
                  <a:cxn ang="0">
                    <a:pos x="301" y="513"/>
                  </a:cxn>
                  <a:cxn ang="0">
                    <a:pos x="374" y="461"/>
                  </a:cxn>
                  <a:cxn ang="0">
                    <a:pos x="447" y="440"/>
                  </a:cxn>
                  <a:cxn ang="0">
                    <a:pos x="509" y="461"/>
                  </a:cxn>
                  <a:cxn ang="0">
                    <a:pos x="551" y="503"/>
                  </a:cxn>
                  <a:cxn ang="0">
                    <a:pos x="561" y="555"/>
                  </a:cxn>
                  <a:cxn ang="0">
                    <a:pos x="572" y="629"/>
                  </a:cxn>
                  <a:cxn ang="0">
                    <a:pos x="572" y="1027"/>
                  </a:cxn>
                  <a:cxn ang="0">
                    <a:pos x="561" y="1048"/>
                  </a:cxn>
                  <a:cxn ang="0">
                    <a:pos x="551" y="1059"/>
                  </a:cxn>
                  <a:cxn ang="0">
                    <a:pos x="520" y="1069"/>
                  </a:cxn>
                  <a:cxn ang="0">
                    <a:pos x="447" y="1069"/>
                  </a:cxn>
                  <a:cxn ang="0">
                    <a:pos x="447" y="1122"/>
                  </a:cxn>
                  <a:cxn ang="0">
                    <a:pos x="801" y="1122"/>
                  </a:cxn>
                  <a:cxn ang="0">
                    <a:pos x="801" y="1069"/>
                  </a:cxn>
                  <a:cxn ang="0">
                    <a:pos x="728" y="1069"/>
                  </a:cxn>
                  <a:cxn ang="0">
                    <a:pos x="697" y="1059"/>
                  </a:cxn>
                  <a:cxn ang="0">
                    <a:pos x="686" y="1048"/>
                  </a:cxn>
                  <a:cxn ang="0">
                    <a:pos x="676" y="1027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7"/>
                    </a:lnTo>
                    <a:lnTo>
                      <a:pt x="665" y="524"/>
                    </a:lnTo>
                    <a:lnTo>
                      <a:pt x="624" y="471"/>
                    </a:lnTo>
                    <a:lnTo>
                      <a:pt x="613" y="451"/>
                    </a:lnTo>
                    <a:lnTo>
                      <a:pt x="582" y="440"/>
                    </a:lnTo>
                    <a:lnTo>
                      <a:pt x="551" y="419"/>
                    </a:lnTo>
                    <a:lnTo>
                      <a:pt x="509" y="409"/>
                    </a:lnTo>
                    <a:lnTo>
                      <a:pt x="457" y="409"/>
                    </a:lnTo>
                    <a:lnTo>
                      <a:pt x="374" y="430"/>
                    </a:lnTo>
                    <a:lnTo>
                      <a:pt x="301" y="461"/>
                    </a:lnTo>
                    <a:lnTo>
                      <a:pt x="260" y="513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4" y="125"/>
                    </a:lnTo>
                    <a:lnTo>
                      <a:pt x="124" y="1027"/>
                    </a:lnTo>
                    <a:lnTo>
                      <a:pt x="114" y="1048"/>
                    </a:lnTo>
                    <a:lnTo>
                      <a:pt x="104" y="1059"/>
                    </a:lnTo>
                    <a:lnTo>
                      <a:pt x="83" y="1069"/>
                    </a:lnTo>
                    <a:lnTo>
                      <a:pt x="0" y="1069"/>
                    </a:lnTo>
                    <a:lnTo>
                      <a:pt x="0" y="1122"/>
                    </a:lnTo>
                    <a:lnTo>
                      <a:pt x="353" y="1122"/>
                    </a:lnTo>
                    <a:lnTo>
                      <a:pt x="353" y="1069"/>
                    </a:lnTo>
                    <a:lnTo>
                      <a:pt x="281" y="1069"/>
                    </a:lnTo>
                    <a:lnTo>
                      <a:pt x="239" y="1048"/>
                    </a:lnTo>
                    <a:lnTo>
                      <a:pt x="239" y="1027"/>
                    </a:lnTo>
                    <a:lnTo>
                      <a:pt x="229" y="996"/>
                    </a:lnTo>
                    <a:lnTo>
                      <a:pt x="229" y="702"/>
                    </a:lnTo>
                    <a:lnTo>
                      <a:pt x="249" y="587"/>
                    </a:lnTo>
                    <a:lnTo>
                      <a:pt x="301" y="513"/>
                    </a:lnTo>
                    <a:lnTo>
                      <a:pt x="374" y="461"/>
                    </a:lnTo>
                    <a:lnTo>
                      <a:pt x="447" y="440"/>
                    </a:lnTo>
                    <a:lnTo>
                      <a:pt x="509" y="461"/>
                    </a:lnTo>
                    <a:lnTo>
                      <a:pt x="551" y="503"/>
                    </a:lnTo>
                    <a:lnTo>
                      <a:pt x="561" y="555"/>
                    </a:lnTo>
                    <a:lnTo>
                      <a:pt x="572" y="629"/>
                    </a:lnTo>
                    <a:lnTo>
                      <a:pt x="572" y="1027"/>
                    </a:lnTo>
                    <a:lnTo>
                      <a:pt x="561" y="1048"/>
                    </a:lnTo>
                    <a:lnTo>
                      <a:pt x="551" y="1059"/>
                    </a:lnTo>
                    <a:lnTo>
                      <a:pt x="520" y="1069"/>
                    </a:lnTo>
                    <a:lnTo>
                      <a:pt x="447" y="1069"/>
                    </a:lnTo>
                    <a:lnTo>
                      <a:pt x="447" y="1122"/>
                    </a:lnTo>
                    <a:lnTo>
                      <a:pt x="801" y="1122"/>
                    </a:lnTo>
                    <a:lnTo>
                      <a:pt x="801" y="1069"/>
                    </a:lnTo>
                    <a:lnTo>
                      <a:pt x="728" y="1069"/>
                    </a:lnTo>
                    <a:lnTo>
                      <a:pt x="697" y="1059"/>
                    </a:lnTo>
                    <a:lnTo>
                      <a:pt x="686" y="1048"/>
                    </a:lnTo>
                    <a:lnTo>
                      <a:pt x="676" y="1027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2" name="Freeform 166"/>
              <p:cNvSpPr>
                <a:spLocks noEditPoints="1"/>
              </p:cNvSpPr>
              <p:nvPr/>
            </p:nvSpPr>
            <p:spPr bwMode="auto">
              <a:xfrm>
                <a:off x="7138" y="1491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76" y="231"/>
                  </a:cxn>
                  <a:cxn ang="0">
                    <a:pos x="603" y="115"/>
                  </a:cxn>
                  <a:cxn ang="0">
                    <a:pos x="489" y="32"/>
                  </a:cxn>
                  <a:cxn ang="0">
                    <a:pos x="353" y="0"/>
                  </a:cxn>
                  <a:cxn ang="0">
                    <a:pos x="208" y="32"/>
                  </a:cxn>
                  <a:cxn ang="0">
                    <a:pos x="104" y="115"/>
                  </a:cxn>
                  <a:cxn ang="0">
                    <a:pos x="21" y="231"/>
                  </a:cxn>
                  <a:cxn ang="0">
                    <a:pos x="0" y="378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5" y="671"/>
                  </a:cxn>
                  <a:cxn ang="0">
                    <a:pos x="239" y="724"/>
                  </a:cxn>
                  <a:cxn ang="0">
                    <a:pos x="353" y="745"/>
                  </a:cxn>
                  <a:cxn ang="0">
                    <a:pos x="489" y="713"/>
                  </a:cxn>
                  <a:cxn ang="0">
                    <a:pos x="603" y="640"/>
                  </a:cxn>
                  <a:cxn ang="0">
                    <a:pos x="676" y="524"/>
                  </a:cxn>
                  <a:cxn ang="0">
                    <a:pos x="707" y="378"/>
                  </a:cxn>
                  <a:cxn ang="0">
                    <a:pos x="353" y="703"/>
                  </a:cxn>
                  <a:cxn ang="0">
                    <a:pos x="281" y="692"/>
                  </a:cxn>
                  <a:cxn ang="0">
                    <a:pos x="218" y="650"/>
                  </a:cxn>
                  <a:cxn ang="0">
                    <a:pos x="166" y="598"/>
                  </a:cxn>
                  <a:cxn ang="0">
                    <a:pos x="135" y="514"/>
                  </a:cxn>
                  <a:cxn ang="0">
                    <a:pos x="135" y="430"/>
                  </a:cxn>
                  <a:cxn ang="0">
                    <a:pos x="125" y="367"/>
                  </a:cxn>
                  <a:cxn ang="0">
                    <a:pos x="135" y="262"/>
                  </a:cxn>
                  <a:cxn ang="0">
                    <a:pos x="166" y="147"/>
                  </a:cxn>
                  <a:cxn ang="0">
                    <a:pos x="218" y="84"/>
                  </a:cxn>
                  <a:cxn ang="0">
                    <a:pos x="281" y="53"/>
                  </a:cxn>
                  <a:cxn ang="0">
                    <a:pos x="353" y="42"/>
                  </a:cxn>
                  <a:cxn ang="0">
                    <a:pos x="416" y="53"/>
                  </a:cxn>
                  <a:cxn ang="0">
                    <a:pos x="478" y="84"/>
                  </a:cxn>
                  <a:cxn ang="0">
                    <a:pos x="530" y="147"/>
                  </a:cxn>
                  <a:cxn ang="0">
                    <a:pos x="561" y="220"/>
                  </a:cxn>
                  <a:cxn ang="0">
                    <a:pos x="572" y="294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89" y="640"/>
                  </a:cxn>
                  <a:cxn ang="0">
                    <a:pos x="426" y="682"/>
                  </a:cxn>
                  <a:cxn ang="0">
                    <a:pos x="353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76" y="231"/>
                    </a:lnTo>
                    <a:lnTo>
                      <a:pt x="603" y="115"/>
                    </a:lnTo>
                    <a:lnTo>
                      <a:pt x="489" y="32"/>
                    </a:lnTo>
                    <a:lnTo>
                      <a:pt x="353" y="0"/>
                    </a:lnTo>
                    <a:lnTo>
                      <a:pt x="208" y="32"/>
                    </a:lnTo>
                    <a:lnTo>
                      <a:pt x="104" y="115"/>
                    </a:lnTo>
                    <a:lnTo>
                      <a:pt x="21" y="231"/>
                    </a:lnTo>
                    <a:lnTo>
                      <a:pt x="0" y="378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5" y="671"/>
                    </a:lnTo>
                    <a:lnTo>
                      <a:pt x="239" y="724"/>
                    </a:lnTo>
                    <a:lnTo>
                      <a:pt x="353" y="745"/>
                    </a:lnTo>
                    <a:lnTo>
                      <a:pt x="489" y="713"/>
                    </a:lnTo>
                    <a:lnTo>
                      <a:pt x="603" y="640"/>
                    </a:lnTo>
                    <a:lnTo>
                      <a:pt x="676" y="524"/>
                    </a:lnTo>
                    <a:lnTo>
                      <a:pt x="707" y="378"/>
                    </a:lnTo>
                    <a:close/>
                    <a:moveTo>
                      <a:pt x="353" y="703"/>
                    </a:moveTo>
                    <a:lnTo>
                      <a:pt x="281" y="692"/>
                    </a:lnTo>
                    <a:lnTo>
                      <a:pt x="218" y="650"/>
                    </a:lnTo>
                    <a:lnTo>
                      <a:pt x="166" y="598"/>
                    </a:lnTo>
                    <a:lnTo>
                      <a:pt x="135" y="514"/>
                    </a:lnTo>
                    <a:lnTo>
                      <a:pt x="135" y="430"/>
                    </a:lnTo>
                    <a:lnTo>
                      <a:pt x="125" y="367"/>
                    </a:lnTo>
                    <a:lnTo>
                      <a:pt x="135" y="262"/>
                    </a:lnTo>
                    <a:lnTo>
                      <a:pt x="166" y="147"/>
                    </a:lnTo>
                    <a:lnTo>
                      <a:pt x="218" y="84"/>
                    </a:lnTo>
                    <a:lnTo>
                      <a:pt x="281" y="53"/>
                    </a:lnTo>
                    <a:lnTo>
                      <a:pt x="353" y="42"/>
                    </a:lnTo>
                    <a:lnTo>
                      <a:pt x="416" y="53"/>
                    </a:lnTo>
                    <a:lnTo>
                      <a:pt x="478" y="84"/>
                    </a:lnTo>
                    <a:lnTo>
                      <a:pt x="530" y="147"/>
                    </a:lnTo>
                    <a:lnTo>
                      <a:pt x="561" y="220"/>
                    </a:lnTo>
                    <a:lnTo>
                      <a:pt x="572" y="294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89" y="640"/>
                    </a:lnTo>
                    <a:lnTo>
                      <a:pt x="426" y="682"/>
                    </a:lnTo>
                    <a:lnTo>
                      <a:pt x="353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3" name="Freeform 167"/>
              <p:cNvSpPr>
                <a:spLocks noEditPoints="1"/>
              </p:cNvSpPr>
              <p:nvPr/>
            </p:nvSpPr>
            <p:spPr bwMode="auto">
              <a:xfrm>
                <a:off x="7970" y="1491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86" y="231"/>
                  </a:cxn>
                  <a:cxn ang="0">
                    <a:pos x="603" y="115"/>
                  </a:cxn>
                  <a:cxn ang="0">
                    <a:pos x="499" y="32"/>
                  </a:cxn>
                  <a:cxn ang="0">
                    <a:pos x="354" y="0"/>
                  </a:cxn>
                  <a:cxn ang="0">
                    <a:pos x="218" y="32"/>
                  </a:cxn>
                  <a:cxn ang="0">
                    <a:pos x="104" y="115"/>
                  </a:cxn>
                  <a:cxn ang="0">
                    <a:pos x="31" y="231"/>
                  </a:cxn>
                  <a:cxn ang="0">
                    <a:pos x="0" y="378"/>
                  </a:cxn>
                  <a:cxn ang="0">
                    <a:pos x="31" y="524"/>
                  </a:cxn>
                  <a:cxn ang="0">
                    <a:pos x="104" y="640"/>
                  </a:cxn>
                  <a:cxn ang="0">
                    <a:pos x="218" y="713"/>
                  </a:cxn>
                  <a:cxn ang="0">
                    <a:pos x="354" y="745"/>
                  </a:cxn>
                  <a:cxn ang="0">
                    <a:pos x="489" y="713"/>
                  </a:cxn>
                  <a:cxn ang="0">
                    <a:pos x="603" y="640"/>
                  </a:cxn>
                  <a:cxn ang="0">
                    <a:pos x="686" y="524"/>
                  </a:cxn>
                  <a:cxn ang="0">
                    <a:pos x="707" y="378"/>
                  </a:cxn>
                  <a:cxn ang="0">
                    <a:pos x="354" y="703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5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3"/>
                  </a:cxn>
                  <a:cxn ang="0">
                    <a:pos x="354" y="42"/>
                  </a:cxn>
                  <a:cxn ang="0">
                    <a:pos x="426" y="53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72" y="294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40"/>
                  </a:cxn>
                  <a:cxn ang="0">
                    <a:pos x="437" y="682"/>
                  </a:cxn>
                  <a:cxn ang="0">
                    <a:pos x="354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86" y="231"/>
                    </a:lnTo>
                    <a:lnTo>
                      <a:pt x="603" y="115"/>
                    </a:lnTo>
                    <a:lnTo>
                      <a:pt x="499" y="32"/>
                    </a:lnTo>
                    <a:lnTo>
                      <a:pt x="354" y="0"/>
                    </a:lnTo>
                    <a:lnTo>
                      <a:pt x="218" y="32"/>
                    </a:lnTo>
                    <a:lnTo>
                      <a:pt x="104" y="115"/>
                    </a:lnTo>
                    <a:lnTo>
                      <a:pt x="31" y="231"/>
                    </a:lnTo>
                    <a:lnTo>
                      <a:pt x="0" y="378"/>
                    </a:lnTo>
                    <a:lnTo>
                      <a:pt x="31" y="524"/>
                    </a:lnTo>
                    <a:lnTo>
                      <a:pt x="104" y="640"/>
                    </a:lnTo>
                    <a:lnTo>
                      <a:pt x="218" y="713"/>
                    </a:lnTo>
                    <a:lnTo>
                      <a:pt x="354" y="745"/>
                    </a:lnTo>
                    <a:lnTo>
                      <a:pt x="489" y="713"/>
                    </a:lnTo>
                    <a:lnTo>
                      <a:pt x="603" y="640"/>
                    </a:lnTo>
                    <a:lnTo>
                      <a:pt x="686" y="524"/>
                    </a:lnTo>
                    <a:lnTo>
                      <a:pt x="707" y="378"/>
                    </a:lnTo>
                    <a:close/>
                    <a:moveTo>
                      <a:pt x="354" y="703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5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3"/>
                    </a:lnTo>
                    <a:lnTo>
                      <a:pt x="354" y="42"/>
                    </a:lnTo>
                    <a:lnTo>
                      <a:pt x="426" y="53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72" y="294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40"/>
                    </a:lnTo>
                    <a:lnTo>
                      <a:pt x="437" y="682"/>
                    </a:lnTo>
                    <a:lnTo>
                      <a:pt x="35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4" name="Freeform 168"/>
              <p:cNvSpPr>
                <a:spLocks/>
              </p:cNvSpPr>
              <p:nvPr/>
            </p:nvSpPr>
            <p:spPr bwMode="auto">
              <a:xfrm>
                <a:off x="8781" y="14912"/>
                <a:ext cx="520" cy="745"/>
              </a:xfrm>
              <a:custGeom>
                <a:avLst/>
                <a:gdLst/>
                <a:ahLst/>
                <a:cxnLst>
                  <a:cxn ang="0">
                    <a:pos x="302" y="409"/>
                  </a:cxn>
                  <a:cxn ang="0">
                    <a:pos x="375" y="441"/>
                  </a:cxn>
                  <a:cxn ang="0">
                    <a:pos x="427" y="493"/>
                  </a:cxn>
                  <a:cxn ang="0">
                    <a:pos x="437" y="619"/>
                  </a:cxn>
                  <a:cxn ang="0">
                    <a:pos x="343" y="692"/>
                  </a:cxn>
                  <a:cxn ang="0">
                    <a:pos x="177" y="692"/>
                  </a:cxn>
                  <a:cxn ang="0">
                    <a:pos x="73" y="566"/>
                  </a:cxn>
                  <a:cxn ang="0">
                    <a:pos x="42" y="462"/>
                  </a:cxn>
                  <a:cxn ang="0">
                    <a:pos x="11" y="451"/>
                  </a:cxn>
                  <a:cxn ang="0">
                    <a:pos x="0" y="734"/>
                  </a:cxn>
                  <a:cxn ang="0">
                    <a:pos x="31" y="745"/>
                  </a:cxn>
                  <a:cxn ang="0">
                    <a:pos x="73" y="692"/>
                  </a:cxn>
                  <a:cxn ang="0">
                    <a:pos x="156" y="724"/>
                  </a:cxn>
                  <a:cxn ang="0">
                    <a:pos x="260" y="745"/>
                  </a:cxn>
                  <a:cxn ang="0">
                    <a:pos x="458" y="671"/>
                  </a:cxn>
                  <a:cxn ang="0">
                    <a:pos x="520" y="514"/>
                  </a:cxn>
                  <a:cxn ang="0">
                    <a:pos x="499" y="430"/>
                  </a:cxn>
                  <a:cxn ang="0">
                    <a:pos x="458" y="367"/>
                  </a:cxn>
                  <a:cxn ang="0">
                    <a:pos x="271" y="283"/>
                  </a:cxn>
                  <a:cxn ang="0">
                    <a:pos x="135" y="252"/>
                  </a:cxn>
                  <a:cxn ang="0">
                    <a:pos x="73" y="157"/>
                  </a:cxn>
                  <a:cxn ang="0">
                    <a:pos x="115" y="73"/>
                  </a:cxn>
                  <a:cxn ang="0">
                    <a:pos x="250" y="32"/>
                  </a:cxn>
                  <a:cxn ang="0">
                    <a:pos x="395" y="84"/>
                  </a:cxn>
                  <a:cxn ang="0">
                    <a:pos x="437" y="189"/>
                  </a:cxn>
                  <a:cxn ang="0">
                    <a:pos x="447" y="241"/>
                  </a:cxn>
                  <a:cxn ang="0">
                    <a:pos x="479" y="231"/>
                  </a:cxn>
                  <a:cxn ang="0">
                    <a:pos x="468" y="0"/>
                  </a:cxn>
                  <a:cxn ang="0">
                    <a:pos x="416" y="42"/>
                  </a:cxn>
                  <a:cxn ang="0">
                    <a:pos x="364" y="21"/>
                  </a:cxn>
                  <a:cxn ang="0">
                    <a:pos x="281" y="0"/>
                  </a:cxn>
                  <a:cxn ang="0">
                    <a:pos x="146" y="11"/>
                  </a:cxn>
                  <a:cxn ang="0">
                    <a:pos x="31" y="94"/>
                  </a:cxn>
                  <a:cxn ang="0">
                    <a:pos x="0" y="199"/>
                  </a:cxn>
                  <a:cxn ang="0">
                    <a:pos x="63" y="336"/>
                  </a:cxn>
                  <a:cxn ang="0">
                    <a:pos x="187" y="388"/>
                  </a:cxn>
                </a:cxnLst>
                <a:rect l="0" t="0" r="r" b="b"/>
                <a:pathLst>
                  <a:path w="520" h="745">
                    <a:moveTo>
                      <a:pt x="281" y="409"/>
                    </a:moveTo>
                    <a:lnTo>
                      <a:pt x="302" y="409"/>
                    </a:lnTo>
                    <a:lnTo>
                      <a:pt x="343" y="430"/>
                    </a:lnTo>
                    <a:lnTo>
                      <a:pt x="375" y="441"/>
                    </a:lnTo>
                    <a:lnTo>
                      <a:pt x="406" y="462"/>
                    </a:lnTo>
                    <a:lnTo>
                      <a:pt x="427" y="493"/>
                    </a:lnTo>
                    <a:lnTo>
                      <a:pt x="447" y="556"/>
                    </a:lnTo>
                    <a:lnTo>
                      <a:pt x="437" y="619"/>
                    </a:lnTo>
                    <a:lnTo>
                      <a:pt x="406" y="661"/>
                    </a:lnTo>
                    <a:lnTo>
                      <a:pt x="343" y="692"/>
                    </a:lnTo>
                    <a:lnTo>
                      <a:pt x="260" y="703"/>
                    </a:lnTo>
                    <a:lnTo>
                      <a:pt x="177" y="692"/>
                    </a:lnTo>
                    <a:lnTo>
                      <a:pt x="115" y="640"/>
                    </a:lnTo>
                    <a:lnTo>
                      <a:pt x="73" y="566"/>
                    </a:lnTo>
                    <a:lnTo>
                      <a:pt x="42" y="472"/>
                    </a:lnTo>
                    <a:lnTo>
                      <a:pt x="42" y="462"/>
                    </a:lnTo>
                    <a:lnTo>
                      <a:pt x="31" y="451"/>
                    </a:lnTo>
                    <a:lnTo>
                      <a:pt x="11" y="451"/>
                    </a:lnTo>
                    <a:lnTo>
                      <a:pt x="0" y="462"/>
                    </a:lnTo>
                    <a:lnTo>
                      <a:pt x="0" y="734"/>
                    </a:lnTo>
                    <a:lnTo>
                      <a:pt x="21" y="745"/>
                    </a:lnTo>
                    <a:lnTo>
                      <a:pt x="31" y="745"/>
                    </a:lnTo>
                    <a:lnTo>
                      <a:pt x="31" y="734"/>
                    </a:lnTo>
                    <a:lnTo>
                      <a:pt x="73" y="692"/>
                    </a:lnTo>
                    <a:lnTo>
                      <a:pt x="83" y="671"/>
                    </a:lnTo>
                    <a:lnTo>
                      <a:pt x="156" y="724"/>
                    </a:lnTo>
                    <a:lnTo>
                      <a:pt x="219" y="734"/>
                    </a:lnTo>
                    <a:lnTo>
                      <a:pt x="260" y="745"/>
                    </a:lnTo>
                    <a:lnTo>
                      <a:pt x="385" y="724"/>
                    </a:lnTo>
                    <a:lnTo>
                      <a:pt x="458" y="671"/>
                    </a:lnTo>
                    <a:lnTo>
                      <a:pt x="510" y="598"/>
                    </a:lnTo>
                    <a:lnTo>
                      <a:pt x="520" y="514"/>
                    </a:lnTo>
                    <a:lnTo>
                      <a:pt x="520" y="472"/>
                    </a:lnTo>
                    <a:lnTo>
                      <a:pt x="499" y="430"/>
                    </a:lnTo>
                    <a:lnTo>
                      <a:pt x="489" y="399"/>
                    </a:lnTo>
                    <a:lnTo>
                      <a:pt x="458" y="367"/>
                    </a:lnTo>
                    <a:lnTo>
                      <a:pt x="364" y="315"/>
                    </a:lnTo>
                    <a:lnTo>
                      <a:pt x="271" y="283"/>
                    </a:lnTo>
                    <a:lnTo>
                      <a:pt x="208" y="273"/>
                    </a:lnTo>
                    <a:lnTo>
                      <a:pt x="135" y="252"/>
                    </a:lnTo>
                    <a:lnTo>
                      <a:pt x="94" y="210"/>
                    </a:lnTo>
                    <a:lnTo>
                      <a:pt x="73" y="157"/>
                    </a:lnTo>
                    <a:lnTo>
                      <a:pt x="83" y="115"/>
                    </a:lnTo>
                    <a:lnTo>
                      <a:pt x="115" y="73"/>
                    </a:lnTo>
                    <a:lnTo>
                      <a:pt x="167" y="42"/>
                    </a:lnTo>
                    <a:lnTo>
                      <a:pt x="250" y="32"/>
                    </a:lnTo>
                    <a:lnTo>
                      <a:pt x="343" y="53"/>
                    </a:lnTo>
                    <a:lnTo>
                      <a:pt x="395" y="84"/>
                    </a:lnTo>
                    <a:lnTo>
                      <a:pt x="427" y="136"/>
                    </a:lnTo>
                    <a:lnTo>
                      <a:pt x="437" y="189"/>
                    </a:lnTo>
                    <a:lnTo>
                      <a:pt x="437" y="231"/>
                    </a:lnTo>
                    <a:lnTo>
                      <a:pt x="447" y="241"/>
                    </a:lnTo>
                    <a:lnTo>
                      <a:pt x="468" y="241"/>
                    </a:lnTo>
                    <a:lnTo>
                      <a:pt x="479" y="231"/>
                    </a:lnTo>
                    <a:lnTo>
                      <a:pt x="479" y="11"/>
                    </a:lnTo>
                    <a:lnTo>
                      <a:pt x="468" y="0"/>
                    </a:lnTo>
                    <a:lnTo>
                      <a:pt x="458" y="0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64" y="21"/>
                    </a:lnTo>
                    <a:lnTo>
                      <a:pt x="312" y="11"/>
                    </a:lnTo>
                    <a:lnTo>
                      <a:pt x="281" y="0"/>
                    </a:lnTo>
                    <a:lnTo>
                      <a:pt x="250" y="0"/>
                    </a:lnTo>
                    <a:lnTo>
                      <a:pt x="146" y="11"/>
                    </a:lnTo>
                    <a:lnTo>
                      <a:pt x="83" y="42"/>
                    </a:lnTo>
                    <a:lnTo>
                      <a:pt x="31" y="94"/>
                    </a:lnTo>
                    <a:lnTo>
                      <a:pt x="11" y="147"/>
                    </a:lnTo>
                    <a:lnTo>
                      <a:pt x="0" y="199"/>
                    </a:lnTo>
                    <a:lnTo>
                      <a:pt x="0" y="241"/>
                    </a:lnTo>
                    <a:lnTo>
                      <a:pt x="63" y="336"/>
                    </a:lnTo>
                    <a:lnTo>
                      <a:pt x="115" y="367"/>
                    </a:lnTo>
                    <a:lnTo>
                      <a:pt x="18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5" name="Freeform 169"/>
              <p:cNvSpPr>
                <a:spLocks noEditPoints="1"/>
              </p:cNvSpPr>
              <p:nvPr/>
            </p:nvSpPr>
            <p:spPr bwMode="auto">
              <a:xfrm>
                <a:off x="9405" y="14556"/>
                <a:ext cx="343" cy="1080"/>
              </a:xfrm>
              <a:custGeom>
                <a:avLst/>
                <a:gdLst/>
                <a:ahLst/>
                <a:cxnLst>
                  <a:cxn ang="0">
                    <a:pos x="239" y="367"/>
                  </a:cxn>
                  <a:cxn ang="0">
                    <a:pos x="11" y="388"/>
                  </a:cxn>
                  <a:cxn ang="0">
                    <a:pos x="11" y="440"/>
                  </a:cxn>
                  <a:cxn ang="0">
                    <a:pos x="83" y="440"/>
                  </a:cxn>
                  <a:cxn ang="0">
                    <a:pos x="115" y="450"/>
                  </a:cxn>
                  <a:cxn ang="0">
                    <a:pos x="125" y="461"/>
                  </a:cxn>
                  <a:cxn ang="0">
                    <a:pos x="125" y="1006"/>
                  </a:cxn>
                  <a:cxn ang="0">
                    <a:pos x="83" y="1027"/>
                  </a:cxn>
                  <a:cxn ang="0">
                    <a:pos x="0" y="1027"/>
                  </a:cxn>
                  <a:cxn ang="0">
                    <a:pos x="0" y="1080"/>
                  </a:cxn>
                  <a:cxn ang="0">
                    <a:pos x="343" y="1080"/>
                  </a:cxn>
                  <a:cxn ang="0">
                    <a:pos x="343" y="1027"/>
                  </a:cxn>
                  <a:cxn ang="0">
                    <a:pos x="271" y="1027"/>
                  </a:cxn>
                  <a:cxn ang="0">
                    <a:pos x="250" y="1017"/>
                  </a:cxn>
                  <a:cxn ang="0">
                    <a:pos x="239" y="1006"/>
                  </a:cxn>
                  <a:cxn ang="0">
                    <a:pos x="239" y="954"/>
                  </a:cxn>
                  <a:cxn ang="0">
                    <a:pos x="239" y="367"/>
                  </a:cxn>
                  <a:cxn ang="0">
                    <a:pos x="239" y="83"/>
                  </a:cxn>
                  <a:cxn ang="0">
                    <a:pos x="239" y="52"/>
                  </a:cxn>
                  <a:cxn ang="0">
                    <a:pos x="229" y="31"/>
                  </a:cxn>
                  <a:cxn ang="0">
                    <a:pos x="187" y="10"/>
                  </a:cxn>
                  <a:cxn ang="0">
                    <a:pos x="156" y="0"/>
                  </a:cxn>
                  <a:cxn ang="0">
                    <a:pos x="125" y="10"/>
                  </a:cxn>
                  <a:cxn ang="0">
                    <a:pos x="94" y="31"/>
                  </a:cxn>
                  <a:cxn ang="0">
                    <a:pos x="83" y="52"/>
                  </a:cxn>
                  <a:cxn ang="0">
                    <a:pos x="73" y="83"/>
                  </a:cxn>
                  <a:cxn ang="0">
                    <a:pos x="73" y="115"/>
                  </a:cxn>
                  <a:cxn ang="0">
                    <a:pos x="83" y="136"/>
                  </a:cxn>
                  <a:cxn ang="0">
                    <a:pos x="104" y="157"/>
                  </a:cxn>
                  <a:cxn ang="0">
                    <a:pos x="125" y="167"/>
                  </a:cxn>
                  <a:cxn ang="0">
                    <a:pos x="156" y="178"/>
                  </a:cxn>
                  <a:cxn ang="0">
                    <a:pos x="187" y="167"/>
                  </a:cxn>
                  <a:cxn ang="0">
                    <a:pos x="208" y="157"/>
                  </a:cxn>
                  <a:cxn ang="0">
                    <a:pos x="229" y="136"/>
                  </a:cxn>
                  <a:cxn ang="0">
                    <a:pos x="239" y="115"/>
                  </a:cxn>
                  <a:cxn ang="0">
                    <a:pos x="239" y="83"/>
                  </a:cxn>
                </a:cxnLst>
                <a:rect l="0" t="0" r="r" b="b"/>
                <a:pathLst>
                  <a:path w="343" h="1080">
                    <a:moveTo>
                      <a:pt x="239" y="367"/>
                    </a:moveTo>
                    <a:lnTo>
                      <a:pt x="11" y="388"/>
                    </a:lnTo>
                    <a:lnTo>
                      <a:pt x="11" y="440"/>
                    </a:lnTo>
                    <a:lnTo>
                      <a:pt x="83" y="440"/>
                    </a:lnTo>
                    <a:lnTo>
                      <a:pt x="115" y="450"/>
                    </a:lnTo>
                    <a:lnTo>
                      <a:pt x="125" y="461"/>
                    </a:lnTo>
                    <a:lnTo>
                      <a:pt x="125" y="1006"/>
                    </a:lnTo>
                    <a:lnTo>
                      <a:pt x="83" y="1027"/>
                    </a:lnTo>
                    <a:lnTo>
                      <a:pt x="0" y="1027"/>
                    </a:lnTo>
                    <a:lnTo>
                      <a:pt x="0" y="1080"/>
                    </a:lnTo>
                    <a:lnTo>
                      <a:pt x="343" y="1080"/>
                    </a:lnTo>
                    <a:lnTo>
                      <a:pt x="343" y="1027"/>
                    </a:lnTo>
                    <a:lnTo>
                      <a:pt x="271" y="1027"/>
                    </a:lnTo>
                    <a:lnTo>
                      <a:pt x="250" y="1017"/>
                    </a:lnTo>
                    <a:lnTo>
                      <a:pt x="239" y="1006"/>
                    </a:lnTo>
                    <a:lnTo>
                      <a:pt x="239" y="954"/>
                    </a:lnTo>
                    <a:lnTo>
                      <a:pt x="239" y="367"/>
                    </a:lnTo>
                    <a:close/>
                    <a:moveTo>
                      <a:pt x="239" y="83"/>
                    </a:moveTo>
                    <a:lnTo>
                      <a:pt x="239" y="52"/>
                    </a:lnTo>
                    <a:lnTo>
                      <a:pt x="229" y="31"/>
                    </a:lnTo>
                    <a:lnTo>
                      <a:pt x="187" y="10"/>
                    </a:lnTo>
                    <a:lnTo>
                      <a:pt x="156" y="0"/>
                    </a:lnTo>
                    <a:lnTo>
                      <a:pt x="125" y="10"/>
                    </a:lnTo>
                    <a:lnTo>
                      <a:pt x="94" y="31"/>
                    </a:lnTo>
                    <a:lnTo>
                      <a:pt x="83" y="52"/>
                    </a:lnTo>
                    <a:lnTo>
                      <a:pt x="73" y="83"/>
                    </a:lnTo>
                    <a:lnTo>
                      <a:pt x="73" y="115"/>
                    </a:lnTo>
                    <a:lnTo>
                      <a:pt x="83" y="136"/>
                    </a:lnTo>
                    <a:lnTo>
                      <a:pt x="104" y="157"/>
                    </a:lnTo>
                    <a:lnTo>
                      <a:pt x="125" y="167"/>
                    </a:lnTo>
                    <a:lnTo>
                      <a:pt x="156" y="178"/>
                    </a:lnTo>
                    <a:lnTo>
                      <a:pt x="187" y="167"/>
                    </a:lnTo>
                    <a:lnTo>
                      <a:pt x="208" y="157"/>
                    </a:lnTo>
                    <a:lnTo>
                      <a:pt x="229" y="136"/>
                    </a:lnTo>
                    <a:lnTo>
                      <a:pt x="239" y="115"/>
                    </a:lnTo>
                    <a:lnTo>
                      <a:pt x="239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6" name="Freeform 170"/>
              <p:cNvSpPr>
                <a:spLocks/>
              </p:cNvSpPr>
              <p:nvPr/>
            </p:nvSpPr>
            <p:spPr bwMode="auto">
              <a:xfrm>
                <a:off x="9852" y="14923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8"/>
                  </a:cxn>
                  <a:cxn ang="0">
                    <a:pos x="115" y="639"/>
                  </a:cxn>
                  <a:cxn ang="0">
                    <a:pos x="105" y="650"/>
                  </a:cxn>
                  <a:cxn ang="0">
                    <a:pos x="84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65" y="713"/>
                  </a:cxn>
                  <a:cxn ang="0">
                    <a:pos x="365" y="660"/>
                  </a:cxn>
                  <a:cxn ang="0">
                    <a:pos x="281" y="660"/>
                  </a:cxn>
                  <a:cxn ang="0">
                    <a:pos x="240" y="639"/>
                  </a:cxn>
                  <a:cxn ang="0">
                    <a:pos x="240" y="293"/>
                  </a:cxn>
                  <a:cxn ang="0">
                    <a:pos x="261" y="178"/>
                  </a:cxn>
                  <a:cxn ang="0">
                    <a:pos x="302" y="104"/>
                  </a:cxn>
                  <a:cxn ang="0">
                    <a:pos x="375" y="52"/>
                  </a:cxn>
                  <a:cxn ang="0">
                    <a:pos x="448" y="31"/>
                  </a:cxn>
                  <a:cxn ang="0">
                    <a:pos x="510" y="52"/>
                  </a:cxn>
                  <a:cxn ang="0">
                    <a:pos x="552" y="94"/>
                  </a:cxn>
                  <a:cxn ang="0">
                    <a:pos x="562" y="146"/>
                  </a:cxn>
                  <a:cxn ang="0">
                    <a:pos x="573" y="220"/>
                  </a:cxn>
                  <a:cxn ang="0">
                    <a:pos x="573" y="618"/>
                  </a:cxn>
                  <a:cxn ang="0">
                    <a:pos x="562" y="639"/>
                  </a:cxn>
                  <a:cxn ang="0">
                    <a:pos x="552" y="650"/>
                  </a:cxn>
                  <a:cxn ang="0">
                    <a:pos x="521" y="660"/>
                  </a:cxn>
                  <a:cxn ang="0">
                    <a:pos x="448" y="660"/>
                  </a:cxn>
                  <a:cxn ang="0">
                    <a:pos x="448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29" y="660"/>
                  </a:cxn>
                  <a:cxn ang="0">
                    <a:pos x="697" y="650"/>
                  </a:cxn>
                  <a:cxn ang="0">
                    <a:pos x="687" y="639"/>
                  </a:cxn>
                  <a:cxn ang="0">
                    <a:pos x="677" y="618"/>
                  </a:cxn>
                  <a:cxn ang="0">
                    <a:pos x="677" y="188"/>
                  </a:cxn>
                  <a:cxn ang="0">
                    <a:pos x="666" y="115"/>
                  </a:cxn>
                  <a:cxn ang="0">
                    <a:pos x="635" y="62"/>
                  </a:cxn>
                  <a:cxn ang="0">
                    <a:pos x="604" y="31"/>
                  </a:cxn>
                  <a:cxn ang="0">
                    <a:pos x="541" y="1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3"/>
                  </a:cxn>
                  <a:cxn ang="0">
                    <a:pos x="229" y="167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4" y="73"/>
                  </a:cxn>
                  <a:cxn ang="0">
                    <a:pos x="105" y="83"/>
                  </a:cxn>
                  <a:cxn ang="0">
                    <a:pos x="125" y="125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5" y="639"/>
                    </a:lnTo>
                    <a:lnTo>
                      <a:pt x="105" y="650"/>
                    </a:lnTo>
                    <a:lnTo>
                      <a:pt x="84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65" y="713"/>
                    </a:lnTo>
                    <a:lnTo>
                      <a:pt x="365" y="660"/>
                    </a:lnTo>
                    <a:lnTo>
                      <a:pt x="281" y="660"/>
                    </a:lnTo>
                    <a:lnTo>
                      <a:pt x="240" y="639"/>
                    </a:lnTo>
                    <a:lnTo>
                      <a:pt x="240" y="293"/>
                    </a:lnTo>
                    <a:lnTo>
                      <a:pt x="261" y="178"/>
                    </a:lnTo>
                    <a:lnTo>
                      <a:pt x="302" y="104"/>
                    </a:lnTo>
                    <a:lnTo>
                      <a:pt x="375" y="52"/>
                    </a:lnTo>
                    <a:lnTo>
                      <a:pt x="448" y="31"/>
                    </a:lnTo>
                    <a:lnTo>
                      <a:pt x="510" y="52"/>
                    </a:lnTo>
                    <a:lnTo>
                      <a:pt x="552" y="94"/>
                    </a:lnTo>
                    <a:lnTo>
                      <a:pt x="562" y="146"/>
                    </a:lnTo>
                    <a:lnTo>
                      <a:pt x="573" y="220"/>
                    </a:lnTo>
                    <a:lnTo>
                      <a:pt x="573" y="618"/>
                    </a:lnTo>
                    <a:lnTo>
                      <a:pt x="562" y="639"/>
                    </a:lnTo>
                    <a:lnTo>
                      <a:pt x="552" y="650"/>
                    </a:lnTo>
                    <a:lnTo>
                      <a:pt x="521" y="660"/>
                    </a:lnTo>
                    <a:lnTo>
                      <a:pt x="448" y="660"/>
                    </a:lnTo>
                    <a:lnTo>
                      <a:pt x="448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29" y="660"/>
                    </a:lnTo>
                    <a:lnTo>
                      <a:pt x="697" y="650"/>
                    </a:lnTo>
                    <a:lnTo>
                      <a:pt x="687" y="639"/>
                    </a:lnTo>
                    <a:lnTo>
                      <a:pt x="677" y="618"/>
                    </a:lnTo>
                    <a:lnTo>
                      <a:pt x="677" y="188"/>
                    </a:lnTo>
                    <a:lnTo>
                      <a:pt x="666" y="115"/>
                    </a:lnTo>
                    <a:lnTo>
                      <a:pt x="635" y="62"/>
                    </a:lnTo>
                    <a:lnTo>
                      <a:pt x="604" y="31"/>
                    </a:lnTo>
                    <a:lnTo>
                      <a:pt x="541" y="1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3"/>
                    </a:lnTo>
                    <a:lnTo>
                      <a:pt x="229" y="1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4" y="73"/>
                    </a:lnTo>
                    <a:lnTo>
                      <a:pt x="105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7" name="Freeform 171"/>
              <p:cNvSpPr>
                <a:spLocks noEditPoints="1"/>
              </p:cNvSpPr>
              <p:nvPr/>
            </p:nvSpPr>
            <p:spPr bwMode="auto">
              <a:xfrm>
                <a:off x="10737" y="14902"/>
                <a:ext cx="728" cy="1069"/>
              </a:xfrm>
              <a:custGeom>
                <a:avLst/>
                <a:gdLst/>
                <a:ahLst/>
                <a:cxnLst>
                  <a:cxn ang="0">
                    <a:pos x="239" y="440"/>
                  </a:cxn>
                  <a:cxn ang="0">
                    <a:pos x="176" y="346"/>
                  </a:cxn>
                  <a:cxn ang="0">
                    <a:pos x="166" y="230"/>
                  </a:cxn>
                  <a:cxn ang="0">
                    <a:pos x="176" y="157"/>
                  </a:cxn>
                  <a:cxn ang="0">
                    <a:pos x="208" y="115"/>
                  </a:cxn>
                  <a:cxn ang="0">
                    <a:pos x="239" y="73"/>
                  </a:cxn>
                  <a:cxn ang="0">
                    <a:pos x="312" y="63"/>
                  </a:cxn>
                  <a:cxn ang="0">
                    <a:pos x="416" y="115"/>
                  </a:cxn>
                  <a:cxn ang="0">
                    <a:pos x="447" y="220"/>
                  </a:cxn>
                  <a:cxn ang="0">
                    <a:pos x="436" y="356"/>
                  </a:cxn>
                  <a:cxn ang="0">
                    <a:pos x="405" y="409"/>
                  </a:cxn>
                  <a:cxn ang="0">
                    <a:pos x="312" y="461"/>
                  </a:cxn>
                  <a:cxn ang="0">
                    <a:pos x="197" y="472"/>
                  </a:cxn>
                  <a:cxn ang="0">
                    <a:pos x="312" y="492"/>
                  </a:cxn>
                  <a:cxn ang="0">
                    <a:pos x="488" y="419"/>
                  </a:cxn>
                  <a:cxn ang="0">
                    <a:pos x="561" y="262"/>
                  </a:cxn>
                  <a:cxn ang="0">
                    <a:pos x="551" y="167"/>
                  </a:cxn>
                  <a:cxn ang="0">
                    <a:pos x="499" y="104"/>
                  </a:cxn>
                  <a:cxn ang="0">
                    <a:pos x="582" y="52"/>
                  </a:cxn>
                  <a:cxn ang="0">
                    <a:pos x="655" y="42"/>
                  </a:cxn>
                  <a:cxn ang="0">
                    <a:pos x="634" y="83"/>
                  </a:cxn>
                  <a:cxn ang="0">
                    <a:pos x="676" y="136"/>
                  </a:cxn>
                  <a:cxn ang="0">
                    <a:pos x="707" y="125"/>
                  </a:cxn>
                  <a:cxn ang="0">
                    <a:pos x="728" y="73"/>
                  </a:cxn>
                  <a:cxn ang="0">
                    <a:pos x="696" y="21"/>
                  </a:cxn>
                  <a:cxn ang="0">
                    <a:pos x="644" y="0"/>
                  </a:cxn>
                  <a:cxn ang="0">
                    <a:pos x="540" y="31"/>
                  </a:cxn>
                  <a:cxn ang="0">
                    <a:pos x="384" y="31"/>
                  </a:cxn>
                  <a:cxn ang="0">
                    <a:pos x="208" y="42"/>
                  </a:cxn>
                  <a:cxn ang="0">
                    <a:pos x="72" y="167"/>
                  </a:cxn>
                  <a:cxn ang="0">
                    <a:pos x="52" y="314"/>
                  </a:cxn>
                  <a:cxn ang="0">
                    <a:pos x="93" y="388"/>
                  </a:cxn>
                  <a:cxn ang="0">
                    <a:pos x="104" y="440"/>
                  </a:cxn>
                  <a:cxn ang="0">
                    <a:pos x="83" y="513"/>
                  </a:cxn>
                  <a:cxn ang="0">
                    <a:pos x="72" y="587"/>
                  </a:cxn>
                  <a:cxn ang="0">
                    <a:pos x="114" y="681"/>
                  </a:cxn>
                  <a:cxn ang="0">
                    <a:pos x="62" y="744"/>
                  </a:cxn>
                  <a:cxn ang="0">
                    <a:pos x="10" y="797"/>
                  </a:cxn>
                  <a:cxn ang="0">
                    <a:pos x="0" y="860"/>
                  </a:cxn>
                  <a:cxn ang="0">
                    <a:pos x="104" y="1006"/>
                  </a:cxn>
                  <a:cxn ang="0">
                    <a:pos x="353" y="1069"/>
                  </a:cxn>
                  <a:cxn ang="0">
                    <a:pos x="603" y="1006"/>
                  </a:cxn>
                  <a:cxn ang="0">
                    <a:pos x="707" y="860"/>
                  </a:cxn>
                  <a:cxn ang="0">
                    <a:pos x="665" y="734"/>
                  </a:cxn>
                  <a:cxn ang="0">
                    <a:pos x="468" y="639"/>
                  </a:cxn>
                  <a:cxn ang="0">
                    <a:pos x="208" y="629"/>
                  </a:cxn>
                  <a:cxn ang="0">
                    <a:pos x="135" y="576"/>
                  </a:cxn>
                  <a:cxn ang="0">
                    <a:pos x="124" y="492"/>
                  </a:cxn>
                  <a:cxn ang="0">
                    <a:pos x="145" y="440"/>
                  </a:cxn>
                  <a:cxn ang="0">
                    <a:pos x="239" y="1017"/>
                  </a:cxn>
                  <a:cxn ang="0">
                    <a:pos x="104" y="922"/>
                  </a:cxn>
                  <a:cxn ang="0">
                    <a:pos x="93" y="818"/>
                  </a:cxn>
                  <a:cxn ang="0">
                    <a:pos x="135" y="755"/>
                  </a:cxn>
                  <a:cxn ang="0">
                    <a:pos x="208" y="723"/>
                  </a:cxn>
                  <a:cxn ang="0">
                    <a:pos x="478" y="734"/>
                  </a:cxn>
                  <a:cxn ang="0">
                    <a:pos x="603" y="797"/>
                  </a:cxn>
                  <a:cxn ang="0">
                    <a:pos x="582" y="943"/>
                  </a:cxn>
                  <a:cxn ang="0">
                    <a:pos x="353" y="1027"/>
                  </a:cxn>
                </a:cxnLst>
                <a:rect l="0" t="0" r="r" b="b"/>
                <a:pathLst>
                  <a:path w="728" h="1069">
                    <a:moveTo>
                      <a:pt x="312" y="461"/>
                    </a:moveTo>
                    <a:lnTo>
                      <a:pt x="239" y="440"/>
                    </a:lnTo>
                    <a:lnTo>
                      <a:pt x="197" y="398"/>
                    </a:lnTo>
                    <a:lnTo>
                      <a:pt x="176" y="346"/>
                    </a:lnTo>
                    <a:lnTo>
                      <a:pt x="166" y="293"/>
                    </a:lnTo>
                    <a:lnTo>
                      <a:pt x="166" y="230"/>
                    </a:lnTo>
                    <a:lnTo>
                      <a:pt x="176" y="188"/>
                    </a:lnTo>
                    <a:lnTo>
                      <a:pt x="176" y="157"/>
                    </a:lnTo>
                    <a:lnTo>
                      <a:pt x="197" y="125"/>
                    </a:lnTo>
                    <a:lnTo>
                      <a:pt x="208" y="115"/>
                    </a:lnTo>
                    <a:lnTo>
                      <a:pt x="218" y="94"/>
                    </a:lnTo>
                    <a:lnTo>
                      <a:pt x="239" y="73"/>
                    </a:lnTo>
                    <a:lnTo>
                      <a:pt x="270" y="63"/>
                    </a:lnTo>
                    <a:lnTo>
                      <a:pt x="312" y="63"/>
                    </a:lnTo>
                    <a:lnTo>
                      <a:pt x="374" y="73"/>
                    </a:lnTo>
                    <a:lnTo>
                      <a:pt x="416" y="115"/>
                    </a:lnTo>
                    <a:lnTo>
                      <a:pt x="436" y="167"/>
                    </a:lnTo>
                    <a:lnTo>
                      <a:pt x="447" y="220"/>
                    </a:lnTo>
                    <a:lnTo>
                      <a:pt x="447" y="325"/>
                    </a:lnTo>
                    <a:lnTo>
                      <a:pt x="436" y="356"/>
                    </a:lnTo>
                    <a:lnTo>
                      <a:pt x="416" y="388"/>
                    </a:lnTo>
                    <a:lnTo>
                      <a:pt x="405" y="409"/>
                    </a:lnTo>
                    <a:lnTo>
                      <a:pt x="374" y="440"/>
                    </a:lnTo>
                    <a:lnTo>
                      <a:pt x="312" y="461"/>
                    </a:lnTo>
                    <a:close/>
                    <a:moveTo>
                      <a:pt x="145" y="440"/>
                    </a:moveTo>
                    <a:lnTo>
                      <a:pt x="197" y="472"/>
                    </a:lnTo>
                    <a:lnTo>
                      <a:pt x="280" y="492"/>
                    </a:lnTo>
                    <a:lnTo>
                      <a:pt x="312" y="492"/>
                    </a:lnTo>
                    <a:lnTo>
                      <a:pt x="416" y="472"/>
                    </a:lnTo>
                    <a:lnTo>
                      <a:pt x="488" y="419"/>
                    </a:lnTo>
                    <a:lnTo>
                      <a:pt x="551" y="346"/>
                    </a:lnTo>
                    <a:lnTo>
                      <a:pt x="561" y="262"/>
                    </a:lnTo>
                    <a:lnTo>
                      <a:pt x="561" y="220"/>
                    </a:lnTo>
                    <a:lnTo>
                      <a:pt x="551" y="167"/>
                    </a:lnTo>
                    <a:lnTo>
                      <a:pt x="530" y="136"/>
                    </a:lnTo>
                    <a:lnTo>
                      <a:pt x="499" y="104"/>
                    </a:lnTo>
                    <a:lnTo>
                      <a:pt x="540" y="73"/>
                    </a:lnTo>
                    <a:lnTo>
                      <a:pt x="582" y="52"/>
                    </a:lnTo>
                    <a:lnTo>
                      <a:pt x="613" y="42"/>
                    </a:lnTo>
                    <a:lnTo>
                      <a:pt x="655" y="42"/>
                    </a:lnTo>
                    <a:lnTo>
                      <a:pt x="634" y="63"/>
                    </a:lnTo>
                    <a:lnTo>
                      <a:pt x="634" y="83"/>
                    </a:lnTo>
                    <a:lnTo>
                      <a:pt x="655" y="125"/>
                    </a:lnTo>
                    <a:lnTo>
                      <a:pt x="676" y="136"/>
                    </a:lnTo>
                    <a:lnTo>
                      <a:pt x="686" y="136"/>
                    </a:lnTo>
                    <a:lnTo>
                      <a:pt x="707" y="125"/>
                    </a:lnTo>
                    <a:lnTo>
                      <a:pt x="728" y="104"/>
                    </a:lnTo>
                    <a:lnTo>
                      <a:pt x="728" y="73"/>
                    </a:lnTo>
                    <a:lnTo>
                      <a:pt x="707" y="31"/>
                    </a:lnTo>
                    <a:lnTo>
                      <a:pt x="696" y="21"/>
                    </a:lnTo>
                    <a:lnTo>
                      <a:pt x="676" y="10"/>
                    </a:lnTo>
                    <a:lnTo>
                      <a:pt x="644" y="0"/>
                    </a:lnTo>
                    <a:lnTo>
                      <a:pt x="603" y="10"/>
                    </a:lnTo>
                    <a:lnTo>
                      <a:pt x="540" y="31"/>
                    </a:lnTo>
                    <a:lnTo>
                      <a:pt x="478" y="83"/>
                    </a:lnTo>
                    <a:lnTo>
                      <a:pt x="384" y="31"/>
                    </a:lnTo>
                    <a:lnTo>
                      <a:pt x="312" y="21"/>
                    </a:lnTo>
                    <a:lnTo>
                      <a:pt x="208" y="42"/>
                    </a:lnTo>
                    <a:lnTo>
                      <a:pt x="124" y="94"/>
                    </a:lnTo>
                    <a:lnTo>
                      <a:pt x="72" y="167"/>
                    </a:lnTo>
                    <a:lnTo>
                      <a:pt x="52" y="262"/>
                    </a:lnTo>
                    <a:lnTo>
                      <a:pt x="52" y="314"/>
                    </a:lnTo>
                    <a:lnTo>
                      <a:pt x="72" y="356"/>
                    </a:lnTo>
                    <a:lnTo>
                      <a:pt x="93" y="388"/>
                    </a:lnTo>
                    <a:lnTo>
                      <a:pt x="124" y="419"/>
                    </a:lnTo>
                    <a:lnTo>
                      <a:pt x="104" y="440"/>
                    </a:lnTo>
                    <a:lnTo>
                      <a:pt x="93" y="482"/>
                    </a:lnTo>
                    <a:lnTo>
                      <a:pt x="83" y="513"/>
                    </a:lnTo>
                    <a:lnTo>
                      <a:pt x="72" y="555"/>
                    </a:lnTo>
                    <a:lnTo>
                      <a:pt x="72" y="587"/>
                    </a:lnTo>
                    <a:lnTo>
                      <a:pt x="93" y="650"/>
                    </a:lnTo>
                    <a:lnTo>
                      <a:pt x="114" y="681"/>
                    </a:lnTo>
                    <a:lnTo>
                      <a:pt x="145" y="702"/>
                    </a:lnTo>
                    <a:lnTo>
                      <a:pt x="62" y="744"/>
                    </a:lnTo>
                    <a:lnTo>
                      <a:pt x="31" y="765"/>
                    </a:lnTo>
                    <a:lnTo>
                      <a:pt x="10" y="797"/>
                    </a:lnTo>
                    <a:lnTo>
                      <a:pt x="0" y="828"/>
                    </a:lnTo>
                    <a:lnTo>
                      <a:pt x="0" y="860"/>
                    </a:lnTo>
                    <a:lnTo>
                      <a:pt x="31" y="943"/>
                    </a:lnTo>
                    <a:lnTo>
                      <a:pt x="104" y="1006"/>
                    </a:lnTo>
                    <a:lnTo>
                      <a:pt x="208" y="1048"/>
                    </a:lnTo>
                    <a:lnTo>
                      <a:pt x="353" y="1069"/>
                    </a:lnTo>
                    <a:lnTo>
                      <a:pt x="488" y="1048"/>
                    </a:lnTo>
                    <a:lnTo>
                      <a:pt x="603" y="1006"/>
                    </a:lnTo>
                    <a:lnTo>
                      <a:pt x="676" y="943"/>
                    </a:lnTo>
                    <a:lnTo>
                      <a:pt x="707" y="860"/>
                    </a:lnTo>
                    <a:lnTo>
                      <a:pt x="696" y="797"/>
                    </a:lnTo>
                    <a:lnTo>
                      <a:pt x="665" y="734"/>
                    </a:lnTo>
                    <a:lnTo>
                      <a:pt x="603" y="671"/>
                    </a:lnTo>
                    <a:lnTo>
                      <a:pt x="468" y="639"/>
                    </a:lnTo>
                    <a:lnTo>
                      <a:pt x="322" y="629"/>
                    </a:lnTo>
                    <a:lnTo>
                      <a:pt x="208" y="629"/>
                    </a:lnTo>
                    <a:lnTo>
                      <a:pt x="176" y="618"/>
                    </a:lnTo>
                    <a:lnTo>
                      <a:pt x="135" y="576"/>
                    </a:lnTo>
                    <a:lnTo>
                      <a:pt x="124" y="545"/>
                    </a:lnTo>
                    <a:lnTo>
                      <a:pt x="124" y="492"/>
                    </a:lnTo>
                    <a:lnTo>
                      <a:pt x="135" y="472"/>
                    </a:lnTo>
                    <a:lnTo>
                      <a:pt x="145" y="440"/>
                    </a:lnTo>
                    <a:close/>
                    <a:moveTo>
                      <a:pt x="353" y="1027"/>
                    </a:moveTo>
                    <a:lnTo>
                      <a:pt x="239" y="1017"/>
                    </a:lnTo>
                    <a:lnTo>
                      <a:pt x="156" y="975"/>
                    </a:lnTo>
                    <a:lnTo>
                      <a:pt x="104" y="922"/>
                    </a:lnTo>
                    <a:lnTo>
                      <a:pt x="83" y="860"/>
                    </a:lnTo>
                    <a:lnTo>
                      <a:pt x="93" y="818"/>
                    </a:lnTo>
                    <a:lnTo>
                      <a:pt x="104" y="786"/>
                    </a:lnTo>
                    <a:lnTo>
                      <a:pt x="135" y="755"/>
                    </a:lnTo>
                    <a:lnTo>
                      <a:pt x="166" y="734"/>
                    </a:lnTo>
                    <a:lnTo>
                      <a:pt x="208" y="723"/>
                    </a:lnTo>
                    <a:lnTo>
                      <a:pt x="384" y="723"/>
                    </a:lnTo>
                    <a:lnTo>
                      <a:pt x="478" y="734"/>
                    </a:lnTo>
                    <a:lnTo>
                      <a:pt x="551" y="755"/>
                    </a:lnTo>
                    <a:lnTo>
                      <a:pt x="603" y="797"/>
                    </a:lnTo>
                    <a:lnTo>
                      <a:pt x="624" y="860"/>
                    </a:lnTo>
                    <a:lnTo>
                      <a:pt x="582" y="943"/>
                    </a:lnTo>
                    <a:lnTo>
                      <a:pt x="488" y="1006"/>
                    </a:lnTo>
                    <a:lnTo>
                      <a:pt x="353" y="10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8" name="Freeform 172"/>
              <p:cNvSpPr>
                <a:spLocks noEditPoints="1"/>
              </p:cNvSpPr>
              <p:nvPr/>
            </p:nvSpPr>
            <p:spPr bwMode="auto">
              <a:xfrm>
                <a:off x="11933" y="14912"/>
                <a:ext cx="728" cy="745"/>
              </a:xfrm>
              <a:custGeom>
                <a:avLst/>
                <a:gdLst/>
                <a:ahLst/>
                <a:cxnLst>
                  <a:cxn ang="0">
                    <a:pos x="489" y="661"/>
                  </a:cxn>
                  <a:cxn ang="0">
                    <a:pos x="530" y="713"/>
                  </a:cxn>
                  <a:cxn ang="0">
                    <a:pos x="613" y="734"/>
                  </a:cxn>
                  <a:cxn ang="0">
                    <a:pos x="655" y="724"/>
                  </a:cxn>
                  <a:cxn ang="0">
                    <a:pos x="707" y="661"/>
                  </a:cxn>
                  <a:cxn ang="0">
                    <a:pos x="728" y="577"/>
                  </a:cxn>
                  <a:cxn ang="0">
                    <a:pos x="686" y="493"/>
                  </a:cxn>
                  <a:cxn ang="0">
                    <a:pos x="676" y="640"/>
                  </a:cxn>
                  <a:cxn ang="0">
                    <a:pos x="645" y="682"/>
                  </a:cxn>
                  <a:cxn ang="0">
                    <a:pos x="593" y="661"/>
                  </a:cxn>
                  <a:cxn ang="0">
                    <a:pos x="572" y="629"/>
                  </a:cxn>
                  <a:cxn ang="0">
                    <a:pos x="551" y="147"/>
                  </a:cxn>
                  <a:cxn ang="0">
                    <a:pos x="447" y="42"/>
                  </a:cxn>
                  <a:cxn ang="0">
                    <a:pos x="291" y="0"/>
                  </a:cxn>
                  <a:cxn ang="0">
                    <a:pos x="125" y="53"/>
                  </a:cxn>
                  <a:cxn ang="0">
                    <a:pos x="52" y="189"/>
                  </a:cxn>
                  <a:cxn ang="0">
                    <a:pos x="73" y="241"/>
                  </a:cxn>
                  <a:cxn ang="0">
                    <a:pos x="125" y="262"/>
                  </a:cxn>
                  <a:cxn ang="0">
                    <a:pos x="177" y="241"/>
                  </a:cxn>
                  <a:cxn ang="0">
                    <a:pos x="197" y="157"/>
                  </a:cxn>
                  <a:cxn ang="0">
                    <a:pos x="145" y="115"/>
                  </a:cxn>
                  <a:cxn ang="0">
                    <a:pos x="166" y="73"/>
                  </a:cxn>
                  <a:cxn ang="0">
                    <a:pos x="291" y="42"/>
                  </a:cxn>
                  <a:cxn ang="0">
                    <a:pos x="405" y="84"/>
                  </a:cxn>
                  <a:cxn ang="0">
                    <a:pos x="457" y="241"/>
                  </a:cxn>
                  <a:cxn ang="0">
                    <a:pos x="322" y="315"/>
                  </a:cxn>
                  <a:cxn ang="0">
                    <a:pos x="73" y="420"/>
                  </a:cxn>
                  <a:cxn ang="0">
                    <a:pos x="0" y="566"/>
                  </a:cxn>
                  <a:cxn ang="0">
                    <a:pos x="62" y="682"/>
                  </a:cxn>
                  <a:cxn ang="0">
                    <a:pos x="197" y="734"/>
                  </a:cxn>
                  <a:cxn ang="0">
                    <a:pos x="353" y="724"/>
                  </a:cxn>
                  <a:cxn ang="0">
                    <a:pos x="468" y="598"/>
                  </a:cxn>
                  <a:cxn ang="0">
                    <a:pos x="457" y="493"/>
                  </a:cxn>
                  <a:cxn ang="0">
                    <a:pos x="395" y="661"/>
                  </a:cxn>
                  <a:cxn ang="0">
                    <a:pos x="270" y="703"/>
                  </a:cxn>
                  <a:cxn ang="0">
                    <a:pos x="197" y="692"/>
                  </a:cxn>
                  <a:cxn ang="0">
                    <a:pos x="145" y="640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22" y="357"/>
                  </a:cxn>
                </a:cxnLst>
                <a:rect l="0" t="0" r="r" b="b"/>
                <a:pathLst>
                  <a:path w="728" h="745">
                    <a:moveTo>
                      <a:pt x="468" y="598"/>
                    </a:moveTo>
                    <a:lnTo>
                      <a:pt x="489" y="661"/>
                    </a:lnTo>
                    <a:lnTo>
                      <a:pt x="509" y="692"/>
                    </a:lnTo>
                    <a:lnTo>
                      <a:pt x="530" y="713"/>
                    </a:lnTo>
                    <a:lnTo>
                      <a:pt x="593" y="734"/>
                    </a:lnTo>
                    <a:lnTo>
                      <a:pt x="613" y="734"/>
                    </a:lnTo>
                    <a:lnTo>
                      <a:pt x="624" y="724"/>
                    </a:lnTo>
                    <a:lnTo>
                      <a:pt x="655" y="724"/>
                    </a:lnTo>
                    <a:lnTo>
                      <a:pt x="697" y="682"/>
                    </a:lnTo>
                    <a:lnTo>
                      <a:pt x="707" y="661"/>
                    </a:lnTo>
                    <a:lnTo>
                      <a:pt x="717" y="629"/>
                    </a:lnTo>
                    <a:lnTo>
                      <a:pt x="728" y="577"/>
                    </a:lnTo>
                    <a:lnTo>
                      <a:pt x="728" y="493"/>
                    </a:lnTo>
                    <a:lnTo>
                      <a:pt x="686" y="493"/>
                    </a:lnTo>
                    <a:lnTo>
                      <a:pt x="686" y="608"/>
                    </a:lnTo>
                    <a:lnTo>
                      <a:pt x="676" y="640"/>
                    </a:lnTo>
                    <a:lnTo>
                      <a:pt x="665" y="661"/>
                    </a:lnTo>
                    <a:lnTo>
                      <a:pt x="645" y="682"/>
                    </a:lnTo>
                    <a:lnTo>
                      <a:pt x="603" y="682"/>
                    </a:lnTo>
                    <a:lnTo>
                      <a:pt x="593" y="661"/>
                    </a:lnTo>
                    <a:lnTo>
                      <a:pt x="582" y="650"/>
                    </a:lnTo>
                    <a:lnTo>
                      <a:pt x="572" y="629"/>
                    </a:lnTo>
                    <a:lnTo>
                      <a:pt x="572" y="220"/>
                    </a:lnTo>
                    <a:lnTo>
                      <a:pt x="551" y="147"/>
                    </a:lnTo>
                    <a:lnTo>
                      <a:pt x="509" y="94"/>
                    </a:lnTo>
                    <a:lnTo>
                      <a:pt x="447" y="42"/>
                    </a:lnTo>
                    <a:lnTo>
                      <a:pt x="374" y="11"/>
                    </a:lnTo>
                    <a:lnTo>
                      <a:pt x="291" y="0"/>
                    </a:lnTo>
                    <a:lnTo>
                      <a:pt x="197" y="11"/>
                    </a:lnTo>
                    <a:lnTo>
                      <a:pt x="125" y="53"/>
                    </a:lnTo>
                    <a:lnTo>
                      <a:pt x="73" y="115"/>
                    </a:lnTo>
                    <a:lnTo>
                      <a:pt x="52" y="189"/>
                    </a:lnTo>
                    <a:lnTo>
                      <a:pt x="52" y="220"/>
                    </a:lnTo>
                    <a:lnTo>
                      <a:pt x="73" y="241"/>
                    </a:lnTo>
                    <a:lnTo>
                      <a:pt x="93" y="252"/>
                    </a:lnTo>
                    <a:lnTo>
                      <a:pt x="125" y="262"/>
                    </a:lnTo>
                    <a:lnTo>
                      <a:pt x="156" y="252"/>
                    </a:lnTo>
                    <a:lnTo>
                      <a:pt x="177" y="241"/>
                    </a:lnTo>
                    <a:lnTo>
                      <a:pt x="197" y="210"/>
                    </a:lnTo>
                    <a:lnTo>
                      <a:pt x="197" y="157"/>
                    </a:lnTo>
                    <a:lnTo>
                      <a:pt x="166" y="126"/>
                    </a:lnTo>
                    <a:lnTo>
                      <a:pt x="145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9" y="42"/>
                    </a:lnTo>
                    <a:lnTo>
                      <a:pt x="291" y="42"/>
                    </a:lnTo>
                    <a:lnTo>
                      <a:pt x="353" y="53"/>
                    </a:lnTo>
                    <a:lnTo>
                      <a:pt x="405" y="84"/>
                    </a:lnTo>
                    <a:lnTo>
                      <a:pt x="447" y="147"/>
                    </a:lnTo>
                    <a:lnTo>
                      <a:pt x="457" y="241"/>
                    </a:lnTo>
                    <a:lnTo>
                      <a:pt x="457" y="304"/>
                    </a:lnTo>
                    <a:lnTo>
                      <a:pt x="322" y="315"/>
                    </a:lnTo>
                    <a:lnTo>
                      <a:pt x="166" y="357"/>
                    </a:lnTo>
                    <a:lnTo>
                      <a:pt x="73" y="420"/>
                    </a:lnTo>
                    <a:lnTo>
                      <a:pt x="21" y="493"/>
                    </a:lnTo>
                    <a:lnTo>
                      <a:pt x="0" y="566"/>
                    </a:lnTo>
                    <a:lnTo>
                      <a:pt x="21" y="640"/>
                    </a:lnTo>
                    <a:lnTo>
                      <a:pt x="62" y="682"/>
                    </a:lnTo>
                    <a:lnTo>
                      <a:pt x="125" y="724"/>
                    </a:lnTo>
                    <a:lnTo>
                      <a:pt x="197" y="734"/>
                    </a:lnTo>
                    <a:lnTo>
                      <a:pt x="260" y="745"/>
                    </a:lnTo>
                    <a:lnTo>
                      <a:pt x="353" y="724"/>
                    </a:lnTo>
                    <a:lnTo>
                      <a:pt x="426" y="671"/>
                    </a:lnTo>
                    <a:lnTo>
                      <a:pt x="468" y="598"/>
                    </a:lnTo>
                    <a:close/>
                    <a:moveTo>
                      <a:pt x="457" y="336"/>
                    </a:moveTo>
                    <a:lnTo>
                      <a:pt x="457" y="493"/>
                    </a:lnTo>
                    <a:lnTo>
                      <a:pt x="437" y="598"/>
                    </a:lnTo>
                    <a:lnTo>
                      <a:pt x="395" y="661"/>
                    </a:lnTo>
                    <a:lnTo>
                      <a:pt x="333" y="692"/>
                    </a:lnTo>
                    <a:lnTo>
                      <a:pt x="270" y="703"/>
                    </a:lnTo>
                    <a:lnTo>
                      <a:pt x="229" y="703"/>
                    </a:lnTo>
                    <a:lnTo>
                      <a:pt x="197" y="692"/>
                    </a:lnTo>
                    <a:lnTo>
                      <a:pt x="166" y="671"/>
                    </a:lnTo>
                    <a:lnTo>
                      <a:pt x="145" y="640"/>
                    </a:lnTo>
                    <a:lnTo>
                      <a:pt x="13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29" y="399"/>
                    </a:lnTo>
                    <a:lnTo>
                      <a:pt x="322" y="357"/>
                    </a:lnTo>
                    <a:lnTo>
                      <a:pt x="45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69" name="Freeform 173"/>
              <p:cNvSpPr>
                <a:spLocks/>
              </p:cNvSpPr>
              <p:nvPr/>
            </p:nvSpPr>
            <p:spPr bwMode="auto">
              <a:xfrm>
                <a:off x="12723" y="14923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8"/>
                  </a:cxn>
                  <a:cxn ang="0">
                    <a:pos x="115" y="639"/>
                  </a:cxn>
                  <a:cxn ang="0">
                    <a:pos x="104" y="650"/>
                  </a:cxn>
                  <a:cxn ang="0">
                    <a:pos x="7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54" y="713"/>
                  </a:cxn>
                  <a:cxn ang="0">
                    <a:pos x="354" y="660"/>
                  </a:cxn>
                  <a:cxn ang="0">
                    <a:pos x="281" y="660"/>
                  </a:cxn>
                  <a:cxn ang="0">
                    <a:pos x="250" y="650"/>
                  </a:cxn>
                  <a:cxn ang="0">
                    <a:pos x="239" y="639"/>
                  </a:cxn>
                  <a:cxn ang="0">
                    <a:pos x="229" y="618"/>
                  </a:cxn>
                  <a:cxn ang="0">
                    <a:pos x="229" y="293"/>
                  </a:cxn>
                  <a:cxn ang="0">
                    <a:pos x="250" y="178"/>
                  </a:cxn>
                  <a:cxn ang="0">
                    <a:pos x="302" y="104"/>
                  </a:cxn>
                  <a:cxn ang="0">
                    <a:pos x="375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41" y="94"/>
                  </a:cxn>
                  <a:cxn ang="0">
                    <a:pos x="562" y="146"/>
                  </a:cxn>
                  <a:cxn ang="0">
                    <a:pos x="562" y="618"/>
                  </a:cxn>
                  <a:cxn ang="0">
                    <a:pos x="551" y="639"/>
                  </a:cxn>
                  <a:cxn ang="0">
                    <a:pos x="541" y="650"/>
                  </a:cxn>
                  <a:cxn ang="0">
                    <a:pos x="520" y="660"/>
                  </a:cxn>
                  <a:cxn ang="0">
                    <a:pos x="437" y="660"/>
                  </a:cxn>
                  <a:cxn ang="0">
                    <a:pos x="437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18" y="660"/>
                  </a:cxn>
                  <a:cxn ang="0">
                    <a:pos x="697" y="650"/>
                  </a:cxn>
                  <a:cxn ang="0">
                    <a:pos x="687" y="639"/>
                  </a:cxn>
                  <a:cxn ang="0">
                    <a:pos x="676" y="618"/>
                  </a:cxn>
                  <a:cxn ang="0">
                    <a:pos x="676" y="188"/>
                  </a:cxn>
                  <a:cxn ang="0">
                    <a:pos x="666" y="115"/>
                  </a:cxn>
                  <a:cxn ang="0">
                    <a:pos x="624" y="62"/>
                  </a:cxn>
                  <a:cxn ang="0">
                    <a:pos x="603" y="42"/>
                  </a:cxn>
                  <a:cxn ang="0">
                    <a:pos x="583" y="31"/>
                  </a:cxn>
                  <a:cxn ang="0">
                    <a:pos x="551" y="10"/>
                  </a:cxn>
                  <a:cxn ang="0">
                    <a:pos x="510" y="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3"/>
                  </a:cxn>
                  <a:cxn ang="0">
                    <a:pos x="219" y="167"/>
                  </a:cxn>
                  <a:cxn ang="0">
                    <a:pos x="21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5" y="125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5" y="639"/>
                    </a:lnTo>
                    <a:lnTo>
                      <a:pt x="104" y="650"/>
                    </a:lnTo>
                    <a:lnTo>
                      <a:pt x="7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0"/>
                    </a:lnTo>
                    <a:lnTo>
                      <a:pt x="281" y="660"/>
                    </a:lnTo>
                    <a:lnTo>
                      <a:pt x="250" y="650"/>
                    </a:lnTo>
                    <a:lnTo>
                      <a:pt x="239" y="639"/>
                    </a:lnTo>
                    <a:lnTo>
                      <a:pt x="229" y="618"/>
                    </a:lnTo>
                    <a:lnTo>
                      <a:pt x="229" y="293"/>
                    </a:lnTo>
                    <a:lnTo>
                      <a:pt x="250" y="178"/>
                    </a:lnTo>
                    <a:lnTo>
                      <a:pt x="302" y="104"/>
                    </a:lnTo>
                    <a:lnTo>
                      <a:pt x="375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41" y="94"/>
                    </a:lnTo>
                    <a:lnTo>
                      <a:pt x="562" y="146"/>
                    </a:lnTo>
                    <a:lnTo>
                      <a:pt x="562" y="618"/>
                    </a:lnTo>
                    <a:lnTo>
                      <a:pt x="551" y="639"/>
                    </a:lnTo>
                    <a:lnTo>
                      <a:pt x="541" y="650"/>
                    </a:lnTo>
                    <a:lnTo>
                      <a:pt x="520" y="660"/>
                    </a:lnTo>
                    <a:lnTo>
                      <a:pt x="437" y="660"/>
                    </a:lnTo>
                    <a:lnTo>
                      <a:pt x="43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18" y="660"/>
                    </a:lnTo>
                    <a:lnTo>
                      <a:pt x="697" y="650"/>
                    </a:lnTo>
                    <a:lnTo>
                      <a:pt x="687" y="639"/>
                    </a:lnTo>
                    <a:lnTo>
                      <a:pt x="676" y="618"/>
                    </a:lnTo>
                    <a:lnTo>
                      <a:pt x="676" y="188"/>
                    </a:lnTo>
                    <a:lnTo>
                      <a:pt x="666" y="115"/>
                    </a:lnTo>
                    <a:lnTo>
                      <a:pt x="624" y="62"/>
                    </a:lnTo>
                    <a:lnTo>
                      <a:pt x="603" y="42"/>
                    </a:lnTo>
                    <a:lnTo>
                      <a:pt x="583" y="31"/>
                    </a:lnTo>
                    <a:lnTo>
                      <a:pt x="551" y="10"/>
                    </a:lnTo>
                    <a:lnTo>
                      <a:pt x="510" y="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3"/>
                    </a:lnTo>
                    <a:lnTo>
                      <a:pt x="219" y="167"/>
                    </a:lnTo>
                    <a:lnTo>
                      <a:pt x="21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0" name="Freeform 174"/>
              <p:cNvSpPr>
                <a:spLocks/>
              </p:cNvSpPr>
              <p:nvPr/>
            </p:nvSpPr>
            <p:spPr bwMode="auto">
              <a:xfrm>
                <a:off x="13982" y="14923"/>
                <a:ext cx="655" cy="734"/>
              </a:xfrm>
              <a:custGeom>
                <a:avLst/>
                <a:gdLst/>
                <a:ahLst/>
                <a:cxnLst>
                  <a:cxn ang="0">
                    <a:pos x="93" y="639"/>
                  </a:cxn>
                  <a:cxn ang="0">
                    <a:pos x="83" y="681"/>
                  </a:cxn>
                  <a:cxn ang="0">
                    <a:pos x="93" y="713"/>
                  </a:cxn>
                  <a:cxn ang="0">
                    <a:pos x="135" y="734"/>
                  </a:cxn>
                  <a:cxn ang="0">
                    <a:pos x="166" y="723"/>
                  </a:cxn>
                  <a:cxn ang="0">
                    <a:pos x="208" y="597"/>
                  </a:cxn>
                  <a:cxn ang="0">
                    <a:pos x="249" y="430"/>
                  </a:cxn>
                  <a:cxn ang="0">
                    <a:pos x="291" y="283"/>
                  </a:cxn>
                  <a:cxn ang="0">
                    <a:pos x="312" y="209"/>
                  </a:cxn>
                  <a:cxn ang="0">
                    <a:pos x="333" y="157"/>
                  </a:cxn>
                  <a:cxn ang="0">
                    <a:pos x="447" y="52"/>
                  </a:cxn>
                  <a:cxn ang="0">
                    <a:pos x="520" y="31"/>
                  </a:cxn>
                  <a:cxn ang="0">
                    <a:pos x="572" y="42"/>
                  </a:cxn>
                  <a:cxn ang="0">
                    <a:pos x="593" y="52"/>
                  </a:cxn>
                  <a:cxn ang="0">
                    <a:pos x="530" y="83"/>
                  </a:cxn>
                  <a:cxn ang="0">
                    <a:pos x="509" y="157"/>
                  </a:cxn>
                  <a:cxn ang="0">
                    <a:pos x="541" y="199"/>
                  </a:cxn>
                  <a:cxn ang="0">
                    <a:pos x="613" y="188"/>
                  </a:cxn>
                  <a:cxn ang="0">
                    <a:pos x="655" y="136"/>
                  </a:cxn>
                  <a:cxn ang="0">
                    <a:pos x="634" y="42"/>
                  </a:cxn>
                  <a:cxn ang="0">
                    <a:pos x="572" y="10"/>
                  </a:cxn>
                  <a:cxn ang="0">
                    <a:pos x="426" y="21"/>
                  </a:cxn>
                  <a:cxn ang="0">
                    <a:pos x="322" y="125"/>
                  </a:cxn>
                  <a:cxn ang="0">
                    <a:pos x="249" y="21"/>
                  </a:cxn>
                  <a:cxn ang="0">
                    <a:pos x="177" y="0"/>
                  </a:cxn>
                  <a:cxn ang="0">
                    <a:pos x="114" y="21"/>
                  </a:cxn>
                  <a:cxn ang="0">
                    <a:pos x="73" y="52"/>
                  </a:cxn>
                  <a:cxn ang="0">
                    <a:pos x="10" y="220"/>
                  </a:cxn>
                  <a:cxn ang="0">
                    <a:pos x="0" y="251"/>
                  </a:cxn>
                  <a:cxn ang="0">
                    <a:pos x="41" y="262"/>
                  </a:cxn>
                  <a:cxn ang="0">
                    <a:pos x="52" y="230"/>
                  </a:cxn>
                  <a:cxn ang="0">
                    <a:pos x="114" y="62"/>
                  </a:cxn>
                  <a:cxn ang="0">
                    <a:pos x="187" y="31"/>
                  </a:cxn>
                  <a:cxn ang="0">
                    <a:pos x="218" y="83"/>
                  </a:cxn>
                  <a:cxn ang="0">
                    <a:pos x="208" y="167"/>
                  </a:cxn>
                  <a:cxn ang="0">
                    <a:pos x="187" y="241"/>
                  </a:cxn>
                </a:cxnLst>
                <a:rect l="0" t="0" r="r" b="b"/>
                <a:pathLst>
                  <a:path w="655" h="734">
                    <a:moveTo>
                      <a:pt x="104" y="618"/>
                    </a:moveTo>
                    <a:lnTo>
                      <a:pt x="93" y="639"/>
                    </a:lnTo>
                    <a:lnTo>
                      <a:pt x="93" y="660"/>
                    </a:lnTo>
                    <a:lnTo>
                      <a:pt x="83" y="681"/>
                    </a:lnTo>
                    <a:lnTo>
                      <a:pt x="83" y="692"/>
                    </a:lnTo>
                    <a:lnTo>
                      <a:pt x="93" y="713"/>
                    </a:lnTo>
                    <a:lnTo>
                      <a:pt x="104" y="723"/>
                    </a:lnTo>
                    <a:lnTo>
                      <a:pt x="135" y="734"/>
                    </a:lnTo>
                    <a:lnTo>
                      <a:pt x="145" y="734"/>
                    </a:lnTo>
                    <a:lnTo>
                      <a:pt x="166" y="723"/>
                    </a:lnTo>
                    <a:lnTo>
                      <a:pt x="197" y="660"/>
                    </a:lnTo>
                    <a:lnTo>
                      <a:pt x="208" y="597"/>
                    </a:lnTo>
                    <a:lnTo>
                      <a:pt x="249" y="471"/>
                    </a:lnTo>
                    <a:lnTo>
                      <a:pt x="249" y="430"/>
                    </a:lnTo>
                    <a:lnTo>
                      <a:pt x="270" y="367"/>
                    </a:lnTo>
                    <a:lnTo>
                      <a:pt x="291" y="283"/>
                    </a:lnTo>
                    <a:lnTo>
                      <a:pt x="301" y="220"/>
                    </a:lnTo>
                    <a:lnTo>
                      <a:pt x="312" y="209"/>
                    </a:lnTo>
                    <a:lnTo>
                      <a:pt x="322" y="188"/>
                    </a:lnTo>
                    <a:lnTo>
                      <a:pt x="333" y="157"/>
                    </a:lnTo>
                    <a:lnTo>
                      <a:pt x="426" y="62"/>
                    </a:lnTo>
                    <a:lnTo>
                      <a:pt x="447" y="52"/>
                    </a:lnTo>
                    <a:lnTo>
                      <a:pt x="489" y="42"/>
                    </a:lnTo>
                    <a:lnTo>
                      <a:pt x="520" y="31"/>
                    </a:lnTo>
                    <a:lnTo>
                      <a:pt x="551" y="42"/>
                    </a:lnTo>
                    <a:lnTo>
                      <a:pt x="572" y="42"/>
                    </a:lnTo>
                    <a:lnTo>
                      <a:pt x="582" y="52"/>
                    </a:lnTo>
                    <a:lnTo>
                      <a:pt x="593" y="52"/>
                    </a:lnTo>
                    <a:lnTo>
                      <a:pt x="561" y="62"/>
                    </a:lnTo>
                    <a:lnTo>
                      <a:pt x="530" y="83"/>
                    </a:lnTo>
                    <a:lnTo>
                      <a:pt x="509" y="115"/>
                    </a:lnTo>
                    <a:lnTo>
                      <a:pt x="509" y="157"/>
                    </a:lnTo>
                    <a:lnTo>
                      <a:pt x="520" y="178"/>
                    </a:lnTo>
                    <a:lnTo>
                      <a:pt x="541" y="199"/>
                    </a:lnTo>
                    <a:lnTo>
                      <a:pt x="593" y="199"/>
                    </a:lnTo>
                    <a:lnTo>
                      <a:pt x="613" y="188"/>
                    </a:lnTo>
                    <a:lnTo>
                      <a:pt x="634" y="167"/>
                    </a:lnTo>
                    <a:lnTo>
                      <a:pt x="655" y="136"/>
                    </a:lnTo>
                    <a:lnTo>
                      <a:pt x="655" y="104"/>
                    </a:lnTo>
                    <a:lnTo>
                      <a:pt x="634" y="42"/>
                    </a:lnTo>
                    <a:lnTo>
                      <a:pt x="603" y="21"/>
                    </a:lnTo>
                    <a:lnTo>
                      <a:pt x="572" y="10"/>
                    </a:lnTo>
                    <a:lnTo>
                      <a:pt x="520" y="0"/>
                    </a:lnTo>
                    <a:lnTo>
                      <a:pt x="426" y="21"/>
                    </a:lnTo>
                    <a:lnTo>
                      <a:pt x="364" y="73"/>
                    </a:lnTo>
                    <a:lnTo>
                      <a:pt x="322" y="125"/>
                    </a:lnTo>
                    <a:lnTo>
                      <a:pt x="312" y="83"/>
                    </a:lnTo>
                    <a:lnTo>
                      <a:pt x="249" y="21"/>
                    </a:lnTo>
                    <a:lnTo>
                      <a:pt x="218" y="10"/>
                    </a:lnTo>
                    <a:lnTo>
                      <a:pt x="177" y="0"/>
                    </a:lnTo>
                    <a:lnTo>
                      <a:pt x="145" y="0"/>
                    </a:lnTo>
                    <a:lnTo>
                      <a:pt x="114" y="21"/>
                    </a:lnTo>
                    <a:lnTo>
                      <a:pt x="93" y="31"/>
                    </a:lnTo>
                    <a:lnTo>
                      <a:pt x="73" y="52"/>
                    </a:lnTo>
                    <a:lnTo>
                      <a:pt x="52" y="94"/>
                    </a:lnTo>
                    <a:lnTo>
                      <a:pt x="10" y="220"/>
                    </a:lnTo>
                    <a:lnTo>
                      <a:pt x="10" y="241"/>
                    </a:lnTo>
                    <a:lnTo>
                      <a:pt x="0" y="251"/>
                    </a:lnTo>
                    <a:lnTo>
                      <a:pt x="10" y="262"/>
                    </a:lnTo>
                    <a:lnTo>
                      <a:pt x="41" y="262"/>
                    </a:lnTo>
                    <a:lnTo>
                      <a:pt x="41" y="251"/>
                    </a:lnTo>
                    <a:lnTo>
                      <a:pt x="52" y="230"/>
                    </a:lnTo>
                    <a:lnTo>
                      <a:pt x="83" y="125"/>
                    </a:lnTo>
                    <a:lnTo>
                      <a:pt x="114" y="62"/>
                    </a:lnTo>
                    <a:lnTo>
                      <a:pt x="166" y="31"/>
                    </a:lnTo>
                    <a:lnTo>
                      <a:pt x="187" y="31"/>
                    </a:lnTo>
                    <a:lnTo>
                      <a:pt x="197" y="42"/>
                    </a:lnTo>
                    <a:lnTo>
                      <a:pt x="218" y="83"/>
                    </a:lnTo>
                    <a:lnTo>
                      <a:pt x="218" y="146"/>
                    </a:lnTo>
                    <a:lnTo>
                      <a:pt x="208" y="167"/>
                    </a:lnTo>
                    <a:lnTo>
                      <a:pt x="197" y="199"/>
                    </a:lnTo>
                    <a:lnTo>
                      <a:pt x="187" y="241"/>
                    </a:lnTo>
                    <a:lnTo>
                      <a:pt x="104" y="6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1" name="Freeform 175"/>
              <p:cNvSpPr>
                <a:spLocks/>
              </p:cNvSpPr>
              <p:nvPr/>
            </p:nvSpPr>
            <p:spPr bwMode="auto">
              <a:xfrm>
                <a:off x="15136" y="14503"/>
                <a:ext cx="520" cy="1133"/>
              </a:xfrm>
              <a:custGeom>
                <a:avLst/>
                <a:gdLst/>
                <a:ahLst/>
                <a:cxnLst>
                  <a:cxn ang="0">
                    <a:pos x="229" y="493"/>
                  </a:cxn>
                  <a:cxn ang="0">
                    <a:pos x="416" y="493"/>
                  </a:cxn>
                  <a:cxn ang="0">
                    <a:pos x="416" y="441"/>
                  </a:cxn>
                  <a:cxn ang="0">
                    <a:pos x="229" y="441"/>
                  </a:cxn>
                  <a:cxn ang="0">
                    <a:pos x="229" y="252"/>
                  </a:cxn>
                  <a:cxn ang="0">
                    <a:pos x="240" y="157"/>
                  </a:cxn>
                  <a:cxn ang="0">
                    <a:pos x="271" y="84"/>
                  </a:cxn>
                  <a:cxn ang="0">
                    <a:pos x="323" y="42"/>
                  </a:cxn>
                  <a:cxn ang="0">
                    <a:pos x="375" y="32"/>
                  </a:cxn>
                  <a:cxn ang="0">
                    <a:pos x="406" y="32"/>
                  </a:cxn>
                  <a:cxn ang="0">
                    <a:pos x="427" y="42"/>
                  </a:cxn>
                  <a:cxn ang="0">
                    <a:pos x="416" y="53"/>
                  </a:cxn>
                  <a:cxn ang="0">
                    <a:pos x="396" y="63"/>
                  </a:cxn>
                  <a:cxn ang="0">
                    <a:pos x="385" y="84"/>
                  </a:cxn>
                  <a:cxn ang="0">
                    <a:pos x="375" y="115"/>
                  </a:cxn>
                  <a:cxn ang="0">
                    <a:pos x="396" y="157"/>
                  </a:cxn>
                  <a:cxn ang="0">
                    <a:pos x="416" y="178"/>
                  </a:cxn>
                  <a:cxn ang="0">
                    <a:pos x="468" y="178"/>
                  </a:cxn>
                  <a:cxn ang="0">
                    <a:pos x="489" y="168"/>
                  </a:cxn>
                  <a:cxn ang="0">
                    <a:pos x="520" y="136"/>
                  </a:cxn>
                  <a:cxn ang="0">
                    <a:pos x="520" y="105"/>
                  </a:cxn>
                  <a:cxn ang="0">
                    <a:pos x="510" y="73"/>
                  </a:cxn>
                  <a:cxn ang="0">
                    <a:pos x="489" y="42"/>
                  </a:cxn>
                  <a:cxn ang="0">
                    <a:pos x="427" y="0"/>
                  </a:cxn>
                  <a:cxn ang="0">
                    <a:pos x="375" y="0"/>
                  </a:cxn>
                  <a:cxn ang="0">
                    <a:pos x="292" y="11"/>
                  </a:cxn>
                  <a:cxn ang="0">
                    <a:pos x="208" y="63"/>
                  </a:cxn>
                  <a:cxn ang="0">
                    <a:pos x="146" y="136"/>
                  </a:cxn>
                  <a:cxn ang="0">
                    <a:pos x="125" y="252"/>
                  </a:cxn>
                  <a:cxn ang="0">
                    <a:pos x="125" y="441"/>
                  </a:cxn>
                  <a:cxn ang="0">
                    <a:pos x="0" y="441"/>
                  </a:cxn>
                  <a:cxn ang="0">
                    <a:pos x="0" y="493"/>
                  </a:cxn>
                  <a:cxn ang="0">
                    <a:pos x="125" y="493"/>
                  </a:cxn>
                  <a:cxn ang="0">
                    <a:pos x="125" y="1038"/>
                  </a:cxn>
                  <a:cxn ang="0">
                    <a:pos x="115" y="1059"/>
                  </a:cxn>
                  <a:cxn ang="0">
                    <a:pos x="104" y="1070"/>
                  </a:cxn>
                  <a:cxn ang="0">
                    <a:pos x="84" y="1080"/>
                  </a:cxn>
                  <a:cxn ang="0">
                    <a:pos x="0" y="1080"/>
                  </a:cxn>
                  <a:cxn ang="0">
                    <a:pos x="0" y="1133"/>
                  </a:cxn>
                  <a:cxn ang="0">
                    <a:pos x="385" y="1133"/>
                  </a:cxn>
                  <a:cxn ang="0">
                    <a:pos x="385" y="1080"/>
                  </a:cxn>
                  <a:cxn ang="0">
                    <a:pos x="281" y="1080"/>
                  </a:cxn>
                  <a:cxn ang="0">
                    <a:pos x="240" y="1059"/>
                  </a:cxn>
                  <a:cxn ang="0">
                    <a:pos x="240" y="1049"/>
                  </a:cxn>
                  <a:cxn ang="0">
                    <a:pos x="229" y="1028"/>
                  </a:cxn>
                  <a:cxn ang="0">
                    <a:pos x="229" y="1007"/>
                  </a:cxn>
                  <a:cxn ang="0">
                    <a:pos x="229" y="493"/>
                  </a:cxn>
                </a:cxnLst>
                <a:rect l="0" t="0" r="r" b="b"/>
                <a:pathLst>
                  <a:path w="520" h="1133">
                    <a:moveTo>
                      <a:pt x="229" y="493"/>
                    </a:moveTo>
                    <a:lnTo>
                      <a:pt x="416" y="493"/>
                    </a:lnTo>
                    <a:lnTo>
                      <a:pt x="416" y="441"/>
                    </a:lnTo>
                    <a:lnTo>
                      <a:pt x="229" y="441"/>
                    </a:lnTo>
                    <a:lnTo>
                      <a:pt x="229" y="252"/>
                    </a:lnTo>
                    <a:lnTo>
                      <a:pt x="240" y="157"/>
                    </a:lnTo>
                    <a:lnTo>
                      <a:pt x="271" y="84"/>
                    </a:lnTo>
                    <a:lnTo>
                      <a:pt x="323" y="42"/>
                    </a:lnTo>
                    <a:lnTo>
                      <a:pt x="375" y="32"/>
                    </a:lnTo>
                    <a:lnTo>
                      <a:pt x="406" y="32"/>
                    </a:lnTo>
                    <a:lnTo>
                      <a:pt x="427" y="42"/>
                    </a:lnTo>
                    <a:lnTo>
                      <a:pt x="416" y="53"/>
                    </a:lnTo>
                    <a:lnTo>
                      <a:pt x="396" y="63"/>
                    </a:lnTo>
                    <a:lnTo>
                      <a:pt x="385" y="84"/>
                    </a:lnTo>
                    <a:lnTo>
                      <a:pt x="375" y="115"/>
                    </a:lnTo>
                    <a:lnTo>
                      <a:pt x="396" y="157"/>
                    </a:lnTo>
                    <a:lnTo>
                      <a:pt x="416" y="178"/>
                    </a:lnTo>
                    <a:lnTo>
                      <a:pt x="468" y="178"/>
                    </a:lnTo>
                    <a:lnTo>
                      <a:pt x="489" y="168"/>
                    </a:lnTo>
                    <a:lnTo>
                      <a:pt x="520" y="136"/>
                    </a:lnTo>
                    <a:lnTo>
                      <a:pt x="520" y="105"/>
                    </a:lnTo>
                    <a:lnTo>
                      <a:pt x="510" y="73"/>
                    </a:lnTo>
                    <a:lnTo>
                      <a:pt x="489" y="42"/>
                    </a:lnTo>
                    <a:lnTo>
                      <a:pt x="427" y="0"/>
                    </a:lnTo>
                    <a:lnTo>
                      <a:pt x="375" y="0"/>
                    </a:lnTo>
                    <a:lnTo>
                      <a:pt x="292" y="11"/>
                    </a:lnTo>
                    <a:lnTo>
                      <a:pt x="208" y="63"/>
                    </a:lnTo>
                    <a:lnTo>
                      <a:pt x="146" y="136"/>
                    </a:lnTo>
                    <a:lnTo>
                      <a:pt x="125" y="252"/>
                    </a:lnTo>
                    <a:lnTo>
                      <a:pt x="125" y="441"/>
                    </a:lnTo>
                    <a:lnTo>
                      <a:pt x="0" y="441"/>
                    </a:lnTo>
                    <a:lnTo>
                      <a:pt x="0" y="493"/>
                    </a:lnTo>
                    <a:lnTo>
                      <a:pt x="125" y="493"/>
                    </a:lnTo>
                    <a:lnTo>
                      <a:pt x="125" y="1038"/>
                    </a:lnTo>
                    <a:lnTo>
                      <a:pt x="115" y="1059"/>
                    </a:lnTo>
                    <a:lnTo>
                      <a:pt x="104" y="1070"/>
                    </a:lnTo>
                    <a:lnTo>
                      <a:pt x="84" y="1080"/>
                    </a:lnTo>
                    <a:lnTo>
                      <a:pt x="0" y="1080"/>
                    </a:lnTo>
                    <a:lnTo>
                      <a:pt x="0" y="1133"/>
                    </a:lnTo>
                    <a:lnTo>
                      <a:pt x="385" y="1133"/>
                    </a:lnTo>
                    <a:lnTo>
                      <a:pt x="385" y="1080"/>
                    </a:lnTo>
                    <a:lnTo>
                      <a:pt x="281" y="1080"/>
                    </a:lnTo>
                    <a:lnTo>
                      <a:pt x="240" y="1059"/>
                    </a:lnTo>
                    <a:lnTo>
                      <a:pt x="240" y="1049"/>
                    </a:lnTo>
                    <a:lnTo>
                      <a:pt x="229" y="1028"/>
                    </a:lnTo>
                    <a:lnTo>
                      <a:pt x="229" y="1007"/>
                    </a:lnTo>
                    <a:lnTo>
                      <a:pt x="229" y="49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2" name="Freeform 176"/>
              <p:cNvSpPr>
                <a:spLocks/>
              </p:cNvSpPr>
              <p:nvPr/>
            </p:nvSpPr>
            <p:spPr bwMode="auto">
              <a:xfrm>
                <a:off x="15615" y="14923"/>
                <a:ext cx="541" cy="713"/>
              </a:xfrm>
              <a:custGeom>
                <a:avLst/>
                <a:gdLst/>
                <a:ahLst/>
                <a:cxnLst>
                  <a:cxn ang="0">
                    <a:pos x="229" y="587"/>
                  </a:cxn>
                  <a:cxn ang="0">
                    <a:pos x="229" y="335"/>
                  </a:cxn>
                  <a:cxn ang="0">
                    <a:pos x="239" y="220"/>
                  </a:cxn>
                  <a:cxn ang="0">
                    <a:pos x="281" y="125"/>
                  </a:cxn>
                  <a:cxn ang="0">
                    <a:pos x="343" y="62"/>
                  </a:cxn>
                  <a:cxn ang="0">
                    <a:pos x="416" y="31"/>
                  </a:cxn>
                  <a:cxn ang="0">
                    <a:pos x="426" y="31"/>
                  </a:cxn>
                  <a:cxn ang="0">
                    <a:pos x="437" y="42"/>
                  </a:cxn>
                  <a:cxn ang="0">
                    <a:pos x="426" y="42"/>
                  </a:cxn>
                  <a:cxn ang="0">
                    <a:pos x="416" y="52"/>
                  </a:cxn>
                  <a:cxn ang="0">
                    <a:pos x="405" y="73"/>
                  </a:cxn>
                  <a:cxn ang="0">
                    <a:pos x="405" y="136"/>
                  </a:cxn>
                  <a:cxn ang="0">
                    <a:pos x="426" y="157"/>
                  </a:cxn>
                  <a:cxn ang="0">
                    <a:pos x="447" y="167"/>
                  </a:cxn>
                  <a:cxn ang="0">
                    <a:pos x="489" y="167"/>
                  </a:cxn>
                  <a:cxn ang="0">
                    <a:pos x="509" y="157"/>
                  </a:cxn>
                  <a:cxn ang="0">
                    <a:pos x="520" y="146"/>
                  </a:cxn>
                  <a:cxn ang="0">
                    <a:pos x="530" y="125"/>
                  </a:cxn>
                  <a:cxn ang="0">
                    <a:pos x="541" y="94"/>
                  </a:cxn>
                  <a:cxn ang="0">
                    <a:pos x="530" y="62"/>
                  </a:cxn>
                  <a:cxn ang="0">
                    <a:pos x="520" y="42"/>
                  </a:cxn>
                  <a:cxn ang="0">
                    <a:pos x="489" y="21"/>
                  </a:cxn>
                  <a:cxn ang="0">
                    <a:pos x="457" y="10"/>
                  </a:cxn>
                  <a:cxn ang="0">
                    <a:pos x="416" y="0"/>
                  </a:cxn>
                  <a:cxn ang="0">
                    <a:pos x="343" y="21"/>
                  </a:cxn>
                  <a:cxn ang="0">
                    <a:pos x="291" y="62"/>
                  </a:cxn>
                  <a:cxn ang="0">
                    <a:pos x="249" y="125"/>
                  </a:cxn>
                  <a:cxn ang="0">
                    <a:pos x="229" y="178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5" y="104"/>
                  </a:cxn>
                  <a:cxn ang="0">
                    <a:pos x="125" y="618"/>
                  </a:cxn>
                  <a:cxn ang="0">
                    <a:pos x="114" y="639"/>
                  </a:cxn>
                  <a:cxn ang="0">
                    <a:pos x="104" y="650"/>
                  </a:cxn>
                  <a:cxn ang="0">
                    <a:pos x="8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0"/>
                  </a:cxn>
                  <a:cxn ang="0">
                    <a:pos x="281" y="660"/>
                  </a:cxn>
                  <a:cxn ang="0">
                    <a:pos x="239" y="639"/>
                  </a:cxn>
                  <a:cxn ang="0">
                    <a:pos x="239" y="629"/>
                  </a:cxn>
                  <a:cxn ang="0">
                    <a:pos x="229" y="608"/>
                  </a:cxn>
                  <a:cxn ang="0">
                    <a:pos x="229" y="587"/>
                  </a:cxn>
                </a:cxnLst>
                <a:rect l="0" t="0" r="r" b="b"/>
                <a:pathLst>
                  <a:path w="541" h="713">
                    <a:moveTo>
                      <a:pt x="229" y="587"/>
                    </a:moveTo>
                    <a:lnTo>
                      <a:pt x="229" y="335"/>
                    </a:lnTo>
                    <a:lnTo>
                      <a:pt x="239" y="220"/>
                    </a:lnTo>
                    <a:lnTo>
                      <a:pt x="281" y="125"/>
                    </a:lnTo>
                    <a:lnTo>
                      <a:pt x="343" y="62"/>
                    </a:lnTo>
                    <a:lnTo>
                      <a:pt x="416" y="31"/>
                    </a:lnTo>
                    <a:lnTo>
                      <a:pt x="426" y="31"/>
                    </a:lnTo>
                    <a:lnTo>
                      <a:pt x="437" y="42"/>
                    </a:lnTo>
                    <a:lnTo>
                      <a:pt x="426" y="42"/>
                    </a:lnTo>
                    <a:lnTo>
                      <a:pt x="416" y="52"/>
                    </a:lnTo>
                    <a:lnTo>
                      <a:pt x="405" y="73"/>
                    </a:lnTo>
                    <a:lnTo>
                      <a:pt x="405" y="136"/>
                    </a:lnTo>
                    <a:lnTo>
                      <a:pt x="426" y="157"/>
                    </a:lnTo>
                    <a:lnTo>
                      <a:pt x="447" y="167"/>
                    </a:lnTo>
                    <a:lnTo>
                      <a:pt x="489" y="167"/>
                    </a:lnTo>
                    <a:lnTo>
                      <a:pt x="509" y="157"/>
                    </a:lnTo>
                    <a:lnTo>
                      <a:pt x="520" y="146"/>
                    </a:lnTo>
                    <a:lnTo>
                      <a:pt x="530" y="125"/>
                    </a:lnTo>
                    <a:lnTo>
                      <a:pt x="541" y="94"/>
                    </a:lnTo>
                    <a:lnTo>
                      <a:pt x="530" y="62"/>
                    </a:lnTo>
                    <a:lnTo>
                      <a:pt x="520" y="42"/>
                    </a:lnTo>
                    <a:lnTo>
                      <a:pt x="489" y="21"/>
                    </a:lnTo>
                    <a:lnTo>
                      <a:pt x="457" y="10"/>
                    </a:lnTo>
                    <a:lnTo>
                      <a:pt x="416" y="0"/>
                    </a:lnTo>
                    <a:lnTo>
                      <a:pt x="343" y="21"/>
                    </a:lnTo>
                    <a:lnTo>
                      <a:pt x="291" y="62"/>
                    </a:lnTo>
                    <a:lnTo>
                      <a:pt x="249" y="125"/>
                    </a:lnTo>
                    <a:lnTo>
                      <a:pt x="229" y="178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04"/>
                    </a:lnTo>
                    <a:lnTo>
                      <a:pt x="125" y="618"/>
                    </a:lnTo>
                    <a:lnTo>
                      <a:pt x="114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0"/>
                    </a:lnTo>
                    <a:lnTo>
                      <a:pt x="281" y="660"/>
                    </a:lnTo>
                    <a:lnTo>
                      <a:pt x="239" y="639"/>
                    </a:lnTo>
                    <a:lnTo>
                      <a:pt x="239" y="629"/>
                    </a:lnTo>
                    <a:lnTo>
                      <a:pt x="229" y="608"/>
                    </a:lnTo>
                    <a:lnTo>
                      <a:pt x="229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3" name="Freeform 177"/>
              <p:cNvSpPr>
                <a:spLocks noEditPoints="1"/>
              </p:cNvSpPr>
              <p:nvPr/>
            </p:nvSpPr>
            <p:spPr bwMode="auto">
              <a:xfrm>
                <a:off x="16239" y="1491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86" y="231"/>
                  </a:cxn>
                  <a:cxn ang="0">
                    <a:pos x="603" y="115"/>
                  </a:cxn>
                  <a:cxn ang="0">
                    <a:pos x="499" y="32"/>
                  </a:cxn>
                  <a:cxn ang="0">
                    <a:pos x="364" y="0"/>
                  </a:cxn>
                  <a:cxn ang="0">
                    <a:pos x="249" y="21"/>
                  </a:cxn>
                  <a:cxn ang="0">
                    <a:pos x="145" y="73"/>
                  </a:cxn>
                  <a:cxn ang="0">
                    <a:pos x="73" y="157"/>
                  </a:cxn>
                  <a:cxn ang="0">
                    <a:pos x="21" y="262"/>
                  </a:cxn>
                  <a:cxn ang="0">
                    <a:pos x="0" y="378"/>
                  </a:cxn>
                  <a:cxn ang="0">
                    <a:pos x="31" y="524"/>
                  </a:cxn>
                  <a:cxn ang="0">
                    <a:pos x="114" y="640"/>
                  </a:cxn>
                  <a:cxn ang="0">
                    <a:pos x="218" y="713"/>
                  </a:cxn>
                  <a:cxn ang="0">
                    <a:pos x="353" y="745"/>
                  </a:cxn>
                  <a:cxn ang="0">
                    <a:pos x="489" y="713"/>
                  </a:cxn>
                  <a:cxn ang="0">
                    <a:pos x="603" y="640"/>
                  </a:cxn>
                  <a:cxn ang="0">
                    <a:pos x="686" y="524"/>
                  </a:cxn>
                  <a:cxn ang="0">
                    <a:pos x="707" y="378"/>
                  </a:cxn>
                  <a:cxn ang="0">
                    <a:pos x="364" y="703"/>
                  </a:cxn>
                  <a:cxn ang="0">
                    <a:pos x="291" y="692"/>
                  </a:cxn>
                  <a:cxn ang="0">
                    <a:pos x="229" y="650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30"/>
                  </a:cxn>
                  <a:cxn ang="0">
                    <a:pos x="135" y="367"/>
                  </a:cxn>
                  <a:cxn ang="0">
                    <a:pos x="145" y="262"/>
                  </a:cxn>
                  <a:cxn ang="0">
                    <a:pos x="177" y="147"/>
                  </a:cxn>
                  <a:cxn ang="0">
                    <a:pos x="229" y="84"/>
                  </a:cxn>
                  <a:cxn ang="0">
                    <a:pos x="291" y="53"/>
                  </a:cxn>
                  <a:cxn ang="0">
                    <a:pos x="353" y="42"/>
                  </a:cxn>
                  <a:cxn ang="0">
                    <a:pos x="426" y="53"/>
                  </a:cxn>
                  <a:cxn ang="0">
                    <a:pos x="489" y="84"/>
                  </a:cxn>
                  <a:cxn ang="0">
                    <a:pos x="541" y="147"/>
                  </a:cxn>
                  <a:cxn ang="0">
                    <a:pos x="572" y="220"/>
                  </a:cxn>
                  <a:cxn ang="0">
                    <a:pos x="582" y="294"/>
                  </a:cxn>
                  <a:cxn ang="0">
                    <a:pos x="582" y="367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99" y="640"/>
                  </a:cxn>
                  <a:cxn ang="0">
                    <a:pos x="437" y="682"/>
                  </a:cxn>
                  <a:cxn ang="0">
                    <a:pos x="364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86" y="231"/>
                    </a:lnTo>
                    <a:lnTo>
                      <a:pt x="603" y="115"/>
                    </a:lnTo>
                    <a:lnTo>
                      <a:pt x="499" y="32"/>
                    </a:lnTo>
                    <a:lnTo>
                      <a:pt x="364" y="0"/>
                    </a:lnTo>
                    <a:lnTo>
                      <a:pt x="249" y="21"/>
                    </a:lnTo>
                    <a:lnTo>
                      <a:pt x="145" y="73"/>
                    </a:lnTo>
                    <a:lnTo>
                      <a:pt x="73" y="157"/>
                    </a:lnTo>
                    <a:lnTo>
                      <a:pt x="21" y="262"/>
                    </a:lnTo>
                    <a:lnTo>
                      <a:pt x="0" y="378"/>
                    </a:lnTo>
                    <a:lnTo>
                      <a:pt x="31" y="524"/>
                    </a:lnTo>
                    <a:lnTo>
                      <a:pt x="114" y="640"/>
                    </a:lnTo>
                    <a:lnTo>
                      <a:pt x="218" y="713"/>
                    </a:lnTo>
                    <a:lnTo>
                      <a:pt x="353" y="745"/>
                    </a:lnTo>
                    <a:lnTo>
                      <a:pt x="489" y="713"/>
                    </a:lnTo>
                    <a:lnTo>
                      <a:pt x="603" y="640"/>
                    </a:lnTo>
                    <a:lnTo>
                      <a:pt x="686" y="524"/>
                    </a:lnTo>
                    <a:lnTo>
                      <a:pt x="707" y="378"/>
                    </a:lnTo>
                    <a:close/>
                    <a:moveTo>
                      <a:pt x="364" y="703"/>
                    </a:moveTo>
                    <a:lnTo>
                      <a:pt x="291" y="692"/>
                    </a:lnTo>
                    <a:lnTo>
                      <a:pt x="229" y="650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30"/>
                    </a:lnTo>
                    <a:lnTo>
                      <a:pt x="135" y="367"/>
                    </a:lnTo>
                    <a:lnTo>
                      <a:pt x="145" y="262"/>
                    </a:lnTo>
                    <a:lnTo>
                      <a:pt x="177" y="147"/>
                    </a:lnTo>
                    <a:lnTo>
                      <a:pt x="229" y="84"/>
                    </a:lnTo>
                    <a:lnTo>
                      <a:pt x="291" y="53"/>
                    </a:lnTo>
                    <a:lnTo>
                      <a:pt x="353" y="42"/>
                    </a:lnTo>
                    <a:lnTo>
                      <a:pt x="426" y="53"/>
                    </a:lnTo>
                    <a:lnTo>
                      <a:pt x="489" y="84"/>
                    </a:lnTo>
                    <a:lnTo>
                      <a:pt x="541" y="147"/>
                    </a:lnTo>
                    <a:lnTo>
                      <a:pt x="572" y="220"/>
                    </a:lnTo>
                    <a:lnTo>
                      <a:pt x="582" y="294"/>
                    </a:lnTo>
                    <a:lnTo>
                      <a:pt x="582" y="367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99" y="640"/>
                    </a:lnTo>
                    <a:lnTo>
                      <a:pt x="437" y="682"/>
                    </a:lnTo>
                    <a:lnTo>
                      <a:pt x="36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4" name="Freeform 178"/>
              <p:cNvSpPr>
                <a:spLocks/>
              </p:cNvSpPr>
              <p:nvPr/>
            </p:nvSpPr>
            <p:spPr bwMode="auto">
              <a:xfrm>
                <a:off x="17050" y="14923"/>
                <a:ext cx="1248" cy="713"/>
              </a:xfrm>
              <a:custGeom>
                <a:avLst/>
                <a:gdLst/>
                <a:ahLst/>
                <a:cxnLst>
                  <a:cxn ang="0">
                    <a:pos x="125" y="618"/>
                  </a:cxn>
                  <a:cxn ang="0">
                    <a:pos x="104" y="650"/>
                  </a:cxn>
                  <a:cxn ang="0">
                    <a:pos x="0" y="660"/>
                  </a:cxn>
                  <a:cxn ang="0">
                    <a:pos x="354" y="713"/>
                  </a:cxn>
                  <a:cxn ang="0">
                    <a:pos x="281" y="660"/>
                  </a:cxn>
                  <a:cxn ang="0">
                    <a:pos x="239" y="618"/>
                  </a:cxn>
                  <a:cxn ang="0">
                    <a:pos x="229" y="293"/>
                  </a:cxn>
                  <a:cxn ang="0">
                    <a:pos x="302" y="104"/>
                  </a:cxn>
                  <a:cxn ang="0">
                    <a:pos x="447" y="31"/>
                  </a:cxn>
                  <a:cxn ang="0">
                    <a:pos x="541" y="94"/>
                  </a:cxn>
                  <a:cxn ang="0">
                    <a:pos x="572" y="220"/>
                  </a:cxn>
                  <a:cxn ang="0">
                    <a:pos x="562" y="639"/>
                  </a:cxn>
                  <a:cxn ang="0">
                    <a:pos x="447" y="660"/>
                  </a:cxn>
                  <a:cxn ang="0">
                    <a:pos x="801" y="713"/>
                  </a:cxn>
                  <a:cxn ang="0">
                    <a:pos x="718" y="660"/>
                  </a:cxn>
                  <a:cxn ang="0">
                    <a:pos x="687" y="639"/>
                  </a:cxn>
                  <a:cxn ang="0">
                    <a:pos x="676" y="293"/>
                  </a:cxn>
                  <a:cxn ang="0">
                    <a:pos x="749" y="104"/>
                  </a:cxn>
                  <a:cxn ang="0">
                    <a:pos x="895" y="31"/>
                  </a:cxn>
                  <a:cxn ang="0">
                    <a:pos x="988" y="94"/>
                  </a:cxn>
                  <a:cxn ang="0">
                    <a:pos x="1009" y="618"/>
                  </a:cxn>
                  <a:cxn ang="0">
                    <a:pos x="988" y="650"/>
                  </a:cxn>
                  <a:cxn ang="0">
                    <a:pos x="884" y="660"/>
                  </a:cxn>
                  <a:cxn ang="0">
                    <a:pos x="1248" y="713"/>
                  </a:cxn>
                  <a:cxn ang="0">
                    <a:pos x="1165" y="660"/>
                  </a:cxn>
                  <a:cxn ang="0">
                    <a:pos x="1123" y="188"/>
                  </a:cxn>
                  <a:cxn ang="0">
                    <a:pos x="1071" y="62"/>
                  </a:cxn>
                  <a:cxn ang="0">
                    <a:pos x="988" y="10"/>
                  </a:cxn>
                  <a:cxn ang="0">
                    <a:pos x="811" y="21"/>
                  </a:cxn>
                  <a:cxn ang="0">
                    <a:pos x="697" y="104"/>
                  </a:cxn>
                  <a:cxn ang="0">
                    <a:pos x="645" y="73"/>
                  </a:cxn>
                  <a:cxn ang="0">
                    <a:pos x="520" y="10"/>
                  </a:cxn>
                  <a:cxn ang="0">
                    <a:pos x="354" y="21"/>
                  </a:cxn>
                  <a:cxn ang="0">
                    <a:pos x="229" y="167"/>
                  </a:cxn>
                  <a:cxn ang="0">
                    <a:pos x="0" y="21"/>
                  </a:cxn>
                  <a:cxn ang="0">
                    <a:pos x="83" y="73"/>
                  </a:cxn>
                  <a:cxn ang="0">
                    <a:pos x="125" y="125"/>
                  </a:cxn>
                </a:cxnLst>
                <a:rect l="0" t="0" r="r" b="b"/>
                <a:pathLst>
                  <a:path w="1248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5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0"/>
                    </a:lnTo>
                    <a:lnTo>
                      <a:pt x="281" y="660"/>
                    </a:lnTo>
                    <a:lnTo>
                      <a:pt x="239" y="639"/>
                    </a:lnTo>
                    <a:lnTo>
                      <a:pt x="239" y="618"/>
                    </a:lnTo>
                    <a:lnTo>
                      <a:pt x="229" y="587"/>
                    </a:lnTo>
                    <a:lnTo>
                      <a:pt x="229" y="293"/>
                    </a:lnTo>
                    <a:lnTo>
                      <a:pt x="250" y="178"/>
                    </a:lnTo>
                    <a:lnTo>
                      <a:pt x="302" y="104"/>
                    </a:lnTo>
                    <a:lnTo>
                      <a:pt x="375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41" y="94"/>
                    </a:lnTo>
                    <a:lnTo>
                      <a:pt x="562" y="146"/>
                    </a:lnTo>
                    <a:lnTo>
                      <a:pt x="572" y="220"/>
                    </a:lnTo>
                    <a:lnTo>
                      <a:pt x="572" y="618"/>
                    </a:lnTo>
                    <a:lnTo>
                      <a:pt x="562" y="639"/>
                    </a:lnTo>
                    <a:lnTo>
                      <a:pt x="520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18" y="660"/>
                    </a:lnTo>
                    <a:lnTo>
                      <a:pt x="697" y="650"/>
                    </a:lnTo>
                    <a:lnTo>
                      <a:pt x="687" y="639"/>
                    </a:lnTo>
                    <a:lnTo>
                      <a:pt x="676" y="618"/>
                    </a:lnTo>
                    <a:lnTo>
                      <a:pt x="676" y="293"/>
                    </a:lnTo>
                    <a:lnTo>
                      <a:pt x="697" y="178"/>
                    </a:lnTo>
                    <a:lnTo>
                      <a:pt x="749" y="104"/>
                    </a:lnTo>
                    <a:lnTo>
                      <a:pt x="811" y="52"/>
                    </a:lnTo>
                    <a:lnTo>
                      <a:pt x="895" y="31"/>
                    </a:lnTo>
                    <a:lnTo>
                      <a:pt x="957" y="52"/>
                    </a:lnTo>
                    <a:lnTo>
                      <a:pt x="988" y="94"/>
                    </a:lnTo>
                    <a:lnTo>
                      <a:pt x="1009" y="146"/>
                    </a:lnTo>
                    <a:lnTo>
                      <a:pt x="1009" y="618"/>
                    </a:lnTo>
                    <a:lnTo>
                      <a:pt x="999" y="639"/>
                    </a:lnTo>
                    <a:lnTo>
                      <a:pt x="988" y="650"/>
                    </a:lnTo>
                    <a:lnTo>
                      <a:pt x="967" y="660"/>
                    </a:lnTo>
                    <a:lnTo>
                      <a:pt x="884" y="660"/>
                    </a:lnTo>
                    <a:lnTo>
                      <a:pt x="884" y="713"/>
                    </a:lnTo>
                    <a:lnTo>
                      <a:pt x="1248" y="713"/>
                    </a:lnTo>
                    <a:lnTo>
                      <a:pt x="1248" y="660"/>
                    </a:lnTo>
                    <a:lnTo>
                      <a:pt x="1165" y="660"/>
                    </a:lnTo>
                    <a:lnTo>
                      <a:pt x="1123" y="639"/>
                    </a:lnTo>
                    <a:lnTo>
                      <a:pt x="1123" y="188"/>
                    </a:lnTo>
                    <a:lnTo>
                      <a:pt x="1103" y="115"/>
                    </a:lnTo>
                    <a:lnTo>
                      <a:pt x="1071" y="62"/>
                    </a:lnTo>
                    <a:lnTo>
                      <a:pt x="1040" y="31"/>
                    </a:lnTo>
                    <a:lnTo>
                      <a:pt x="988" y="10"/>
                    </a:lnTo>
                    <a:lnTo>
                      <a:pt x="905" y="0"/>
                    </a:lnTo>
                    <a:lnTo>
                      <a:pt x="811" y="21"/>
                    </a:lnTo>
                    <a:lnTo>
                      <a:pt x="749" y="52"/>
                    </a:lnTo>
                    <a:lnTo>
                      <a:pt x="697" y="104"/>
                    </a:lnTo>
                    <a:lnTo>
                      <a:pt x="676" y="157"/>
                    </a:lnTo>
                    <a:lnTo>
                      <a:pt x="645" y="73"/>
                    </a:lnTo>
                    <a:lnTo>
                      <a:pt x="583" y="31"/>
                    </a:lnTo>
                    <a:lnTo>
                      <a:pt x="520" y="1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3"/>
                    </a:lnTo>
                    <a:lnTo>
                      <a:pt x="229" y="1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5" name="Freeform 179"/>
              <p:cNvSpPr>
                <a:spLocks noEditPoints="1"/>
              </p:cNvSpPr>
              <p:nvPr/>
            </p:nvSpPr>
            <p:spPr bwMode="auto">
              <a:xfrm>
                <a:off x="18777" y="14535"/>
                <a:ext cx="1144" cy="1132"/>
              </a:xfrm>
              <a:custGeom>
                <a:avLst/>
                <a:gdLst/>
                <a:ahLst/>
                <a:cxnLst>
                  <a:cxn ang="0">
                    <a:pos x="541" y="83"/>
                  </a:cxn>
                  <a:cxn ang="0">
                    <a:pos x="582" y="52"/>
                  </a:cxn>
                  <a:cxn ang="0">
                    <a:pos x="832" y="62"/>
                  </a:cxn>
                  <a:cxn ang="0">
                    <a:pos x="946" y="136"/>
                  </a:cxn>
                  <a:cxn ang="0">
                    <a:pos x="957" y="283"/>
                  </a:cxn>
                  <a:cxn ang="0">
                    <a:pos x="884" y="440"/>
                  </a:cxn>
                  <a:cxn ang="0">
                    <a:pos x="738" y="513"/>
                  </a:cxn>
                  <a:cxn ang="0">
                    <a:pos x="437" y="534"/>
                  </a:cxn>
                  <a:cxn ang="0">
                    <a:pos x="769" y="555"/>
                  </a:cxn>
                  <a:cxn ang="0">
                    <a:pos x="957" y="471"/>
                  </a:cxn>
                  <a:cxn ang="0">
                    <a:pos x="1102" y="335"/>
                  </a:cxn>
                  <a:cxn ang="0">
                    <a:pos x="1092" y="146"/>
                  </a:cxn>
                  <a:cxn ang="0">
                    <a:pos x="905" y="21"/>
                  </a:cxn>
                  <a:cxn ang="0">
                    <a:pos x="270" y="0"/>
                  </a:cxn>
                  <a:cxn ang="0">
                    <a:pos x="260" y="31"/>
                  </a:cxn>
                  <a:cxn ang="0">
                    <a:pos x="385" y="52"/>
                  </a:cxn>
                  <a:cxn ang="0">
                    <a:pos x="416" y="83"/>
                  </a:cxn>
                  <a:cxn ang="0">
                    <a:pos x="405" y="115"/>
                  </a:cxn>
                  <a:cxn ang="0">
                    <a:pos x="187" y="996"/>
                  </a:cxn>
                  <a:cxn ang="0">
                    <a:pos x="156" y="1038"/>
                  </a:cxn>
                  <a:cxn ang="0">
                    <a:pos x="20" y="1048"/>
                  </a:cxn>
                  <a:cxn ang="0">
                    <a:pos x="10" y="1069"/>
                  </a:cxn>
                  <a:cxn ang="0">
                    <a:pos x="0" y="1090"/>
                  </a:cxn>
                  <a:cxn ang="0">
                    <a:pos x="447" y="1101"/>
                  </a:cxn>
                  <a:cxn ang="0">
                    <a:pos x="457" y="1059"/>
                  </a:cxn>
                  <a:cxn ang="0">
                    <a:pos x="333" y="1048"/>
                  </a:cxn>
                  <a:cxn ang="0">
                    <a:pos x="312" y="1017"/>
                  </a:cxn>
                  <a:cxn ang="0">
                    <a:pos x="322" y="996"/>
                  </a:cxn>
                  <a:cxn ang="0">
                    <a:pos x="613" y="566"/>
                  </a:cxn>
                  <a:cxn ang="0">
                    <a:pos x="759" y="618"/>
                  </a:cxn>
                  <a:cxn ang="0">
                    <a:pos x="790" y="713"/>
                  </a:cxn>
                  <a:cxn ang="0">
                    <a:pos x="769" y="797"/>
                  </a:cxn>
                  <a:cxn ang="0">
                    <a:pos x="759" y="859"/>
                  </a:cxn>
                  <a:cxn ang="0">
                    <a:pos x="738" y="933"/>
                  </a:cxn>
                  <a:cxn ang="0">
                    <a:pos x="749" y="1038"/>
                  </a:cxn>
                  <a:cxn ang="0">
                    <a:pos x="842" y="1111"/>
                  </a:cxn>
                  <a:cxn ang="0">
                    <a:pos x="957" y="1132"/>
                  </a:cxn>
                  <a:cxn ang="0">
                    <a:pos x="1081" y="1080"/>
                  </a:cxn>
                  <a:cxn ang="0">
                    <a:pos x="1133" y="975"/>
                  </a:cxn>
                  <a:cxn ang="0">
                    <a:pos x="1144" y="943"/>
                  </a:cxn>
                  <a:cxn ang="0">
                    <a:pos x="1113" y="933"/>
                  </a:cxn>
                  <a:cxn ang="0">
                    <a:pos x="1102" y="954"/>
                  </a:cxn>
                  <a:cxn ang="0">
                    <a:pos x="1061" y="1048"/>
                  </a:cxn>
                  <a:cxn ang="0">
                    <a:pos x="1009" y="1090"/>
                  </a:cxn>
                  <a:cxn ang="0">
                    <a:pos x="925" y="1101"/>
                  </a:cxn>
                  <a:cxn ang="0">
                    <a:pos x="905" y="1069"/>
                  </a:cxn>
                  <a:cxn ang="0">
                    <a:pos x="894" y="1006"/>
                  </a:cxn>
                  <a:cxn ang="0">
                    <a:pos x="915" y="744"/>
                  </a:cxn>
                  <a:cxn ang="0">
                    <a:pos x="853" y="608"/>
                  </a:cxn>
                  <a:cxn ang="0">
                    <a:pos x="769" y="555"/>
                  </a:cxn>
                </a:cxnLst>
                <a:rect l="0" t="0" r="r" b="b"/>
                <a:pathLst>
                  <a:path w="1144" h="1132">
                    <a:moveTo>
                      <a:pt x="541" y="115"/>
                    </a:moveTo>
                    <a:lnTo>
                      <a:pt x="541" y="83"/>
                    </a:lnTo>
                    <a:lnTo>
                      <a:pt x="561" y="62"/>
                    </a:lnTo>
                    <a:lnTo>
                      <a:pt x="582" y="52"/>
                    </a:lnTo>
                    <a:lnTo>
                      <a:pt x="749" y="52"/>
                    </a:lnTo>
                    <a:lnTo>
                      <a:pt x="832" y="62"/>
                    </a:lnTo>
                    <a:lnTo>
                      <a:pt x="905" y="83"/>
                    </a:lnTo>
                    <a:lnTo>
                      <a:pt x="946" y="136"/>
                    </a:lnTo>
                    <a:lnTo>
                      <a:pt x="967" y="209"/>
                    </a:lnTo>
                    <a:lnTo>
                      <a:pt x="957" y="283"/>
                    </a:lnTo>
                    <a:lnTo>
                      <a:pt x="936" y="367"/>
                    </a:lnTo>
                    <a:lnTo>
                      <a:pt x="884" y="440"/>
                    </a:lnTo>
                    <a:lnTo>
                      <a:pt x="821" y="482"/>
                    </a:lnTo>
                    <a:lnTo>
                      <a:pt x="738" y="513"/>
                    </a:lnTo>
                    <a:lnTo>
                      <a:pt x="613" y="534"/>
                    </a:lnTo>
                    <a:lnTo>
                      <a:pt x="437" y="534"/>
                    </a:lnTo>
                    <a:lnTo>
                      <a:pt x="541" y="115"/>
                    </a:lnTo>
                    <a:close/>
                    <a:moveTo>
                      <a:pt x="769" y="555"/>
                    </a:moveTo>
                    <a:lnTo>
                      <a:pt x="863" y="524"/>
                    </a:lnTo>
                    <a:lnTo>
                      <a:pt x="957" y="471"/>
                    </a:lnTo>
                    <a:lnTo>
                      <a:pt x="1040" y="409"/>
                    </a:lnTo>
                    <a:lnTo>
                      <a:pt x="1102" y="335"/>
                    </a:lnTo>
                    <a:lnTo>
                      <a:pt x="1123" y="241"/>
                    </a:lnTo>
                    <a:lnTo>
                      <a:pt x="1092" y="146"/>
                    </a:lnTo>
                    <a:lnTo>
                      <a:pt x="1019" y="73"/>
                    </a:lnTo>
                    <a:lnTo>
                      <a:pt x="905" y="21"/>
                    </a:lnTo>
                    <a:lnTo>
                      <a:pt x="769" y="0"/>
                    </a:lnTo>
                    <a:lnTo>
                      <a:pt x="270" y="0"/>
                    </a:lnTo>
                    <a:lnTo>
                      <a:pt x="270" y="10"/>
                    </a:lnTo>
                    <a:lnTo>
                      <a:pt x="260" y="31"/>
                    </a:lnTo>
                    <a:lnTo>
                      <a:pt x="280" y="52"/>
                    </a:lnTo>
                    <a:lnTo>
                      <a:pt x="385" y="52"/>
                    </a:lnTo>
                    <a:lnTo>
                      <a:pt x="405" y="62"/>
                    </a:lnTo>
                    <a:lnTo>
                      <a:pt x="416" y="83"/>
                    </a:lnTo>
                    <a:lnTo>
                      <a:pt x="405" y="94"/>
                    </a:lnTo>
                    <a:lnTo>
                      <a:pt x="405" y="115"/>
                    </a:lnTo>
                    <a:lnTo>
                      <a:pt x="187" y="975"/>
                    </a:lnTo>
                    <a:lnTo>
                      <a:pt x="187" y="996"/>
                    </a:lnTo>
                    <a:lnTo>
                      <a:pt x="176" y="1017"/>
                    </a:lnTo>
                    <a:lnTo>
                      <a:pt x="156" y="1038"/>
                    </a:lnTo>
                    <a:lnTo>
                      <a:pt x="124" y="1048"/>
                    </a:lnTo>
                    <a:lnTo>
                      <a:pt x="20" y="1048"/>
                    </a:lnTo>
                    <a:lnTo>
                      <a:pt x="10" y="1059"/>
                    </a:lnTo>
                    <a:lnTo>
                      <a:pt x="10" y="1069"/>
                    </a:lnTo>
                    <a:lnTo>
                      <a:pt x="0" y="1080"/>
                    </a:lnTo>
                    <a:lnTo>
                      <a:pt x="0" y="1090"/>
                    </a:lnTo>
                    <a:lnTo>
                      <a:pt x="10" y="1101"/>
                    </a:lnTo>
                    <a:lnTo>
                      <a:pt x="447" y="1101"/>
                    </a:lnTo>
                    <a:lnTo>
                      <a:pt x="457" y="1090"/>
                    </a:lnTo>
                    <a:lnTo>
                      <a:pt x="457" y="1059"/>
                    </a:lnTo>
                    <a:lnTo>
                      <a:pt x="447" y="1048"/>
                    </a:lnTo>
                    <a:lnTo>
                      <a:pt x="333" y="1048"/>
                    </a:lnTo>
                    <a:lnTo>
                      <a:pt x="322" y="1038"/>
                    </a:lnTo>
                    <a:lnTo>
                      <a:pt x="312" y="1017"/>
                    </a:lnTo>
                    <a:lnTo>
                      <a:pt x="312" y="1006"/>
                    </a:lnTo>
                    <a:lnTo>
                      <a:pt x="322" y="996"/>
                    </a:lnTo>
                    <a:lnTo>
                      <a:pt x="426" y="566"/>
                    </a:lnTo>
                    <a:lnTo>
                      <a:pt x="613" y="566"/>
                    </a:lnTo>
                    <a:lnTo>
                      <a:pt x="707" y="587"/>
                    </a:lnTo>
                    <a:lnTo>
                      <a:pt x="759" y="618"/>
                    </a:lnTo>
                    <a:lnTo>
                      <a:pt x="780" y="671"/>
                    </a:lnTo>
                    <a:lnTo>
                      <a:pt x="790" y="713"/>
                    </a:lnTo>
                    <a:lnTo>
                      <a:pt x="790" y="734"/>
                    </a:lnTo>
                    <a:lnTo>
                      <a:pt x="769" y="797"/>
                    </a:lnTo>
                    <a:lnTo>
                      <a:pt x="769" y="828"/>
                    </a:lnTo>
                    <a:lnTo>
                      <a:pt x="759" y="859"/>
                    </a:lnTo>
                    <a:lnTo>
                      <a:pt x="749" y="901"/>
                    </a:lnTo>
                    <a:lnTo>
                      <a:pt x="738" y="933"/>
                    </a:lnTo>
                    <a:lnTo>
                      <a:pt x="738" y="964"/>
                    </a:lnTo>
                    <a:lnTo>
                      <a:pt x="749" y="1038"/>
                    </a:lnTo>
                    <a:lnTo>
                      <a:pt x="790" y="1090"/>
                    </a:lnTo>
                    <a:lnTo>
                      <a:pt x="842" y="1111"/>
                    </a:lnTo>
                    <a:lnTo>
                      <a:pt x="884" y="1132"/>
                    </a:lnTo>
                    <a:lnTo>
                      <a:pt x="957" y="1132"/>
                    </a:lnTo>
                    <a:lnTo>
                      <a:pt x="1029" y="1122"/>
                    </a:lnTo>
                    <a:lnTo>
                      <a:pt x="1081" y="1080"/>
                    </a:lnTo>
                    <a:lnTo>
                      <a:pt x="1113" y="1027"/>
                    </a:lnTo>
                    <a:lnTo>
                      <a:pt x="1133" y="975"/>
                    </a:lnTo>
                    <a:lnTo>
                      <a:pt x="1144" y="954"/>
                    </a:lnTo>
                    <a:lnTo>
                      <a:pt x="1144" y="943"/>
                    </a:lnTo>
                    <a:lnTo>
                      <a:pt x="1133" y="933"/>
                    </a:lnTo>
                    <a:lnTo>
                      <a:pt x="1113" y="933"/>
                    </a:lnTo>
                    <a:lnTo>
                      <a:pt x="1102" y="943"/>
                    </a:lnTo>
                    <a:lnTo>
                      <a:pt x="1102" y="954"/>
                    </a:lnTo>
                    <a:lnTo>
                      <a:pt x="1081" y="1006"/>
                    </a:lnTo>
                    <a:lnTo>
                      <a:pt x="1061" y="1048"/>
                    </a:lnTo>
                    <a:lnTo>
                      <a:pt x="1029" y="1069"/>
                    </a:lnTo>
                    <a:lnTo>
                      <a:pt x="1009" y="1090"/>
                    </a:lnTo>
                    <a:lnTo>
                      <a:pt x="977" y="1101"/>
                    </a:lnTo>
                    <a:lnTo>
                      <a:pt x="925" y="1101"/>
                    </a:lnTo>
                    <a:lnTo>
                      <a:pt x="915" y="1080"/>
                    </a:lnTo>
                    <a:lnTo>
                      <a:pt x="905" y="1069"/>
                    </a:lnTo>
                    <a:lnTo>
                      <a:pt x="894" y="1038"/>
                    </a:lnTo>
                    <a:lnTo>
                      <a:pt x="894" y="1006"/>
                    </a:lnTo>
                    <a:lnTo>
                      <a:pt x="915" y="818"/>
                    </a:lnTo>
                    <a:lnTo>
                      <a:pt x="915" y="744"/>
                    </a:lnTo>
                    <a:lnTo>
                      <a:pt x="894" y="660"/>
                    </a:lnTo>
                    <a:lnTo>
                      <a:pt x="853" y="608"/>
                    </a:lnTo>
                    <a:lnTo>
                      <a:pt x="811" y="576"/>
                    </a:lnTo>
                    <a:lnTo>
                      <a:pt x="769" y="5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6" name="Freeform 180"/>
              <p:cNvSpPr>
                <a:spLocks/>
              </p:cNvSpPr>
              <p:nvPr/>
            </p:nvSpPr>
            <p:spPr bwMode="auto">
              <a:xfrm>
                <a:off x="20077" y="15468"/>
                <a:ext cx="187" cy="482"/>
              </a:xfrm>
              <a:custGeom>
                <a:avLst/>
                <a:gdLst/>
                <a:ahLst/>
                <a:cxnLst>
                  <a:cxn ang="0">
                    <a:pos x="145" y="147"/>
                  </a:cxn>
                  <a:cxn ang="0">
                    <a:pos x="156" y="147"/>
                  </a:cxn>
                  <a:cxn ang="0">
                    <a:pos x="156" y="168"/>
                  </a:cxn>
                  <a:cxn ang="0">
                    <a:pos x="125" y="315"/>
                  </a:cxn>
                  <a:cxn ang="0">
                    <a:pos x="41" y="440"/>
                  </a:cxn>
                  <a:cxn ang="0">
                    <a:pos x="31" y="451"/>
                  </a:cxn>
                  <a:cxn ang="0">
                    <a:pos x="31" y="472"/>
                  </a:cxn>
                  <a:cxn ang="0">
                    <a:pos x="41" y="482"/>
                  </a:cxn>
                  <a:cxn ang="0">
                    <a:pos x="104" y="419"/>
                  </a:cxn>
                  <a:cxn ang="0">
                    <a:pos x="145" y="356"/>
                  </a:cxn>
                  <a:cxn ang="0">
                    <a:pos x="177" y="273"/>
                  </a:cxn>
                  <a:cxn ang="0">
                    <a:pos x="187" y="168"/>
                  </a:cxn>
                  <a:cxn ang="0">
                    <a:pos x="177" y="73"/>
                  </a:cxn>
                  <a:cxn ang="0">
                    <a:pos x="145" y="21"/>
                  </a:cxn>
                  <a:cxn ang="0">
                    <a:pos x="83" y="0"/>
                  </a:cxn>
                  <a:cxn ang="0">
                    <a:pos x="52" y="0"/>
                  </a:cxn>
                  <a:cxn ang="0">
                    <a:pos x="31" y="10"/>
                  </a:cxn>
                  <a:cxn ang="0">
                    <a:pos x="10" y="52"/>
                  </a:cxn>
                  <a:cxn ang="0">
                    <a:pos x="0" y="84"/>
                  </a:cxn>
                  <a:cxn ang="0">
                    <a:pos x="0" y="105"/>
                  </a:cxn>
                  <a:cxn ang="0">
                    <a:pos x="10" y="126"/>
                  </a:cxn>
                  <a:cxn ang="0">
                    <a:pos x="52" y="168"/>
                  </a:cxn>
                  <a:cxn ang="0">
                    <a:pos x="114" y="168"/>
                  </a:cxn>
                  <a:cxn ang="0">
                    <a:pos x="135" y="157"/>
                  </a:cxn>
                  <a:cxn ang="0">
                    <a:pos x="145" y="147"/>
                  </a:cxn>
                </a:cxnLst>
                <a:rect l="0" t="0" r="r" b="b"/>
                <a:pathLst>
                  <a:path w="187" h="482">
                    <a:moveTo>
                      <a:pt x="145" y="147"/>
                    </a:moveTo>
                    <a:lnTo>
                      <a:pt x="156" y="147"/>
                    </a:lnTo>
                    <a:lnTo>
                      <a:pt x="156" y="168"/>
                    </a:lnTo>
                    <a:lnTo>
                      <a:pt x="125" y="315"/>
                    </a:lnTo>
                    <a:lnTo>
                      <a:pt x="41" y="440"/>
                    </a:lnTo>
                    <a:lnTo>
                      <a:pt x="31" y="451"/>
                    </a:lnTo>
                    <a:lnTo>
                      <a:pt x="31" y="472"/>
                    </a:lnTo>
                    <a:lnTo>
                      <a:pt x="41" y="482"/>
                    </a:lnTo>
                    <a:lnTo>
                      <a:pt x="104" y="419"/>
                    </a:lnTo>
                    <a:lnTo>
                      <a:pt x="145" y="356"/>
                    </a:lnTo>
                    <a:lnTo>
                      <a:pt x="177" y="273"/>
                    </a:lnTo>
                    <a:lnTo>
                      <a:pt x="187" y="168"/>
                    </a:lnTo>
                    <a:lnTo>
                      <a:pt x="177" y="73"/>
                    </a:lnTo>
                    <a:lnTo>
                      <a:pt x="145" y="21"/>
                    </a:lnTo>
                    <a:lnTo>
                      <a:pt x="83" y="0"/>
                    </a:lnTo>
                    <a:lnTo>
                      <a:pt x="52" y="0"/>
                    </a:lnTo>
                    <a:lnTo>
                      <a:pt x="31" y="10"/>
                    </a:lnTo>
                    <a:lnTo>
                      <a:pt x="10" y="52"/>
                    </a:lnTo>
                    <a:lnTo>
                      <a:pt x="0" y="84"/>
                    </a:lnTo>
                    <a:lnTo>
                      <a:pt x="0" y="105"/>
                    </a:lnTo>
                    <a:lnTo>
                      <a:pt x="10" y="126"/>
                    </a:lnTo>
                    <a:lnTo>
                      <a:pt x="52" y="168"/>
                    </a:lnTo>
                    <a:lnTo>
                      <a:pt x="114" y="168"/>
                    </a:lnTo>
                    <a:lnTo>
                      <a:pt x="135" y="157"/>
                    </a:lnTo>
                    <a:lnTo>
                      <a:pt x="145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7" name="Freeform 181"/>
              <p:cNvSpPr>
                <a:spLocks/>
              </p:cNvSpPr>
              <p:nvPr/>
            </p:nvSpPr>
            <p:spPr bwMode="auto">
              <a:xfrm>
                <a:off x="20857" y="14923"/>
                <a:ext cx="801" cy="713"/>
              </a:xfrm>
              <a:custGeom>
                <a:avLst/>
                <a:gdLst/>
                <a:ahLst/>
                <a:cxnLst>
                  <a:cxn ang="0">
                    <a:pos x="125" y="157"/>
                  </a:cxn>
                  <a:cxn ang="0">
                    <a:pos x="125" y="618"/>
                  </a:cxn>
                  <a:cxn ang="0">
                    <a:pos x="114" y="639"/>
                  </a:cxn>
                  <a:cxn ang="0">
                    <a:pos x="104" y="650"/>
                  </a:cxn>
                  <a:cxn ang="0">
                    <a:pos x="8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54" y="713"/>
                  </a:cxn>
                  <a:cxn ang="0">
                    <a:pos x="354" y="660"/>
                  </a:cxn>
                  <a:cxn ang="0">
                    <a:pos x="281" y="660"/>
                  </a:cxn>
                  <a:cxn ang="0">
                    <a:pos x="239" y="639"/>
                  </a:cxn>
                  <a:cxn ang="0">
                    <a:pos x="239" y="618"/>
                  </a:cxn>
                  <a:cxn ang="0">
                    <a:pos x="229" y="587"/>
                  </a:cxn>
                  <a:cxn ang="0">
                    <a:pos x="229" y="293"/>
                  </a:cxn>
                  <a:cxn ang="0">
                    <a:pos x="250" y="178"/>
                  </a:cxn>
                  <a:cxn ang="0">
                    <a:pos x="302" y="104"/>
                  </a:cxn>
                  <a:cxn ang="0">
                    <a:pos x="374" y="52"/>
                  </a:cxn>
                  <a:cxn ang="0">
                    <a:pos x="447" y="31"/>
                  </a:cxn>
                  <a:cxn ang="0">
                    <a:pos x="510" y="52"/>
                  </a:cxn>
                  <a:cxn ang="0">
                    <a:pos x="551" y="94"/>
                  </a:cxn>
                  <a:cxn ang="0">
                    <a:pos x="562" y="146"/>
                  </a:cxn>
                  <a:cxn ang="0">
                    <a:pos x="572" y="220"/>
                  </a:cxn>
                  <a:cxn ang="0">
                    <a:pos x="572" y="618"/>
                  </a:cxn>
                  <a:cxn ang="0">
                    <a:pos x="562" y="639"/>
                  </a:cxn>
                  <a:cxn ang="0">
                    <a:pos x="551" y="650"/>
                  </a:cxn>
                  <a:cxn ang="0">
                    <a:pos x="520" y="660"/>
                  </a:cxn>
                  <a:cxn ang="0">
                    <a:pos x="447" y="660"/>
                  </a:cxn>
                  <a:cxn ang="0">
                    <a:pos x="447" y="713"/>
                  </a:cxn>
                  <a:cxn ang="0">
                    <a:pos x="801" y="713"/>
                  </a:cxn>
                  <a:cxn ang="0">
                    <a:pos x="801" y="660"/>
                  </a:cxn>
                  <a:cxn ang="0">
                    <a:pos x="728" y="660"/>
                  </a:cxn>
                  <a:cxn ang="0">
                    <a:pos x="697" y="650"/>
                  </a:cxn>
                  <a:cxn ang="0">
                    <a:pos x="686" y="639"/>
                  </a:cxn>
                  <a:cxn ang="0">
                    <a:pos x="676" y="618"/>
                  </a:cxn>
                  <a:cxn ang="0">
                    <a:pos x="676" y="188"/>
                  </a:cxn>
                  <a:cxn ang="0">
                    <a:pos x="666" y="115"/>
                  </a:cxn>
                  <a:cxn ang="0">
                    <a:pos x="624" y="62"/>
                  </a:cxn>
                  <a:cxn ang="0">
                    <a:pos x="614" y="42"/>
                  </a:cxn>
                  <a:cxn ang="0">
                    <a:pos x="582" y="31"/>
                  </a:cxn>
                  <a:cxn ang="0">
                    <a:pos x="551" y="10"/>
                  </a:cxn>
                  <a:cxn ang="0">
                    <a:pos x="510" y="0"/>
                  </a:cxn>
                  <a:cxn ang="0">
                    <a:pos x="458" y="0"/>
                  </a:cxn>
                  <a:cxn ang="0">
                    <a:pos x="354" y="21"/>
                  </a:cxn>
                  <a:cxn ang="0">
                    <a:pos x="281" y="83"/>
                  </a:cxn>
                  <a:cxn ang="0">
                    <a:pos x="229" y="167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5" y="125"/>
                  </a:cxn>
                  <a:cxn ang="0">
                    <a:pos x="125" y="157"/>
                  </a:cxn>
                </a:cxnLst>
                <a:rect l="0" t="0" r="r" b="b"/>
                <a:pathLst>
                  <a:path w="801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4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54" y="713"/>
                    </a:lnTo>
                    <a:lnTo>
                      <a:pt x="354" y="660"/>
                    </a:lnTo>
                    <a:lnTo>
                      <a:pt x="281" y="660"/>
                    </a:lnTo>
                    <a:lnTo>
                      <a:pt x="239" y="639"/>
                    </a:lnTo>
                    <a:lnTo>
                      <a:pt x="239" y="618"/>
                    </a:lnTo>
                    <a:lnTo>
                      <a:pt x="229" y="587"/>
                    </a:lnTo>
                    <a:lnTo>
                      <a:pt x="229" y="293"/>
                    </a:lnTo>
                    <a:lnTo>
                      <a:pt x="250" y="178"/>
                    </a:lnTo>
                    <a:lnTo>
                      <a:pt x="302" y="104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10" y="52"/>
                    </a:lnTo>
                    <a:lnTo>
                      <a:pt x="551" y="94"/>
                    </a:lnTo>
                    <a:lnTo>
                      <a:pt x="562" y="146"/>
                    </a:lnTo>
                    <a:lnTo>
                      <a:pt x="572" y="220"/>
                    </a:lnTo>
                    <a:lnTo>
                      <a:pt x="572" y="618"/>
                    </a:lnTo>
                    <a:lnTo>
                      <a:pt x="562" y="639"/>
                    </a:lnTo>
                    <a:lnTo>
                      <a:pt x="551" y="650"/>
                    </a:lnTo>
                    <a:lnTo>
                      <a:pt x="520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28" y="660"/>
                    </a:lnTo>
                    <a:lnTo>
                      <a:pt x="697" y="650"/>
                    </a:lnTo>
                    <a:lnTo>
                      <a:pt x="686" y="639"/>
                    </a:lnTo>
                    <a:lnTo>
                      <a:pt x="676" y="618"/>
                    </a:lnTo>
                    <a:lnTo>
                      <a:pt x="676" y="188"/>
                    </a:lnTo>
                    <a:lnTo>
                      <a:pt x="666" y="115"/>
                    </a:lnTo>
                    <a:lnTo>
                      <a:pt x="624" y="62"/>
                    </a:lnTo>
                    <a:lnTo>
                      <a:pt x="614" y="42"/>
                    </a:lnTo>
                    <a:lnTo>
                      <a:pt x="582" y="31"/>
                    </a:lnTo>
                    <a:lnTo>
                      <a:pt x="551" y="10"/>
                    </a:lnTo>
                    <a:lnTo>
                      <a:pt x="510" y="0"/>
                    </a:lnTo>
                    <a:lnTo>
                      <a:pt x="458" y="0"/>
                    </a:lnTo>
                    <a:lnTo>
                      <a:pt x="354" y="21"/>
                    </a:lnTo>
                    <a:lnTo>
                      <a:pt x="281" y="83"/>
                    </a:lnTo>
                    <a:lnTo>
                      <a:pt x="229" y="1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8" name="Freeform 182"/>
              <p:cNvSpPr>
                <a:spLocks noEditPoints="1"/>
              </p:cNvSpPr>
              <p:nvPr/>
            </p:nvSpPr>
            <p:spPr bwMode="auto">
              <a:xfrm>
                <a:off x="21741" y="14912"/>
                <a:ext cx="707" cy="745"/>
              </a:xfrm>
              <a:custGeom>
                <a:avLst/>
                <a:gdLst/>
                <a:ahLst/>
                <a:cxnLst>
                  <a:cxn ang="0">
                    <a:pos x="707" y="378"/>
                  </a:cxn>
                  <a:cxn ang="0">
                    <a:pos x="676" y="231"/>
                  </a:cxn>
                  <a:cxn ang="0">
                    <a:pos x="603" y="115"/>
                  </a:cxn>
                  <a:cxn ang="0">
                    <a:pos x="489" y="32"/>
                  </a:cxn>
                  <a:cxn ang="0">
                    <a:pos x="354" y="0"/>
                  </a:cxn>
                  <a:cxn ang="0">
                    <a:pos x="208" y="32"/>
                  </a:cxn>
                  <a:cxn ang="0">
                    <a:pos x="104" y="115"/>
                  </a:cxn>
                  <a:cxn ang="0">
                    <a:pos x="21" y="231"/>
                  </a:cxn>
                  <a:cxn ang="0">
                    <a:pos x="0" y="378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6" y="671"/>
                  </a:cxn>
                  <a:cxn ang="0">
                    <a:pos x="239" y="724"/>
                  </a:cxn>
                  <a:cxn ang="0">
                    <a:pos x="354" y="745"/>
                  </a:cxn>
                  <a:cxn ang="0">
                    <a:pos x="489" y="713"/>
                  </a:cxn>
                  <a:cxn ang="0">
                    <a:pos x="603" y="640"/>
                  </a:cxn>
                  <a:cxn ang="0">
                    <a:pos x="676" y="524"/>
                  </a:cxn>
                  <a:cxn ang="0">
                    <a:pos x="707" y="378"/>
                  </a:cxn>
                  <a:cxn ang="0">
                    <a:pos x="354" y="703"/>
                  </a:cxn>
                  <a:cxn ang="0">
                    <a:pos x="281" y="692"/>
                  </a:cxn>
                  <a:cxn ang="0">
                    <a:pos x="218" y="650"/>
                  </a:cxn>
                  <a:cxn ang="0">
                    <a:pos x="166" y="598"/>
                  </a:cxn>
                  <a:cxn ang="0">
                    <a:pos x="135" y="514"/>
                  </a:cxn>
                  <a:cxn ang="0">
                    <a:pos x="135" y="430"/>
                  </a:cxn>
                  <a:cxn ang="0">
                    <a:pos x="125" y="367"/>
                  </a:cxn>
                  <a:cxn ang="0">
                    <a:pos x="135" y="262"/>
                  </a:cxn>
                  <a:cxn ang="0">
                    <a:pos x="166" y="147"/>
                  </a:cxn>
                  <a:cxn ang="0">
                    <a:pos x="218" y="84"/>
                  </a:cxn>
                  <a:cxn ang="0">
                    <a:pos x="281" y="53"/>
                  </a:cxn>
                  <a:cxn ang="0">
                    <a:pos x="354" y="42"/>
                  </a:cxn>
                  <a:cxn ang="0">
                    <a:pos x="416" y="53"/>
                  </a:cxn>
                  <a:cxn ang="0">
                    <a:pos x="478" y="84"/>
                  </a:cxn>
                  <a:cxn ang="0">
                    <a:pos x="530" y="147"/>
                  </a:cxn>
                  <a:cxn ang="0">
                    <a:pos x="562" y="220"/>
                  </a:cxn>
                  <a:cxn ang="0">
                    <a:pos x="572" y="294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89" y="640"/>
                  </a:cxn>
                  <a:cxn ang="0">
                    <a:pos x="426" y="682"/>
                  </a:cxn>
                  <a:cxn ang="0">
                    <a:pos x="354" y="703"/>
                  </a:cxn>
                </a:cxnLst>
                <a:rect l="0" t="0" r="r" b="b"/>
                <a:pathLst>
                  <a:path w="707" h="745">
                    <a:moveTo>
                      <a:pt x="707" y="378"/>
                    </a:moveTo>
                    <a:lnTo>
                      <a:pt x="676" y="231"/>
                    </a:lnTo>
                    <a:lnTo>
                      <a:pt x="603" y="115"/>
                    </a:lnTo>
                    <a:lnTo>
                      <a:pt x="489" y="32"/>
                    </a:lnTo>
                    <a:lnTo>
                      <a:pt x="354" y="0"/>
                    </a:lnTo>
                    <a:lnTo>
                      <a:pt x="208" y="32"/>
                    </a:lnTo>
                    <a:lnTo>
                      <a:pt x="104" y="115"/>
                    </a:lnTo>
                    <a:lnTo>
                      <a:pt x="21" y="231"/>
                    </a:lnTo>
                    <a:lnTo>
                      <a:pt x="0" y="378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6" y="671"/>
                    </a:lnTo>
                    <a:lnTo>
                      <a:pt x="239" y="724"/>
                    </a:lnTo>
                    <a:lnTo>
                      <a:pt x="354" y="745"/>
                    </a:lnTo>
                    <a:lnTo>
                      <a:pt x="489" y="713"/>
                    </a:lnTo>
                    <a:lnTo>
                      <a:pt x="603" y="640"/>
                    </a:lnTo>
                    <a:lnTo>
                      <a:pt x="676" y="524"/>
                    </a:lnTo>
                    <a:lnTo>
                      <a:pt x="707" y="378"/>
                    </a:lnTo>
                    <a:close/>
                    <a:moveTo>
                      <a:pt x="354" y="703"/>
                    </a:moveTo>
                    <a:lnTo>
                      <a:pt x="281" y="692"/>
                    </a:lnTo>
                    <a:lnTo>
                      <a:pt x="218" y="650"/>
                    </a:lnTo>
                    <a:lnTo>
                      <a:pt x="166" y="598"/>
                    </a:lnTo>
                    <a:lnTo>
                      <a:pt x="135" y="514"/>
                    </a:lnTo>
                    <a:lnTo>
                      <a:pt x="135" y="430"/>
                    </a:lnTo>
                    <a:lnTo>
                      <a:pt x="125" y="367"/>
                    </a:lnTo>
                    <a:lnTo>
                      <a:pt x="135" y="262"/>
                    </a:lnTo>
                    <a:lnTo>
                      <a:pt x="166" y="147"/>
                    </a:lnTo>
                    <a:lnTo>
                      <a:pt x="218" y="84"/>
                    </a:lnTo>
                    <a:lnTo>
                      <a:pt x="281" y="53"/>
                    </a:lnTo>
                    <a:lnTo>
                      <a:pt x="354" y="42"/>
                    </a:lnTo>
                    <a:lnTo>
                      <a:pt x="416" y="53"/>
                    </a:lnTo>
                    <a:lnTo>
                      <a:pt x="478" y="84"/>
                    </a:lnTo>
                    <a:lnTo>
                      <a:pt x="530" y="147"/>
                    </a:lnTo>
                    <a:lnTo>
                      <a:pt x="562" y="220"/>
                    </a:lnTo>
                    <a:lnTo>
                      <a:pt x="572" y="294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89" y="640"/>
                    </a:lnTo>
                    <a:lnTo>
                      <a:pt x="426" y="682"/>
                    </a:lnTo>
                    <a:lnTo>
                      <a:pt x="354" y="7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79" name="Freeform 183"/>
              <p:cNvSpPr>
                <a:spLocks/>
              </p:cNvSpPr>
              <p:nvPr/>
            </p:nvSpPr>
            <p:spPr bwMode="auto">
              <a:xfrm>
                <a:off x="22927" y="14923"/>
                <a:ext cx="1248" cy="713"/>
              </a:xfrm>
              <a:custGeom>
                <a:avLst/>
                <a:gdLst/>
                <a:ahLst/>
                <a:cxnLst>
                  <a:cxn ang="0">
                    <a:pos x="125" y="618"/>
                  </a:cxn>
                  <a:cxn ang="0">
                    <a:pos x="104" y="650"/>
                  </a:cxn>
                  <a:cxn ang="0">
                    <a:pos x="0" y="660"/>
                  </a:cxn>
                  <a:cxn ang="0">
                    <a:pos x="353" y="713"/>
                  </a:cxn>
                  <a:cxn ang="0">
                    <a:pos x="281" y="660"/>
                  </a:cxn>
                  <a:cxn ang="0">
                    <a:pos x="239" y="618"/>
                  </a:cxn>
                  <a:cxn ang="0">
                    <a:pos x="229" y="293"/>
                  </a:cxn>
                  <a:cxn ang="0">
                    <a:pos x="301" y="104"/>
                  </a:cxn>
                  <a:cxn ang="0">
                    <a:pos x="447" y="31"/>
                  </a:cxn>
                  <a:cxn ang="0">
                    <a:pos x="551" y="94"/>
                  </a:cxn>
                  <a:cxn ang="0">
                    <a:pos x="572" y="220"/>
                  </a:cxn>
                  <a:cxn ang="0">
                    <a:pos x="561" y="639"/>
                  </a:cxn>
                  <a:cxn ang="0">
                    <a:pos x="520" y="660"/>
                  </a:cxn>
                  <a:cxn ang="0">
                    <a:pos x="447" y="713"/>
                  </a:cxn>
                  <a:cxn ang="0">
                    <a:pos x="801" y="660"/>
                  </a:cxn>
                  <a:cxn ang="0">
                    <a:pos x="697" y="650"/>
                  </a:cxn>
                  <a:cxn ang="0">
                    <a:pos x="676" y="618"/>
                  </a:cxn>
                  <a:cxn ang="0">
                    <a:pos x="697" y="178"/>
                  </a:cxn>
                  <a:cxn ang="0">
                    <a:pos x="821" y="52"/>
                  </a:cxn>
                  <a:cxn ang="0">
                    <a:pos x="957" y="52"/>
                  </a:cxn>
                  <a:cxn ang="0">
                    <a:pos x="1009" y="146"/>
                  </a:cxn>
                  <a:cxn ang="0">
                    <a:pos x="998" y="639"/>
                  </a:cxn>
                  <a:cxn ang="0">
                    <a:pos x="967" y="660"/>
                  </a:cxn>
                  <a:cxn ang="0">
                    <a:pos x="884" y="713"/>
                  </a:cxn>
                  <a:cxn ang="0">
                    <a:pos x="1248" y="660"/>
                  </a:cxn>
                  <a:cxn ang="0">
                    <a:pos x="1123" y="639"/>
                  </a:cxn>
                  <a:cxn ang="0">
                    <a:pos x="1113" y="115"/>
                  </a:cxn>
                  <a:cxn ang="0">
                    <a:pos x="1050" y="42"/>
                  </a:cxn>
                  <a:cxn ang="0">
                    <a:pos x="998" y="10"/>
                  </a:cxn>
                  <a:cxn ang="0">
                    <a:pos x="905" y="0"/>
                  </a:cxn>
                  <a:cxn ang="0">
                    <a:pos x="749" y="52"/>
                  </a:cxn>
                  <a:cxn ang="0">
                    <a:pos x="676" y="157"/>
                  </a:cxn>
                  <a:cxn ang="0">
                    <a:pos x="582" y="31"/>
                  </a:cxn>
                  <a:cxn ang="0">
                    <a:pos x="457" y="0"/>
                  </a:cxn>
                  <a:cxn ang="0">
                    <a:pos x="281" y="83"/>
                  </a:cxn>
                  <a:cxn ang="0">
                    <a:pos x="229" y="0"/>
                  </a:cxn>
                  <a:cxn ang="0">
                    <a:pos x="0" y="73"/>
                  </a:cxn>
                  <a:cxn ang="0">
                    <a:pos x="104" y="83"/>
                  </a:cxn>
                  <a:cxn ang="0">
                    <a:pos x="125" y="157"/>
                  </a:cxn>
                </a:cxnLst>
                <a:rect l="0" t="0" r="r" b="b"/>
                <a:pathLst>
                  <a:path w="1248" h="713">
                    <a:moveTo>
                      <a:pt x="125" y="157"/>
                    </a:moveTo>
                    <a:lnTo>
                      <a:pt x="125" y="618"/>
                    </a:lnTo>
                    <a:lnTo>
                      <a:pt x="114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53" y="713"/>
                    </a:lnTo>
                    <a:lnTo>
                      <a:pt x="353" y="660"/>
                    </a:lnTo>
                    <a:lnTo>
                      <a:pt x="281" y="660"/>
                    </a:lnTo>
                    <a:lnTo>
                      <a:pt x="239" y="639"/>
                    </a:lnTo>
                    <a:lnTo>
                      <a:pt x="239" y="618"/>
                    </a:lnTo>
                    <a:lnTo>
                      <a:pt x="229" y="587"/>
                    </a:lnTo>
                    <a:lnTo>
                      <a:pt x="229" y="293"/>
                    </a:lnTo>
                    <a:lnTo>
                      <a:pt x="249" y="178"/>
                    </a:lnTo>
                    <a:lnTo>
                      <a:pt x="301" y="104"/>
                    </a:lnTo>
                    <a:lnTo>
                      <a:pt x="374" y="52"/>
                    </a:lnTo>
                    <a:lnTo>
                      <a:pt x="447" y="31"/>
                    </a:lnTo>
                    <a:lnTo>
                      <a:pt x="509" y="52"/>
                    </a:lnTo>
                    <a:lnTo>
                      <a:pt x="551" y="94"/>
                    </a:lnTo>
                    <a:lnTo>
                      <a:pt x="561" y="146"/>
                    </a:lnTo>
                    <a:lnTo>
                      <a:pt x="572" y="220"/>
                    </a:lnTo>
                    <a:lnTo>
                      <a:pt x="572" y="618"/>
                    </a:lnTo>
                    <a:lnTo>
                      <a:pt x="561" y="639"/>
                    </a:lnTo>
                    <a:lnTo>
                      <a:pt x="551" y="650"/>
                    </a:lnTo>
                    <a:lnTo>
                      <a:pt x="520" y="660"/>
                    </a:lnTo>
                    <a:lnTo>
                      <a:pt x="447" y="660"/>
                    </a:lnTo>
                    <a:lnTo>
                      <a:pt x="447" y="713"/>
                    </a:lnTo>
                    <a:lnTo>
                      <a:pt x="801" y="713"/>
                    </a:lnTo>
                    <a:lnTo>
                      <a:pt x="801" y="660"/>
                    </a:lnTo>
                    <a:lnTo>
                      <a:pt x="717" y="660"/>
                    </a:lnTo>
                    <a:lnTo>
                      <a:pt x="697" y="650"/>
                    </a:lnTo>
                    <a:lnTo>
                      <a:pt x="686" y="639"/>
                    </a:lnTo>
                    <a:lnTo>
                      <a:pt x="676" y="618"/>
                    </a:lnTo>
                    <a:lnTo>
                      <a:pt x="676" y="293"/>
                    </a:lnTo>
                    <a:lnTo>
                      <a:pt x="697" y="178"/>
                    </a:lnTo>
                    <a:lnTo>
                      <a:pt x="749" y="104"/>
                    </a:lnTo>
                    <a:lnTo>
                      <a:pt x="821" y="52"/>
                    </a:lnTo>
                    <a:lnTo>
                      <a:pt x="894" y="31"/>
                    </a:lnTo>
                    <a:lnTo>
                      <a:pt x="957" y="52"/>
                    </a:lnTo>
                    <a:lnTo>
                      <a:pt x="988" y="94"/>
                    </a:lnTo>
                    <a:lnTo>
                      <a:pt x="1009" y="146"/>
                    </a:lnTo>
                    <a:lnTo>
                      <a:pt x="1009" y="618"/>
                    </a:lnTo>
                    <a:lnTo>
                      <a:pt x="998" y="639"/>
                    </a:lnTo>
                    <a:lnTo>
                      <a:pt x="988" y="650"/>
                    </a:lnTo>
                    <a:lnTo>
                      <a:pt x="967" y="660"/>
                    </a:lnTo>
                    <a:lnTo>
                      <a:pt x="884" y="660"/>
                    </a:lnTo>
                    <a:lnTo>
                      <a:pt x="884" y="713"/>
                    </a:lnTo>
                    <a:lnTo>
                      <a:pt x="1248" y="713"/>
                    </a:lnTo>
                    <a:lnTo>
                      <a:pt x="1248" y="660"/>
                    </a:lnTo>
                    <a:lnTo>
                      <a:pt x="1165" y="660"/>
                    </a:lnTo>
                    <a:lnTo>
                      <a:pt x="1123" y="639"/>
                    </a:lnTo>
                    <a:lnTo>
                      <a:pt x="1123" y="188"/>
                    </a:lnTo>
                    <a:lnTo>
                      <a:pt x="1113" y="115"/>
                    </a:lnTo>
                    <a:lnTo>
                      <a:pt x="1071" y="62"/>
                    </a:lnTo>
                    <a:lnTo>
                      <a:pt x="1050" y="42"/>
                    </a:lnTo>
                    <a:lnTo>
                      <a:pt x="1029" y="31"/>
                    </a:lnTo>
                    <a:lnTo>
                      <a:pt x="998" y="10"/>
                    </a:lnTo>
                    <a:lnTo>
                      <a:pt x="957" y="0"/>
                    </a:lnTo>
                    <a:lnTo>
                      <a:pt x="905" y="0"/>
                    </a:lnTo>
                    <a:lnTo>
                      <a:pt x="811" y="21"/>
                    </a:lnTo>
                    <a:lnTo>
                      <a:pt x="749" y="52"/>
                    </a:lnTo>
                    <a:lnTo>
                      <a:pt x="707" y="104"/>
                    </a:lnTo>
                    <a:lnTo>
                      <a:pt x="676" y="157"/>
                    </a:lnTo>
                    <a:lnTo>
                      <a:pt x="645" y="73"/>
                    </a:lnTo>
                    <a:lnTo>
                      <a:pt x="582" y="31"/>
                    </a:lnTo>
                    <a:lnTo>
                      <a:pt x="520" y="10"/>
                    </a:lnTo>
                    <a:lnTo>
                      <a:pt x="457" y="0"/>
                    </a:lnTo>
                    <a:lnTo>
                      <a:pt x="353" y="21"/>
                    </a:lnTo>
                    <a:lnTo>
                      <a:pt x="281" y="83"/>
                    </a:lnTo>
                    <a:lnTo>
                      <a:pt x="229" y="1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0" name="Freeform 184"/>
              <p:cNvSpPr>
                <a:spLocks noEditPoints="1"/>
              </p:cNvSpPr>
              <p:nvPr/>
            </p:nvSpPr>
            <p:spPr bwMode="auto">
              <a:xfrm>
                <a:off x="24269" y="14912"/>
                <a:ext cx="728" cy="745"/>
              </a:xfrm>
              <a:custGeom>
                <a:avLst/>
                <a:gdLst/>
                <a:ahLst/>
                <a:cxnLst>
                  <a:cxn ang="0">
                    <a:pos x="488" y="661"/>
                  </a:cxn>
                  <a:cxn ang="0">
                    <a:pos x="530" y="713"/>
                  </a:cxn>
                  <a:cxn ang="0">
                    <a:pos x="613" y="734"/>
                  </a:cxn>
                  <a:cxn ang="0">
                    <a:pos x="655" y="724"/>
                  </a:cxn>
                  <a:cxn ang="0">
                    <a:pos x="707" y="661"/>
                  </a:cxn>
                  <a:cxn ang="0">
                    <a:pos x="728" y="577"/>
                  </a:cxn>
                  <a:cxn ang="0">
                    <a:pos x="686" y="493"/>
                  </a:cxn>
                  <a:cxn ang="0">
                    <a:pos x="676" y="640"/>
                  </a:cxn>
                  <a:cxn ang="0">
                    <a:pos x="644" y="682"/>
                  </a:cxn>
                  <a:cxn ang="0">
                    <a:pos x="592" y="661"/>
                  </a:cxn>
                  <a:cxn ang="0">
                    <a:pos x="572" y="629"/>
                  </a:cxn>
                  <a:cxn ang="0">
                    <a:pos x="551" y="147"/>
                  </a:cxn>
                  <a:cxn ang="0">
                    <a:pos x="447" y="42"/>
                  </a:cxn>
                  <a:cxn ang="0">
                    <a:pos x="291" y="0"/>
                  </a:cxn>
                  <a:cxn ang="0">
                    <a:pos x="124" y="53"/>
                  </a:cxn>
                  <a:cxn ang="0">
                    <a:pos x="52" y="189"/>
                  </a:cxn>
                  <a:cxn ang="0">
                    <a:pos x="72" y="241"/>
                  </a:cxn>
                  <a:cxn ang="0">
                    <a:pos x="124" y="262"/>
                  </a:cxn>
                  <a:cxn ang="0">
                    <a:pos x="176" y="241"/>
                  </a:cxn>
                  <a:cxn ang="0">
                    <a:pos x="197" y="157"/>
                  </a:cxn>
                  <a:cxn ang="0">
                    <a:pos x="145" y="115"/>
                  </a:cxn>
                  <a:cxn ang="0">
                    <a:pos x="166" y="73"/>
                  </a:cxn>
                  <a:cxn ang="0">
                    <a:pos x="291" y="42"/>
                  </a:cxn>
                  <a:cxn ang="0">
                    <a:pos x="405" y="84"/>
                  </a:cxn>
                  <a:cxn ang="0">
                    <a:pos x="457" y="241"/>
                  </a:cxn>
                  <a:cxn ang="0">
                    <a:pos x="322" y="315"/>
                  </a:cxn>
                  <a:cxn ang="0">
                    <a:pos x="72" y="420"/>
                  </a:cxn>
                  <a:cxn ang="0">
                    <a:pos x="0" y="566"/>
                  </a:cxn>
                  <a:cxn ang="0">
                    <a:pos x="62" y="682"/>
                  </a:cxn>
                  <a:cxn ang="0">
                    <a:pos x="197" y="734"/>
                  </a:cxn>
                  <a:cxn ang="0">
                    <a:pos x="353" y="724"/>
                  </a:cxn>
                  <a:cxn ang="0">
                    <a:pos x="468" y="598"/>
                  </a:cxn>
                  <a:cxn ang="0">
                    <a:pos x="457" y="493"/>
                  </a:cxn>
                  <a:cxn ang="0">
                    <a:pos x="395" y="661"/>
                  </a:cxn>
                  <a:cxn ang="0">
                    <a:pos x="270" y="703"/>
                  </a:cxn>
                  <a:cxn ang="0">
                    <a:pos x="197" y="692"/>
                  </a:cxn>
                  <a:cxn ang="0">
                    <a:pos x="145" y="640"/>
                  </a:cxn>
                  <a:cxn ang="0">
                    <a:pos x="124" y="566"/>
                  </a:cxn>
                  <a:cxn ang="0">
                    <a:pos x="166" y="451"/>
                  </a:cxn>
                  <a:cxn ang="0">
                    <a:pos x="322" y="357"/>
                  </a:cxn>
                </a:cxnLst>
                <a:rect l="0" t="0" r="r" b="b"/>
                <a:pathLst>
                  <a:path w="728" h="745">
                    <a:moveTo>
                      <a:pt x="468" y="598"/>
                    </a:moveTo>
                    <a:lnTo>
                      <a:pt x="488" y="661"/>
                    </a:lnTo>
                    <a:lnTo>
                      <a:pt x="509" y="692"/>
                    </a:lnTo>
                    <a:lnTo>
                      <a:pt x="530" y="713"/>
                    </a:lnTo>
                    <a:lnTo>
                      <a:pt x="592" y="734"/>
                    </a:lnTo>
                    <a:lnTo>
                      <a:pt x="613" y="734"/>
                    </a:lnTo>
                    <a:lnTo>
                      <a:pt x="624" y="724"/>
                    </a:lnTo>
                    <a:lnTo>
                      <a:pt x="655" y="724"/>
                    </a:lnTo>
                    <a:lnTo>
                      <a:pt x="696" y="682"/>
                    </a:lnTo>
                    <a:lnTo>
                      <a:pt x="707" y="661"/>
                    </a:lnTo>
                    <a:lnTo>
                      <a:pt x="717" y="629"/>
                    </a:lnTo>
                    <a:lnTo>
                      <a:pt x="728" y="577"/>
                    </a:lnTo>
                    <a:lnTo>
                      <a:pt x="728" y="493"/>
                    </a:lnTo>
                    <a:lnTo>
                      <a:pt x="686" y="493"/>
                    </a:lnTo>
                    <a:lnTo>
                      <a:pt x="686" y="608"/>
                    </a:lnTo>
                    <a:lnTo>
                      <a:pt x="676" y="640"/>
                    </a:lnTo>
                    <a:lnTo>
                      <a:pt x="665" y="661"/>
                    </a:lnTo>
                    <a:lnTo>
                      <a:pt x="644" y="682"/>
                    </a:lnTo>
                    <a:lnTo>
                      <a:pt x="603" y="682"/>
                    </a:lnTo>
                    <a:lnTo>
                      <a:pt x="592" y="661"/>
                    </a:lnTo>
                    <a:lnTo>
                      <a:pt x="582" y="650"/>
                    </a:lnTo>
                    <a:lnTo>
                      <a:pt x="572" y="629"/>
                    </a:lnTo>
                    <a:lnTo>
                      <a:pt x="572" y="220"/>
                    </a:lnTo>
                    <a:lnTo>
                      <a:pt x="551" y="147"/>
                    </a:lnTo>
                    <a:lnTo>
                      <a:pt x="509" y="94"/>
                    </a:lnTo>
                    <a:lnTo>
                      <a:pt x="447" y="42"/>
                    </a:lnTo>
                    <a:lnTo>
                      <a:pt x="374" y="11"/>
                    </a:lnTo>
                    <a:lnTo>
                      <a:pt x="291" y="0"/>
                    </a:lnTo>
                    <a:lnTo>
                      <a:pt x="197" y="11"/>
                    </a:lnTo>
                    <a:lnTo>
                      <a:pt x="124" y="53"/>
                    </a:lnTo>
                    <a:lnTo>
                      <a:pt x="72" y="115"/>
                    </a:lnTo>
                    <a:lnTo>
                      <a:pt x="52" y="189"/>
                    </a:lnTo>
                    <a:lnTo>
                      <a:pt x="62" y="220"/>
                    </a:lnTo>
                    <a:lnTo>
                      <a:pt x="72" y="241"/>
                    </a:lnTo>
                    <a:lnTo>
                      <a:pt x="93" y="252"/>
                    </a:lnTo>
                    <a:lnTo>
                      <a:pt x="124" y="262"/>
                    </a:lnTo>
                    <a:lnTo>
                      <a:pt x="156" y="252"/>
                    </a:lnTo>
                    <a:lnTo>
                      <a:pt x="176" y="241"/>
                    </a:lnTo>
                    <a:lnTo>
                      <a:pt x="197" y="210"/>
                    </a:lnTo>
                    <a:lnTo>
                      <a:pt x="197" y="157"/>
                    </a:lnTo>
                    <a:lnTo>
                      <a:pt x="166" y="126"/>
                    </a:lnTo>
                    <a:lnTo>
                      <a:pt x="145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8" y="42"/>
                    </a:lnTo>
                    <a:lnTo>
                      <a:pt x="291" y="42"/>
                    </a:lnTo>
                    <a:lnTo>
                      <a:pt x="353" y="53"/>
                    </a:lnTo>
                    <a:lnTo>
                      <a:pt x="405" y="84"/>
                    </a:lnTo>
                    <a:lnTo>
                      <a:pt x="447" y="147"/>
                    </a:lnTo>
                    <a:lnTo>
                      <a:pt x="457" y="241"/>
                    </a:lnTo>
                    <a:lnTo>
                      <a:pt x="457" y="304"/>
                    </a:lnTo>
                    <a:lnTo>
                      <a:pt x="322" y="315"/>
                    </a:lnTo>
                    <a:lnTo>
                      <a:pt x="166" y="357"/>
                    </a:lnTo>
                    <a:lnTo>
                      <a:pt x="72" y="420"/>
                    </a:lnTo>
                    <a:lnTo>
                      <a:pt x="20" y="493"/>
                    </a:lnTo>
                    <a:lnTo>
                      <a:pt x="0" y="566"/>
                    </a:lnTo>
                    <a:lnTo>
                      <a:pt x="20" y="640"/>
                    </a:lnTo>
                    <a:lnTo>
                      <a:pt x="62" y="682"/>
                    </a:lnTo>
                    <a:lnTo>
                      <a:pt x="124" y="724"/>
                    </a:lnTo>
                    <a:lnTo>
                      <a:pt x="197" y="734"/>
                    </a:lnTo>
                    <a:lnTo>
                      <a:pt x="260" y="745"/>
                    </a:lnTo>
                    <a:lnTo>
                      <a:pt x="353" y="724"/>
                    </a:lnTo>
                    <a:lnTo>
                      <a:pt x="426" y="671"/>
                    </a:lnTo>
                    <a:lnTo>
                      <a:pt x="468" y="598"/>
                    </a:lnTo>
                    <a:close/>
                    <a:moveTo>
                      <a:pt x="457" y="336"/>
                    </a:moveTo>
                    <a:lnTo>
                      <a:pt x="457" y="493"/>
                    </a:lnTo>
                    <a:lnTo>
                      <a:pt x="436" y="598"/>
                    </a:lnTo>
                    <a:lnTo>
                      <a:pt x="395" y="661"/>
                    </a:lnTo>
                    <a:lnTo>
                      <a:pt x="332" y="692"/>
                    </a:lnTo>
                    <a:lnTo>
                      <a:pt x="270" y="703"/>
                    </a:lnTo>
                    <a:lnTo>
                      <a:pt x="228" y="703"/>
                    </a:lnTo>
                    <a:lnTo>
                      <a:pt x="197" y="692"/>
                    </a:lnTo>
                    <a:lnTo>
                      <a:pt x="166" y="671"/>
                    </a:lnTo>
                    <a:lnTo>
                      <a:pt x="145" y="640"/>
                    </a:lnTo>
                    <a:lnTo>
                      <a:pt x="135" y="608"/>
                    </a:lnTo>
                    <a:lnTo>
                      <a:pt x="124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28" y="399"/>
                    </a:lnTo>
                    <a:lnTo>
                      <a:pt x="322" y="357"/>
                    </a:lnTo>
                    <a:lnTo>
                      <a:pt x="45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1" name="Freeform 185"/>
              <p:cNvSpPr>
                <a:spLocks/>
              </p:cNvSpPr>
              <p:nvPr/>
            </p:nvSpPr>
            <p:spPr bwMode="auto">
              <a:xfrm>
                <a:off x="25038" y="14650"/>
                <a:ext cx="499" cy="1007"/>
              </a:xfrm>
              <a:custGeom>
                <a:avLst/>
                <a:gdLst/>
                <a:ahLst/>
                <a:cxnLst>
                  <a:cxn ang="0">
                    <a:pos x="239" y="346"/>
                  </a:cxn>
                  <a:cxn ang="0">
                    <a:pos x="468" y="346"/>
                  </a:cxn>
                  <a:cxn ang="0">
                    <a:pos x="468" y="294"/>
                  </a:cxn>
                  <a:cxn ang="0">
                    <a:pos x="239" y="294"/>
                  </a:cxn>
                  <a:cxn ang="0">
                    <a:pos x="239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6"/>
                  </a:cxn>
                  <a:cxn ang="0">
                    <a:pos x="146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58" y="933"/>
                  </a:cxn>
                  <a:cxn ang="0">
                    <a:pos x="489" y="860"/>
                  </a:cxn>
                  <a:cxn ang="0">
                    <a:pos x="499" y="786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47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1" y="912"/>
                  </a:cxn>
                  <a:cxn ang="0">
                    <a:pos x="250" y="860"/>
                  </a:cxn>
                  <a:cxn ang="0">
                    <a:pos x="250" y="818"/>
                  </a:cxn>
                  <a:cxn ang="0">
                    <a:pos x="239" y="786"/>
                  </a:cxn>
                  <a:cxn ang="0">
                    <a:pos x="239" y="346"/>
                  </a:cxn>
                </a:cxnLst>
                <a:rect l="0" t="0" r="r" b="b"/>
                <a:pathLst>
                  <a:path w="499" h="1007">
                    <a:moveTo>
                      <a:pt x="239" y="346"/>
                    </a:moveTo>
                    <a:lnTo>
                      <a:pt x="468" y="346"/>
                    </a:lnTo>
                    <a:lnTo>
                      <a:pt x="468" y="294"/>
                    </a:lnTo>
                    <a:lnTo>
                      <a:pt x="239" y="294"/>
                    </a:lnTo>
                    <a:lnTo>
                      <a:pt x="239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6"/>
                    </a:lnTo>
                    <a:lnTo>
                      <a:pt x="146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58" y="933"/>
                    </a:lnTo>
                    <a:lnTo>
                      <a:pt x="489" y="860"/>
                    </a:lnTo>
                    <a:lnTo>
                      <a:pt x="499" y="786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47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1" y="912"/>
                    </a:lnTo>
                    <a:lnTo>
                      <a:pt x="250" y="860"/>
                    </a:lnTo>
                    <a:lnTo>
                      <a:pt x="250" y="818"/>
                    </a:lnTo>
                    <a:lnTo>
                      <a:pt x="239" y="786"/>
                    </a:lnTo>
                    <a:lnTo>
                      <a:pt x="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2" name="Freeform 186"/>
              <p:cNvSpPr>
                <a:spLocks/>
              </p:cNvSpPr>
              <p:nvPr/>
            </p:nvSpPr>
            <p:spPr bwMode="auto">
              <a:xfrm>
                <a:off x="25662" y="14650"/>
                <a:ext cx="500" cy="1007"/>
              </a:xfrm>
              <a:custGeom>
                <a:avLst/>
                <a:gdLst/>
                <a:ahLst/>
                <a:cxnLst>
                  <a:cxn ang="0">
                    <a:pos x="239" y="346"/>
                  </a:cxn>
                  <a:cxn ang="0">
                    <a:pos x="468" y="346"/>
                  </a:cxn>
                  <a:cxn ang="0">
                    <a:pos x="468" y="294"/>
                  </a:cxn>
                  <a:cxn ang="0">
                    <a:pos x="239" y="294"/>
                  </a:cxn>
                  <a:cxn ang="0">
                    <a:pos x="239" y="0"/>
                  </a:cxn>
                  <a:cxn ang="0">
                    <a:pos x="198" y="0"/>
                  </a:cxn>
                  <a:cxn ang="0">
                    <a:pos x="187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7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6"/>
                  </a:cxn>
                  <a:cxn ang="0">
                    <a:pos x="146" y="881"/>
                  </a:cxn>
                  <a:cxn ang="0">
                    <a:pos x="187" y="944"/>
                  </a:cxn>
                  <a:cxn ang="0">
                    <a:pos x="239" y="986"/>
                  </a:cxn>
                  <a:cxn ang="0">
                    <a:pos x="291" y="996"/>
                  </a:cxn>
                  <a:cxn ang="0">
                    <a:pos x="333" y="1007"/>
                  </a:cxn>
                  <a:cxn ang="0">
                    <a:pos x="406" y="986"/>
                  </a:cxn>
                  <a:cxn ang="0">
                    <a:pos x="458" y="933"/>
                  </a:cxn>
                  <a:cxn ang="0">
                    <a:pos x="489" y="860"/>
                  </a:cxn>
                  <a:cxn ang="0">
                    <a:pos x="500" y="786"/>
                  </a:cxn>
                  <a:cxn ang="0">
                    <a:pos x="500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37" y="881"/>
                  </a:cxn>
                  <a:cxn ang="0">
                    <a:pos x="406" y="944"/>
                  </a:cxn>
                  <a:cxn ang="0">
                    <a:pos x="344" y="965"/>
                  </a:cxn>
                  <a:cxn ang="0">
                    <a:pos x="291" y="944"/>
                  </a:cxn>
                  <a:cxn ang="0">
                    <a:pos x="260" y="912"/>
                  </a:cxn>
                  <a:cxn ang="0">
                    <a:pos x="250" y="860"/>
                  </a:cxn>
                  <a:cxn ang="0">
                    <a:pos x="239" y="818"/>
                  </a:cxn>
                  <a:cxn ang="0">
                    <a:pos x="239" y="786"/>
                  </a:cxn>
                  <a:cxn ang="0">
                    <a:pos x="239" y="346"/>
                  </a:cxn>
                </a:cxnLst>
                <a:rect l="0" t="0" r="r" b="b"/>
                <a:pathLst>
                  <a:path w="500" h="1007">
                    <a:moveTo>
                      <a:pt x="239" y="346"/>
                    </a:moveTo>
                    <a:lnTo>
                      <a:pt x="468" y="346"/>
                    </a:lnTo>
                    <a:lnTo>
                      <a:pt x="468" y="294"/>
                    </a:lnTo>
                    <a:lnTo>
                      <a:pt x="239" y="294"/>
                    </a:lnTo>
                    <a:lnTo>
                      <a:pt x="239" y="0"/>
                    </a:lnTo>
                    <a:lnTo>
                      <a:pt x="198" y="0"/>
                    </a:lnTo>
                    <a:lnTo>
                      <a:pt x="187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7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6"/>
                    </a:lnTo>
                    <a:lnTo>
                      <a:pt x="146" y="881"/>
                    </a:lnTo>
                    <a:lnTo>
                      <a:pt x="187" y="944"/>
                    </a:lnTo>
                    <a:lnTo>
                      <a:pt x="239" y="986"/>
                    </a:lnTo>
                    <a:lnTo>
                      <a:pt x="291" y="996"/>
                    </a:lnTo>
                    <a:lnTo>
                      <a:pt x="333" y="1007"/>
                    </a:lnTo>
                    <a:lnTo>
                      <a:pt x="406" y="986"/>
                    </a:lnTo>
                    <a:lnTo>
                      <a:pt x="458" y="933"/>
                    </a:lnTo>
                    <a:lnTo>
                      <a:pt x="489" y="860"/>
                    </a:lnTo>
                    <a:lnTo>
                      <a:pt x="500" y="786"/>
                    </a:lnTo>
                    <a:lnTo>
                      <a:pt x="500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37" y="881"/>
                    </a:lnTo>
                    <a:lnTo>
                      <a:pt x="406" y="944"/>
                    </a:lnTo>
                    <a:lnTo>
                      <a:pt x="344" y="965"/>
                    </a:lnTo>
                    <a:lnTo>
                      <a:pt x="291" y="944"/>
                    </a:lnTo>
                    <a:lnTo>
                      <a:pt x="260" y="912"/>
                    </a:lnTo>
                    <a:lnTo>
                      <a:pt x="250" y="860"/>
                    </a:lnTo>
                    <a:lnTo>
                      <a:pt x="239" y="818"/>
                    </a:lnTo>
                    <a:lnTo>
                      <a:pt x="239" y="786"/>
                    </a:lnTo>
                    <a:lnTo>
                      <a:pt x="239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3" name="Freeform 187"/>
              <p:cNvSpPr>
                <a:spLocks noEditPoints="1"/>
              </p:cNvSpPr>
              <p:nvPr/>
            </p:nvSpPr>
            <p:spPr bwMode="auto">
              <a:xfrm>
                <a:off x="26297" y="14912"/>
                <a:ext cx="613" cy="745"/>
              </a:xfrm>
              <a:custGeom>
                <a:avLst/>
                <a:gdLst/>
                <a:ahLst/>
                <a:cxnLst>
                  <a:cxn ang="0">
                    <a:pos x="572" y="357"/>
                  </a:cxn>
                  <a:cxn ang="0">
                    <a:pos x="593" y="357"/>
                  </a:cxn>
                  <a:cxn ang="0">
                    <a:pos x="613" y="336"/>
                  </a:cxn>
                  <a:cxn ang="0">
                    <a:pos x="613" y="315"/>
                  </a:cxn>
                  <a:cxn ang="0">
                    <a:pos x="603" y="220"/>
                  </a:cxn>
                  <a:cxn ang="0">
                    <a:pos x="572" y="136"/>
                  </a:cxn>
                  <a:cxn ang="0">
                    <a:pos x="520" y="63"/>
                  </a:cxn>
                  <a:cxn ang="0">
                    <a:pos x="437" y="21"/>
                  </a:cxn>
                  <a:cxn ang="0">
                    <a:pos x="333" y="0"/>
                  </a:cxn>
                  <a:cxn ang="0">
                    <a:pos x="197" y="32"/>
                  </a:cxn>
                  <a:cxn ang="0">
                    <a:pos x="93" y="105"/>
                  </a:cxn>
                  <a:cxn ang="0">
                    <a:pos x="21" y="231"/>
                  </a:cxn>
                  <a:cxn ang="0">
                    <a:pos x="0" y="367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5" y="671"/>
                  </a:cxn>
                  <a:cxn ang="0">
                    <a:pos x="239" y="724"/>
                  </a:cxn>
                  <a:cxn ang="0">
                    <a:pos x="343" y="745"/>
                  </a:cxn>
                  <a:cxn ang="0">
                    <a:pos x="447" y="724"/>
                  </a:cxn>
                  <a:cxn ang="0">
                    <a:pos x="520" y="682"/>
                  </a:cxn>
                  <a:cxn ang="0">
                    <a:pos x="572" y="619"/>
                  </a:cxn>
                  <a:cxn ang="0">
                    <a:pos x="603" y="566"/>
                  </a:cxn>
                  <a:cxn ang="0">
                    <a:pos x="613" y="535"/>
                  </a:cxn>
                  <a:cxn ang="0">
                    <a:pos x="613" y="524"/>
                  </a:cxn>
                  <a:cxn ang="0">
                    <a:pos x="603" y="514"/>
                  </a:cxn>
                  <a:cxn ang="0">
                    <a:pos x="582" y="514"/>
                  </a:cxn>
                  <a:cxn ang="0">
                    <a:pos x="572" y="524"/>
                  </a:cxn>
                  <a:cxn ang="0">
                    <a:pos x="572" y="535"/>
                  </a:cxn>
                  <a:cxn ang="0">
                    <a:pos x="530" y="619"/>
                  </a:cxn>
                  <a:cxn ang="0">
                    <a:pos x="478" y="661"/>
                  </a:cxn>
                  <a:cxn ang="0">
                    <a:pos x="426" y="692"/>
                  </a:cxn>
                  <a:cxn ang="0">
                    <a:pos x="385" y="703"/>
                  </a:cxn>
                  <a:cxn ang="0">
                    <a:pos x="353" y="703"/>
                  </a:cxn>
                  <a:cxn ang="0">
                    <a:pos x="281" y="682"/>
                  </a:cxn>
                  <a:cxn ang="0">
                    <a:pos x="218" y="650"/>
                  </a:cxn>
                  <a:cxn ang="0">
                    <a:pos x="177" y="598"/>
                  </a:cxn>
                  <a:cxn ang="0">
                    <a:pos x="145" y="514"/>
                  </a:cxn>
                  <a:cxn ang="0">
                    <a:pos x="135" y="420"/>
                  </a:cxn>
                  <a:cxn ang="0">
                    <a:pos x="125" y="357"/>
                  </a:cxn>
                  <a:cxn ang="0">
                    <a:pos x="572" y="357"/>
                  </a:cxn>
                  <a:cxn ang="0">
                    <a:pos x="135" y="315"/>
                  </a:cxn>
                  <a:cxn ang="0">
                    <a:pos x="156" y="199"/>
                  </a:cxn>
                  <a:cxn ang="0">
                    <a:pos x="187" y="115"/>
                  </a:cxn>
                  <a:cxn ang="0">
                    <a:pos x="239" y="63"/>
                  </a:cxn>
                  <a:cxn ang="0">
                    <a:pos x="291" y="42"/>
                  </a:cxn>
                  <a:cxn ang="0">
                    <a:pos x="333" y="42"/>
                  </a:cxn>
                  <a:cxn ang="0">
                    <a:pos x="405" y="53"/>
                  </a:cxn>
                  <a:cxn ang="0">
                    <a:pos x="447" y="94"/>
                  </a:cxn>
                  <a:cxn ang="0">
                    <a:pos x="478" y="157"/>
                  </a:cxn>
                  <a:cxn ang="0">
                    <a:pos x="499" y="220"/>
                  </a:cxn>
                  <a:cxn ang="0">
                    <a:pos x="509" y="273"/>
                  </a:cxn>
                  <a:cxn ang="0">
                    <a:pos x="509" y="315"/>
                  </a:cxn>
                  <a:cxn ang="0">
                    <a:pos x="135" y="315"/>
                  </a:cxn>
                </a:cxnLst>
                <a:rect l="0" t="0" r="r" b="b"/>
                <a:pathLst>
                  <a:path w="613" h="745">
                    <a:moveTo>
                      <a:pt x="572" y="357"/>
                    </a:moveTo>
                    <a:lnTo>
                      <a:pt x="593" y="357"/>
                    </a:lnTo>
                    <a:lnTo>
                      <a:pt x="613" y="336"/>
                    </a:lnTo>
                    <a:lnTo>
                      <a:pt x="613" y="315"/>
                    </a:lnTo>
                    <a:lnTo>
                      <a:pt x="603" y="220"/>
                    </a:lnTo>
                    <a:lnTo>
                      <a:pt x="572" y="136"/>
                    </a:lnTo>
                    <a:lnTo>
                      <a:pt x="520" y="63"/>
                    </a:lnTo>
                    <a:lnTo>
                      <a:pt x="437" y="21"/>
                    </a:lnTo>
                    <a:lnTo>
                      <a:pt x="333" y="0"/>
                    </a:lnTo>
                    <a:lnTo>
                      <a:pt x="197" y="32"/>
                    </a:lnTo>
                    <a:lnTo>
                      <a:pt x="93" y="105"/>
                    </a:lnTo>
                    <a:lnTo>
                      <a:pt x="21" y="231"/>
                    </a:lnTo>
                    <a:lnTo>
                      <a:pt x="0" y="367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5" y="671"/>
                    </a:lnTo>
                    <a:lnTo>
                      <a:pt x="239" y="724"/>
                    </a:lnTo>
                    <a:lnTo>
                      <a:pt x="343" y="745"/>
                    </a:lnTo>
                    <a:lnTo>
                      <a:pt x="447" y="724"/>
                    </a:lnTo>
                    <a:lnTo>
                      <a:pt x="520" y="682"/>
                    </a:lnTo>
                    <a:lnTo>
                      <a:pt x="572" y="619"/>
                    </a:lnTo>
                    <a:lnTo>
                      <a:pt x="603" y="566"/>
                    </a:lnTo>
                    <a:lnTo>
                      <a:pt x="613" y="535"/>
                    </a:lnTo>
                    <a:lnTo>
                      <a:pt x="613" y="524"/>
                    </a:lnTo>
                    <a:lnTo>
                      <a:pt x="603" y="514"/>
                    </a:lnTo>
                    <a:lnTo>
                      <a:pt x="582" y="514"/>
                    </a:lnTo>
                    <a:lnTo>
                      <a:pt x="572" y="524"/>
                    </a:lnTo>
                    <a:lnTo>
                      <a:pt x="572" y="535"/>
                    </a:lnTo>
                    <a:lnTo>
                      <a:pt x="530" y="619"/>
                    </a:lnTo>
                    <a:lnTo>
                      <a:pt x="478" y="661"/>
                    </a:lnTo>
                    <a:lnTo>
                      <a:pt x="426" y="692"/>
                    </a:lnTo>
                    <a:lnTo>
                      <a:pt x="385" y="703"/>
                    </a:lnTo>
                    <a:lnTo>
                      <a:pt x="353" y="703"/>
                    </a:lnTo>
                    <a:lnTo>
                      <a:pt x="281" y="682"/>
                    </a:lnTo>
                    <a:lnTo>
                      <a:pt x="218" y="650"/>
                    </a:lnTo>
                    <a:lnTo>
                      <a:pt x="177" y="598"/>
                    </a:lnTo>
                    <a:lnTo>
                      <a:pt x="145" y="514"/>
                    </a:lnTo>
                    <a:lnTo>
                      <a:pt x="135" y="420"/>
                    </a:lnTo>
                    <a:lnTo>
                      <a:pt x="125" y="357"/>
                    </a:lnTo>
                    <a:lnTo>
                      <a:pt x="572" y="357"/>
                    </a:lnTo>
                    <a:close/>
                    <a:moveTo>
                      <a:pt x="135" y="315"/>
                    </a:moveTo>
                    <a:lnTo>
                      <a:pt x="156" y="199"/>
                    </a:lnTo>
                    <a:lnTo>
                      <a:pt x="187" y="115"/>
                    </a:lnTo>
                    <a:lnTo>
                      <a:pt x="239" y="63"/>
                    </a:lnTo>
                    <a:lnTo>
                      <a:pt x="291" y="42"/>
                    </a:lnTo>
                    <a:lnTo>
                      <a:pt x="333" y="42"/>
                    </a:lnTo>
                    <a:lnTo>
                      <a:pt x="405" y="53"/>
                    </a:lnTo>
                    <a:lnTo>
                      <a:pt x="447" y="94"/>
                    </a:lnTo>
                    <a:lnTo>
                      <a:pt x="478" y="157"/>
                    </a:lnTo>
                    <a:lnTo>
                      <a:pt x="499" y="220"/>
                    </a:lnTo>
                    <a:lnTo>
                      <a:pt x="509" y="273"/>
                    </a:lnTo>
                    <a:lnTo>
                      <a:pt x="509" y="315"/>
                    </a:lnTo>
                    <a:lnTo>
                      <a:pt x="135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4" name="Freeform 188"/>
              <p:cNvSpPr>
                <a:spLocks/>
              </p:cNvSpPr>
              <p:nvPr/>
            </p:nvSpPr>
            <p:spPr bwMode="auto">
              <a:xfrm>
                <a:off x="27004" y="14923"/>
                <a:ext cx="541" cy="713"/>
              </a:xfrm>
              <a:custGeom>
                <a:avLst/>
                <a:gdLst/>
                <a:ahLst/>
                <a:cxnLst>
                  <a:cxn ang="0">
                    <a:pos x="229" y="587"/>
                  </a:cxn>
                  <a:cxn ang="0">
                    <a:pos x="229" y="335"/>
                  </a:cxn>
                  <a:cxn ang="0">
                    <a:pos x="239" y="220"/>
                  </a:cxn>
                  <a:cxn ang="0">
                    <a:pos x="281" y="125"/>
                  </a:cxn>
                  <a:cxn ang="0">
                    <a:pos x="333" y="62"/>
                  </a:cxn>
                  <a:cxn ang="0">
                    <a:pos x="416" y="31"/>
                  </a:cxn>
                  <a:cxn ang="0">
                    <a:pos x="426" y="31"/>
                  </a:cxn>
                  <a:cxn ang="0">
                    <a:pos x="437" y="42"/>
                  </a:cxn>
                  <a:cxn ang="0">
                    <a:pos x="426" y="42"/>
                  </a:cxn>
                  <a:cxn ang="0">
                    <a:pos x="416" y="52"/>
                  </a:cxn>
                  <a:cxn ang="0">
                    <a:pos x="406" y="73"/>
                  </a:cxn>
                  <a:cxn ang="0">
                    <a:pos x="395" y="104"/>
                  </a:cxn>
                  <a:cxn ang="0">
                    <a:pos x="406" y="136"/>
                  </a:cxn>
                  <a:cxn ang="0">
                    <a:pos x="416" y="157"/>
                  </a:cxn>
                  <a:cxn ang="0">
                    <a:pos x="437" y="167"/>
                  </a:cxn>
                  <a:cxn ang="0">
                    <a:pos x="489" y="167"/>
                  </a:cxn>
                  <a:cxn ang="0">
                    <a:pos x="499" y="157"/>
                  </a:cxn>
                  <a:cxn ang="0">
                    <a:pos x="520" y="146"/>
                  </a:cxn>
                  <a:cxn ang="0">
                    <a:pos x="530" y="125"/>
                  </a:cxn>
                  <a:cxn ang="0">
                    <a:pos x="541" y="94"/>
                  </a:cxn>
                  <a:cxn ang="0">
                    <a:pos x="530" y="62"/>
                  </a:cxn>
                  <a:cxn ang="0">
                    <a:pos x="520" y="42"/>
                  </a:cxn>
                  <a:cxn ang="0">
                    <a:pos x="489" y="21"/>
                  </a:cxn>
                  <a:cxn ang="0">
                    <a:pos x="458" y="10"/>
                  </a:cxn>
                  <a:cxn ang="0">
                    <a:pos x="416" y="0"/>
                  </a:cxn>
                  <a:cxn ang="0">
                    <a:pos x="343" y="21"/>
                  </a:cxn>
                  <a:cxn ang="0">
                    <a:pos x="281" y="62"/>
                  </a:cxn>
                  <a:cxn ang="0">
                    <a:pos x="250" y="125"/>
                  </a:cxn>
                  <a:cxn ang="0">
                    <a:pos x="218" y="178"/>
                  </a:cxn>
                  <a:cxn ang="0">
                    <a:pos x="218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5" y="125"/>
                  </a:cxn>
                  <a:cxn ang="0">
                    <a:pos x="125" y="618"/>
                  </a:cxn>
                  <a:cxn ang="0">
                    <a:pos x="114" y="639"/>
                  </a:cxn>
                  <a:cxn ang="0">
                    <a:pos x="104" y="650"/>
                  </a:cxn>
                  <a:cxn ang="0">
                    <a:pos x="83" y="660"/>
                  </a:cxn>
                  <a:cxn ang="0">
                    <a:pos x="0" y="660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0"/>
                  </a:cxn>
                  <a:cxn ang="0">
                    <a:pos x="281" y="660"/>
                  </a:cxn>
                  <a:cxn ang="0">
                    <a:pos x="250" y="650"/>
                  </a:cxn>
                  <a:cxn ang="0">
                    <a:pos x="229" y="629"/>
                  </a:cxn>
                  <a:cxn ang="0">
                    <a:pos x="229" y="587"/>
                  </a:cxn>
                </a:cxnLst>
                <a:rect l="0" t="0" r="r" b="b"/>
                <a:pathLst>
                  <a:path w="541" h="713">
                    <a:moveTo>
                      <a:pt x="229" y="587"/>
                    </a:moveTo>
                    <a:lnTo>
                      <a:pt x="229" y="335"/>
                    </a:lnTo>
                    <a:lnTo>
                      <a:pt x="239" y="220"/>
                    </a:lnTo>
                    <a:lnTo>
                      <a:pt x="281" y="125"/>
                    </a:lnTo>
                    <a:lnTo>
                      <a:pt x="333" y="62"/>
                    </a:lnTo>
                    <a:lnTo>
                      <a:pt x="416" y="31"/>
                    </a:lnTo>
                    <a:lnTo>
                      <a:pt x="426" y="31"/>
                    </a:lnTo>
                    <a:lnTo>
                      <a:pt x="437" y="42"/>
                    </a:lnTo>
                    <a:lnTo>
                      <a:pt x="426" y="42"/>
                    </a:lnTo>
                    <a:lnTo>
                      <a:pt x="416" y="52"/>
                    </a:lnTo>
                    <a:lnTo>
                      <a:pt x="406" y="73"/>
                    </a:lnTo>
                    <a:lnTo>
                      <a:pt x="395" y="104"/>
                    </a:lnTo>
                    <a:lnTo>
                      <a:pt x="406" y="136"/>
                    </a:lnTo>
                    <a:lnTo>
                      <a:pt x="416" y="157"/>
                    </a:lnTo>
                    <a:lnTo>
                      <a:pt x="437" y="167"/>
                    </a:lnTo>
                    <a:lnTo>
                      <a:pt x="489" y="167"/>
                    </a:lnTo>
                    <a:lnTo>
                      <a:pt x="499" y="157"/>
                    </a:lnTo>
                    <a:lnTo>
                      <a:pt x="520" y="146"/>
                    </a:lnTo>
                    <a:lnTo>
                      <a:pt x="530" y="125"/>
                    </a:lnTo>
                    <a:lnTo>
                      <a:pt x="541" y="94"/>
                    </a:lnTo>
                    <a:lnTo>
                      <a:pt x="530" y="62"/>
                    </a:lnTo>
                    <a:lnTo>
                      <a:pt x="520" y="42"/>
                    </a:lnTo>
                    <a:lnTo>
                      <a:pt x="489" y="21"/>
                    </a:lnTo>
                    <a:lnTo>
                      <a:pt x="458" y="10"/>
                    </a:lnTo>
                    <a:lnTo>
                      <a:pt x="416" y="0"/>
                    </a:lnTo>
                    <a:lnTo>
                      <a:pt x="343" y="21"/>
                    </a:lnTo>
                    <a:lnTo>
                      <a:pt x="281" y="62"/>
                    </a:lnTo>
                    <a:lnTo>
                      <a:pt x="250" y="125"/>
                    </a:lnTo>
                    <a:lnTo>
                      <a:pt x="218" y="178"/>
                    </a:lnTo>
                    <a:lnTo>
                      <a:pt x="218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618"/>
                    </a:lnTo>
                    <a:lnTo>
                      <a:pt x="114" y="639"/>
                    </a:lnTo>
                    <a:lnTo>
                      <a:pt x="104" y="650"/>
                    </a:lnTo>
                    <a:lnTo>
                      <a:pt x="83" y="660"/>
                    </a:lnTo>
                    <a:lnTo>
                      <a:pt x="0" y="660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0"/>
                    </a:lnTo>
                    <a:lnTo>
                      <a:pt x="281" y="660"/>
                    </a:lnTo>
                    <a:lnTo>
                      <a:pt x="250" y="650"/>
                    </a:lnTo>
                    <a:lnTo>
                      <a:pt x="229" y="629"/>
                    </a:lnTo>
                    <a:lnTo>
                      <a:pt x="229" y="5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5" name="Freeform 189"/>
              <p:cNvSpPr>
                <a:spLocks/>
              </p:cNvSpPr>
              <p:nvPr/>
            </p:nvSpPr>
            <p:spPr bwMode="auto">
              <a:xfrm>
                <a:off x="28003" y="14944"/>
                <a:ext cx="1092" cy="713"/>
              </a:xfrm>
              <a:custGeom>
                <a:avLst/>
                <a:gdLst/>
                <a:ahLst/>
                <a:cxnLst>
                  <a:cxn ang="0">
                    <a:pos x="956" y="146"/>
                  </a:cxn>
                  <a:cxn ang="0">
                    <a:pos x="977" y="104"/>
                  </a:cxn>
                  <a:cxn ang="0">
                    <a:pos x="998" y="83"/>
                  </a:cxn>
                  <a:cxn ang="0">
                    <a:pos x="1029" y="62"/>
                  </a:cxn>
                  <a:cxn ang="0">
                    <a:pos x="1060" y="52"/>
                  </a:cxn>
                  <a:cxn ang="0">
                    <a:pos x="1092" y="52"/>
                  </a:cxn>
                  <a:cxn ang="0">
                    <a:pos x="1092" y="0"/>
                  </a:cxn>
                  <a:cxn ang="0">
                    <a:pos x="821" y="0"/>
                  </a:cxn>
                  <a:cxn ang="0">
                    <a:pos x="821" y="52"/>
                  </a:cxn>
                  <a:cxn ang="0">
                    <a:pos x="852" y="52"/>
                  </a:cxn>
                  <a:cxn ang="0">
                    <a:pos x="884" y="62"/>
                  </a:cxn>
                  <a:cxn ang="0">
                    <a:pos x="904" y="73"/>
                  </a:cxn>
                  <a:cxn ang="0">
                    <a:pos x="915" y="94"/>
                  </a:cxn>
                  <a:cxn ang="0">
                    <a:pos x="915" y="157"/>
                  </a:cxn>
                  <a:cxn ang="0">
                    <a:pos x="769" y="566"/>
                  </a:cxn>
                  <a:cxn ang="0">
                    <a:pos x="603" y="125"/>
                  </a:cxn>
                  <a:cxn ang="0">
                    <a:pos x="603" y="73"/>
                  </a:cxn>
                  <a:cxn ang="0">
                    <a:pos x="613" y="62"/>
                  </a:cxn>
                  <a:cxn ang="0">
                    <a:pos x="634" y="52"/>
                  </a:cxn>
                  <a:cxn ang="0">
                    <a:pos x="696" y="52"/>
                  </a:cxn>
                  <a:cxn ang="0">
                    <a:pos x="696" y="0"/>
                  </a:cxn>
                  <a:cxn ang="0">
                    <a:pos x="384" y="0"/>
                  </a:cxn>
                  <a:cxn ang="0">
                    <a:pos x="384" y="52"/>
                  </a:cxn>
                  <a:cxn ang="0">
                    <a:pos x="447" y="52"/>
                  </a:cxn>
                  <a:cxn ang="0">
                    <a:pos x="488" y="73"/>
                  </a:cxn>
                  <a:cxn ang="0">
                    <a:pos x="499" y="83"/>
                  </a:cxn>
                  <a:cxn ang="0">
                    <a:pos x="499" y="104"/>
                  </a:cxn>
                  <a:cxn ang="0">
                    <a:pos x="509" y="136"/>
                  </a:cxn>
                  <a:cxn ang="0">
                    <a:pos x="520" y="157"/>
                  </a:cxn>
                  <a:cxn ang="0">
                    <a:pos x="384" y="545"/>
                  </a:cxn>
                  <a:cxn ang="0">
                    <a:pos x="239" y="115"/>
                  </a:cxn>
                  <a:cxn ang="0">
                    <a:pos x="228" y="104"/>
                  </a:cxn>
                  <a:cxn ang="0">
                    <a:pos x="228" y="73"/>
                  </a:cxn>
                  <a:cxn ang="0">
                    <a:pos x="239" y="62"/>
                  </a:cxn>
                  <a:cxn ang="0">
                    <a:pos x="260" y="52"/>
                  </a:cxn>
                  <a:cxn ang="0">
                    <a:pos x="322" y="52"/>
                  </a:cxn>
                  <a:cxn ang="0">
                    <a:pos x="322" y="0"/>
                  </a:cxn>
                  <a:cxn ang="0">
                    <a:pos x="0" y="0"/>
                  </a:cxn>
                  <a:cxn ang="0">
                    <a:pos x="0" y="52"/>
                  </a:cxn>
                  <a:cxn ang="0">
                    <a:pos x="72" y="52"/>
                  </a:cxn>
                  <a:cxn ang="0">
                    <a:pos x="93" y="62"/>
                  </a:cxn>
                  <a:cxn ang="0">
                    <a:pos x="104" y="73"/>
                  </a:cxn>
                  <a:cxn ang="0">
                    <a:pos x="114" y="104"/>
                  </a:cxn>
                  <a:cxn ang="0">
                    <a:pos x="312" y="671"/>
                  </a:cxn>
                  <a:cxn ang="0">
                    <a:pos x="322" y="692"/>
                  </a:cxn>
                  <a:cxn ang="0">
                    <a:pos x="332" y="702"/>
                  </a:cxn>
                  <a:cxn ang="0">
                    <a:pos x="353" y="713"/>
                  </a:cxn>
                  <a:cxn ang="0">
                    <a:pos x="384" y="681"/>
                  </a:cxn>
                  <a:cxn ang="0">
                    <a:pos x="540" y="220"/>
                  </a:cxn>
                  <a:cxn ang="0">
                    <a:pos x="707" y="681"/>
                  </a:cxn>
                  <a:cxn ang="0">
                    <a:pos x="738" y="713"/>
                  </a:cxn>
                  <a:cxn ang="0">
                    <a:pos x="759" y="702"/>
                  </a:cxn>
                  <a:cxn ang="0">
                    <a:pos x="759" y="692"/>
                  </a:cxn>
                  <a:cxn ang="0">
                    <a:pos x="769" y="681"/>
                  </a:cxn>
                  <a:cxn ang="0">
                    <a:pos x="956" y="146"/>
                  </a:cxn>
                </a:cxnLst>
                <a:rect l="0" t="0" r="r" b="b"/>
                <a:pathLst>
                  <a:path w="1092" h="713">
                    <a:moveTo>
                      <a:pt x="956" y="146"/>
                    </a:moveTo>
                    <a:lnTo>
                      <a:pt x="977" y="104"/>
                    </a:lnTo>
                    <a:lnTo>
                      <a:pt x="998" y="83"/>
                    </a:lnTo>
                    <a:lnTo>
                      <a:pt x="1029" y="62"/>
                    </a:lnTo>
                    <a:lnTo>
                      <a:pt x="1060" y="52"/>
                    </a:lnTo>
                    <a:lnTo>
                      <a:pt x="1092" y="52"/>
                    </a:lnTo>
                    <a:lnTo>
                      <a:pt x="1092" y="0"/>
                    </a:lnTo>
                    <a:lnTo>
                      <a:pt x="821" y="0"/>
                    </a:lnTo>
                    <a:lnTo>
                      <a:pt x="821" y="52"/>
                    </a:lnTo>
                    <a:lnTo>
                      <a:pt x="852" y="52"/>
                    </a:lnTo>
                    <a:lnTo>
                      <a:pt x="884" y="62"/>
                    </a:lnTo>
                    <a:lnTo>
                      <a:pt x="904" y="73"/>
                    </a:lnTo>
                    <a:lnTo>
                      <a:pt x="915" y="94"/>
                    </a:lnTo>
                    <a:lnTo>
                      <a:pt x="915" y="157"/>
                    </a:lnTo>
                    <a:lnTo>
                      <a:pt x="769" y="566"/>
                    </a:lnTo>
                    <a:lnTo>
                      <a:pt x="603" y="125"/>
                    </a:lnTo>
                    <a:lnTo>
                      <a:pt x="603" y="73"/>
                    </a:lnTo>
                    <a:lnTo>
                      <a:pt x="613" y="62"/>
                    </a:lnTo>
                    <a:lnTo>
                      <a:pt x="634" y="52"/>
                    </a:lnTo>
                    <a:lnTo>
                      <a:pt x="696" y="52"/>
                    </a:lnTo>
                    <a:lnTo>
                      <a:pt x="696" y="0"/>
                    </a:lnTo>
                    <a:lnTo>
                      <a:pt x="384" y="0"/>
                    </a:lnTo>
                    <a:lnTo>
                      <a:pt x="384" y="52"/>
                    </a:lnTo>
                    <a:lnTo>
                      <a:pt x="447" y="52"/>
                    </a:lnTo>
                    <a:lnTo>
                      <a:pt x="488" y="73"/>
                    </a:lnTo>
                    <a:lnTo>
                      <a:pt x="499" y="83"/>
                    </a:lnTo>
                    <a:lnTo>
                      <a:pt x="499" y="104"/>
                    </a:lnTo>
                    <a:lnTo>
                      <a:pt x="509" y="136"/>
                    </a:lnTo>
                    <a:lnTo>
                      <a:pt x="520" y="157"/>
                    </a:lnTo>
                    <a:lnTo>
                      <a:pt x="384" y="545"/>
                    </a:lnTo>
                    <a:lnTo>
                      <a:pt x="239" y="115"/>
                    </a:lnTo>
                    <a:lnTo>
                      <a:pt x="228" y="104"/>
                    </a:lnTo>
                    <a:lnTo>
                      <a:pt x="228" y="73"/>
                    </a:lnTo>
                    <a:lnTo>
                      <a:pt x="239" y="62"/>
                    </a:lnTo>
                    <a:lnTo>
                      <a:pt x="260" y="52"/>
                    </a:lnTo>
                    <a:lnTo>
                      <a:pt x="322" y="52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72" y="52"/>
                    </a:lnTo>
                    <a:lnTo>
                      <a:pt x="93" y="62"/>
                    </a:lnTo>
                    <a:lnTo>
                      <a:pt x="104" y="73"/>
                    </a:lnTo>
                    <a:lnTo>
                      <a:pt x="114" y="104"/>
                    </a:lnTo>
                    <a:lnTo>
                      <a:pt x="312" y="671"/>
                    </a:lnTo>
                    <a:lnTo>
                      <a:pt x="322" y="692"/>
                    </a:lnTo>
                    <a:lnTo>
                      <a:pt x="332" y="702"/>
                    </a:lnTo>
                    <a:lnTo>
                      <a:pt x="353" y="713"/>
                    </a:lnTo>
                    <a:lnTo>
                      <a:pt x="384" y="681"/>
                    </a:lnTo>
                    <a:lnTo>
                      <a:pt x="540" y="220"/>
                    </a:lnTo>
                    <a:lnTo>
                      <a:pt x="707" y="681"/>
                    </a:lnTo>
                    <a:lnTo>
                      <a:pt x="738" y="713"/>
                    </a:lnTo>
                    <a:lnTo>
                      <a:pt x="759" y="702"/>
                    </a:lnTo>
                    <a:lnTo>
                      <a:pt x="759" y="692"/>
                    </a:lnTo>
                    <a:lnTo>
                      <a:pt x="769" y="681"/>
                    </a:lnTo>
                    <a:lnTo>
                      <a:pt x="956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6" name="Freeform 190"/>
              <p:cNvSpPr>
                <a:spLocks/>
              </p:cNvSpPr>
              <p:nvPr/>
            </p:nvSpPr>
            <p:spPr bwMode="auto">
              <a:xfrm>
                <a:off x="29178" y="14514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7"/>
                  </a:cxn>
                  <a:cxn ang="0">
                    <a:pos x="666" y="524"/>
                  </a:cxn>
                  <a:cxn ang="0">
                    <a:pos x="624" y="471"/>
                  </a:cxn>
                  <a:cxn ang="0">
                    <a:pos x="614" y="451"/>
                  </a:cxn>
                  <a:cxn ang="0">
                    <a:pos x="582" y="440"/>
                  </a:cxn>
                  <a:cxn ang="0">
                    <a:pos x="551" y="419"/>
                  </a:cxn>
                  <a:cxn ang="0">
                    <a:pos x="510" y="409"/>
                  </a:cxn>
                  <a:cxn ang="0">
                    <a:pos x="458" y="409"/>
                  </a:cxn>
                  <a:cxn ang="0">
                    <a:pos x="374" y="430"/>
                  </a:cxn>
                  <a:cxn ang="0">
                    <a:pos x="302" y="461"/>
                  </a:cxn>
                  <a:cxn ang="0">
                    <a:pos x="260" y="513"/>
                  </a:cxn>
                  <a:cxn ang="0">
                    <a:pos x="229" y="566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3"/>
                  </a:cxn>
                  <a:cxn ang="0">
                    <a:pos x="83" y="73"/>
                  </a:cxn>
                  <a:cxn ang="0">
                    <a:pos x="104" y="83"/>
                  </a:cxn>
                  <a:cxn ang="0">
                    <a:pos x="125" y="125"/>
                  </a:cxn>
                  <a:cxn ang="0">
                    <a:pos x="125" y="1027"/>
                  </a:cxn>
                  <a:cxn ang="0">
                    <a:pos x="114" y="1048"/>
                  </a:cxn>
                  <a:cxn ang="0">
                    <a:pos x="104" y="1059"/>
                  </a:cxn>
                  <a:cxn ang="0">
                    <a:pos x="83" y="1069"/>
                  </a:cxn>
                  <a:cxn ang="0">
                    <a:pos x="0" y="1069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69"/>
                  </a:cxn>
                  <a:cxn ang="0">
                    <a:pos x="281" y="1069"/>
                  </a:cxn>
                  <a:cxn ang="0">
                    <a:pos x="239" y="1048"/>
                  </a:cxn>
                  <a:cxn ang="0">
                    <a:pos x="239" y="1027"/>
                  </a:cxn>
                  <a:cxn ang="0">
                    <a:pos x="229" y="996"/>
                  </a:cxn>
                  <a:cxn ang="0">
                    <a:pos x="229" y="702"/>
                  </a:cxn>
                  <a:cxn ang="0">
                    <a:pos x="250" y="587"/>
                  </a:cxn>
                  <a:cxn ang="0">
                    <a:pos x="302" y="513"/>
                  </a:cxn>
                  <a:cxn ang="0">
                    <a:pos x="374" y="461"/>
                  </a:cxn>
                  <a:cxn ang="0">
                    <a:pos x="447" y="440"/>
                  </a:cxn>
                  <a:cxn ang="0">
                    <a:pos x="510" y="461"/>
                  </a:cxn>
                  <a:cxn ang="0">
                    <a:pos x="541" y="503"/>
                  </a:cxn>
                  <a:cxn ang="0">
                    <a:pos x="562" y="555"/>
                  </a:cxn>
                  <a:cxn ang="0">
                    <a:pos x="572" y="629"/>
                  </a:cxn>
                  <a:cxn ang="0">
                    <a:pos x="572" y="1027"/>
                  </a:cxn>
                  <a:cxn ang="0">
                    <a:pos x="562" y="1048"/>
                  </a:cxn>
                  <a:cxn ang="0">
                    <a:pos x="520" y="1069"/>
                  </a:cxn>
                  <a:cxn ang="0">
                    <a:pos x="447" y="1069"/>
                  </a:cxn>
                  <a:cxn ang="0">
                    <a:pos x="447" y="1122"/>
                  </a:cxn>
                  <a:cxn ang="0">
                    <a:pos x="801" y="1122"/>
                  </a:cxn>
                  <a:cxn ang="0">
                    <a:pos x="801" y="1069"/>
                  </a:cxn>
                  <a:cxn ang="0">
                    <a:pos x="718" y="1069"/>
                  </a:cxn>
                  <a:cxn ang="0">
                    <a:pos x="697" y="1059"/>
                  </a:cxn>
                  <a:cxn ang="0">
                    <a:pos x="686" y="1048"/>
                  </a:cxn>
                  <a:cxn ang="0">
                    <a:pos x="676" y="1027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7"/>
                    </a:lnTo>
                    <a:lnTo>
                      <a:pt x="666" y="524"/>
                    </a:lnTo>
                    <a:lnTo>
                      <a:pt x="624" y="471"/>
                    </a:lnTo>
                    <a:lnTo>
                      <a:pt x="614" y="451"/>
                    </a:lnTo>
                    <a:lnTo>
                      <a:pt x="582" y="440"/>
                    </a:lnTo>
                    <a:lnTo>
                      <a:pt x="551" y="419"/>
                    </a:lnTo>
                    <a:lnTo>
                      <a:pt x="510" y="409"/>
                    </a:lnTo>
                    <a:lnTo>
                      <a:pt x="458" y="409"/>
                    </a:lnTo>
                    <a:lnTo>
                      <a:pt x="374" y="430"/>
                    </a:lnTo>
                    <a:lnTo>
                      <a:pt x="302" y="461"/>
                    </a:lnTo>
                    <a:lnTo>
                      <a:pt x="260" y="513"/>
                    </a:lnTo>
                    <a:lnTo>
                      <a:pt x="229" y="566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3"/>
                    </a:lnTo>
                    <a:lnTo>
                      <a:pt x="83" y="73"/>
                    </a:lnTo>
                    <a:lnTo>
                      <a:pt x="104" y="83"/>
                    </a:lnTo>
                    <a:lnTo>
                      <a:pt x="125" y="125"/>
                    </a:lnTo>
                    <a:lnTo>
                      <a:pt x="125" y="1027"/>
                    </a:lnTo>
                    <a:lnTo>
                      <a:pt x="114" y="1048"/>
                    </a:lnTo>
                    <a:lnTo>
                      <a:pt x="104" y="1059"/>
                    </a:lnTo>
                    <a:lnTo>
                      <a:pt x="83" y="1069"/>
                    </a:lnTo>
                    <a:lnTo>
                      <a:pt x="0" y="1069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69"/>
                    </a:lnTo>
                    <a:lnTo>
                      <a:pt x="281" y="1069"/>
                    </a:lnTo>
                    <a:lnTo>
                      <a:pt x="239" y="1048"/>
                    </a:lnTo>
                    <a:lnTo>
                      <a:pt x="239" y="1027"/>
                    </a:lnTo>
                    <a:lnTo>
                      <a:pt x="229" y="996"/>
                    </a:lnTo>
                    <a:lnTo>
                      <a:pt x="229" y="702"/>
                    </a:lnTo>
                    <a:lnTo>
                      <a:pt x="250" y="587"/>
                    </a:lnTo>
                    <a:lnTo>
                      <a:pt x="302" y="513"/>
                    </a:lnTo>
                    <a:lnTo>
                      <a:pt x="374" y="461"/>
                    </a:lnTo>
                    <a:lnTo>
                      <a:pt x="447" y="440"/>
                    </a:lnTo>
                    <a:lnTo>
                      <a:pt x="510" y="461"/>
                    </a:lnTo>
                    <a:lnTo>
                      <a:pt x="541" y="503"/>
                    </a:lnTo>
                    <a:lnTo>
                      <a:pt x="562" y="555"/>
                    </a:lnTo>
                    <a:lnTo>
                      <a:pt x="572" y="629"/>
                    </a:lnTo>
                    <a:lnTo>
                      <a:pt x="572" y="1027"/>
                    </a:lnTo>
                    <a:lnTo>
                      <a:pt x="562" y="1048"/>
                    </a:lnTo>
                    <a:lnTo>
                      <a:pt x="520" y="1069"/>
                    </a:lnTo>
                    <a:lnTo>
                      <a:pt x="447" y="1069"/>
                    </a:lnTo>
                    <a:lnTo>
                      <a:pt x="447" y="1122"/>
                    </a:lnTo>
                    <a:lnTo>
                      <a:pt x="801" y="1122"/>
                    </a:lnTo>
                    <a:lnTo>
                      <a:pt x="801" y="1069"/>
                    </a:lnTo>
                    <a:lnTo>
                      <a:pt x="718" y="1069"/>
                    </a:lnTo>
                    <a:lnTo>
                      <a:pt x="697" y="1059"/>
                    </a:lnTo>
                    <a:lnTo>
                      <a:pt x="686" y="1048"/>
                    </a:lnTo>
                    <a:lnTo>
                      <a:pt x="676" y="1027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7" name="Freeform 191"/>
              <p:cNvSpPr>
                <a:spLocks noEditPoints="1"/>
              </p:cNvSpPr>
              <p:nvPr/>
            </p:nvSpPr>
            <p:spPr bwMode="auto">
              <a:xfrm>
                <a:off x="30083" y="14912"/>
                <a:ext cx="717" cy="745"/>
              </a:xfrm>
              <a:custGeom>
                <a:avLst/>
                <a:gdLst/>
                <a:ahLst/>
                <a:cxnLst>
                  <a:cxn ang="0">
                    <a:pos x="478" y="661"/>
                  </a:cxn>
                  <a:cxn ang="0">
                    <a:pos x="520" y="713"/>
                  </a:cxn>
                  <a:cxn ang="0">
                    <a:pos x="603" y="734"/>
                  </a:cxn>
                  <a:cxn ang="0">
                    <a:pos x="645" y="724"/>
                  </a:cxn>
                  <a:cxn ang="0">
                    <a:pos x="717" y="629"/>
                  </a:cxn>
                  <a:cxn ang="0">
                    <a:pos x="676" y="493"/>
                  </a:cxn>
                  <a:cxn ang="0">
                    <a:pos x="665" y="640"/>
                  </a:cxn>
                  <a:cxn ang="0">
                    <a:pos x="645" y="682"/>
                  </a:cxn>
                  <a:cxn ang="0">
                    <a:pos x="572" y="650"/>
                  </a:cxn>
                  <a:cxn ang="0">
                    <a:pos x="561" y="220"/>
                  </a:cxn>
                  <a:cxn ang="0">
                    <a:pos x="499" y="94"/>
                  </a:cxn>
                  <a:cxn ang="0">
                    <a:pos x="364" y="11"/>
                  </a:cxn>
                  <a:cxn ang="0">
                    <a:pos x="187" y="11"/>
                  </a:cxn>
                  <a:cxn ang="0">
                    <a:pos x="62" y="115"/>
                  </a:cxn>
                  <a:cxn ang="0">
                    <a:pos x="52" y="220"/>
                  </a:cxn>
                  <a:cxn ang="0">
                    <a:pos x="83" y="252"/>
                  </a:cxn>
                  <a:cxn ang="0">
                    <a:pos x="145" y="252"/>
                  </a:cxn>
                  <a:cxn ang="0">
                    <a:pos x="187" y="210"/>
                  </a:cxn>
                  <a:cxn ang="0">
                    <a:pos x="177" y="147"/>
                  </a:cxn>
                  <a:cxn ang="0">
                    <a:pos x="145" y="115"/>
                  </a:cxn>
                  <a:cxn ang="0">
                    <a:pos x="166" y="73"/>
                  </a:cxn>
                  <a:cxn ang="0">
                    <a:pos x="281" y="42"/>
                  </a:cxn>
                  <a:cxn ang="0">
                    <a:pos x="395" y="84"/>
                  </a:cxn>
                  <a:cxn ang="0">
                    <a:pos x="447" y="241"/>
                  </a:cxn>
                  <a:cxn ang="0">
                    <a:pos x="312" y="315"/>
                  </a:cxn>
                  <a:cxn ang="0">
                    <a:pos x="62" y="420"/>
                  </a:cxn>
                  <a:cxn ang="0">
                    <a:pos x="0" y="566"/>
                  </a:cxn>
                  <a:cxn ang="0">
                    <a:pos x="62" y="682"/>
                  </a:cxn>
                  <a:cxn ang="0">
                    <a:pos x="249" y="745"/>
                  </a:cxn>
                  <a:cxn ang="0">
                    <a:pos x="416" y="671"/>
                  </a:cxn>
                  <a:cxn ang="0">
                    <a:pos x="447" y="336"/>
                  </a:cxn>
                  <a:cxn ang="0">
                    <a:pos x="426" y="598"/>
                  </a:cxn>
                  <a:cxn ang="0">
                    <a:pos x="322" y="692"/>
                  </a:cxn>
                  <a:cxn ang="0">
                    <a:pos x="229" y="703"/>
                  </a:cxn>
                  <a:cxn ang="0">
                    <a:pos x="135" y="640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12" y="357"/>
                  </a:cxn>
                </a:cxnLst>
                <a:rect l="0" t="0" r="r" b="b"/>
                <a:pathLst>
                  <a:path w="717" h="745">
                    <a:moveTo>
                      <a:pt x="457" y="598"/>
                    </a:moveTo>
                    <a:lnTo>
                      <a:pt x="478" y="661"/>
                    </a:lnTo>
                    <a:lnTo>
                      <a:pt x="499" y="692"/>
                    </a:lnTo>
                    <a:lnTo>
                      <a:pt x="520" y="713"/>
                    </a:lnTo>
                    <a:lnTo>
                      <a:pt x="582" y="734"/>
                    </a:lnTo>
                    <a:lnTo>
                      <a:pt x="603" y="734"/>
                    </a:lnTo>
                    <a:lnTo>
                      <a:pt x="624" y="724"/>
                    </a:lnTo>
                    <a:lnTo>
                      <a:pt x="645" y="724"/>
                    </a:lnTo>
                    <a:lnTo>
                      <a:pt x="707" y="661"/>
                    </a:lnTo>
                    <a:lnTo>
                      <a:pt x="717" y="629"/>
                    </a:lnTo>
                    <a:lnTo>
                      <a:pt x="717" y="493"/>
                    </a:lnTo>
                    <a:lnTo>
                      <a:pt x="676" y="493"/>
                    </a:lnTo>
                    <a:lnTo>
                      <a:pt x="676" y="608"/>
                    </a:lnTo>
                    <a:lnTo>
                      <a:pt x="665" y="640"/>
                    </a:lnTo>
                    <a:lnTo>
                      <a:pt x="665" y="661"/>
                    </a:lnTo>
                    <a:lnTo>
                      <a:pt x="645" y="682"/>
                    </a:lnTo>
                    <a:lnTo>
                      <a:pt x="603" y="682"/>
                    </a:lnTo>
                    <a:lnTo>
                      <a:pt x="572" y="650"/>
                    </a:lnTo>
                    <a:lnTo>
                      <a:pt x="561" y="629"/>
                    </a:lnTo>
                    <a:lnTo>
                      <a:pt x="561" y="220"/>
                    </a:lnTo>
                    <a:lnTo>
                      <a:pt x="541" y="147"/>
                    </a:lnTo>
                    <a:lnTo>
                      <a:pt x="499" y="94"/>
                    </a:lnTo>
                    <a:lnTo>
                      <a:pt x="437" y="42"/>
                    </a:lnTo>
                    <a:lnTo>
                      <a:pt x="364" y="11"/>
                    </a:lnTo>
                    <a:lnTo>
                      <a:pt x="281" y="0"/>
                    </a:lnTo>
                    <a:lnTo>
                      <a:pt x="187" y="11"/>
                    </a:lnTo>
                    <a:lnTo>
                      <a:pt x="114" y="53"/>
                    </a:lnTo>
                    <a:lnTo>
                      <a:pt x="62" y="115"/>
                    </a:lnTo>
                    <a:lnTo>
                      <a:pt x="41" y="189"/>
                    </a:lnTo>
                    <a:lnTo>
                      <a:pt x="52" y="220"/>
                    </a:lnTo>
                    <a:lnTo>
                      <a:pt x="62" y="241"/>
                    </a:lnTo>
                    <a:lnTo>
                      <a:pt x="83" y="252"/>
                    </a:lnTo>
                    <a:lnTo>
                      <a:pt x="114" y="262"/>
                    </a:lnTo>
                    <a:lnTo>
                      <a:pt x="145" y="252"/>
                    </a:lnTo>
                    <a:lnTo>
                      <a:pt x="166" y="241"/>
                    </a:lnTo>
                    <a:lnTo>
                      <a:pt x="187" y="210"/>
                    </a:lnTo>
                    <a:lnTo>
                      <a:pt x="187" y="157"/>
                    </a:lnTo>
                    <a:lnTo>
                      <a:pt x="177" y="147"/>
                    </a:lnTo>
                    <a:lnTo>
                      <a:pt x="166" y="126"/>
                    </a:lnTo>
                    <a:lnTo>
                      <a:pt x="145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9" y="42"/>
                    </a:lnTo>
                    <a:lnTo>
                      <a:pt x="281" y="42"/>
                    </a:lnTo>
                    <a:lnTo>
                      <a:pt x="343" y="53"/>
                    </a:lnTo>
                    <a:lnTo>
                      <a:pt x="395" y="84"/>
                    </a:lnTo>
                    <a:lnTo>
                      <a:pt x="437" y="147"/>
                    </a:lnTo>
                    <a:lnTo>
                      <a:pt x="447" y="241"/>
                    </a:lnTo>
                    <a:lnTo>
                      <a:pt x="447" y="304"/>
                    </a:lnTo>
                    <a:lnTo>
                      <a:pt x="312" y="315"/>
                    </a:lnTo>
                    <a:lnTo>
                      <a:pt x="156" y="357"/>
                    </a:lnTo>
                    <a:lnTo>
                      <a:pt x="62" y="420"/>
                    </a:lnTo>
                    <a:lnTo>
                      <a:pt x="10" y="493"/>
                    </a:lnTo>
                    <a:lnTo>
                      <a:pt x="0" y="566"/>
                    </a:lnTo>
                    <a:lnTo>
                      <a:pt x="21" y="640"/>
                    </a:lnTo>
                    <a:lnTo>
                      <a:pt x="62" y="682"/>
                    </a:lnTo>
                    <a:lnTo>
                      <a:pt x="125" y="724"/>
                    </a:lnTo>
                    <a:lnTo>
                      <a:pt x="249" y="745"/>
                    </a:lnTo>
                    <a:lnTo>
                      <a:pt x="343" y="724"/>
                    </a:lnTo>
                    <a:lnTo>
                      <a:pt x="416" y="671"/>
                    </a:lnTo>
                    <a:lnTo>
                      <a:pt x="457" y="598"/>
                    </a:lnTo>
                    <a:close/>
                    <a:moveTo>
                      <a:pt x="447" y="336"/>
                    </a:moveTo>
                    <a:lnTo>
                      <a:pt x="447" y="493"/>
                    </a:lnTo>
                    <a:lnTo>
                      <a:pt x="426" y="598"/>
                    </a:lnTo>
                    <a:lnTo>
                      <a:pt x="385" y="661"/>
                    </a:lnTo>
                    <a:lnTo>
                      <a:pt x="322" y="692"/>
                    </a:lnTo>
                    <a:lnTo>
                      <a:pt x="260" y="703"/>
                    </a:lnTo>
                    <a:lnTo>
                      <a:pt x="229" y="703"/>
                    </a:lnTo>
                    <a:lnTo>
                      <a:pt x="187" y="692"/>
                    </a:lnTo>
                    <a:lnTo>
                      <a:pt x="135" y="640"/>
                    </a:lnTo>
                    <a:lnTo>
                      <a:pt x="12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18" y="399"/>
                    </a:lnTo>
                    <a:lnTo>
                      <a:pt x="312" y="357"/>
                    </a:lnTo>
                    <a:lnTo>
                      <a:pt x="447" y="33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8" name="Freeform 192"/>
              <p:cNvSpPr>
                <a:spLocks/>
              </p:cNvSpPr>
              <p:nvPr/>
            </p:nvSpPr>
            <p:spPr bwMode="auto">
              <a:xfrm>
                <a:off x="30842" y="14650"/>
                <a:ext cx="499" cy="1007"/>
              </a:xfrm>
              <a:custGeom>
                <a:avLst/>
                <a:gdLst/>
                <a:ahLst/>
                <a:cxnLst>
                  <a:cxn ang="0">
                    <a:pos x="250" y="346"/>
                  </a:cxn>
                  <a:cxn ang="0">
                    <a:pos x="479" y="346"/>
                  </a:cxn>
                  <a:cxn ang="0">
                    <a:pos x="479" y="294"/>
                  </a:cxn>
                  <a:cxn ang="0">
                    <a:pos x="250" y="294"/>
                  </a:cxn>
                  <a:cxn ang="0">
                    <a:pos x="250" y="0"/>
                  </a:cxn>
                  <a:cxn ang="0">
                    <a:pos x="208" y="0"/>
                  </a:cxn>
                  <a:cxn ang="0">
                    <a:pos x="198" y="84"/>
                  </a:cxn>
                  <a:cxn ang="0">
                    <a:pos x="177" y="157"/>
                  </a:cxn>
                  <a:cxn ang="0">
                    <a:pos x="135" y="231"/>
                  </a:cxn>
                  <a:cxn ang="0">
                    <a:pos x="83" y="283"/>
                  </a:cxn>
                  <a:cxn ang="0">
                    <a:pos x="0" y="304"/>
                  </a:cxn>
                  <a:cxn ang="0">
                    <a:pos x="0" y="346"/>
                  </a:cxn>
                  <a:cxn ang="0">
                    <a:pos x="135" y="346"/>
                  </a:cxn>
                  <a:cxn ang="0">
                    <a:pos x="135" y="786"/>
                  </a:cxn>
                  <a:cxn ang="0">
                    <a:pos x="156" y="881"/>
                  </a:cxn>
                  <a:cxn ang="0">
                    <a:pos x="187" y="944"/>
                  </a:cxn>
                  <a:cxn ang="0">
                    <a:pos x="250" y="986"/>
                  </a:cxn>
                  <a:cxn ang="0">
                    <a:pos x="302" y="996"/>
                  </a:cxn>
                  <a:cxn ang="0">
                    <a:pos x="343" y="1007"/>
                  </a:cxn>
                  <a:cxn ang="0">
                    <a:pos x="416" y="986"/>
                  </a:cxn>
                  <a:cxn ang="0">
                    <a:pos x="468" y="933"/>
                  </a:cxn>
                  <a:cxn ang="0">
                    <a:pos x="489" y="860"/>
                  </a:cxn>
                  <a:cxn ang="0">
                    <a:pos x="499" y="786"/>
                  </a:cxn>
                  <a:cxn ang="0">
                    <a:pos x="499" y="692"/>
                  </a:cxn>
                  <a:cxn ang="0">
                    <a:pos x="458" y="692"/>
                  </a:cxn>
                  <a:cxn ang="0">
                    <a:pos x="458" y="786"/>
                  </a:cxn>
                  <a:cxn ang="0">
                    <a:pos x="447" y="881"/>
                  </a:cxn>
                  <a:cxn ang="0">
                    <a:pos x="406" y="944"/>
                  </a:cxn>
                  <a:cxn ang="0">
                    <a:pos x="354" y="965"/>
                  </a:cxn>
                  <a:cxn ang="0">
                    <a:pos x="302" y="944"/>
                  </a:cxn>
                  <a:cxn ang="0">
                    <a:pos x="270" y="912"/>
                  </a:cxn>
                  <a:cxn ang="0">
                    <a:pos x="250" y="860"/>
                  </a:cxn>
                  <a:cxn ang="0">
                    <a:pos x="250" y="786"/>
                  </a:cxn>
                  <a:cxn ang="0">
                    <a:pos x="250" y="346"/>
                  </a:cxn>
                </a:cxnLst>
                <a:rect l="0" t="0" r="r" b="b"/>
                <a:pathLst>
                  <a:path w="499" h="1007">
                    <a:moveTo>
                      <a:pt x="250" y="346"/>
                    </a:moveTo>
                    <a:lnTo>
                      <a:pt x="479" y="346"/>
                    </a:lnTo>
                    <a:lnTo>
                      <a:pt x="479" y="294"/>
                    </a:lnTo>
                    <a:lnTo>
                      <a:pt x="250" y="294"/>
                    </a:lnTo>
                    <a:lnTo>
                      <a:pt x="250" y="0"/>
                    </a:lnTo>
                    <a:lnTo>
                      <a:pt x="208" y="0"/>
                    </a:lnTo>
                    <a:lnTo>
                      <a:pt x="198" y="84"/>
                    </a:lnTo>
                    <a:lnTo>
                      <a:pt x="177" y="157"/>
                    </a:lnTo>
                    <a:lnTo>
                      <a:pt x="135" y="231"/>
                    </a:lnTo>
                    <a:lnTo>
                      <a:pt x="83" y="283"/>
                    </a:lnTo>
                    <a:lnTo>
                      <a:pt x="0" y="304"/>
                    </a:lnTo>
                    <a:lnTo>
                      <a:pt x="0" y="346"/>
                    </a:lnTo>
                    <a:lnTo>
                      <a:pt x="135" y="346"/>
                    </a:lnTo>
                    <a:lnTo>
                      <a:pt x="135" y="786"/>
                    </a:lnTo>
                    <a:lnTo>
                      <a:pt x="156" y="881"/>
                    </a:lnTo>
                    <a:lnTo>
                      <a:pt x="187" y="944"/>
                    </a:lnTo>
                    <a:lnTo>
                      <a:pt x="250" y="986"/>
                    </a:lnTo>
                    <a:lnTo>
                      <a:pt x="302" y="996"/>
                    </a:lnTo>
                    <a:lnTo>
                      <a:pt x="343" y="1007"/>
                    </a:lnTo>
                    <a:lnTo>
                      <a:pt x="416" y="986"/>
                    </a:lnTo>
                    <a:lnTo>
                      <a:pt x="468" y="933"/>
                    </a:lnTo>
                    <a:lnTo>
                      <a:pt x="489" y="860"/>
                    </a:lnTo>
                    <a:lnTo>
                      <a:pt x="499" y="786"/>
                    </a:lnTo>
                    <a:lnTo>
                      <a:pt x="499" y="692"/>
                    </a:lnTo>
                    <a:lnTo>
                      <a:pt x="458" y="692"/>
                    </a:lnTo>
                    <a:lnTo>
                      <a:pt x="458" y="786"/>
                    </a:lnTo>
                    <a:lnTo>
                      <a:pt x="447" y="881"/>
                    </a:lnTo>
                    <a:lnTo>
                      <a:pt x="406" y="944"/>
                    </a:lnTo>
                    <a:lnTo>
                      <a:pt x="354" y="965"/>
                    </a:lnTo>
                    <a:lnTo>
                      <a:pt x="302" y="944"/>
                    </a:lnTo>
                    <a:lnTo>
                      <a:pt x="270" y="912"/>
                    </a:lnTo>
                    <a:lnTo>
                      <a:pt x="250" y="860"/>
                    </a:lnTo>
                    <a:lnTo>
                      <a:pt x="250" y="786"/>
                    </a:lnTo>
                    <a:lnTo>
                      <a:pt x="250" y="34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89" name="Freeform 193"/>
              <p:cNvSpPr>
                <a:spLocks noEditPoints="1"/>
              </p:cNvSpPr>
              <p:nvPr/>
            </p:nvSpPr>
            <p:spPr bwMode="auto">
              <a:xfrm>
                <a:off x="31882" y="14535"/>
                <a:ext cx="1144" cy="1132"/>
              </a:xfrm>
              <a:custGeom>
                <a:avLst/>
                <a:gdLst/>
                <a:ahLst/>
                <a:cxnLst>
                  <a:cxn ang="0">
                    <a:pos x="541" y="83"/>
                  </a:cxn>
                  <a:cxn ang="0">
                    <a:pos x="583" y="52"/>
                  </a:cxn>
                  <a:cxn ang="0">
                    <a:pos x="832" y="62"/>
                  </a:cxn>
                  <a:cxn ang="0">
                    <a:pos x="947" y="136"/>
                  </a:cxn>
                  <a:cxn ang="0">
                    <a:pos x="957" y="283"/>
                  </a:cxn>
                  <a:cxn ang="0">
                    <a:pos x="884" y="440"/>
                  </a:cxn>
                  <a:cxn ang="0">
                    <a:pos x="739" y="513"/>
                  </a:cxn>
                  <a:cxn ang="0">
                    <a:pos x="437" y="534"/>
                  </a:cxn>
                  <a:cxn ang="0">
                    <a:pos x="770" y="555"/>
                  </a:cxn>
                  <a:cxn ang="0">
                    <a:pos x="957" y="471"/>
                  </a:cxn>
                  <a:cxn ang="0">
                    <a:pos x="1103" y="335"/>
                  </a:cxn>
                  <a:cxn ang="0">
                    <a:pos x="1092" y="146"/>
                  </a:cxn>
                  <a:cxn ang="0">
                    <a:pos x="905" y="21"/>
                  </a:cxn>
                  <a:cxn ang="0">
                    <a:pos x="271" y="0"/>
                  </a:cxn>
                  <a:cxn ang="0">
                    <a:pos x="260" y="31"/>
                  </a:cxn>
                  <a:cxn ang="0">
                    <a:pos x="385" y="52"/>
                  </a:cxn>
                  <a:cxn ang="0">
                    <a:pos x="416" y="83"/>
                  </a:cxn>
                  <a:cxn ang="0">
                    <a:pos x="406" y="115"/>
                  </a:cxn>
                  <a:cxn ang="0">
                    <a:pos x="187" y="996"/>
                  </a:cxn>
                  <a:cxn ang="0">
                    <a:pos x="156" y="1038"/>
                  </a:cxn>
                  <a:cxn ang="0">
                    <a:pos x="21" y="1048"/>
                  </a:cxn>
                  <a:cxn ang="0">
                    <a:pos x="11" y="1069"/>
                  </a:cxn>
                  <a:cxn ang="0">
                    <a:pos x="0" y="1090"/>
                  </a:cxn>
                  <a:cxn ang="0">
                    <a:pos x="447" y="1101"/>
                  </a:cxn>
                  <a:cxn ang="0">
                    <a:pos x="458" y="1059"/>
                  </a:cxn>
                  <a:cxn ang="0">
                    <a:pos x="333" y="1048"/>
                  </a:cxn>
                  <a:cxn ang="0">
                    <a:pos x="312" y="1017"/>
                  </a:cxn>
                  <a:cxn ang="0">
                    <a:pos x="323" y="996"/>
                  </a:cxn>
                  <a:cxn ang="0">
                    <a:pos x="614" y="566"/>
                  </a:cxn>
                  <a:cxn ang="0">
                    <a:pos x="759" y="618"/>
                  </a:cxn>
                  <a:cxn ang="0">
                    <a:pos x="791" y="713"/>
                  </a:cxn>
                  <a:cxn ang="0">
                    <a:pos x="770" y="797"/>
                  </a:cxn>
                  <a:cxn ang="0">
                    <a:pos x="759" y="859"/>
                  </a:cxn>
                  <a:cxn ang="0">
                    <a:pos x="739" y="933"/>
                  </a:cxn>
                  <a:cxn ang="0">
                    <a:pos x="749" y="1038"/>
                  </a:cxn>
                  <a:cxn ang="0">
                    <a:pos x="843" y="1111"/>
                  </a:cxn>
                  <a:cxn ang="0">
                    <a:pos x="957" y="1132"/>
                  </a:cxn>
                  <a:cxn ang="0">
                    <a:pos x="1082" y="1080"/>
                  </a:cxn>
                  <a:cxn ang="0">
                    <a:pos x="1134" y="975"/>
                  </a:cxn>
                  <a:cxn ang="0">
                    <a:pos x="1144" y="943"/>
                  </a:cxn>
                  <a:cxn ang="0">
                    <a:pos x="1113" y="933"/>
                  </a:cxn>
                  <a:cxn ang="0">
                    <a:pos x="1103" y="954"/>
                  </a:cxn>
                  <a:cxn ang="0">
                    <a:pos x="1061" y="1048"/>
                  </a:cxn>
                  <a:cxn ang="0">
                    <a:pos x="1009" y="1090"/>
                  </a:cxn>
                  <a:cxn ang="0">
                    <a:pos x="926" y="1101"/>
                  </a:cxn>
                  <a:cxn ang="0">
                    <a:pos x="905" y="1069"/>
                  </a:cxn>
                  <a:cxn ang="0">
                    <a:pos x="895" y="1006"/>
                  </a:cxn>
                  <a:cxn ang="0">
                    <a:pos x="915" y="744"/>
                  </a:cxn>
                  <a:cxn ang="0">
                    <a:pos x="853" y="608"/>
                  </a:cxn>
                  <a:cxn ang="0">
                    <a:pos x="770" y="555"/>
                  </a:cxn>
                </a:cxnLst>
                <a:rect l="0" t="0" r="r" b="b"/>
                <a:pathLst>
                  <a:path w="1144" h="1132">
                    <a:moveTo>
                      <a:pt x="541" y="115"/>
                    </a:moveTo>
                    <a:lnTo>
                      <a:pt x="541" y="83"/>
                    </a:lnTo>
                    <a:lnTo>
                      <a:pt x="562" y="62"/>
                    </a:lnTo>
                    <a:lnTo>
                      <a:pt x="583" y="52"/>
                    </a:lnTo>
                    <a:lnTo>
                      <a:pt x="749" y="52"/>
                    </a:lnTo>
                    <a:lnTo>
                      <a:pt x="832" y="62"/>
                    </a:lnTo>
                    <a:lnTo>
                      <a:pt x="905" y="83"/>
                    </a:lnTo>
                    <a:lnTo>
                      <a:pt x="947" y="136"/>
                    </a:lnTo>
                    <a:lnTo>
                      <a:pt x="967" y="209"/>
                    </a:lnTo>
                    <a:lnTo>
                      <a:pt x="957" y="283"/>
                    </a:lnTo>
                    <a:lnTo>
                      <a:pt x="936" y="367"/>
                    </a:lnTo>
                    <a:lnTo>
                      <a:pt x="884" y="440"/>
                    </a:lnTo>
                    <a:lnTo>
                      <a:pt x="822" y="482"/>
                    </a:lnTo>
                    <a:lnTo>
                      <a:pt x="739" y="513"/>
                    </a:lnTo>
                    <a:lnTo>
                      <a:pt x="614" y="534"/>
                    </a:lnTo>
                    <a:lnTo>
                      <a:pt x="437" y="534"/>
                    </a:lnTo>
                    <a:lnTo>
                      <a:pt x="541" y="115"/>
                    </a:lnTo>
                    <a:close/>
                    <a:moveTo>
                      <a:pt x="770" y="555"/>
                    </a:moveTo>
                    <a:lnTo>
                      <a:pt x="863" y="524"/>
                    </a:lnTo>
                    <a:lnTo>
                      <a:pt x="957" y="471"/>
                    </a:lnTo>
                    <a:lnTo>
                      <a:pt x="1040" y="409"/>
                    </a:lnTo>
                    <a:lnTo>
                      <a:pt x="1103" y="335"/>
                    </a:lnTo>
                    <a:lnTo>
                      <a:pt x="1124" y="241"/>
                    </a:lnTo>
                    <a:lnTo>
                      <a:pt x="1092" y="146"/>
                    </a:lnTo>
                    <a:lnTo>
                      <a:pt x="1020" y="73"/>
                    </a:lnTo>
                    <a:lnTo>
                      <a:pt x="905" y="21"/>
                    </a:lnTo>
                    <a:lnTo>
                      <a:pt x="770" y="0"/>
                    </a:lnTo>
                    <a:lnTo>
                      <a:pt x="271" y="0"/>
                    </a:lnTo>
                    <a:lnTo>
                      <a:pt x="271" y="10"/>
                    </a:lnTo>
                    <a:lnTo>
                      <a:pt x="260" y="31"/>
                    </a:lnTo>
                    <a:lnTo>
                      <a:pt x="281" y="52"/>
                    </a:lnTo>
                    <a:lnTo>
                      <a:pt x="385" y="52"/>
                    </a:lnTo>
                    <a:lnTo>
                      <a:pt x="406" y="62"/>
                    </a:lnTo>
                    <a:lnTo>
                      <a:pt x="416" y="83"/>
                    </a:lnTo>
                    <a:lnTo>
                      <a:pt x="406" y="94"/>
                    </a:lnTo>
                    <a:lnTo>
                      <a:pt x="406" y="115"/>
                    </a:lnTo>
                    <a:lnTo>
                      <a:pt x="187" y="975"/>
                    </a:lnTo>
                    <a:lnTo>
                      <a:pt x="187" y="996"/>
                    </a:lnTo>
                    <a:lnTo>
                      <a:pt x="177" y="1017"/>
                    </a:lnTo>
                    <a:lnTo>
                      <a:pt x="156" y="1038"/>
                    </a:lnTo>
                    <a:lnTo>
                      <a:pt x="125" y="1048"/>
                    </a:lnTo>
                    <a:lnTo>
                      <a:pt x="21" y="1048"/>
                    </a:lnTo>
                    <a:lnTo>
                      <a:pt x="11" y="1059"/>
                    </a:lnTo>
                    <a:lnTo>
                      <a:pt x="11" y="1069"/>
                    </a:lnTo>
                    <a:lnTo>
                      <a:pt x="0" y="1080"/>
                    </a:lnTo>
                    <a:lnTo>
                      <a:pt x="0" y="1090"/>
                    </a:lnTo>
                    <a:lnTo>
                      <a:pt x="11" y="1101"/>
                    </a:lnTo>
                    <a:lnTo>
                      <a:pt x="447" y="1101"/>
                    </a:lnTo>
                    <a:lnTo>
                      <a:pt x="458" y="1090"/>
                    </a:lnTo>
                    <a:lnTo>
                      <a:pt x="458" y="1059"/>
                    </a:lnTo>
                    <a:lnTo>
                      <a:pt x="447" y="1048"/>
                    </a:lnTo>
                    <a:lnTo>
                      <a:pt x="333" y="1048"/>
                    </a:lnTo>
                    <a:lnTo>
                      <a:pt x="323" y="1038"/>
                    </a:lnTo>
                    <a:lnTo>
                      <a:pt x="312" y="1017"/>
                    </a:lnTo>
                    <a:lnTo>
                      <a:pt x="312" y="1006"/>
                    </a:lnTo>
                    <a:lnTo>
                      <a:pt x="323" y="996"/>
                    </a:lnTo>
                    <a:lnTo>
                      <a:pt x="427" y="566"/>
                    </a:lnTo>
                    <a:lnTo>
                      <a:pt x="614" y="566"/>
                    </a:lnTo>
                    <a:lnTo>
                      <a:pt x="707" y="587"/>
                    </a:lnTo>
                    <a:lnTo>
                      <a:pt x="759" y="618"/>
                    </a:lnTo>
                    <a:lnTo>
                      <a:pt x="780" y="671"/>
                    </a:lnTo>
                    <a:lnTo>
                      <a:pt x="791" y="713"/>
                    </a:lnTo>
                    <a:lnTo>
                      <a:pt x="791" y="734"/>
                    </a:lnTo>
                    <a:lnTo>
                      <a:pt x="770" y="797"/>
                    </a:lnTo>
                    <a:lnTo>
                      <a:pt x="770" y="828"/>
                    </a:lnTo>
                    <a:lnTo>
                      <a:pt x="759" y="859"/>
                    </a:lnTo>
                    <a:lnTo>
                      <a:pt x="749" y="901"/>
                    </a:lnTo>
                    <a:lnTo>
                      <a:pt x="739" y="933"/>
                    </a:lnTo>
                    <a:lnTo>
                      <a:pt x="739" y="964"/>
                    </a:lnTo>
                    <a:lnTo>
                      <a:pt x="749" y="1038"/>
                    </a:lnTo>
                    <a:lnTo>
                      <a:pt x="791" y="1090"/>
                    </a:lnTo>
                    <a:lnTo>
                      <a:pt x="843" y="1111"/>
                    </a:lnTo>
                    <a:lnTo>
                      <a:pt x="884" y="1132"/>
                    </a:lnTo>
                    <a:lnTo>
                      <a:pt x="957" y="1132"/>
                    </a:lnTo>
                    <a:lnTo>
                      <a:pt x="1030" y="1122"/>
                    </a:lnTo>
                    <a:lnTo>
                      <a:pt x="1082" y="1080"/>
                    </a:lnTo>
                    <a:lnTo>
                      <a:pt x="1113" y="1027"/>
                    </a:lnTo>
                    <a:lnTo>
                      <a:pt x="1134" y="975"/>
                    </a:lnTo>
                    <a:lnTo>
                      <a:pt x="1144" y="954"/>
                    </a:lnTo>
                    <a:lnTo>
                      <a:pt x="1144" y="943"/>
                    </a:lnTo>
                    <a:lnTo>
                      <a:pt x="1134" y="933"/>
                    </a:lnTo>
                    <a:lnTo>
                      <a:pt x="1113" y="933"/>
                    </a:lnTo>
                    <a:lnTo>
                      <a:pt x="1103" y="943"/>
                    </a:lnTo>
                    <a:lnTo>
                      <a:pt x="1103" y="954"/>
                    </a:lnTo>
                    <a:lnTo>
                      <a:pt x="1082" y="1006"/>
                    </a:lnTo>
                    <a:lnTo>
                      <a:pt x="1061" y="1048"/>
                    </a:lnTo>
                    <a:lnTo>
                      <a:pt x="1030" y="1069"/>
                    </a:lnTo>
                    <a:lnTo>
                      <a:pt x="1009" y="1090"/>
                    </a:lnTo>
                    <a:lnTo>
                      <a:pt x="978" y="1101"/>
                    </a:lnTo>
                    <a:lnTo>
                      <a:pt x="926" y="1101"/>
                    </a:lnTo>
                    <a:lnTo>
                      <a:pt x="915" y="1080"/>
                    </a:lnTo>
                    <a:lnTo>
                      <a:pt x="905" y="1069"/>
                    </a:lnTo>
                    <a:lnTo>
                      <a:pt x="895" y="1038"/>
                    </a:lnTo>
                    <a:lnTo>
                      <a:pt x="895" y="1006"/>
                    </a:lnTo>
                    <a:lnTo>
                      <a:pt x="915" y="818"/>
                    </a:lnTo>
                    <a:lnTo>
                      <a:pt x="915" y="744"/>
                    </a:lnTo>
                    <a:lnTo>
                      <a:pt x="895" y="660"/>
                    </a:lnTo>
                    <a:lnTo>
                      <a:pt x="853" y="608"/>
                    </a:lnTo>
                    <a:lnTo>
                      <a:pt x="811" y="576"/>
                    </a:lnTo>
                    <a:lnTo>
                      <a:pt x="770" y="5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0" name="Freeform 194"/>
              <p:cNvSpPr>
                <a:spLocks noEditPoints="1"/>
              </p:cNvSpPr>
              <p:nvPr/>
            </p:nvSpPr>
            <p:spPr bwMode="auto">
              <a:xfrm>
                <a:off x="33484" y="14556"/>
                <a:ext cx="343" cy="1080"/>
              </a:xfrm>
              <a:custGeom>
                <a:avLst/>
                <a:gdLst/>
                <a:ahLst/>
                <a:cxnLst>
                  <a:cxn ang="0">
                    <a:pos x="229" y="367"/>
                  </a:cxn>
                  <a:cxn ang="0">
                    <a:pos x="10" y="388"/>
                  </a:cxn>
                  <a:cxn ang="0">
                    <a:pos x="10" y="440"/>
                  </a:cxn>
                  <a:cxn ang="0">
                    <a:pos x="83" y="440"/>
                  </a:cxn>
                  <a:cxn ang="0">
                    <a:pos x="104" y="450"/>
                  </a:cxn>
                  <a:cxn ang="0">
                    <a:pos x="114" y="461"/>
                  </a:cxn>
                  <a:cxn ang="0">
                    <a:pos x="125" y="492"/>
                  </a:cxn>
                  <a:cxn ang="0">
                    <a:pos x="125" y="985"/>
                  </a:cxn>
                  <a:cxn ang="0">
                    <a:pos x="114" y="1006"/>
                  </a:cxn>
                  <a:cxn ang="0">
                    <a:pos x="104" y="1017"/>
                  </a:cxn>
                  <a:cxn ang="0">
                    <a:pos x="83" y="1027"/>
                  </a:cxn>
                  <a:cxn ang="0">
                    <a:pos x="0" y="1027"/>
                  </a:cxn>
                  <a:cxn ang="0">
                    <a:pos x="0" y="1080"/>
                  </a:cxn>
                  <a:cxn ang="0">
                    <a:pos x="343" y="1080"/>
                  </a:cxn>
                  <a:cxn ang="0">
                    <a:pos x="343" y="1027"/>
                  </a:cxn>
                  <a:cxn ang="0">
                    <a:pos x="270" y="1027"/>
                  </a:cxn>
                  <a:cxn ang="0">
                    <a:pos x="250" y="1017"/>
                  </a:cxn>
                  <a:cxn ang="0">
                    <a:pos x="239" y="1006"/>
                  </a:cxn>
                  <a:cxn ang="0">
                    <a:pos x="229" y="985"/>
                  </a:cxn>
                  <a:cxn ang="0">
                    <a:pos x="229" y="954"/>
                  </a:cxn>
                  <a:cxn ang="0">
                    <a:pos x="229" y="367"/>
                  </a:cxn>
                  <a:cxn ang="0">
                    <a:pos x="239" y="83"/>
                  </a:cxn>
                  <a:cxn ang="0">
                    <a:pos x="229" y="52"/>
                  </a:cxn>
                  <a:cxn ang="0">
                    <a:pos x="208" y="20"/>
                  </a:cxn>
                  <a:cxn ang="0">
                    <a:pos x="187" y="10"/>
                  </a:cxn>
                  <a:cxn ang="0">
                    <a:pos x="156" y="0"/>
                  </a:cxn>
                  <a:cxn ang="0">
                    <a:pos x="125" y="10"/>
                  </a:cxn>
                  <a:cxn ang="0">
                    <a:pos x="104" y="20"/>
                  </a:cxn>
                  <a:cxn ang="0">
                    <a:pos x="83" y="41"/>
                  </a:cxn>
                  <a:cxn ang="0">
                    <a:pos x="73" y="62"/>
                  </a:cxn>
                  <a:cxn ang="0">
                    <a:pos x="73" y="115"/>
                  </a:cxn>
                  <a:cxn ang="0">
                    <a:pos x="83" y="136"/>
                  </a:cxn>
                  <a:cxn ang="0">
                    <a:pos x="104" y="157"/>
                  </a:cxn>
                  <a:cxn ang="0">
                    <a:pos x="125" y="167"/>
                  </a:cxn>
                  <a:cxn ang="0">
                    <a:pos x="156" y="178"/>
                  </a:cxn>
                  <a:cxn ang="0">
                    <a:pos x="198" y="157"/>
                  </a:cxn>
                  <a:cxn ang="0">
                    <a:pos x="218" y="136"/>
                  </a:cxn>
                  <a:cxn ang="0">
                    <a:pos x="229" y="115"/>
                  </a:cxn>
                  <a:cxn ang="0">
                    <a:pos x="239" y="83"/>
                  </a:cxn>
                </a:cxnLst>
                <a:rect l="0" t="0" r="r" b="b"/>
                <a:pathLst>
                  <a:path w="343" h="1080">
                    <a:moveTo>
                      <a:pt x="229" y="367"/>
                    </a:moveTo>
                    <a:lnTo>
                      <a:pt x="10" y="388"/>
                    </a:lnTo>
                    <a:lnTo>
                      <a:pt x="10" y="440"/>
                    </a:lnTo>
                    <a:lnTo>
                      <a:pt x="83" y="440"/>
                    </a:lnTo>
                    <a:lnTo>
                      <a:pt x="104" y="450"/>
                    </a:lnTo>
                    <a:lnTo>
                      <a:pt x="114" y="461"/>
                    </a:lnTo>
                    <a:lnTo>
                      <a:pt x="125" y="492"/>
                    </a:lnTo>
                    <a:lnTo>
                      <a:pt x="125" y="985"/>
                    </a:lnTo>
                    <a:lnTo>
                      <a:pt x="114" y="1006"/>
                    </a:lnTo>
                    <a:lnTo>
                      <a:pt x="104" y="1017"/>
                    </a:lnTo>
                    <a:lnTo>
                      <a:pt x="83" y="1027"/>
                    </a:lnTo>
                    <a:lnTo>
                      <a:pt x="0" y="1027"/>
                    </a:lnTo>
                    <a:lnTo>
                      <a:pt x="0" y="1080"/>
                    </a:lnTo>
                    <a:lnTo>
                      <a:pt x="343" y="1080"/>
                    </a:lnTo>
                    <a:lnTo>
                      <a:pt x="343" y="1027"/>
                    </a:lnTo>
                    <a:lnTo>
                      <a:pt x="270" y="1027"/>
                    </a:lnTo>
                    <a:lnTo>
                      <a:pt x="250" y="1017"/>
                    </a:lnTo>
                    <a:lnTo>
                      <a:pt x="239" y="1006"/>
                    </a:lnTo>
                    <a:lnTo>
                      <a:pt x="229" y="985"/>
                    </a:lnTo>
                    <a:lnTo>
                      <a:pt x="229" y="954"/>
                    </a:lnTo>
                    <a:lnTo>
                      <a:pt x="229" y="367"/>
                    </a:lnTo>
                    <a:close/>
                    <a:moveTo>
                      <a:pt x="239" y="83"/>
                    </a:moveTo>
                    <a:lnTo>
                      <a:pt x="229" y="52"/>
                    </a:lnTo>
                    <a:lnTo>
                      <a:pt x="208" y="20"/>
                    </a:lnTo>
                    <a:lnTo>
                      <a:pt x="187" y="10"/>
                    </a:lnTo>
                    <a:lnTo>
                      <a:pt x="156" y="0"/>
                    </a:lnTo>
                    <a:lnTo>
                      <a:pt x="125" y="10"/>
                    </a:lnTo>
                    <a:lnTo>
                      <a:pt x="104" y="20"/>
                    </a:lnTo>
                    <a:lnTo>
                      <a:pt x="83" y="41"/>
                    </a:lnTo>
                    <a:lnTo>
                      <a:pt x="73" y="62"/>
                    </a:lnTo>
                    <a:lnTo>
                      <a:pt x="73" y="115"/>
                    </a:lnTo>
                    <a:lnTo>
                      <a:pt x="83" y="136"/>
                    </a:lnTo>
                    <a:lnTo>
                      <a:pt x="104" y="157"/>
                    </a:lnTo>
                    <a:lnTo>
                      <a:pt x="125" y="167"/>
                    </a:lnTo>
                    <a:lnTo>
                      <a:pt x="156" y="178"/>
                    </a:lnTo>
                    <a:lnTo>
                      <a:pt x="198" y="157"/>
                    </a:lnTo>
                    <a:lnTo>
                      <a:pt x="218" y="136"/>
                    </a:lnTo>
                    <a:lnTo>
                      <a:pt x="229" y="115"/>
                    </a:lnTo>
                    <a:lnTo>
                      <a:pt x="239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1" name="Freeform 195"/>
              <p:cNvSpPr>
                <a:spLocks/>
              </p:cNvSpPr>
              <p:nvPr/>
            </p:nvSpPr>
            <p:spPr bwMode="auto">
              <a:xfrm>
                <a:off x="33931" y="14912"/>
                <a:ext cx="520" cy="745"/>
              </a:xfrm>
              <a:custGeom>
                <a:avLst/>
                <a:gdLst/>
                <a:ahLst/>
                <a:cxnLst>
                  <a:cxn ang="0">
                    <a:pos x="302" y="409"/>
                  </a:cxn>
                  <a:cxn ang="0">
                    <a:pos x="375" y="441"/>
                  </a:cxn>
                  <a:cxn ang="0">
                    <a:pos x="447" y="556"/>
                  </a:cxn>
                  <a:cxn ang="0">
                    <a:pos x="395" y="661"/>
                  </a:cxn>
                  <a:cxn ang="0">
                    <a:pos x="260" y="703"/>
                  </a:cxn>
                  <a:cxn ang="0">
                    <a:pos x="115" y="640"/>
                  </a:cxn>
                  <a:cxn ang="0">
                    <a:pos x="42" y="472"/>
                  </a:cxn>
                  <a:cxn ang="0">
                    <a:pos x="31" y="451"/>
                  </a:cxn>
                  <a:cxn ang="0">
                    <a:pos x="0" y="462"/>
                  </a:cxn>
                  <a:cxn ang="0">
                    <a:pos x="11" y="745"/>
                  </a:cxn>
                  <a:cxn ang="0">
                    <a:pos x="73" y="692"/>
                  </a:cxn>
                  <a:cxn ang="0">
                    <a:pos x="156" y="724"/>
                  </a:cxn>
                  <a:cxn ang="0">
                    <a:pos x="260" y="745"/>
                  </a:cxn>
                  <a:cxn ang="0">
                    <a:pos x="458" y="671"/>
                  </a:cxn>
                  <a:cxn ang="0">
                    <a:pos x="520" y="514"/>
                  </a:cxn>
                  <a:cxn ang="0">
                    <a:pos x="489" y="399"/>
                  </a:cxn>
                  <a:cxn ang="0">
                    <a:pos x="364" y="315"/>
                  </a:cxn>
                  <a:cxn ang="0">
                    <a:pos x="198" y="273"/>
                  </a:cxn>
                  <a:cxn ang="0">
                    <a:pos x="94" y="210"/>
                  </a:cxn>
                  <a:cxn ang="0">
                    <a:pos x="83" y="115"/>
                  </a:cxn>
                  <a:cxn ang="0">
                    <a:pos x="167" y="42"/>
                  </a:cxn>
                  <a:cxn ang="0">
                    <a:pos x="333" y="53"/>
                  </a:cxn>
                  <a:cxn ang="0">
                    <a:pos x="427" y="136"/>
                  </a:cxn>
                  <a:cxn ang="0">
                    <a:pos x="437" y="231"/>
                  </a:cxn>
                  <a:cxn ang="0">
                    <a:pos x="479" y="241"/>
                  </a:cxn>
                  <a:cxn ang="0">
                    <a:pos x="458" y="0"/>
                  </a:cxn>
                  <a:cxn ang="0">
                    <a:pos x="447" y="11"/>
                  </a:cxn>
                  <a:cxn ang="0">
                    <a:pos x="427" y="32"/>
                  </a:cxn>
                  <a:cxn ang="0">
                    <a:pos x="406" y="42"/>
                  </a:cxn>
                  <a:cxn ang="0">
                    <a:pos x="312" y="11"/>
                  </a:cxn>
                  <a:cxn ang="0">
                    <a:pos x="250" y="0"/>
                  </a:cxn>
                  <a:cxn ang="0">
                    <a:pos x="83" y="42"/>
                  </a:cxn>
                  <a:cxn ang="0">
                    <a:pos x="0" y="147"/>
                  </a:cxn>
                  <a:cxn ang="0">
                    <a:pos x="63" y="336"/>
                  </a:cxn>
                  <a:cxn ang="0">
                    <a:pos x="187" y="388"/>
                  </a:cxn>
                </a:cxnLst>
                <a:rect l="0" t="0" r="r" b="b"/>
                <a:pathLst>
                  <a:path w="520" h="745">
                    <a:moveTo>
                      <a:pt x="281" y="409"/>
                    </a:moveTo>
                    <a:lnTo>
                      <a:pt x="302" y="409"/>
                    </a:lnTo>
                    <a:lnTo>
                      <a:pt x="343" y="430"/>
                    </a:lnTo>
                    <a:lnTo>
                      <a:pt x="375" y="441"/>
                    </a:lnTo>
                    <a:lnTo>
                      <a:pt x="427" y="493"/>
                    </a:lnTo>
                    <a:lnTo>
                      <a:pt x="447" y="556"/>
                    </a:lnTo>
                    <a:lnTo>
                      <a:pt x="437" y="619"/>
                    </a:lnTo>
                    <a:lnTo>
                      <a:pt x="395" y="661"/>
                    </a:lnTo>
                    <a:lnTo>
                      <a:pt x="343" y="692"/>
                    </a:lnTo>
                    <a:lnTo>
                      <a:pt x="260" y="703"/>
                    </a:lnTo>
                    <a:lnTo>
                      <a:pt x="177" y="692"/>
                    </a:lnTo>
                    <a:lnTo>
                      <a:pt x="115" y="640"/>
                    </a:lnTo>
                    <a:lnTo>
                      <a:pt x="73" y="566"/>
                    </a:lnTo>
                    <a:lnTo>
                      <a:pt x="42" y="472"/>
                    </a:lnTo>
                    <a:lnTo>
                      <a:pt x="42" y="462"/>
                    </a:lnTo>
                    <a:lnTo>
                      <a:pt x="31" y="451"/>
                    </a:lnTo>
                    <a:lnTo>
                      <a:pt x="11" y="451"/>
                    </a:lnTo>
                    <a:lnTo>
                      <a:pt x="0" y="462"/>
                    </a:lnTo>
                    <a:lnTo>
                      <a:pt x="0" y="734"/>
                    </a:lnTo>
                    <a:lnTo>
                      <a:pt x="11" y="745"/>
                    </a:lnTo>
                    <a:lnTo>
                      <a:pt x="21" y="745"/>
                    </a:lnTo>
                    <a:lnTo>
                      <a:pt x="73" y="692"/>
                    </a:lnTo>
                    <a:lnTo>
                      <a:pt x="83" y="671"/>
                    </a:lnTo>
                    <a:lnTo>
                      <a:pt x="156" y="724"/>
                    </a:lnTo>
                    <a:lnTo>
                      <a:pt x="219" y="734"/>
                    </a:lnTo>
                    <a:lnTo>
                      <a:pt x="260" y="745"/>
                    </a:lnTo>
                    <a:lnTo>
                      <a:pt x="375" y="724"/>
                    </a:lnTo>
                    <a:lnTo>
                      <a:pt x="458" y="671"/>
                    </a:lnTo>
                    <a:lnTo>
                      <a:pt x="510" y="598"/>
                    </a:lnTo>
                    <a:lnTo>
                      <a:pt x="520" y="514"/>
                    </a:lnTo>
                    <a:lnTo>
                      <a:pt x="499" y="430"/>
                    </a:lnTo>
                    <a:lnTo>
                      <a:pt x="489" y="399"/>
                    </a:lnTo>
                    <a:lnTo>
                      <a:pt x="458" y="367"/>
                    </a:lnTo>
                    <a:lnTo>
                      <a:pt x="364" y="315"/>
                    </a:lnTo>
                    <a:lnTo>
                      <a:pt x="271" y="283"/>
                    </a:lnTo>
                    <a:lnTo>
                      <a:pt x="198" y="273"/>
                    </a:lnTo>
                    <a:lnTo>
                      <a:pt x="135" y="252"/>
                    </a:lnTo>
                    <a:lnTo>
                      <a:pt x="94" y="210"/>
                    </a:lnTo>
                    <a:lnTo>
                      <a:pt x="73" y="157"/>
                    </a:lnTo>
                    <a:lnTo>
                      <a:pt x="83" y="115"/>
                    </a:lnTo>
                    <a:lnTo>
                      <a:pt x="115" y="73"/>
                    </a:lnTo>
                    <a:lnTo>
                      <a:pt x="167" y="42"/>
                    </a:lnTo>
                    <a:lnTo>
                      <a:pt x="250" y="32"/>
                    </a:lnTo>
                    <a:lnTo>
                      <a:pt x="333" y="53"/>
                    </a:lnTo>
                    <a:lnTo>
                      <a:pt x="395" y="84"/>
                    </a:lnTo>
                    <a:lnTo>
                      <a:pt x="427" y="136"/>
                    </a:lnTo>
                    <a:lnTo>
                      <a:pt x="437" y="189"/>
                    </a:lnTo>
                    <a:lnTo>
                      <a:pt x="437" y="231"/>
                    </a:lnTo>
                    <a:lnTo>
                      <a:pt x="447" y="241"/>
                    </a:lnTo>
                    <a:lnTo>
                      <a:pt x="479" y="241"/>
                    </a:lnTo>
                    <a:lnTo>
                      <a:pt x="479" y="11"/>
                    </a:lnTo>
                    <a:lnTo>
                      <a:pt x="458" y="0"/>
                    </a:lnTo>
                    <a:lnTo>
                      <a:pt x="447" y="0"/>
                    </a:lnTo>
                    <a:lnTo>
                      <a:pt x="447" y="11"/>
                    </a:lnTo>
                    <a:lnTo>
                      <a:pt x="427" y="21"/>
                    </a:lnTo>
                    <a:lnTo>
                      <a:pt x="427" y="32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54" y="21"/>
                    </a:lnTo>
                    <a:lnTo>
                      <a:pt x="312" y="11"/>
                    </a:lnTo>
                    <a:lnTo>
                      <a:pt x="281" y="0"/>
                    </a:lnTo>
                    <a:lnTo>
                      <a:pt x="250" y="0"/>
                    </a:lnTo>
                    <a:lnTo>
                      <a:pt x="146" y="11"/>
                    </a:lnTo>
                    <a:lnTo>
                      <a:pt x="83" y="42"/>
                    </a:lnTo>
                    <a:lnTo>
                      <a:pt x="31" y="94"/>
                    </a:lnTo>
                    <a:lnTo>
                      <a:pt x="0" y="147"/>
                    </a:lnTo>
                    <a:lnTo>
                      <a:pt x="0" y="241"/>
                    </a:lnTo>
                    <a:lnTo>
                      <a:pt x="63" y="336"/>
                    </a:lnTo>
                    <a:lnTo>
                      <a:pt x="115" y="367"/>
                    </a:lnTo>
                    <a:lnTo>
                      <a:pt x="18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2" name="Freeform 196"/>
              <p:cNvSpPr>
                <a:spLocks/>
              </p:cNvSpPr>
              <p:nvPr/>
            </p:nvSpPr>
            <p:spPr bwMode="auto">
              <a:xfrm>
                <a:off x="34639" y="15468"/>
                <a:ext cx="187" cy="482"/>
              </a:xfrm>
              <a:custGeom>
                <a:avLst/>
                <a:gdLst/>
                <a:ahLst/>
                <a:cxnLst>
                  <a:cxn ang="0">
                    <a:pos x="156" y="147"/>
                  </a:cxn>
                  <a:cxn ang="0">
                    <a:pos x="156" y="168"/>
                  </a:cxn>
                  <a:cxn ang="0">
                    <a:pos x="124" y="315"/>
                  </a:cxn>
                  <a:cxn ang="0">
                    <a:pos x="41" y="440"/>
                  </a:cxn>
                  <a:cxn ang="0">
                    <a:pos x="31" y="451"/>
                  </a:cxn>
                  <a:cxn ang="0">
                    <a:pos x="31" y="472"/>
                  </a:cxn>
                  <a:cxn ang="0">
                    <a:pos x="41" y="482"/>
                  </a:cxn>
                  <a:cxn ang="0">
                    <a:pos x="104" y="419"/>
                  </a:cxn>
                  <a:cxn ang="0">
                    <a:pos x="145" y="356"/>
                  </a:cxn>
                  <a:cxn ang="0">
                    <a:pos x="176" y="273"/>
                  </a:cxn>
                  <a:cxn ang="0">
                    <a:pos x="187" y="168"/>
                  </a:cxn>
                  <a:cxn ang="0">
                    <a:pos x="176" y="73"/>
                  </a:cxn>
                  <a:cxn ang="0">
                    <a:pos x="145" y="21"/>
                  </a:cxn>
                  <a:cxn ang="0">
                    <a:pos x="93" y="0"/>
                  </a:cxn>
                  <a:cxn ang="0">
                    <a:pos x="62" y="0"/>
                  </a:cxn>
                  <a:cxn ang="0">
                    <a:pos x="41" y="10"/>
                  </a:cxn>
                  <a:cxn ang="0">
                    <a:pos x="20" y="31"/>
                  </a:cxn>
                  <a:cxn ang="0">
                    <a:pos x="10" y="52"/>
                  </a:cxn>
                  <a:cxn ang="0">
                    <a:pos x="0" y="84"/>
                  </a:cxn>
                  <a:cxn ang="0">
                    <a:pos x="31" y="147"/>
                  </a:cxn>
                  <a:cxn ang="0">
                    <a:pos x="62" y="168"/>
                  </a:cxn>
                  <a:cxn ang="0">
                    <a:pos x="93" y="168"/>
                  </a:cxn>
                  <a:cxn ang="0">
                    <a:pos x="124" y="157"/>
                  </a:cxn>
                  <a:cxn ang="0">
                    <a:pos x="145" y="147"/>
                  </a:cxn>
                  <a:cxn ang="0">
                    <a:pos x="156" y="147"/>
                  </a:cxn>
                </a:cxnLst>
                <a:rect l="0" t="0" r="r" b="b"/>
                <a:pathLst>
                  <a:path w="187" h="482">
                    <a:moveTo>
                      <a:pt x="156" y="147"/>
                    </a:moveTo>
                    <a:lnTo>
                      <a:pt x="156" y="168"/>
                    </a:lnTo>
                    <a:lnTo>
                      <a:pt x="124" y="315"/>
                    </a:lnTo>
                    <a:lnTo>
                      <a:pt x="41" y="440"/>
                    </a:lnTo>
                    <a:lnTo>
                      <a:pt x="31" y="451"/>
                    </a:lnTo>
                    <a:lnTo>
                      <a:pt x="31" y="472"/>
                    </a:lnTo>
                    <a:lnTo>
                      <a:pt x="41" y="482"/>
                    </a:lnTo>
                    <a:lnTo>
                      <a:pt x="104" y="419"/>
                    </a:lnTo>
                    <a:lnTo>
                      <a:pt x="145" y="356"/>
                    </a:lnTo>
                    <a:lnTo>
                      <a:pt x="176" y="273"/>
                    </a:lnTo>
                    <a:lnTo>
                      <a:pt x="187" y="168"/>
                    </a:lnTo>
                    <a:lnTo>
                      <a:pt x="176" y="73"/>
                    </a:lnTo>
                    <a:lnTo>
                      <a:pt x="145" y="21"/>
                    </a:lnTo>
                    <a:lnTo>
                      <a:pt x="93" y="0"/>
                    </a:lnTo>
                    <a:lnTo>
                      <a:pt x="62" y="0"/>
                    </a:lnTo>
                    <a:lnTo>
                      <a:pt x="41" y="10"/>
                    </a:lnTo>
                    <a:lnTo>
                      <a:pt x="20" y="31"/>
                    </a:lnTo>
                    <a:lnTo>
                      <a:pt x="10" y="52"/>
                    </a:lnTo>
                    <a:lnTo>
                      <a:pt x="0" y="84"/>
                    </a:lnTo>
                    <a:lnTo>
                      <a:pt x="31" y="147"/>
                    </a:lnTo>
                    <a:lnTo>
                      <a:pt x="62" y="168"/>
                    </a:lnTo>
                    <a:lnTo>
                      <a:pt x="93" y="168"/>
                    </a:lnTo>
                    <a:lnTo>
                      <a:pt x="124" y="157"/>
                    </a:lnTo>
                    <a:lnTo>
                      <a:pt x="145" y="147"/>
                    </a:lnTo>
                    <a:lnTo>
                      <a:pt x="156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3" name="Freeform 197"/>
              <p:cNvSpPr>
                <a:spLocks/>
              </p:cNvSpPr>
              <p:nvPr/>
            </p:nvSpPr>
            <p:spPr bwMode="auto">
              <a:xfrm>
                <a:off x="897" y="16443"/>
                <a:ext cx="801" cy="1122"/>
              </a:xfrm>
              <a:custGeom>
                <a:avLst/>
                <a:gdLst/>
                <a:ahLst/>
                <a:cxnLst>
                  <a:cxn ang="0">
                    <a:pos x="676" y="713"/>
                  </a:cxn>
                  <a:cxn ang="0">
                    <a:pos x="676" y="598"/>
                  </a:cxn>
                  <a:cxn ang="0">
                    <a:pos x="666" y="525"/>
                  </a:cxn>
                  <a:cxn ang="0">
                    <a:pos x="624" y="472"/>
                  </a:cxn>
                  <a:cxn ang="0">
                    <a:pos x="614" y="451"/>
                  </a:cxn>
                  <a:cxn ang="0">
                    <a:pos x="583" y="441"/>
                  </a:cxn>
                  <a:cxn ang="0">
                    <a:pos x="551" y="420"/>
                  </a:cxn>
                  <a:cxn ang="0">
                    <a:pos x="510" y="409"/>
                  </a:cxn>
                  <a:cxn ang="0">
                    <a:pos x="458" y="409"/>
                  </a:cxn>
                  <a:cxn ang="0">
                    <a:pos x="374" y="430"/>
                  </a:cxn>
                  <a:cxn ang="0">
                    <a:pos x="302" y="462"/>
                  </a:cxn>
                  <a:cxn ang="0">
                    <a:pos x="260" y="514"/>
                  </a:cxn>
                  <a:cxn ang="0">
                    <a:pos x="229" y="567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25" y="126"/>
                  </a:cxn>
                  <a:cxn ang="0">
                    <a:pos x="125" y="1028"/>
                  </a:cxn>
                  <a:cxn ang="0">
                    <a:pos x="114" y="1049"/>
                  </a:cxn>
                  <a:cxn ang="0">
                    <a:pos x="104" y="1059"/>
                  </a:cxn>
                  <a:cxn ang="0">
                    <a:pos x="83" y="1070"/>
                  </a:cxn>
                  <a:cxn ang="0">
                    <a:pos x="0" y="1070"/>
                  </a:cxn>
                  <a:cxn ang="0">
                    <a:pos x="0" y="1122"/>
                  </a:cxn>
                  <a:cxn ang="0">
                    <a:pos x="354" y="1122"/>
                  </a:cxn>
                  <a:cxn ang="0">
                    <a:pos x="354" y="1070"/>
                  </a:cxn>
                  <a:cxn ang="0">
                    <a:pos x="281" y="1070"/>
                  </a:cxn>
                  <a:cxn ang="0">
                    <a:pos x="239" y="1049"/>
                  </a:cxn>
                  <a:cxn ang="0">
                    <a:pos x="239" y="1028"/>
                  </a:cxn>
                  <a:cxn ang="0">
                    <a:pos x="229" y="997"/>
                  </a:cxn>
                  <a:cxn ang="0">
                    <a:pos x="229" y="703"/>
                  </a:cxn>
                  <a:cxn ang="0">
                    <a:pos x="250" y="588"/>
                  </a:cxn>
                  <a:cxn ang="0">
                    <a:pos x="302" y="514"/>
                  </a:cxn>
                  <a:cxn ang="0">
                    <a:pos x="374" y="462"/>
                  </a:cxn>
                  <a:cxn ang="0">
                    <a:pos x="447" y="441"/>
                  </a:cxn>
                  <a:cxn ang="0">
                    <a:pos x="510" y="462"/>
                  </a:cxn>
                  <a:cxn ang="0">
                    <a:pos x="551" y="504"/>
                  </a:cxn>
                  <a:cxn ang="0">
                    <a:pos x="562" y="556"/>
                  </a:cxn>
                  <a:cxn ang="0">
                    <a:pos x="572" y="629"/>
                  </a:cxn>
                  <a:cxn ang="0">
                    <a:pos x="572" y="1028"/>
                  </a:cxn>
                  <a:cxn ang="0">
                    <a:pos x="562" y="1049"/>
                  </a:cxn>
                  <a:cxn ang="0">
                    <a:pos x="551" y="1059"/>
                  </a:cxn>
                  <a:cxn ang="0">
                    <a:pos x="520" y="1070"/>
                  </a:cxn>
                  <a:cxn ang="0">
                    <a:pos x="447" y="1070"/>
                  </a:cxn>
                  <a:cxn ang="0">
                    <a:pos x="447" y="1122"/>
                  </a:cxn>
                  <a:cxn ang="0">
                    <a:pos x="801" y="1122"/>
                  </a:cxn>
                  <a:cxn ang="0">
                    <a:pos x="801" y="1070"/>
                  </a:cxn>
                  <a:cxn ang="0">
                    <a:pos x="728" y="1070"/>
                  </a:cxn>
                  <a:cxn ang="0">
                    <a:pos x="697" y="1059"/>
                  </a:cxn>
                  <a:cxn ang="0">
                    <a:pos x="687" y="1049"/>
                  </a:cxn>
                  <a:cxn ang="0">
                    <a:pos x="676" y="1028"/>
                  </a:cxn>
                  <a:cxn ang="0">
                    <a:pos x="676" y="713"/>
                  </a:cxn>
                </a:cxnLst>
                <a:rect l="0" t="0" r="r" b="b"/>
                <a:pathLst>
                  <a:path w="801" h="1122">
                    <a:moveTo>
                      <a:pt x="676" y="713"/>
                    </a:moveTo>
                    <a:lnTo>
                      <a:pt x="676" y="598"/>
                    </a:lnTo>
                    <a:lnTo>
                      <a:pt x="666" y="525"/>
                    </a:lnTo>
                    <a:lnTo>
                      <a:pt x="624" y="472"/>
                    </a:lnTo>
                    <a:lnTo>
                      <a:pt x="614" y="451"/>
                    </a:lnTo>
                    <a:lnTo>
                      <a:pt x="583" y="441"/>
                    </a:lnTo>
                    <a:lnTo>
                      <a:pt x="551" y="420"/>
                    </a:lnTo>
                    <a:lnTo>
                      <a:pt x="510" y="409"/>
                    </a:lnTo>
                    <a:lnTo>
                      <a:pt x="458" y="409"/>
                    </a:lnTo>
                    <a:lnTo>
                      <a:pt x="374" y="430"/>
                    </a:lnTo>
                    <a:lnTo>
                      <a:pt x="302" y="462"/>
                    </a:lnTo>
                    <a:lnTo>
                      <a:pt x="260" y="514"/>
                    </a:lnTo>
                    <a:lnTo>
                      <a:pt x="229" y="567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25" y="126"/>
                    </a:lnTo>
                    <a:lnTo>
                      <a:pt x="125" y="1028"/>
                    </a:lnTo>
                    <a:lnTo>
                      <a:pt x="114" y="1049"/>
                    </a:lnTo>
                    <a:lnTo>
                      <a:pt x="104" y="1059"/>
                    </a:lnTo>
                    <a:lnTo>
                      <a:pt x="83" y="1070"/>
                    </a:lnTo>
                    <a:lnTo>
                      <a:pt x="0" y="1070"/>
                    </a:lnTo>
                    <a:lnTo>
                      <a:pt x="0" y="1122"/>
                    </a:lnTo>
                    <a:lnTo>
                      <a:pt x="354" y="1122"/>
                    </a:lnTo>
                    <a:lnTo>
                      <a:pt x="354" y="1070"/>
                    </a:lnTo>
                    <a:lnTo>
                      <a:pt x="281" y="1070"/>
                    </a:lnTo>
                    <a:lnTo>
                      <a:pt x="239" y="1049"/>
                    </a:lnTo>
                    <a:lnTo>
                      <a:pt x="239" y="1028"/>
                    </a:lnTo>
                    <a:lnTo>
                      <a:pt x="229" y="997"/>
                    </a:lnTo>
                    <a:lnTo>
                      <a:pt x="229" y="703"/>
                    </a:lnTo>
                    <a:lnTo>
                      <a:pt x="250" y="588"/>
                    </a:lnTo>
                    <a:lnTo>
                      <a:pt x="302" y="514"/>
                    </a:lnTo>
                    <a:lnTo>
                      <a:pt x="374" y="462"/>
                    </a:lnTo>
                    <a:lnTo>
                      <a:pt x="447" y="441"/>
                    </a:lnTo>
                    <a:lnTo>
                      <a:pt x="510" y="462"/>
                    </a:lnTo>
                    <a:lnTo>
                      <a:pt x="551" y="504"/>
                    </a:lnTo>
                    <a:lnTo>
                      <a:pt x="562" y="556"/>
                    </a:lnTo>
                    <a:lnTo>
                      <a:pt x="572" y="629"/>
                    </a:lnTo>
                    <a:lnTo>
                      <a:pt x="572" y="1028"/>
                    </a:lnTo>
                    <a:lnTo>
                      <a:pt x="562" y="1049"/>
                    </a:lnTo>
                    <a:lnTo>
                      <a:pt x="551" y="1059"/>
                    </a:lnTo>
                    <a:lnTo>
                      <a:pt x="520" y="1070"/>
                    </a:lnTo>
                    <a:lnTo>
                      <a:pt x="447" y="1070"/>
                    </a:lnTo>
                    <a:lnTo>
                      <a:pt x="447" y="1122"/>
                    </a:lnTo>
                    <a:lnTo>
                      <a:pt x="801" y="1122"/>
                    </a:lnTo>
                    <a:lnTo>
                      <a:pt x="801" y="1070"/>
                    </a:lnTo>
                    <a:lnTo>
                      <a:pt x="728" y="1070"/>
                    </a:lnTo>
                    <a:lnTo>
                      <a:pt x="697" y="1059"/>
                    </a:lnTo>
                    <a:lnTo>
                      <a:pt x="687" y="1049"/>
                    </a:lnTo>
                    <a:lnTo>
                      <a:pt x="676" y="1028"/>
                    </a:lnTo>
                    <a:lnTo>
                      <a:pt x="676" y="7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4" name="Freeform 198"/>
              <p:cNvSpPr>
                <a:spLocks noEditPoints="1"/>
              </p:cNvSpPr>
              <p:nvPr/>
            </p:nvSpPr>
            <p:spPr bwMode="auto">
              <a:xfrm>
                <a:off x="1802" y="16842"/>
                <a:ext cx="718" cy="744"/>
              </a:xfrm>
              <a:custGeom>
                <a:avLst/>
                <a:gdLst/>
                <a:ahLst/>
                <a:cxnLst>
                  <a:cxn ang="0">
                    <a:pos x="468" y="629"/>
                  </a:cxn>
                  <a:cxn ang="0">
                    <a:pos x="499" y="692"/>
                  </a:cxn>
                  <a:cxn ang="0">
                    <a:pos x="582" y="734"/>
                  </a:cxn>
                  <a:cxn ang="0">
                    <a:pos x="624" y="723"/>
                  </a:cxn>
                  <a:cxn ang="0">
                    <a:pos x="707" y="660"/>
                  </a:cxn>
                  <a:cxn ang="0">
                    <a:pos x="718" y="493"/>
                  </a:cxn>
                  <a:cxn ang="0">
                    <a:pos x="676" y="608"/>
                  </a:cxn>
                  <a:cxn ang="0">
                    <a:pos x="666" y="660"/>
                  </a:cxn>
                  <a:cxn ang="0">
                    <a:pos x="603" y="681"/>
                  </a:cxn>
                  <a:cxn ang="0">
                    <a:pos x="562" y="629"/>
                  </a:cxn>
                  <a:cxn ang="0">
                    <a:pos x="541" y="147"/>
                  </a:cxn>
                  <a:cxn ang="0">
                    <a:pos x="406" y="21"/>
                  </a:cxn>
                  <a:cxn ang="0">
                    <a:pos x="187" y="10"/>
                  </a:cxn>
                  <a:cxn ang="0">
                    <a:pos x="62" y="115"/>
                  </a:cxn>
                  <a:cxn ang="0">
                    <a:pos x="52" y="220"/>
                  </a:cxn>
                  <a:cxn ang="0">
                    <a:pos x="94" y="251"/>
                  </a:cxn>
                  <a:cxn ang="0">
                    <a:pos x="146" y="251"/>
                  </a:cxn>
                  <a:cxn ang="0">
                    <a:pos x="187" y="209"/>
                  </a:cxn>
                  <a:cxn ang="0">
                    <a:pos x="177" y="147"/>
                  </a:cxn>
                  <a:cxn ang="0">
                    <a:pos x="146" y="115"/>
                  </a:cxn>
                  <a:cxn ang="0">
                    <a:pos x="166" y="73"/>
                  </a:cxn>
                  <a:cxn ang="0">
                    <a:pos x="281" y="42"/>
                  </a:cxn>
                  <a:cxn ang="0">
                    <a:pos x="395" y="84"/>
                  </a:cxn>
                  <a:cxn ang="0">
                    <a:pos x="447" y="241"/>
                  </a:cxn>
                  <a:cxn ang="0">
                    <a:pos x="312" y="314"/>
                  </a:cxn>
                  <a:cxn ang="0">
                    <a:pos x="62" y="419"/>
                  </a:cxn>
                  <a:cxn ang="0">
                    <a:pos x="0" y="566"/>
                  </a:cxn>
                  <a:cxn ang="0">
                    <a:pos x="62" y="681"/>
                  </a:cxn>
                  <a:cxn ang="0">
                    <a:pos x="250" y="744"/>
                  </a:cxn>
                  <a:cxn ang="0">
                    <a:pos x="416" y="671"/>
                  </a:cxn>
                  <a:cxn ang="0">
                    <a:pos x="447" y="335"/>
                  </a:cxn>
                  <a:cxn ang="0">
                    <a:pos x="437" y="577"/>
                  </a:cxn>
                  <a:cxn ang="0">
                    <a:pos x="364" y="681"/>
                  </a:cxn>
                  <a:cxn ang="0">
                    <a:pos x="229" y="702"/>
                  </a:cxn>
                  <a:cxn ang="0">
                    <a:pos x="166" y="671"/>
                  </a:cxn>
                  <a:cxn ang="0">
                    <a:pos x="125" y="566"/>
                  </a:cxn>
                  <a:cxn ang="0">
                    <a:pos x="166" y="451"/>
                  </a:cxn>
                  <a:cxn ang="0">
                    <a:pos x="312" y="356"/>
                  </a:cxn>
                </a:cxnLst>
                <a:rect l="0" t="0" r="r" b="b"/>
                <a:pathLst>
                  <a:path w="718" h="744">
                    <a:moveTo>
                      <a:pt x="468" y="598"/>
                    </a:moveTo>
                    <a:lnTo>
                      <a:pt x="468" y="629"/>
                    </a:lnTo>
                    <a:lnTo>
                      <a:pt x="478" y="660"/>
                    </a:lnTo>
                    <a:lnTo>
                      <a:pt x="499" y="692"/>
                    </a:lnTo>
                    <a:lnTo>
                      <a:pt x="520" y="713"/>
                    </a:lnTo>
                    <a:lnTo>
                      <a:pt x="582" y="734"/>
                    </a:lnTo>
                    <a:lnTo>
                      <a:pt x="603" y="734"/>
                    </a:lnTo>
                    <a:lnTo>
                      <a:pt x="624" y="723"/>
                    </a:lnTo>
                    <a:lnTo>
                      <a:pt x="645" y="723"/>
                    </a:lnTo>
                    <a:lnTo>
                      <a:pt x="707" y="660"/>
                    </a:lnTo>
                    <a:lnTo>
                      <a:pt x="718" y="629"/>
                    </a:lnTo>
                    <a:lnTo>
                      <a:pt x="718" y="493"/>
                    </a:lnTo>
                    <a:lnTo>
                      <a:pt x="676" y="493"/>
                    </a:lnTo>
                    <a:lnTo>
                      <a:pt x="676" y="608"/>
                    </a:lnTo>
                    <a:lnTo>
                      <a:pt x="666" y="639"/>
                    </a:lnTo>
                    <a:lnTo>
                      <a:pt x="666" y="660"/>
                    </a:lnTo>
                    <a:lnTo>
                      <a:pt x="645" y="681"/>
                    </a:lnTo>
                    <a:lnTo>
                      <a:pt x="603" y="681"/>
                    </a:lnTo>
                    <a:lnTo>
                      <a:pt x="572" y="650"/>
                    </a:lnTo>
                    <a:lnTo>
                      <a:pt x="562" y="629"/>
                    </a:lnTo>
                    <a:lnTo>
                      <a:pt x="562" y="220"/>
                    </a:lnTo>
                    <a:lnTo>
                      <a:pt x="541" y="147"/>
                    </a:lnTo>
                    <a:lnTo>
                      <a:pt x="510" y="94"/>
                    </a:lnTo>
                    <a:lnTo>
                      <a:pt x="406" y="21"/>
                    </a:lnTo>
                    <a:lnTo>
                      <a:pt x="281" y="0"/>
                    </a:lnTo>
                    <a:lnTo>
                      <a:pt x="187" y="10"/>
                    </a:lnTo>
                    <a:lnTo>
                      <a:pt x="114" y="52"/>
                    </a:lnTo>
                    <a:lnTo>
                      <a:pt x="62" y="115"/>
                    </a:lnTo>
                    <a:lnTo>
                      <a:pt x="42" y="189"/>
                    </a:lnTo>
                    <a:lnTo>
                      <a:pt x="52" y="220"/>
                    </a:lnTo>
                    <a:lnTo>
                      <a:pt x="62" y="241"/>
                    </a:lnTo>
                    <a:lnTo>
                      <a:pt x="94" y="251"/>
                    </a:lnTo>
                    <a:lnTo>
                      <a:pt x="114" y="262"/>
                    </a:lnTo>
                    <a:lnTo>
                      <a:pt x="146" y="251"/>
                    </a:lnTo>
                    <a:lnTo>
                      <a:pt x="166" y="241"/>
                    </a:lnTo>
                    <a:lnTo>
                      <a:pt x="187" y="209"/>
                    </a:lnTo>
                    <a:lnTo>
                      <a:pt x="187" y="157"/>
                    </a:lnTo>
                    <a:lnTo>
                      <a:pt x="177" y="147"/>
                    </a:lnTo>
                    <a:lnTo>
                      <a:pt x="166" y="126"/>
                    </a:lnTo>
                    <a:lnTo>
                      <a:pt x="146" y="115"/>
                    </a:lnTo>
                    <a:lnTo>
                      <a:pt x="114" y="115"/>
                    </a:lnTo>
                    <a:lnTo>
                      <a:pt x="166" y="73"/>
                    </a:lnTo>
                    <a:lnTo>
                      <a:pt x="229" y="42"/>
                    </a:lnTo>
                    <a:lnTo>
                      <a:pt x="281" y="42"/>
                    </a:lnTo>
                    <a:lnTo>
                      <a:pt x="343" y="52"/>
                    </a:lnTo>
                    <a:lnTo>
                      <a:pt x="395" y="84"/>
                    </a:lnTo>
                    <a:lnTo>
                      <a:pt x="437" y="147"/>
                    </a:lnTo>
                    <a:lnTo>
                      <a:pt x="447" y="241"/>
                    </a:lnTo>
                    <a:lnTo>
                      <a:pt x="447" y="304"/>
                    </a:lnTo>
                    <a:lnTo>
                      <a:pt x="312" y="314"/>
                    </a:lnTo>
                    <a:lnTo>
                      <a:pt x="156" y="356"/>
                    </a:lnTo>
                    <a:lnTo>
                      <a:pt x="62" y="419"/>
                    </a:lnTo>
                    <a:lnTo>
                      <a:pt x="10" y="493"/>
                    </a:lnTo>
                    <a:lnTo>
                      <a:pt x="0" y="566"/>
                    </a:lnTo>
                    <a:lnTo>
                      <a:pt x="21" y="639"/>
                    </a:lnTo>
                    <a:lnTo>
                      <a:pt x="62" y="681"/>
                    </a:lnTo>
                    <a:lnTo>
                      <a:pt x="125" y="723"/>
                    </a:lnTo>
                    <a:lnTo>
                      <a:pt x="250" y="744"/>
                    </a:lnTo>
                    <a:lnTo>
                      <a:pt x="343" y="723"/>
                    </a:lnTo>
                    <a:lnTo>
                      <a:pt x="416" y="671"/>
                    </a:lnTo>
                    <a:lnTo>
                      <a:pt x="468" y="598"/>
                    </a:lnTo>
                    <a:close/>
                    <a:moveTo>
                      <a:pt x="447" y="335"/>
                    </a:moveTo>
                    <a:lnTo>
                      <a:pt x="447" y="493"/>
                    </a:lnTo>
                    <a:lnTo>
                      <a:pt x="437" y="577"/>
                    </a:lnTo>
                    <a:lnTo>
                      <a:pt x="406" y="639"/>
                    </a:lnTo>
                    <a:lnTo>
                      <a:pt x="364" y="681"/>
                    </a:lnTo>
                    <a:lnTo>
                      <a:pt x="312" y="702"/>
                    </a:lnTo>
                    <a:lnTo>
                      <a:pt x="229" y="702"/>
                    </a:lnTo>
                    <a:lnTo>
                      <a:pt x="187" y="692"/>
                    </a:lnTo>
                    <a:lnTo>
                      <a:pt x="166" y="671"/>
                    </a:lnTo>
                    <a:lnTo>
                      <a:pt x="125" y="608"/>
                    </a:lnTo>
                    <a:lnTo>
                      <a:pt x="125" y="566"/>
                    </a:lnTo>
                    <a:lnTo>
                      <a:pt x="135" y="514"/>
                    </a:lnTo>
                    <a:lnTo>
                      <a:pt x="166" y="451"/>
                    </a:lnTo>
                    <a:lnTo>
                      <a:pt x="218" y="398"/>
                    </a:lnTo>
                    <a:lnTo>
                      <a:pt x="312" y="356"/>
                    </a:lnTo>
                    <a:lnTo>
                      <a:pt x="447" y="3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5" name="Freeform 199"/>
              <p:cNvSpPr>
                <a:spLocks/>
              </p:cNvSpPr>
              <p:nvPr/>
            </p:nvSpPr>
            <p:spPr bwMode="auto">
              <a:xfrm>
                <a:off x="2582" y="16842"/>
                <a:ext cx="520" cy="744"/>
              </a:xfrm>
              <a:custGeom>
                <a:avLst/>
                <a:gdLst/>
                <a:ahLst/>
                <a:cxnLst>
                  <a:cxn ang="0">
                    <a:pos x="322" y="419"/>
                  </a:cxn>
                  <a:cxn ang="0">
                    <a:pos x="426" y="493"/>
                  </a:cxn>
                  <a:cxn ang="0">
                    <a:pos x="437" y="618"/>
                  </a:cxn>
                  <a:cxn ang="0">
                    <a:pos x="354" y="692"/>
                  </a:cxn>
                  <a:cxn ang="0">
                    <a:pos x="177" y="692"/>
                  </a:cxn>
                  <a:cxn ang="0">
                    <a:pos x="73" y="566"/>
                  </a:cxn>
                  <a:cxn ang="0">
                    <a:pos x="42" y="461"/>
                  </a:cxn>
                  <a:cxn ang="0">
                    <a:pos x="10" y="451"/>
                  </a:cxn>
                  <a:cxn ang="0">
                    <a:pos x="0" y="723"/>
                  </a:cxn>
                  <a:cxn ang="0">
                    <a:pos x="31" y="744"/>
                  </a:cxn>
                  <a:cxn ang="0">
                    <a:pos x="42" y="723"/>
                  </a:cxn>
                  <a:cxn ang="0">
                    <a:pos x="62" y="702"/>
                  </a:cxn>
                  <a:cxn ang="0">
                    <a:pos x="73" y="692"/>
                  </a:cxn>
                  <a:cxn ang="0">
                    <a:pos x="166" y="723"/>
                  </a:cxn>
                  <a:cxn ang="0">
                    <a:pos x="385" y="723"/>
                  </a:cxn>
                  <a:cxn ang="0">
                    <a:pos x="510" y="598"/>
                  </a:cxn>
                  <a:cxn ang="0">
                    <a:pos x="520" y="472"/>
                  </a:cxn>
                  <a:cxn ang="0">
                    <a:pos x="489" y="398"/>
                  </a:cxn>
                  <a:cxn ang="0">
                    <a:pos x="374" y="314"/>
                  </a:cxn>
                  <a:cxn ang="0">
                    <a:pos x="208" y="272"/>
                  </a:cxn>
                  <a:cxn ang="0">
                    <a:pos x="94" y="209"/>
                  </a:cxn>
                  <a:cxn ang="0">
                    <a:pos x="94" y="115"/>
                  </a:cxn>
                  <a:cxn ang="0">
                    <a:pos x="177" y="42"/>
                  </a:cxn>
                  <a:cxn ang="0">
                    <a:pos x="343" y="52"/>
                  </a:cxn>
                  <a:cxn ang="0">
                    <a:pos x="426" y="136"/>
                  </a:cxn>
                  <a:cxn ang="0">
                    <a:pos x="447" y="230"/>
                  </a:cxn>
                  <a:cxn ang="0">
                    <a:pos x="479" y="241"/>
                  </a:cxn>
                  <a:cxn ang="0">
                    <a:pos x="489" y="21"/>
                  </a:cxn>
                  <a:cxn ang="0">
                    <a:pos x="458" y="0"/>
                  </a:cxn>
                  <a:cxn ang="0">
                    <a:pos x="406" y="42"/>
                  </a:cxn>
                  <a:cxn ang="0">
                    <a:pos x="281" y="0"/>
                  </a:cxn>
                  <a:cxn ang="0">
                    <a:pos x="156" y="10"/>
                  </a:cxn>
                  <a:cxn ang="0">
                    <a:pos x="42" y="94"/>
                  </a:cxn>
                  <a:cxn ang="0">
                    <a:pos x="0" y="199"/>
                  </a:cxn>
                  <a:cxn ang="0">
                    <a:pos x="21" y="272"/>
                  </a:cxn>
                  <a:cxn ang="0">
                    <a:pos x="73" y="335"/>
                  </a:cxn>
                  <a:cxn ang="0">
                    <a:pos x="187" y="388"/>
                  </a:cxn>
                </a:cxnLst>
                <a:rect l="0" t="0" r="r" b="b"/>
                <a:pathLst>
                  <a:path w="520" h="744">
                    <a:moveTo>
                      <a:pt x="281" y="409"/>
                    </a:moveTo>
                    <a:lnTo>
                      <a:pt x="322" y="419"/>
                    </a:lnTo>
                    <a:lnTo>
                      <a:pt x="374" y="440"/>
                    </a:lnTo>
                    <a:lnTo>
                      <a:pt x="426" y="493"/>
                    </a:lnTo>
                    <a:lnTo>
                      <a:pt x="447" y="556"/>
                    </a:lnTo>
                    <a:lnTo>
                      <a:pt x="437" y="618"/>
                    </a:lnTo>
                    <a:lnTo>
                      <a:pt x="406" y="660"/>
                    </a:lnTo>
                    <a:lnTo>
                      <a:pt x="354" y="692"/>
                    </a:lnTo>
                    <a:lnTo>
                      <a:pt x="270" y="702"/>
                    </a:lnTo>
                    <a:lnTo>
                      <a:pt x="177" y="692"/>
                    </a:lnTo>
                    <a:lnTo>
                      <a:pt x="114" y="639"/>
                    </a:lnTo>
                    <a:lnTo>
                      <a:pt x="73" y="566"/>
                    </a:lnTo>
                    <a:lnTo>
                      <a:pt x="42" y="472"/>
                    </a:lnTo>
                    <a:lnTo>
                      <a:pt x="42" y="461"/>
                    </a:lnTo>
                    <a:lnTo>
                      <a:pt x="31" y="451"/>
                    </a:lnTo>
                    <a:lnTo>
                      <a:pt x="10" y="451"/>
                    </a:lnTo>
                    <a:lnTo>
                      <a:pt x="0" y="472"/>
                    </a:lnTo>
                    <a:lnTo>
                      <a:pt x="0" y="723"/>
                    </a:lnTo>
                    <a:lnTo>
                      <a:pt x="21" y="744"/>
                    </a:lnTo>
                    <a:lnTo>
                      <a:pt x="31" y="744"/>
                    </a:lnTo>
                    <a:lnTo>
                      <a:pt x="31" y="734"/>
                    </a:lnTo>
                    <a:lnTo>
                      <a:pt x="42" y="723"/>
                    </a:lnTo>
                    <a:lnTo>
                      <a:pt x="62" y="713"/>
                    </a:lnTo>
                    <a:lnTo>
                      <a:pt x="62" y="702"/>
                    </a:lnTo>
                    <a:lnTo>
                      <a:pt x="73" y="702"/>
                    </a:lnTo>
                    <a:lnTo>
                      <a:pt x="73" y="692"/>
                    </a:lnTo>
                    <a:lnTo>
                      <a:pt x="94" y="671"/>
                    </a:lnTo>
                    <a:lnTo>
                      <a:pt x="166" y="723"/>
                    </a:lnTo>
                    <a:lnTo>
                      <a:pt x="270" y="744"/>
                    </a:lnTo>
                    <a:lnTo>
                      <a:pt x="385" y="723"/>
                    </a:lnTo>
                    <a:lnTo>
                      <a:pt x="468" y="671"/>
                    </a:lnTo>
                    <a:lnTo>
                      <a:pt x="510" y="598"/>
                    </a:lnTo>
                    <a:lnTo>
                      <a:pt x="520" y="514"/>
                    </a:lnTo>
                    <a:lnTo>
                      <a:pt x="520" y="472"/>
                    </a:lnTo>
                    <a:lnTo>
                      <a:pt x="510" y="430"/>
                    </a:lnTo>
                    <a:lnTo>
                      <a:pt x="489" y="398"/>
                    </a:lnTo>
                    <a:lnTo>
                      <a:pt x="458" y="367"/>
                    </a:lnTo>
                    <a:lnTo>
                      <a:pt x="374" y="314"/>
                    </a:lnTo>
                    <a:lnTo>
                      <a:pt x="281" y="283"/>
                    </a:lnTo>
                    <a:lnTo>
                      <a:pt x="208" y="272"/>
                    </a:lnTo>
                    <a:lnTo>
                      <a:pt x="146" y="251"/>
                    </a:lnTo>
                    <a:lnTo>
                      <a:pt x="94" y="209"/>
                    </a:lnTo>
                    <a:lnTo>
                      <a:pt x="83" y="157"/>
                    </a:lnTo>
                    <a:lnTo>
                      <a:pt x="94" y="115"/>
                    </a:lnTo>
                    <a:lnTo>
                      <a:pt x="114" y="73"/>
                    </a:lnTo>
                    <a:lnTo>
                      <a:pt x="177" y="42"/>
                    </a:lnTo>
                    <a:lnTo>
                      <a:pt x="260" y="31"/>
                    </a:lnTo>
                    <a:lnTo>
                      <a:pt x="343" y="52"/>
                    </a:lnTo>
                    <a:lnTo>
                      <a:pt x="395" y="84"/>
                    </a:lnTo>
                    <a:lnTo>
                      <a:pt x="426" y="136"/>
                    </a:lnTo>
                    <a:lnTo>
                      <a:pt x="437" y="189"/>
                    </a:lnTo>
                    <a:lnTo>
                      <a:pt x="447" y="230"/>
                    </a:lnTo>
                    <a:lnTo>
                      <a:pt x="447" y="241"/>
                    </a:lnTo>
                    <a:lnTo>
                      <a:pt x="479" y="241"/>
                    </a:lnTo>
                    <a:lnTo>
                      <a:pt x="489" y="230"/>
                    </a:lnTo>
                    <a:lnTo>
                      <a:pt x="489" y="21"/>
                    </a:lnTo>
                    <a:lnTo>
                      <a:pt x="468" y="0"/>
                    </a:lnTo>
                    <a:lnTo>
                      <a:pt x="458" y="0"/>
                    </a:lnTo>
                    <a:lnTo>
                      <a:pt x="416" y="42"/>
                    </a:lnTo>
                    <a:lnTo>
                      <a:pt x="406" y="42"/>
                    </a:lnTo>
                    <a:lnTo>
                      <a:pt x="364" y="21"/>
                    </a:lnTo>
                    <a:lnTo>
                      <a:pt x="281" y="0"/>
                    </a:lnTo>
                    <a:lnTo>
                      <a:pt x="260" y="0"/>
                    </a:lnTo>
                    <a:lnTo>
                      <a:pt x="156" y="10"/>
                    </a:lnTo>
                    <a:lnTo>
                      <a:pt x="83" y="42"/>
                    </a:lnTo>
                    <a:lnTo>
                      <a:pt x="42" y="94"/>
                    </a:lnTo>
                    <a:lnTo>
                      <a:pt x="10" y="147"/>
                    </a:lnTo>
                    <a:lnTo>
                      <a:pt x="0" y="199"/>
                    </a:lnTo>
                    <a:lnTo>
                      <a:pt x="10" y="241"/>
                    </a:lnTo>
                    <a:lnTo>
                      <a:pt x="21" y="272"/>
                    </a:lnTo>
                    <a:lnTo>
                      <a:pt x="42" y="304"/>
                    </a:lnTo>
                    <a:lnTo>
                      <a:pt x="73" y="335"/>
                    </a:lnTo>
                    <a:lnTo>
                      <a:pt x="125" y="367"/>
                    </a:lnTo>
                    <a:lnTo>
                      <a:pt x="187" y="388"/>
                    </a:lnTo>
                    <a:lnTo>
                      <a:pt x="281" y="4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6" name="Freeform 200"/>
              <p:cNvSpPr>
                <a:spLocks noEditPoints="1"/>
              </p:cNvSpPr>
              <p:nvPr/>
            </p:nvSpPr>
            <p:spPr bwMode="auto">
              <a:xfrm>
                <a:off x="3664" y="16852"/>
                <a:ext cx="790" cy="1028"/>
              </a:xfrm>
              <a:custGeom>
                <a:avLst/>
                <a:gdLst/>
                <a:ahLst/>
                <a:cxnLst>
                  <a:cxn ang="0">
                    <a:pos x="239" y="168"/>
                  </a:cxn>
                  <a:cxn ang="0">
                    <a:pos x="291" y="95"/>
                  </a:cxn>
                  <a:cxn ang="0">
                    <a:pos x="364" y="53"/>
                  </a:cxn>
                  <a:cxn ang="0">
                    <a:pos x="447" y="42"/>
                  </a:cxn>
                  <a:cxn ang="0">
                    <a:pos x="530" y="63"/>
                  </a:cxn>
                  <a:cxn ang="0">
                    <a:pos x="593" y="137"/>
                  </a:cxn>
                  <a:cxn ang="0">
                    <a:pos x="645" y="241"/>
                  </a:cxn>
                  <a:cxn ang="0">
                    <a:pos x="655" y="367"/>
                  </a:cxn>
                  <a:cxn ang="0">
                    <a:pos x="634" y="504"/>
                  </a:cxn>
                  <a:cxn ang="0">
                    <a:pos x="582" y="608"/>
                  </a:cxn>
                  <a:cxn ang="0">
                    <a:pos x="509" y="671"/>
                  </a:cxn>
                  <a:cxn ang="0">
                    <a:pos x="426" y="692"/>
                  </a:cxn>
                  <a:cxn ang="0">
                    <a:pos x="385" y="692"/>
                  </a:cxn>
                  <a:cxn ang="0">
                    <a:pos x="333" y="671"/>
                  </a:cxn>
                  <a:cxn ang="0">
                    <a:pos x="291" y="640"/>
                  </a:cxn>
                  <a:cxn ang="0">
                    <a:pos x="260" y="598"/>
                  </a:cxn>
                  <a:cxn ang="0">
                    <a:pos x="249" y="577"/>
                  </a:cxn>
                  <a:cxn ang="0">
                    <a:pos x="239" y="567"/>
                  </a:cxn>
                  <a:cxn ang="0">
                    <a:pos x="239" y="525"/>
                  </a:cxn>
                  <a:cxn ang="0">
                    <a:pos x="239" y="168"/>
                  </a:cxn>
                  <a:cxn ang="0">
                    <a:pos x="239" y="619"/>
                  </a:cxn>
                  <a:cxn ang="0">
                    <a:pos x="260" y="650"/>
                  </a:cxn>
                  <a:cxn ang="0">
                    <a:pos x="291" y="682"/>
                  </a:cxn>
                  <a:cxn ang="0">
                    <a:pos x="353" y="713"/>
                  </a:cxn>
                  <a:cxn ang="0">
                    <a:pos x="437" y="734"/>
                  </a:cxn>
                  <a:cxn ang="0">
                    <a:pos x="572" y="703"/>
                  </a:cxn>
                  <a:cxn ang="0">
                    <a:pos x="686" y="629"/>
                  </a:cxn>
                  <a:cxn ang="0">
                    <a:pos x="759" y="514"/>
                  </a:cxn>
                  <a:cxn ang="0">
                    <a:pos x="790" y="367"/>
                  </a:cxn>
                  <a:cxn ang="0">
                    <a:pos x="759" y="220"/>
                  </a:cxn>
                  <a:cxn ang="0">
                    <a:pos x="686" y="105"/>
                  </a:cxn>
                  <a:cxn ang="0">
                    <a:pos x="582" y="32"/>
                  </a:cxn>
                  <a:cxn ang="0">
                    <a:pos x="457" y="0"/>
                  </a:cxn>
                  <a:cxn ang="0">
                    <a:pos x="374" y="11"/>
                  </a:cxn>
                  <a:cxn ang="0">
                    <a:pos x="312" y="42"/>
                  </a:cxn>
                  <a:cxn ang="0">
                    <a:pos x="260" y="74"/>
                  </a:cxn>
                  <a:cxn ang="0">
                    <a:pos x="229" y="105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25" y="95"/>
                  </a:cxn>
                  <a:cxn ang="0">
                    <a:pos x="125" y="934"/>
                  </a:cxn>
                  <a:cxn ang="0">
                    <a:pos x="114" y="955"/>
                  </a:cxn>
                  <a:cxn ang="0">
                    <a:pos x="104" y="965"/>
                  </a:cxn>
                  <a:cxn ang="0">
                    <a:pos x="83" y="976"/>
                  </a:cxn>
                  <a:cxn ang="0">
                    <a:pos x="0" y="976"/>
                  </a:cxn>
                  <a:cxn ang="0">
                    <a:pos x="0" y="1028"/>
                  </a:cxn>
                  <a:cxn ang="0">
                    <a:pos x="93" y="1028"/>
                  </a:cxn>
                  <a:cxn ang="0">
                    <a:pos x="187" y="1017"/>
                  </a:cxn>
                  <a:cxn ang="0">
                    <a:pos x="270" y="1017"/>
                  </a:cxn>
                  <a:cxn ang="0">
                    <a:pos x="364" y="1028"/>
                  </a:cxn>
                  <a:cxn ang="0">
                    <a:pos x="364" y="976"/>
                  </a:cxn>
                  <a:cxn ang="0">
                    <a:pos x="281" y="976"/>
                  </a:cxn>
                  <a:cxn ang="0">
                    <a:pos x="260" y="965"/>
                  </a:cxn>
                  <a:cxn ang="0">
                    <a:pos x="249" y="955"/>
                  </a:cxn>
                  <a:cxn ang="0">
                    <a:pos x="239" y="934"/>
                  </a:cxn>
                  <a:cxn ang="0">
                    <a:pos x="239" y="629"/>
                  </a:cxn>
                  <a:cxn ang="0">
                    <a:pos x="239" y="619"/>
                  </a:cxn>
                </a:cxnLst>
                <a:rect l="0" t="0" r="r" b="b"/>
                <a:pathLst>
                  <a:path w="790" h="1028">
                    <a:moveTo>
                      <a:pt x="239" y="168"/>
                    </a:moveTo>
                    <a:lnTo>
                      <a:pt x="291" y="95"/>
                    </a:lnTo>
                    <a:lnTo>
                      <a:pt x="364" y="53"/>
                    </a:lnTo>
                    <a:lnTo>
                      <a:pt x="447" y="42"/>
                    </a:lnTo>
                    <a:lnTo>
                      <a:pt x="530" y="63"/>
                    </a:lnTo>
                    <a:lnTo>
                      <a:pt x="593" y="137"/>
                    </a:lnTo>
                    <a:lnTo>
                      <a:pt x="645" y="241"/>
                    </a:lnTo>
                    <a:lnTo>
                      <a:pt x="655" y="367"/>
                    </a:lnTo>
                    <a:lnTo>
                      <a:pt x="634" y="504"/>
                    </a:lnTo>
                    <a:lnTo>
                      <a:pt x="582" y="608"/>
                    </a:lnTo>
                    <a:lnTo>
                      <a:pt x="509" y="671"/>
                    </a:lnTo>
                    <a:lnTo>
                      <a:pt x="426" y="692"/>
                    </a:lnTo>
                    <a:lnTo>
                      <a:pt x="385" y="692"/>
                    </a:lnTo>
                    <a:lnTo>
                      <a:pt x="333" y="671"/>
                    </a:lnTo>
                    <a:lnTo>
                      <a:pt x="291" y="640"/>
                    </a:lnTo>
                    <a:lnTo>
                      <a:pt x="260" y="598"/>
                    </a:lnTo>
                    <a:lnTo>
                      <a:pt x="249" y="577"/>
                    </a:lnTo>
                    <a:lnTo>
                      <a:pt x="239" y="567"/>
                    </a:lnTo>
                    <a:lnTo>
                      <a:pt x="239" y="525"/>
                    </a:lnTo>
                    <a:lnTo>
                      <a:pt x="239" y="168"/>
                    </a:lnTo>
                    <a:close/>
                    <a:moveTo>
                      <a:pt x="239" y="619"/>
                    </a:moveTo>
                    <a:lnTo>
                      <a:pt x="260" y="650"/>
                    </a:lnTo>
                    <a:lnTo>
                      <a:pt x="291" y="682"/>
                    </a:lnTo>
                    <a:lnTo>
                      <a:pt x="353" y="713"/>
                    </a:lnTo>
                    <a:lnTo>
                      <a:pt x="437" y="734"/>
                    </a:lnTo>
                    <a:lnTo>
                      <a:pt x="572" y="703"/>
                    </a:lnTo>
                    <a:lnTo>
                      <a:pt x="686" y="629"/>
                    </a:lnTo>
                    <a:lnTo>
                      <a:pt x="759" y="514"/>
                    </a:lnTo>
                    <a:lnTo>
                      <a:pt x="790" y="367"/>
                    </a:lnTo>
                    <a:lnTo>
                      <a:pt x="759" y="220"/>
                    </a:lnTo>
                    <a:lnTo>
                      <a:pt x="686" y="105"/>
                    </a:lnTo>
                    <a:lnTo>
                      <a:pt x="582" y="32"/>
                    </a:lnTo>
                    <a:lnTo>
                      <a:pt x="457" y="0"/>
                    </a:lnTo>
                    <a:lnTo>
                      <a:pt x="374" y="11"/>
                    </a:lnTo>
                    <a:lnTo>
                      <a:pt x="312" y="42"/>
                    </a:lnTo>
                    <a:lnTo>
                      <a:pt x="260" y="74"/>
                    </a:lnTo>
                    <a:lnTo>
                      <a:pt x="229" y="105"/>
                    </a:ln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25" y="95"/>
                    </a:lnTo>
                    <a:lnTo>
                      <a:pt x="125" y="934"/>
                    </a:lnTo>
                    <a:lnTo>
                      <a:pt x="114" y="955"/>
                    </a:lnTo>
                    <a:lnTo>
                      <a:pt x="104" y="965"/>
                    </a:lnTo>
                    <a:lnTo>
                      <a:pt x="83" y="976"/>
                    </a:lnTo>
                    <a:lnTo>
                      <a:pt x="0" y="976"/>
                    </a:lnTo>
                    <a:lnTo>
                      <a:pt x="0" y="1028"/>
                    </a:lnTo>
                    <a:lnTo>
                      <a:pt x="93" y="1028"/>
                    </a:lnTo>
                    <a:lnTo>
                      <a:pt x="187" y="1017"/>
                    </a:lnTo>
                    <a:lnTo>
                      <a:pt x="270" y="1017"/>
                    </a:lnTo>
                    <a:lnTo>
                      <a:pt x="364" y="1028"/>
                    </a:lnTo>
                    <a:lnTo>
                      <a:pt x="364" y="976"/>
                    </a:lnTo>
                    <a:lnTo>
                      <a:pt x="281" y="976"/>
                    </a:lnTo>
                    <a:lnTo>
                      <a:pt x="260" y="965"/>
                    </a:lnTo>
                    <a:lnTo>
                      <a:pt x="249" y="955"/>
                    </a:lnTo>
                    <a:lnTo>
                      <a:pt x="239" y="934"/>
                    </a:lnTo>
                    <a:lnTo>
                      <a:pt x="239" y="629"/>
                    </a:lnTo>
                    <a:lnTo>
                      <a:pt x="239" y="6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7" name="Freeform 201"/>
              <p:cNvSpPr>
                <a:spLocks/>
              </p:cNvSpPr>
              <p:nvPr/>
            </p:nvSpPr>
            <p:spPr bwMode="auto">
              <a:xfrm>
                <a:off x="4558" y="16852"/>
                <a:ext cx="531" cy="713"/>
              </a:xfrm>
              <a:custGeom>
                <a:avLst/>
                <a:gdLst/>
                <a:ahLst/>
                <a:cxnLst>
                  <a:cxn ang="0">
                    <a:pos x="229" y="588"/>
                  </a:cxn>
                  <a:cxn ang="0">
                    <a:pos x="229" y="336"/>
                  </a:cxn>
                  <a:cxn ang="0">
                    <a:pos x="240" y="220"/>
                  </a:cxn>
                  <a:cxn ang="0">
                    <a:pos x="271" y="126"/>
                  </a:cxn>
                  <a:cxn ang="0">
                    <a:pos x="333" y="63"/>
                  </a:cxn>
                  <a:cxn ang="0">
                    <a:pos x="416" y="32"/>
                  </a:cxn>
                  <a:cxn ang="0">
                    <a:pos x="427" y="32"/>
                  </a:cxn>
                  <a:cxn ang="0">
                    <a:pos x="437" y="42"/>
                  </a:cxn>
                  <a:cxn ang="0">
                    <a:pos x="427" y="42"/>
                  </a:cxn>
                  <a:cxn ang="0">
                    <a:pos x="416" y="53"/>
                  </a:cxn>
                  <a:cxn ang="0">
                    <a:pos x="406" y="74"/>
                  </a:cxn>
                  <a:cxn ang="0">
                    <a:pos x="396" y="105"/>
                  </a:cxn>
                  <a:cxn ang="0">
                    <a:pos x="406" y="137"/>
                  </a:cxn>
                  <a:cxn ang="0">
                    <a:pos x="416" y="158"/>
                  </a:cxn>
                  <a:cxn ang="0">
                    <a:pos x="437" y="168"/>
                  </a:cxn>
                  <a:cxn ang="0">
                    <a:pos x="489" y="168"/>
                  </a:cxn>
                  <a:cxn ang="0">
                    <a:pos x="500" y="158"/>
                  </a:cxn>
                  <a:cxn ang="0">
                    <a:pos x="520" y="147"/>
                  </a:cxn>
                  <a:cxn ang="0">
                    <a:pos x="531" y="126"/>
                  </a:cxn>
                  <a:cxn ang="0">
                    <a:pos x="531" y="63"/>
                  </a:cxn>
                  <a:cxn ang="0">
                    <a:pos x="489" y="21"/>
                  </a:cxn>
                  <a:cxn ang="0">
                    <a:pos x="458" y="11"/>
                  </a:cxn>
                  <a:cxn ang="0">
                    <a:pos x="416" y="0"/>
                  </a:cxn>
                  <a:cxn ang="0">
                    <a:pos x="344" y="21"/>
                  </a:cxn>
                  <a:cxn ang="0">
                    <a:pos x="281" y="63"/>
                  </a:cxn>
                  <a:cxn ang="0">
                    <a:pos x="240" y="126"/>
                  </a:cxn>
                  <a:cxn ang="0">
                    <a:pos x="219" y="179"/>
                  </a:cxn>
                  <a:cxn ang="0">
                    <a:pos x="21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15" y="105"/>
                  </a:cxn>
                  <a:cxn ang="0">
                    <a:pos x="115" y="126"/>
                  </a:cxn>
                  <a:cxn ang="0">
                    <a:pos x="125" y="158"/>
                  </a:cxn>
                  <a:cxn ang="0">
                    <a:pos x="125" y="619"/>
                  </a:cxn>
                  <a:cxn ang="0">
                    <a:pos x="115" y="640"/>
                  </a:cxn>
                  <a:cxn ang="0">
                    <a:pos x="104" y="650"/>
                  </a:cxn>
                  <a:cxn ang="0">
                    <a:pos x="73" y="661"/>
                  </a:cxn>
                  <a:cxn ang="0">
                    <a:pos x="0" y="661"/>
                  </a:cxn>
                  <a:cxn ang="0">
                    <a:pos x="0" y="713"/>
                  </a:cxn>
                  <a:cxn ang="0">
                    <a:pos x="385" y="713"/>
                  </a:cxn>
                  <a:cxn ang="0">
                    <a:pos x="385" y="661"/>
                  </a:cxn>
                  <a:cxn ang="0">
                    <a:pos x="271" y="661"/>
                  </a:cxn>
                  <a:cxn ang="0">
                    <a:pos x="250" y="650"/>
                  </a:cxn>
                  <a:cxn ang="0">
                    <a:pos x="229" y="629"/>
                  </a:cxn>
                  <a:cxn ang="0">
                    <a:pos x="229" y="588"/>
                  </a:cxn>
                </a:cxnLst>
                <a:rect l="0" t="0" r="r" b="b"/>
                <a:pathLst>
                  <a:path w="531" h="713">
                    <a:moveTo>
                      <a:pt x="229" y="588"/>
                    </a:moveTo>
                    <a:lnTo>
                      <a:pt x="229" y="336"/>
                    </a:lnTo>
                    <a:lnTo>
                      <a:pt x="240" y="220"/>
                    </a:lnTo>
                    <a:lnTo>
                      <a:pt x="271" y="126"/>
                    </a:lnTo>
                    <a:lnTo>
                      <a:pt x="333" y="63"/>
                    </a:lnTo>
                    <a:lnTo>
                      <a:pt x="416" y="32"/>
                    </a:lnTo>
                    <a:lnTo>
                      <a:pt x="427" y="32"/>
                    </a:lnTo>
                    <a:lnTo>
                      <a:pt x="437" y="42"/>
                    </a:lnTo>
                    <a:lnTo>
                      <a:pt x="427" y="42"/>
                    </a:lnTo>
                    <a:lnTo>
                      <a:pt x="416" y="53"/>
                    </a:lnTo>
                    <a:lnTo>
                      <a:pt x="406" y="74"/>
                    </a:lnTo>
                    <a:lnTo>
                      <a:pt x="396" y="105"/>
                    </a:lnTo>
                    <a:lnTo>
                      <a:pt x="406" y="137"/>
                    </a:lnTo>
                    <a:lnTo>
                      <a:pt x="416" y="158"/>
                    </a:lnTo>
                    <a:lnTo>
                      <a:pt x="437" y="168"/>
                    </a:lnTo>
                    <a:lnTo>
                      <a:pt x="489" y="168"/>
                    </a:lnTo>
                    <a:lnTo>
                      <a:pt x="500" y="158"/>
                    </a:lnTo>
                    <a:lnTo>
                      <a:pt x="520" y="147"/>
                    </a:lnTo>
                    <a:lnTo>
                      <a:pt x="531" y="126"/>
                    </a:lnTo>
                    <a:lnTo>
                      <a:pt x="531" y="63"/>
                    </a:lnTo>
                    <a:lnTo>
                      <a:pt x="489" y="21"/>
                    </a:lnTo>
                    <a:lnTo>
                      <a:pt x="458" y="11"/>
                    </a:lnTo>
                    <a:lnTo>
                      <a:pt x="416" y="0"/>
                    </a:lnTo>
                    <a:lnTo>
                      <a:pt x="344" y="21"/>
                    </a:lnTo>
                    <a:lnTo>
                      <a:pt x="281" y="63"/>
                    </a:lnTo>
                    <a:lnTo>
                      <a:pt x="240" y="126"/>
                    </a:lnTo>
                    <a:lnTo>
                      <a:pt x="219" y="179"/>
                    </a:lnTo>
                    <a:lnTo>
                      <a:pt x="21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15" y="105"/>
                    </a:lnTo>
                    <a:lnTo>
                      <a:pt x="115" y="126"/>
                    </a:lnTo>
                    <a:lnTo>
                      <a:pt x="125" y="158"/>
                    </a:lnTo>
                    <a:lnTo>
                      <a:pt x="125" y="619"/>
                    </a:lnTo>
                    <a:lnTo>
                      <a:pt x="115" y="640"/>
                    </a:lnTo>
                    <a:lnTo>
                      <a:pt x="104" y="650"/>
                    </a:lnTo>
                    <a:lnTo>
                      <a:pt x="73" y="661"/>
                    </a:lnTo>
                    <a:lnTo>
                      <a:pt x="0" y="661"/>
                    </a:lnTo>
                    <a:lnTo>
                      <a:pt x="0" y="713"/>
                    </a:lnTo>
                    <a:lnTo>
                      <a:pt x="385" y="713"/>
                    </a:lnTo>
                    <a:lnTo>
                      <a:pt x="385" y="661"/>
                    </a:lnTo>
                    <a:lnTo>
                      <a:pt x="271" y="661"/>
                    </a:lnTo>
                    <a:lnTo>
                      <a:pt x="250" y="650"/>
                    </a:lnTo>
                    <a:lnTo>
                      <a:pt x="229" y="629"/>
                    </a:lnTo>
                    <a:lnTo>
                      <a:pt x="229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8" name="Freeform 202"/>
              <p:cNvSpPr>
                <a:spLocks noEditPoints="1"/>
              </p:cNvSpPr>
              <p:nvPr/>
            </p:nvSpPr>
            <p:spPr bwMode="auto">
              <a:xfrm>
                <a:off x="5182" y="16842"/>
                <a:ext cx="708" cy="744"/>
              </a:xfrm>
              <a:custGeom>
                <a:avLst/>
                <a:gdLst/>
                <a:ahLst/>
                <a:cxnLst>
                  <a:cxn ang="0">
                    <a:pos x="708" y="377"/>
                  </a:cxn>
                  <a:cxn ang="0">
                    <a:pos x="676" y="230"/>
                  </a:cxn>
                  <a:cxn ang="0">
                    <a:pos x="604" y="115"/>
                  </a:cxn>
                  <a:cxn ang="0">
                    <a:pos x="489" y="31"/>
                  </a:cxn>
                  <a:cxn ang="0">
                    <a:pos x="354" y="0"/>
                  </a:cxn>
                  <a:cxn ang="0">
                    <a:pos x="219" y="31"/>
                  </a:cxn>
                  <a:cxn ang="0">
                    <a:pos x="104" y="115"/>
                  </a:cxn>
                  <a:cxn ang="0">
                    <a:pos x="21" y="230"/>
                  </a:cxn>
                  <a:cxn ang="0">
                    <a:pos x="0" y="377"/>
                  </a:cxn>
                  <a:cxn ang="0">
                    <a:pos x="21" y="493"/>
                  </a:cxn>
                  <a:cxn ang="0">
                    <a:pos x="73" y="598"/>
                  </a:cxn>
                  <a:cxn ang="0">
                    <a:pos x="146" y="671"/>
                  </a:cxn>
                  <a:cxn ang="0">
                    <a:pos x="240" y="723"/>
                  </a:cxn>
                  <a:cxn ang="0">
                    <a:pos x="354" y="744"/>
                  </a:cxn>
                  <a:cxn ang="0">
                    <a:pos x="489" y="713"/>
                  </a:cxn>
                  <a:cxn ang="0">
                    <a:pos x="604" y="639"/>
                  </a:cxn>
                  <a:cxn ang="0">
                    <a:pos x="676" y="524"/>
                  </a:cxn>
                  <a:cxn ang="0">
                    <a:pos x="708" y="377"/>
                  </a:cxn>
                  <a:cxn ang="0">
                    <a:pos x="354" y="702"/>
                  </a:cxn>
                  <a:cxn ang="0">
                    <a:pos x="281" y="692"/>
                  </a:cxn>
                  <a:cxn ang="0">
                    <a:pos x="219" y="650"/>
                  </a:cxn>
                  <a:cxn ang="0">
                    <a:pos x="167" y="598"/>
                  </a:cxn>
                  <a:cxn ang="0">
                    <a:pos x="146" y="514"/>
                  </a:cxn>
                  <a:cxn ang="0">
                    <a:pos x="136" y="430"/>
                  </a:cxn>
                  <a:cxn ang="0">
                    <a:pos x="136" y="262"/>
                  </a:cxn>
                  <a:cxn ang="0">
                    <a:pos x="167" y="147"/>
                  </a:cxn>
                  <a:cxn ang="0">
                    <a:pos x="219" y="84"/>
                  </a:cxn>
                  <a:cxn ang="0">
                    <a:pos x="281" y="52"/>
                  </a:cxn>
                  <a:cxn ang="0">
                    <a:pos x="354" y="42"/>
                  </a:cxn>
                  <a:cxn ang="0">
                    <a:pos x="416" y="52"/>
                  </a:cxn>
                  <a:cxn ang="0">
                    <a:pos x="479" y="84"/>
                  </a:cxn>
                  <a:cxn ang="0">
                    <a:pos x="531" y="147"/>
                  </a:cxn>
                  <a:cxn ang="0">
                    <a:pos x="562" y="220"/>
                  </a:cxn>
                  <a:cxn ang="0">
                    <a:pos x="572" y="293"/>
                  </a:cxn>
                  <a:cxn ang="0">
                    <a:pos x="572" y="472"/>
                  </a:cxn>
                  <a:cxn ang="0">
                    <a:pos x="541" y="577"/>
                  </a:cxn>
                  <a:cxn ang="0">
                    <a:pos x="489" y="639"/>
                  </a:cxn>
                  <a:cxn ang="0">
                    <a:pos x="427" y="681"/>
                  </a:cxn>
                  <a:cxn ang="0">
                    <a:pos x="354" y="702"/>
                  </a:cxn>
                </a:cxnLst>
                <a:rect l="0" t="0" r="r" b="b"/>
                <a:pathLst>
                  <a:path w="708" h="744">
                    <a:moveTo>
                      <a:pt x="708" y="377"/>
                    </a:moveTo>
                    <a:lnTo>
                      <a:pt x="676" y="230"/>
                    </a:lnTo>
                    <a:lnTo>
                      <a:pt x="604" y="115"/>
                    </a:lnTo>
                    <a:lnTo>
                      <a:pt x="489" y="31"/>
                    </a:lnTo>
                    <a:lnTo>
                      <a:pt x="354" y="0"/>
                    </a:lnTo>
                    <a:lnTo>
                      <a:pt x="219" y="31"/>
                    </a:lnTo>
                    <a:lnTo>
                      <a:pt x="104" y="115"/>
                    </a:lnTo>
                    <a:lnTo>
                      <a:pt x="21" y="230"/>
                    </a:lnTo>
                    <a:lnTo>
                      <a:pt x="0" y="377"/>
                    </a:lnTo>
                    <a:lnTo>
                      <a:pt x="21" y="493"/>
                    </a:lnTo>
                    <a:lnTo>
                      <a:pt x="73" y="598"/>
                    </a:lnTo>
                    <a:lnTo>
                      <a:pt x="146" y="671"/>
                    </a:lnTo>
                    <a:lnTo>
                      <a:pt x="240" y="723"/>
                    </a:lnTo>
                    <a:lnTo>
                      <a:pt x="354" y="744"/>
                    </a:lnTo>
                    <a:lnTo>
                      <a:pt x="489" y="713"/>
                    </a:lnTo>
                    <a:lnTo>
                      <a:pt x="604" y="639"/>
                    </a:lnTo>
                    <a:lnTo>
                      <a:pt x="676" y="524"/>
                    </a:lnTo>
                    <a:lnTo>
                      <a:pt x="708" y="377"/>
                    </a:lnTo>
                    <a:close/>
                    <a:moveTo>
                      <a:pt x="354" y="702"/>
                    </a:moveTo>
                    <a:lnTo>
                      <a:pt x="281" y="692"/>
                    </a:lnTo>
                    <a:lnTo>
                      <a:pt x="219" y="650"/>
                    </a:lnTo>
                    <a:lnTo>
                      <a:pt x="167" y="598"/>
                    </a:lnTo>
                    <a:lnTo>
                      <a:pt x="146" y="514"/>
                    </a:lnTo>
                    <a:lnTo>
                      <a:pt x="136" y="430"/>
                    </a:lnTo>
                    <a:lnTo>
                      <a:pt x="136" y="262"/>
                    </a:lnTo>
                    <a:lnTo>
                      <a:pt x="167" y="147"/>
                    </a:lnTo>
                    <a:lnTo>
                      <a:pt x="219" y="84"/>
                    </a:lnTo>
                    <a:lnTo>
                      <a:pt x="281" y="52"/>
                    </a:lnTo>
                    <a:lnTo>
                      <a:pt x="354" y="42"/>
                    </a:lnTo>
                    <a:lnTo>
                      <a:pt x="416" y="52"/>
                    </a:lnTo>
                    <a:lnTo>
                      <a:pt x="479" y="84"/>
                    </a:lnTo>
                    <a:lnTo>
                      <a:pt x="531" y="147"/>
                    </a:lnTo>
                    <a:lnTo>
                      <a:pt x="562" y="220"/>
                    </a:lnTo>
                    <a:lnTo>
                      <a:pt x="572" y="293"/>
                    </a:lnTo>
                    <a:lnTo>
                      <a:pt x="572" y="472"/>
                    </a:lnTo>
                    <a:lnTo>
                      <a:pt x="541" y="577"/>
                    </a:lnTo>
                    <a:lnTo>
                      <a:pt x="489" y="639"/>
                    </a:lnTo>
                    <a:lnTo>
                      <a:pt x="427" y="681"/>
                    </a:lnTo>
                    <a:lnTo>
                      <a:pt x="354" y="70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06699" name="Freeform 203"/>
              <p:cNvSpPr>
                <a:spLocks noEditPoints="1"/>
              </p:cNvSpPr>
              <p:nvPr/>
            </p:nvSpPr>
            <p:spPr bwMode="auto">
              <a:xfrm>
                <a:off x="5983" y="16443"/>
                <a:ext cx="780" cy="1143"/>
              </a:xfrm>
              <a:custGeom>
                <a:avLst/>
                <a:gdLst/>
                <a:ahLst/>
                <a:cxnLst>
                  <a:cxn ang="0">
                    <a:pos x="229" y="514"/>
                  </a:cxn>
                  <a:cxn ang="0">
                    <a:pos x="229" y="0"/>
                  </a:cxn>
                  <a:cxn ang="0">
                    <a:pos x="0" y="21"/>
                  </a:cxn>
                  <a:cxn ang="0">
                    <a:pos x="0" y="74"/>
                  </a:cxn>
                  <a:cxn ang="0">
                    <a:pos x="83" y="74"/>
                  </a:cxn>
                  <a:cxn ang="0">
                    <a:pos x="104" y="84"/>
                  </a:cxn>
                  <a:cxn ang="0">
                    <a:pos x="115" y="105"/>
                  </a:cxn>
                  <a:cxn ang="0">
                    <a:pos x="115" y="126"/>
                  </a:cxn>
                  <a:cxn ang="0">
                    <a:pos x="125" y="158"/>
                  </a:cxn>
                  <a:cxn ang="0">
                    <a:pos x="125" y="1122"/>
                  </a:cxn>
                  <a:cxn ang="0">
                    <a:pos x="156" y="1122"/>
                  </a:cxn>
                  <a:cxn ang="0">
                    <a:pos x="167" y="1112"/>
                  </a:cxn>
                  <a:cxn ang="0">
                    <a:pos x="177" y="1091"/>
                  </a:cxn>
                  <a:cxn ang="0">
                    <a:pos x="198" y="1059"/>
                  </a:cxn>
                  <a:cxn ang="0">
                    <a:pos x="219" y="1017"/>
                  </a:cxn>
                  <a:cxn ang="0">
                    <a:pos x="250" y="1059"/>
                  </a:cxn>
                  <a:cxn ang="0">
                    <a:pos x="291" y="1091"/>
                  </a:cxn>
                  <a:cxn ang="0">
                    <a:pos x="354" y="1122"/>
                  </a:cxn>
                  <a:cxn ang="0">
                    <a:pos x="427" y="1143"/>
                  </a:cxn>
                  <a:cxn ang="0">
                    <a:pos x="562" y="1112"/>
                  </a:cxn>
                  <a:cxn ang="0">
                    <a:pos x="676" y="1038"/>
                  </a:cxn>
                  <a:cxn ang="0">
                    <a:pos x="760" y="923"/>
                  </a:cxn>
                  <a:cxn ang="0">
                    <a:pos x="780" y="776"/>
                  </a:cxn>
                  <a:cxn ang="0">
                    <a:pos x="760" y="629"/>
                  </a:cxn>
                  <a:cxn ang="0">
                    <a:pos x="687" y="514"/>
                  </a:cxn>
                  <a:cxn ang="0">
                    <a:pos x="572" y="441"/>
                  </a:cxn>
                  <a:cxn ang="0">
                    <a:pos x="447" y="409"/>
                  </a:cxn>
                  <a:cxn ang="0">
                    <a:pos x="364" y="420"/>
                  </a:cxn>
                  <a:cxn ang="0">
                    <a:pos x="302" y="451"/>
                  </a:cxn>
                  <a:cxn ang="0">
                    <a:pos x="250" y="483"/>
                  </a:cxn>
                  <a:cxn ang="0">
                    <a:pos x="229" y="514"/>
                  </a:cxn>
                  <a:cxn ang="0">
                    <a:pos x="229" y="934"/>
                  </a:cxn>
                  <a:cxn ang="0">
                    <a:pos x="229" y="577"/>
                  </a:cxn>
                  <a:cxn ang="0">
                    <a:pos x="239" y="567"/>
                  </a:cxn>
                  <a:cxn ang="0">
                    <a:pos x="250" y="546"/>
                  </a:cxn>
                  <a:cxn ang="0">
                    <a:pos x="312" y="483"/>
                  </a:cxn>
                  <a:cxn ang="0">
                    <a:pos x="385" y="451"/>
                  </a:cxn>
                  <a:cxn ang="0">
                    <a:pos x="437" y="441"/>
                  </a:cxn>
                  <a:cxn ang="0">
                    <a:pos x="531" y="472"/>
                  </a:cxn>
                  <a:cxn ang="0">
                    <a:pos x="604" y="546"/>
                  </a:cxn>
                  <a:cxn ang="0">
                    <a:pos x="635" y="619"/>
                  </a:cxn>
                  <a:cxn ang="0">
                    <a:pos x="645" y="703"/>
                  </a:cxn>
                  <a:cxn ang="0">
                    <a:pos x="656" y="776"/>
                  </a:cxn>
                  <a:cxn ang="0">
                    <a:pos x="645" y="839"/>
                  </a:cxn>
                  <a:cxn ang="0">
                    <a:pos x="635" y="923"/>
                  </a:cxn>
                  <a:cxn ang="0">
                    <a:pos x="604" y="997"/>
                  </a:cxn>
                  <a:cxn ang="0">
                    <a:pos x="562" y="1049"/>
                  </a:cxn>
                  <a:cxn ang="0">
                    <a:pos x="500" y="1091"/>
                  </a:cxn>
                  <a:cxn ang="0">
                    <a:pos x="427" y="1101"/>
                  </a:cxn>
                  <a:cxn ang="0">
                    <a:pos x="354" y="1091"/>
                  </a:cxn>
                  <a:cxn ang="0">
                    <a:pos x="302" y="1059"/>
                  </a:cxn>
                  <a:cxn ang="0">
                    <a:pos x="250" y="1007"/>
                  </a:cxn>
                  <a:cxn ang="0">
                    <a:pos x="239" y="986"/>
                  </a:cxn>
                  <a:cxn ang="0">
                    <a:pos x="229" y="976"/>
                  </a:cxn>
                  <a:cxn ang="0">
                    <a:pos x="229" y="934"/>
                  </a:cxn>
                </a:cxnLst>
                <a:rect l="0" t="0" r="r" b="b"/>
                <a:pathLst>
                  <a:path w="780" h="1143">
                    <a:moveTo>
                      <a:pt x="229" y="514"/>
                    </a:moveTo>
                    <a:lnTo>
                      <a:pt x="229" y="0"/>
                    </a:lnTo>
                    <a:lnTo>
                      <a:pt x="0" y="21"/>
                    </a:lnTo>
                    <a:lnTo>
                      <a:pt x="0" y="74"/>
                    </a:lnTo>
                    <a:lnTo>
                      <a:pt x="83" y="74"/>
                    </a:lnTo>
                    <a:lnTo>
                      <a:pt x="104" y="84"/>
                    </a:lnTo>
                    <a:lnTo>
                      <a:pt x="115" y="105"/>
                    </a:lnTo>
                    <a:lnTo>
                      <a:pt x="115" y="126"/>
                    </a:lnTo>
                    <a:lnTo>
                      <a:pt x="125" y="158"/>
                    </a:lnTo>
                    <a:lnTo>
                      <a:pt x="125" y="1122"/>
                    </a:lnTo>
                    <a:lnTo>
                      <a:pt x="156" y="1122"/>
                    </a:lnTo>
                    <a:lnTo>
                      <a:pt x="167" y="1112"/>
                    </a:lnTo>
                    <a:lnTo>
                      <a:pt x="177" y="1091"/>
                    </a:lnTo>
                    <a:lnTo>
                      <a:pt x="198" y="1059"/>
                    </a:lnTo>
                    <a:lnTo>
                      <a:pt x="219" y="1017"/>
                    </a:lnTo>
                    <a:lnTo>
                      <a:pt x="250" y="1059"/>
                    </a:lnTo>
                    <a:lnTo>
                      <a:pt x="291" y="1091"/>
                    </a:lnTo>
                    <a:lnTo>
                      <a:pt x="354" y="1122"/>
                    </a:lnTo>
                    <a:lnTo>
                      <a:pt x="427" y="1143"/>
                    </a:lnTo>
                    <a:lnTo>
                      <a:pt x="562" y="1112"/>
                    </a:lnTo>
                    <a:lnTo>
                      <a:pt x="676" y="1038"/>
                    </a:lnTo>
                    <a:lnTo>
                      <a:pt x="760" y="923"/>
                    </a:lnTo>
                    <a:lnTo>
                      <a:pt x="780" y="776"/>
                    </a:lnTo>
                    <a:lnTo>
                      <a:pt x="760" y="629"/>
                    </a:lnTo>
                    <a:lnTo>
                      <a:pt x="687" y="514"/>
                    </a:lnTo>
                    <a:lnTo>
                      <a:pt x="572" y="441"/>
                    </a:lnTo>
                    <a:lnTo>
                      <a:pt x="447" y="409"/>
                    </a:lnTo>
                    <a:lnTo>
                      <a:pt x="364" y="420"/>
                    </a:lnTo>
                    <a:lnTo>
                      <a:pt x="302" y="451"/>
                    </a:lnTo>
                    <a:lnTo>
                      <a:pt x="250" y="483"/>
                    </a:lnTo>
                    <a:lnTo>
                      <a:pt x="229" y="514"/>
                    </a:lnTo>
                    <a:close/>
                    <a:moveTo>
                      <a:pt x="229" y="934"/>
                    </a:moveTo>
                    <a:lnTo>
                      <a:pt x="229" y="577"/>
                    </a:lnTo>
                    <a:lnTo>
                      <a:pt x="239" y="567"/>
                    </a:lnTo>
                    <a:lnTo>
                      <a:pt x="250" y="546"/>
                    </a:lnTo>
                    <a:lnTo>
                      <a:pt x="312" y="483"/>
                    </a:lnTo>
                    <a:lnTo>
                      <a:pt x="385" y="451"/>
                    </a:lnTo>
                    <a:lnTo>
                      <a:pt x="437" y="441"/>
                    </a:lnTo>
                    <a:lnTo>
                      <a:pt x="531" y="472"/>
                    </a:lnTo>
                    <a:lnTo>
                      <a:pt x="604" y="546"/>
                    </a:lnTo>
                    <a:lnTo>
                      <a:pt x="635" y="619"/>
                    </a:lnTo>
                    <a:lnTo>
                      <a:pt x="645" y="703"/>
                    </a:lnTo>
                    <a:lnTo>
                      <a:pt x="656" y="776"/>
                    </a:lnTo>
                    <a:lnTo>
                      <a:pt x="645" y="839"/>
                    </a:lnTo>
                    <a:lnTo>
                      <a:pt x="635" y="923"/>
                    </a:lnTo>
                    <a:lnTo>
                      <a:pt x="604" y="997"/>
                    </a:lnTo>
                    <a:lnTo>
                      <a:pt x="562" y="1049"/>
                    </a:lnTo>
                    <a:lnTo>
                      <a:pt x="500" y="1091"/>
                    </a:lnTo>
                    <a:lnTo>
                      <a:pt x="427" y="1101"/>
                    </a:lnTo>
                    <a:lnTo>
                      <a:pt x="354" y="1091"/>
                    </a:lnTo>
                    <a:lnTo>
                      <a:pt x="302" y="1059"/>
                    </a:lnTo>
                    <a:lnTo>
                      <a:pt x="250" y="1007"/>
                    </a:lnTo>
                    <a:lnTo>
                      <a:pt x="239" y="986"/>
                    </a:lnTo>
                    <a:lnTo>
                      <a:pt x="229" y="976"/>
                    </a:lnTo>
                    <a:lnTo>
                      <a:pt x="229" y="9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6701" name="Freeform 205"/>
            <p:cNvSpPr>
              <a:spLocks noEditPoints="1"/>
            </p:cNvSpPr>
            <p:nvPr/>
          </p:nvSpPr>
          <p:spPr bwMode="auto">
            <a:xfrm>
              <a:off x="6888" y="16842"/>
              <a:ext cx="718" cy="744"/>
            </a:xfrm>
            <a:custGeom>
              <a:avLst/>
              <a:gdLst/>
              <a:ahLst/>
              <a:cxnLst>
                <a:cxn ang="0">
                  <a:pos x="499" y="692"/>
                </a:cxn>
                <a:cxn ang="0">
                  <a:pos x="551" y="723"/>
                </a:cxn>
                <a:cxn ang="0">
                  <a:pos x="603" y="734"/>
                </a:cxn>
                <a:cxn ang="0">
                  <a:pos x="645" y="723"/>
                </a:cxn>
                <a:cxn ang="0">
                  <a:pos x="718" y="629"/>
                </a:cxn>
                <a:cxn ang="0">
                  <a:pos x="687" y="493"/>
                </a:cxn>
                <a:cxn ang="0">
                  <a:pos x="676" y="650"/>
                </a:cxn>
                <a:cxn ang="0">
                  <a:pos x="645" y="681"/>
                </a:cxn>
                <a:cxn ang="0">
                  <a:pos x="572" y="650"/>
                </a:cxn>
                <a:cxn ang="0">
                  <a:pos x="562" y="608"/>
                </a:cxn>
                <a:cxn ang="0">
                  <a:pos x="551" y="147"/>
                </a:cxn>
                <a:cxn ang="0">
                  <a:pos x="437" y="42"/>
                </a:cxn>
                <a:cxn ang="0">
                  <a:pos x="291" y="0"/>
                </a:cxn>
                <a:cxn ang="0">
                  <a:pos x="115" y="52"/>
                </a:cxn>
                <a:cxn ang="0">
                  <a:pos x="52" y="189"/>
                </a:cxn>
                <a:cxn ang="0">
                  <a:pos x="73" y="241"/>
                </a:cxn>
                <a:cxn ang="0">
                  <a:pos x="125" y="262"/>
                </a:cxn>
                <a:cxn ang="0">
                  <a:pos x="177" y="241"/>
                </a:cxn>
                <a:cxn ang="0">
                  <a:pos x="198" y="189"/>
                </a:cxn>
                <a:cxn ang="0">
                  <a:pos x="187" y="157"/>
                </a:cxn>
                <a:cxn ang="0">
                  <a:pos x="167" y="126"/>
                </a:cxn>
                <a:cxn ang="0">
                  <a:pos x="115" y="115"/>
                </a:cxn>
                <a:cxn ang="0">
                  <a:pos x="229" y="42"/>
                </a:cxn>
                <a:cxn ang="0">
                  <a:pos x="343" y="52"/>
                </a:cxn>
                <a:cxn ang="0">
                  <a:pos x="437" y="147"/>
                </a:cxn>
                <a:cxn ang="0">
                  <a:pos x="458" y="304"/>
                </a:cxn>
                <a:cxn ang="0">
                  <a:pos x="167" y="356"/>
                </a:cxn>
                <a:cxn ang="0">
                  <a:pos x="21" y="493"/>
                </a:cxn>
                <a:cxn ang="0">
                  <a:pos x="21" y="639"/>
                </a:cxn>
                <a:cxn ang="0">
                  <a:pos x="125" y="723"/>
                </a:cxn>
                <a:cxn ang="0">
                  <a:pos x="260" y="744"/>
                </a:cxn>
                <a:cxn ang="0">
                  <a:pos x="427" y="671"/>
                </a:cxn>
                <a:cxn ang="0">
                  <a:pos x="458" y="335"/>
                </a:cxn>
                <a:cxn ang="0">
                  <a:pos x="437" y="598"/>
                </a:cxn>
                <a:cxn ang="0">
                  <a:pos x="333" y="692"/>
                </a:cxn>
                <a:cxn ang="0">
                  <a:pos x="229" y="702"/>
                </a:cxn>
                <a:cxn ang="0">
                  <a:pos x="167" y="671"/>
                </a:cxn>
                <a:cxn ang="0">
                  <a:pos x="125" y="566"/>
                </a:cxn>
                <a:cxn ang="0">
                  <a:pos x="167" y="451"/>
                </a:cxn>
                <a:cxn ang="0">
                  <a:pos x="323" y="356"/>
                </a:cxn>
              </a:cxnLst>
              <a:rect l="0" t="0" r="r" b="b"/>
              <a:pathLst>
                <a:path w="718" h="744">
                  <a:moveTo>
                    <a:pt x="468" y="598"/>
                  </a:moveTo>
                  <a:lnTo>
                    <a:pt x="499" y="692"/>
                  </a:lnTo>
                  <a:lnTo>
                    <a:pt x="531" y="713"/>
                  </a:lnTo>
                  <a:lnTo>
                    <a:pt x="551" y="723"/>
                  </a:lnTo>
                  <a:lnTo>
                    <a:pt x="593" y="734"/>
                  </a:lnTo>
                  <a:lnTo>
                    <a:pt x="603" y="734"/>
                  </a:lnTo>
                  <a:lnTo>
                    <a:pt x="624" y="723"/>
                  </a:lnTo>
                  <a:lnTo>
                    <a:pt x="645" y="723"/>
                  </a:lnTo>
                  <a:lnTo>
                    <a:pt x="707" y="660"/>
                  </a:lnTo>
                  <a:lnTo>
                    <a:pt x="718" y="629"/>
                  </a:lnTo>
                  <a:lnTo>
                    <a:pt x="718" y="493"/>
                  </a:lnTo>
                  <a:lnTo>
                    <a:pt x="687" y="493"/>
                  </a:lnTo>
                  <a:lnTo>
                    <a:pt x="687" y="618"/>
                  </a:lnTo>
                  <a:lnTo>
                    <a:pt x="676" y="650"/>
                  </a:lnTo>
                  <a:lnTo>
                    <a:pt x="666" y="671"/>
                  </a:lnTo>
                  <a:lnTo>
                    <a:pt x="645" y="681"/>
                  </a:lnTo>
                  <a:lnTo>
                    <a:pt x="603" y="681"/>
                  </a:lnTo>
                  <a:lnTo>
                    <a:pt x="572" y="650"/>
                  </a:lnTo>
                  <a:lnTo>
                    <a:pt x="572" y="629"/>
                  </a:lnTo>
                  <a:lnTo>
                    <a:pt x="562" y="608"/>
                  </a:lnTo>
                  <a:lnTo>
                    <a:pt x="562" y="220"/>
                  </a:lnTo>
                  <a:lnTo>
                    <a:pt x="551" y="147"/>
                  </a:lnTo>
                  <a:lnTo>
                    <a:pt x="510" y="94"/>
                  </a:lnTo>
                  <a:lnTo>
                    <a:pt x="437" y="42"/>
                  </a:lnTo>
                  <a:lnTo>
                    <a:pt x="364" y="10"/>
                  </a:lnTo>
                  <a:lnTo>
                    <a:pt x="291" y="0"/>
                  </a:lnTo>
                  <a:lnTo>
                    <a:pt x="198" y="10"/>
                  </a:lnTo>
                  <a:lnTo>
                    <a:pt x="115" y="52"/>
                  </a:lnTo>
                  <a:lnTo>
                    <a:pt x="63" y="115"/>
                  </a:lnTo>
                  <a:lnTo>
                    <a:pt x="52" y="189"/>
                  </a:lnTo>
                  <a:lnTo>
                    <a:pt x="52" y="220"/>
                  </a:lnTo>
                  <a:lnTo>
                    <a:pt x="73" y="241"/>
                  </a:lnTo>
                  <a:lnTo>
                    <a:pt x="94" y="251"/>
                  </a:lnTo>
                  <a:lnTo>
                    <a:pt x="125" y="262"/>
                  </a:lnTo>
                  <a:lnTo>
                    <a:pt x="156" y="251"/>
                  </a:lnTo>
                  <a:lnTo>
                    <a:pt x="177" y="241"/>
                  </a:lnTo>
                  <a:lnTo>
                    <a:pt x="187" y="209"/>
                  </a:lnTo>
                  <a:lnTo>
                    <a:pt x="198" y="189"/>
                  </a:lnTo>
                  <a:lnTo>
                    <a:pt x="198" y="178"/>
                  </a:lnTo>
                  <a:lnTo>
                    <a:pt x="187" y="157"/>
                  </a:lnTo>
                  <a:lnTo>
                    <a:pt x="177" y="147"/>
                  </a:lnTo>
                  <a:lnTo>
                    <a:pt x="167" y="126"/>
                  </a:lnTo>
                  <a:lnTo>
                    <a:pt x="146" y="115"/>
                  </a:lnTo>
                  <a:lnTo>
                    <a:pt x="115" y="115"/>
                  </a:lnTo>
                  <a:lnTo>
                    <a:pt x="167" y="73"/>
                  </a:lnTo>
                  <a:lnTo>
                    <a:pt x="229" y="42"/>
                  </a:lnTo>
                  <a:lnTo>
                    <a:pt x="281" y="42"/>
                  </a:lnTo>
                  <a:lnTo>
                    <a:pt x="343" y="52"/>
                  </a:lnTo>
                  <a:lnTo>
                    <a:pt x="395" y="84"/>
                  </a:lnTo>
                  <a:lnTo>
                    <a:pt x="437" y="147"/>
                  </a:lnTo>
                  <a:lnTo>
                    <a:pt x="458" y="241"/>
                  </a:lnTo>
                  <a:lnTo>
                    <a:pt x="458" y="304"/>
                  </a:lnTo>
                  <a:lnTo>
                    <a:pt x="312" y="314"/>
                  </a:lnTo>
                  <a:lnTo>
                    <a:pt x="167" y="356"/>
                  </a:lnTo>
                  <a:lnTo>
                    <a:pt x="73" y="419"/>
                  </a:lnTo>
                  <a:lnTo>
                    <a:pt x="21" y="493"/>
                  </a:lnTo>
                  <a:lnTo>
                    <a:pt x="0" y="566"/>
                  </a:lnTo>
                  <a:lnTo>
                    <a:pt x="21" y="639"/>
                  </a:lnTo>
                  <a:lnTo>
                    <a:pt x="63" y="681"/>
                  </a:lnTo>
                  <a:lnTo>
                    <a:pt x="125" y="723"/>
                  </a:lnTo>
                  <a:lnTo>
                    <a:pt x="187" y="734"/>
                  </a:lnTo>
                  <a:lnTo>
                    <a:pt x="260" y="744"/>
                  </a:lnTo>
                  <a:lnTo>
                    <a:pt x="354" y="723"/>
                  </a:lnTo>
                  <a:lnTo>
                    <a:pt x="427" y="671"/>
                  </a:lnTo>
                  <a:lnTo>
                    <a:pt x="468" y="598"/>
                  </a:lnTo>
                  <a:close/>
                  <a:moveTo>
                    <a:pt x="458" y="335"/>
                  </a:moveTo>
                  <a:lnTo>
                    <a:pt x="458" y="493"/>
                  </a:lnTo>
                  <a:lnTo>
                    <a:pt x="437" y="598"/>
                  </a:lnTo>
                  <a:lnTo>
                    <a:pt x="385" y="660"/>
                  </a:lnTo>
                  <a:lnTo>
                    <a:pt x="333" y="692"/>
                  </a:lnTo>
                  <a:lnTo>
                    <a:pt x="271" y="702"/>
                  </a:lnTo>
                  <a:lnTo>
                    <a:pt x="229" y="702"/>
                  </a:lnTo>
                  <a:lnTo>
                    <a:pt x="198" y="692"/>
                  </a:lnTo>
                  <a:lnTo>
                    <a:pt x="167" y="671"/>
                  </a:lnTo>
                  <a:lnTo>
                    <a:pt x="125" y="608"/>
                  </a:lnTo>
                  <a:lnTo>
                    <a:pt x="125" y="566"/>
                  </a:lnTo>
                  <a:lnTo>
                    <a:pt x="135" y="514"/>
                  </a:lnTo>
                  <a:lnTo>
                    <a:pt x="167" y="451"/>
                  </a:lnTo>
                  <a:lnTo>
                    <a:pt x="229" y="398"/>
                  </a:lnTo>
                  <a:lnTo>
                    <a:pt x="323" y="356"/>
                  </a:lnTo>
                  <a:lnTo>
                    <a:pt x="458" y="3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2" name="Freeform 206"/>
            <p:cNvSpPr>
              <a:spLocks noEditPoints="1"/>
            </p:cNvSpPr>
            <p:nvPr/>
          </p:nvSpPr>
          <p:spPr bwMode="auto">
            <a:xfrm>
              <a:off x="7668" y="16443"/>
              <a:ext cx="791" cy="1143"/>
            </a:xfrm>
            <a:custGeom>
              <a:avLst/>
              <a:gdLst/>
              <a:ahLst/>
              <a:cxnLst>
                <a:cxn ang="0">
                  <a:pos x="229" y="514"/>
                </a:cxn>
                <a:cxn ang="0">
                  <a:pos x="229" y="0"/>
                </a:cxn>
                <a:cxn ang="0">
                  <a:pos x="0" y="21"/>
                </a:cxn>
                <a:cxn ang="0">
                  <a:pos x="0" y="74"/>
                </a:cxn>
                <a:cxn ang="0">
                  <a:pos x="83" y="74"/>
                </a:cxn>
                <a:cxn ang="0">
                  <a:pos x="104" y="84"/>
                </a:cxn>
                <a:cxn ang="0">
                  <a:pos x="125" y="126"/>
                </a:cxn>
                <a:cxn ang="0">
                  <a:pos x="125" y="1122"/>
                </a:cxn>
                <a:cxn ang="0">
                  <a:pos x="167" y="1122"/>
                </a:cxn>
                <a:cxn ang="0">
                  <a:pos x="177" y="1112"/>
                </a:cxn>
                <a:cxn ang="0">
                  <a:pos x="177" y="1091"/>
                </a:cxn>
                <a:cxn ang="0">
                  <a:pos x="198" y="1059"/>
                </a:cxn>
                <a:cxn ang="0">
                  <a:pos x="219" y="1017"/>
                </a:cxn>
                <a:cxn ang="0">
                  <a:pos x="250" y="1059"/>
                </a:cxn>
                <a:cxn ang="0">
                  <a:pos x="291" y="1091"/>
                </a:cxn>
                <a:cxn ang="0">
                  <a:pos x="354" y="1122"/>
                </a:cxn>
                <a:cxn ang="0">
                  <a:pos x="427" y="1143"/>
                </a:cxn>
                <a:cxn ang="0">
                  <a:pos x="562" y="1112"/>
                </a:cxn>
                <a:cxn ang="0">
                  <a:pos x="676" y="1038"/>
                </a:cxn>
                <a:cxn ang="0">
                  <a:pos x="760" y="923"/>
                </a:cxn>
                <a:cxn ang="0">
                  <a:pos x="791" y="776"/>
                </a:cxn>
                <a:cxn ang="0">
                  <a:pos x="760" y="629"/>
                </a:cxn>
                <a:cxn ang="0">
                  <a:pos x="687" y="514"/>
                </a:cxn>
                <a:cxn ang="0">
                  <a:pos x="572" y="441"/>
                </a:cxn>
                <a:cxn ang="0">
                  <a:pos x="447" y="409"/>
                </a:cxn>
                <a:cxn ang="0">
                  <a:pos x="364" y="420"/>
                </a:cxn>
                <a:cxn ang="0">
                  <a:pos x="302" y="451"/>
                </a:cxn>
                <a:cxn ang="0">
                  <a:pos x="260" y="483"/>
                </a:cxn>
                <a:cxn ang="0">
                  <a:pos x="229" y="514"/>
                </a:cxn>
                <a:cxn ang="0">
                  <a:pos x="229" y="934"/>
                </a:cxn>
                <a:cxn ang="0">
                  <a:pos x="229" y="588"/>
                </a:cxn>
                <a:cxn ang="0">
                  <a:pos x="239" y="577"/>
                </a:cxn>
                <a:cxn ang="0">
                  <a:pos x="239" y="567"/>
                </a:cxn>
                <a:cxn ang="0">
                  <a:pos x="250" y="546"/>
                </a:cxn>
                <a:cxn ang="0">
                  <a:pos x="323" y="483"/>
                </a:cxn>
                <a:cxn ang="0">
                  <a:pos x="385" y="451"/>
                </a:cxn>
                <a:cxn ang="0">
                  <a:pos x="437" y="441"/>
                </a:cxn>
                <a:cxn ang="0">
                  <a:pos x="531" y="472"/>
                </a:cxn>
                <a:cxn ang="0">
                  <a:pos x="604" y="546"/>
                </a:cxn>
                <a:cxn ang="0">
                  <a:pos x="635" y="619"/>
                </a:cxn>
                <a:cxn ang="0">
                  <a:pos x="656" y="703"/>
                </a:cxn>
                <a:cxn ang="0">
                  <a:pos x="656" y="839"/>
                </a:cxn>
                <a:cxn ang="0">
                  <a:pos x="635" y="923"/>
                </a:cxn>
                <a:cxn ang="0">
                  <a:pos x="604" y="997"/>
                </a:cxn>
                <a:cxn ang="0">
                  <a:pos x="562" y="1049"/>
                </a:cxn>
                <a:cxn ang="0">
                  <a:pos x="499" y="1091"/>
                </a:cxn>
                <a:cxn ang="0">
                  <a:pos x="427" y="1101"/>
                </a:cxn>
                <a:cxn ang="0">
                  <a:pos x="354" y="1091"/>
                </a:cxn>
                <a:cxn ang="0">
                  <a:pos x="302" y="1059"/>
                </a:cxn>
                <a:cxn ang="0">
                  <a:pos x="260" y="1007"/>
                </a:cxn>
                <a:cxn ang="0">
                  <a:pos x="250" y="986"/>
                </a:cxn>
                <a:cxn ang="0">
                  <a:pos x="239" y="976"/>
                </a:cxn>
                <a:cxn ang="0">
                  <a:pos x="239" y="965"/>
                </a:cxn>
                <a:cxn ang="0">
                  <a:pos x="229" y="955"/>
                </a:cxn>
                <a:cxn ang="0">
                  <a:pos x="229" y="934"/>
                </a:cxn>
              </a:cxnLst>
              <a:rect l="0" t="0" r="r" b="b"/>
              <a:pathLst>
                <a:path w="791" h="1143">
                  <a:moveTo>
                    <a:pt x="229" y="514"/>
                  </a:moveTo>
                  <a:lnTo>
                    <a:pt x="229" y="0"/>
                  </a:lnTo>
                  <a:lnTo>
                    <a:pt x="0" y="21"/>
                  </a:lnTo>
                  <a:lnTo>
                    <a:pt x="0" y="74"/>
                  </a:lnTo>
                  <a:lnTo>
                    <a:pt x="83" y="74"/>
                  </a:lnTo>
                  <a:lnTo>
                    <a:pt x="104" y="84"/>
                  </a:lnTo>
                  <a:lnTo>
                    <a:pt x="125" y="126"/>
                  </a:lnTo>
                  <a:lnTo>
                    <a:pt x="125" y="1122"/>
                  </a:lnTo>
                  <a:lnTo>
                    <a:pt x="167" y="1122"/>
                  </a:lnTo>
                  <a:lnTo>
                    <a:pt x="177" y="1112"/>
                  </a:lnTo>
                  <a:lnTo>
                    <a:pt x="177" y="1091"/>
                  </a:lnTo>
                  <a:lnTo>
                    <a:pt x="198" y="1059"/>
                  </a:lnTo>
                  <a:lnTo>
                    <a:pt x="219" y="1017"/>
                  </a:lnTo>
                  <a:lnTo>
                    <a:pt x="250" y="1059"/>
                  </a:lnTo>
                  <a:lnTo>
                    <a:pt x="291" y="1091"/>
                  </a:lnTo>
                  <a:lnTo>
                    <a:pt x="354" y="1122"/>
                  </a:lnTo>
                  <a:lnTo>
                    <a:pt x="427" y="1143"/>
                  </a:lnTo>
                  <a:lnTo>
                    <a:pt x="562" y="1112"/>
                  </a:lnTo>
                  <a:lnTo>
                    <a:pt x="676" y="1038"/>
                  </a:lnTo>
                  <a:lnTo>
                    <a:pt x="760" y="923"/>
                  </a:lnTo>
                  <a:lnTo>
                    <a:pt x="791" y="776"/>
                  </a:lnTo>
                  <a:lnTo>
                    <a:pt x="760" y="629"/>
                  </a:lnTo>
                  <a:lnTo>
                    <a:pt x="687" y="514"/>
                  </a:lnTo>
                  <a:lnTo>
                    <a:pt x="572" y="441"/>
                  </a:lnTo>
                  <a:lnTo>
                    <a:pt x="447" y="409"/>
                  </a:lnTo>
                  <a:lnTo>
                    <a:pt x="364" y="420"/>
                  </a:lnTo>
                  <a:lnTo>
                    <a:pt x="302" y="451"/>
                  </a:lnTo>
                  <a:lnTo>
                    <a:pt x="260" y="483"/>
                  </a:lnTo>
                  <a:lnTo>
                    <a:pt x="229" y="514"/>
                  </a:lnTo>
                  <a:close/>
                  <a:moveTo>
                    <a:pt x="229" y="934"/>
                  </a:moveTo>
                  <a:lnTo>
                    <a:pt x="229" y="588"/>
                  </a:lnTo>
                  <a:lnTo>
                    <a:pt x="239" y="577"/>
                  </a:lnTo>
                  <a:lnTo>
                    <a:pt x="239" y="567"/>
                  </a:lnTo>
                  <a:lnTo>
                    <a:pt x="250" y="546"/>
                  </a:lnTo>
                  <a:lnTo>
                    <a:pt x="323" y="483"/>
                  </a:lnTo>
                  <a:lnTo>
                    <a:pt x="385" y="451"/>
                  </a:lnTo>
                  <a:lnTo>
                    <a:pt x="437" y="441"/>
                  </a:lnTo>
                  <a:lnTo>
                    <a:pt x="531" y="472"/>
                  </a:lnTo>
                  <a:lnTo>
                    <a:pt x="604" y="546"/>
                  </a:lnTo>
                  <a:lnTo>
                    <a:pt x="635" y="619"/>
                  </a:lnTo>
                  <a:lnTo>
                    <a:pt x="656" y="703"/>
                  </a:lnTo>
                  <a:lnTo>
                    <a:pt x="656" y="839"/>
                  </a:lnTo>
                  <a:lnTo>
                    <a:pt x="635" y="923"/>
                  </a:lnTo>
                  <a:lnTo>
                    <a:pt x="604" y="997"/>
                  </a:lnTo>
                  <a:lnTo>
                    <a:pt x="562" y="1049"/>
                  </a:lnTo>
                  <a:lnTo>
                    <a:pt x="499" y="1091"/>
                  </a:lnTo>
                  <a:lnTo>
                    <a:pt x="427" y="1101"/>
                  </a:lnTo>
                  <a:lnTo>
                    <a:pt x="354" y="1091"/>
                  </a:lnTo>
                  <a:lnTo>
                    <a:pt x="302" y="1059"/>
                  </a:lnTo>
                  <a:lnTo>
                    <a:pt x="260" y="1007"/>
                  </a:lnTo>
                  <a:lnTo>
                    <a:pt x="250" y="986"/>
                  </a:lnTo>
                  <a:lnTo>
                    <a:pt x="239" y="976"/>
                  </a:lnTo>
                  <a:lnTo>
                    <a:pt x="239" y="965"/>
                  </a:lnTo>
                  <a:lnTo>
                    <a:pt x="229" y="955"/>
                  </a:lnTo>
                  <a:lnTo>
                    <a:pt x="229" y="9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3" name="Freeform 207"/>
            <p:cNvSpPr>
              <a:spLocks noEditPoints="1"/>
            </p:cNvSpPr>
            <p:nvPr/>
          </p:nvSpPr>
          <p:spPr bwMode="auto">
            <a:xfrm>
              <a:off x="8563" y="16485"/>
              <a:ext cx="343" cy="1080"/>
            </a:xfrm>
            <a:custGeom>
              <a:avLst/>
              <a:gdLst/>
              <a:ahLst/>
              <a:cxnLst>
                <a:cxn ang="0">
                  <a:pos x="229" y="367"/>
                </a:cxn>
                <a:cxn ang="0">
                  <a:pos x="10" y="388"/>
                </a:cxn>
                <a:cxn ang="0">
                  <a:pos x="10" y="441"/>
                </a:cxn>
                <a:cxn ang="0">
                  <a:pos x="83" y="441"/>
                </a:cxn>
                <a:cxn ang="0">
                  <a:pos x="104" y="451"/>
                </a:cxn>
                <a:cxn ang="0">
                  <a:pos x="114" y="462"/>
                </a:cxn>
                <a:cxn ang="0">
                  <a:pos x="125" y="493"/>
                </a:cxn>
                <a:cxn ang="0">
                  <a:pos x="125" y="986"/>
                </a:cxn>
                <a:cxn ang="0">
                  <a:pos x="114" y="1007"/>
                </a:cxn>
                <a:cxn ang="0">
                  <a:pos x="104" y="1017"/>
                </a:cxn>
                <a:cxn ang="0">
                  <a:pos x="83" y="1028"/>
                </a:cxn>
                <a:cxn ang="0">
                  <a:pos x="0" y="1028"/>
                </a:cxn>
                <a:cxn ang="0">
                  <a:pos x="0" y="1080"/>
                </a:cxn>
                <a:cxn ang="0">
                  <a:pos x="343" y="1080"/>
                </a:cxn>
                <a:cxn ang="0">
                  <a:pos x="343" y="1028"/>
                </a:cxn>
                <a:cxn ang="0">
                  <a:pos x="270" y="1028"/>
                </a:cxn>
                <a:cxn ang="0">
                  <a:pos x="249" y="1017"/>
                </a:cxn>
                <a:cxn ang="0">
                  <a:pos x="239" y="1007"/>
                </a:cxn>
                <a:cxn ang="0">
                  <a:pos x="229" y="986"/>
                </a:cxn>
                <a:cxn ang="0">
                  <a:pos x="229" y="955"/>
                </a:cxn>
                <a:cxn ang="0">
                  <a:pos x="229" y="367"/>
                </a:cxn>
                <a:cxn ang="0">
                  <a:pos x="239" y="84"/>
                </a:cxn>
                <a:cxn ang="0">
                  <a:pos x="229" y="53"/>
                </a:cxn>
                <a:cxn ang="0">
                  <a:pos x="208" y="21"/>
                </a:cxn>
                <a:cxn ang="0">
                  <a:pos x="187" y="11"/>
                </a:cxn>
                <a:cxn ang="0">
                  <a:pos x="156" y="0"/>
                </a:cxn>
                <a:cxn ang="0">
                  <a:pos x="125" y="11"/>
                </a:cxn>
                <a:cxn ang="0">
                  <a:pos x="104" y="21"/>
                </a:cxn>
                <a:cxn ang="0">
                  <a:pos x="83" y="42"/>
                </a:cxn>
                <a:cxn ang="0">
                  <a:pos x="62" y="84"/>
                </a:cxn>
                <a:cxn ang="0">
                  <a:pos x="73" y="116"/>
                </a:cxn>
                <a:cxn ang="0">
                  <a:pos x="83" y="137"/>
                </a:cxn>
                <a:cxn ang="0">
                  <a:pos x="104" y="157"/>
                </a:cxn>
                <a:cxn ang="0">
                  <a:pos x="125" y="168"/>
                </a:cxn>
                <a:cxn ang="0">
                  <a:pos x="156" y="178"/>
                </a:cxn>
                <a:cxn ang="0">
                  <a:pos x="197" y="157"/>
                </a:cxn>
                <a:cxn ang="0">
                  <a:pos x="218" y="137"/>
                </a:cxn>
                <a:cxn ang="0">
                  <a:pos x="229" y="116"/>
                </a:cxn>
                <a:cxn ang="0">
                  <a:pos x="239" y="84"/>
                </a:cxn>
              </a:cxnLst>
              <a:rect l="0" t="0" r="r" b="b"/>
              <a:pathLst>
                <a:path w="343" h="1080">
                  <a:moveTo>
                    <a:pt x="229" y="367"/>
                  </a:moveTo>
                  <a:lnTo>
                    <a:pt x="10" y="388"/>
                  </a:lnTo>
                  <a:lnTo>
                    <a:pt x="10" y="441"/>
                  </a:lnTo>
                  <a:lnTo>
                    <a:pt x="83" y="441"/>
                  </a:lnTo>
                  <a:lnTo>
                    <a:pt x="104" y="451"/>
                  </a:lnTo>
                  <a:lnTo>
                    <a:pt x="114" y="462"/>
                  </a:lnTo>
                  <a:lnTo>
                    <a:pt x="125" y="493"/>
                  </a:lnTo>
                  <a:lnTo>
                    <a:pt x="125" y="986"/>
                  </a:lnTo>
                  <a:lnTo>
                    <a:pt x="114" y="1007"/>
                  </a:lnTo>
                  <a:lnTo>
                    <a:pt x="104" y="1017"/>
                  </a:lnTo>
                  <a:lnTo>
                    <a:pt x="83" y="1028"/>
                  </a:lnTo>
                  <a:lnTo>
                    <a:pt x="0" y="1028"/>
                  </a:lnTo>
                  <a:lnTo>
                    <a:pt x="0" y="1080"/>
                  </a:lnTo>
                  <a:lnTo>
                    <a:pt x="343" y="1080"/>
                  </a:lnTo>
                  <a:lnTo>
                    <a:pt x="343" y="1028"/>
                  </a:lnTo>
                  <a:lnTo>
                    <a:pt x="270" y="1028"/>
                  </a:lnTo>
                  <a:lnTo>
                    <a:pt x="249" y="1017"/>
                  </a:lnTo>
                  <a:lnTo>
                    <a:pt x="239" y="1007"/>
                  </a:lnTo>
                  <a:lnTo>
                    <a:pt x="229" y="986"/>
                  </a:lnTo>
                  <a:lnTo>
                    <a:pt x="229" y="955"/>
                  </a:lnTo>
                  <a:lnTo>
                    <a:pt x="229" y="367"/>
                  </a:lnTo>
                  <a:close/>
                  <a:moveTo>
                    <a:pt x="239" y="84"/>
                  </a:moveTo>
                  <a:lnTo>
                    <a:pt x="229" y="53"/>
                  </a:lnTo>
                  <a:lnTo>
                    <a:pt x="208" y="21"/>
                  </a:lnTo>
                  <a:lnTo>
                    <a:pt x="187" y="11"/>
                  </a:lnTo>
                  <a:lnTo>
                    <a:pt x="156" y="0"/>
                  </a:lnTo>
                  <a:lnTo>
                    <a:pt x="125" y="11"/>
                  </a:lnTo>
                  <a:lnTo>
                    <a:pt x="104" y="21"/>
                  </a:lnTo>
                  <a:lnTo>
                    <a:pt x="83" y="42"/>
                  </a:lnTo>
                  <a:lnTo>
                    <a:pt x="62" y="84"/>
                  </a:lnTo>
                  <a:lnTo>
                    <a:pt x="73" y="116"/>
                  </a:lnTo>
                  <a:lnTo>
                    <a:pt x="83" y="137"/>
                  </a:lnTo>
                  <a:lnTo>
                    <a:pt x="104" y="157"/>
                  </a:lnTo>
                  <a:lnTo>
                    <a:pt x="125" y="168"/>
                  </a:lnTo>
                  <a:lnTo>
                    <a:pt x="156" y="178"/>
                  </a:lnTo>
                  <a:lnTo>
                    <a:pt x="197" y="157"/>
                  </a:lnTo>
                  <a:lnTo>
                    <a:pt x="218" y="137"/>
                  </a:lnTo>
                  <a:lnTo>
                    <a:pt x="229" y="116"/>
                  </a:lnTo>
                  <a:lnTo>
                    <a:pt x="239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4" name="Freeform 208"/>
            <p:cNvSpPr>
              <a:spLocks/>
            </p:cNvSpPr>
            <p:nvPr/>
          </p:nvSpPr>
          <p:spPr bwMode="auto">
            <a:xfrm>
              <a:off x="9010" y="16443"/>
              <a:ext cx="354" cy="1122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0" y="21"/>
                </a:cxn>
                <a:cxn ang="0">
                  <a:pos x="0" y="74"/>
                </a:cxn>
                <a:cxn ang="0">
                  <a:pos x="83" y="74"/>
                </a:cxn>
                <a:cxn ang="0">
                  <a:pos x="104" y="84"/>
                </a:cxn>
                <a:cxn ang="0">
                  <a:pos x="114" y="105"/>
                </a:cxn>
                <a:cxn ang="0">
                  <a:pos x="114" y="126"/>
                </a:cxn>
                <a:cxn ang="0">
                  <a:pos x="125" y="158"/>
                </a:cxn>
                <a:cxn ang="0">
                  <a:pos x="125" y="1028"/>
                </a:cxn>
                <a:cxn ang="0">
                  <a:pos x="114" y="1049"/>
                </a:cxn>
                <a:cxn ang="0">
                  <a:pos x="73" y="1070"/>
                </a:cxn>
                <a:cxn ang="0">
                  <a:pos x="0" y="1070"/>
                </a:cxn>
                <a:cxn ang="0">
                  <a:pos x="0" y="1122"/>
                </a:cxn>
                <a:cxn ang="0">
                  <a:pos x="354" y="1122"/>
                </a:cxn>
                <a:cxn ang="0">
                  <a:pos x="354" y="1070"/>
                </a:cxn>
                <a:cxn ang="0">
                  <a:pos x="270" y="1070"/>
                </a:cxn>
                <a:cxn ang="0">
                  <a:pos x="250" y="1059"/>
                </a:cxn>
                <a:cxn ang="0">
                  <a:pos x="239" y="1049"/>
                </a:cxn>
                <a:cxn ang="0">
                  <a:pos x="229" y="1028"/>
                </a:cxn>
                <a:cxn ang="0">
                  <a:pos x="229" y="997"/>
                </a:cxn>
                <a:cxn ang="0">
                  <a:pos x="229" y="0"/>
                </a:cxn>
              </a:cxnLst>
              <a:rect l="0" t="0" r="r" b="b"/>
              <a:pathLst>
                <a:path w="354" h="1122">
                  <a:moveTo>
                    <a:pt x="229" y="0"/>
                  </a:moveTo>
                  <a:lnTo>
                    <a:pt x="0" y="21"/>
                  </a:lnTo>
                  <a:lnTo>
                    <a:pt x="0" y="74"/>
                  </a:lnTo>
                  <a:lnTo>
                    <a:pt x="83" y="74"/>
                  </a:lnTo>
                  <a:lnTo>
                    <a:pt x="104" y="84"/>
                  </a:lnTo>
                  <a:lnTo>
                    <a:pt x="114" y="105"/>
                  </a:lnTo>
                  <a:lnTo>
                    <a:pt x="114" y="126"/>
                  </a:lnTo>
                  <a:lnTo>
                    <a:pt x="125" y="158"/>
                  </a:lnTo>
                  <a:lnTo>
                    <a:pt x="125" y="1028"/>
                  </a:lnTo>
                  <a:lnTo>
                    <a:pt x="114" y="1049"/>
                  </a:lnTo>
                  <a:lnTo>
                    <a:pt x="73" y="1070"/>
                  </a:lnTo>
                  <a:lnTo>
                    <a:pt x="0" y="1070"/>
                  </a:lnTo>
                  <a:lnTo>
                    <a:pt x="0" y="1122"/>
                  </a:lnTo>
                  <a:lnTo>
                    <a:pt x="354" y="1122"/>
                  </a:lnTo>
                  <a:lnTo>
                    <a:pt x="354" y="1070"/>
                  </a:lnTo>
                  <a:lnTo>
                    <a:pt x="270" y="1070"/>
                  </a:lnTo>
                  <a:lnTo>
                    <a:pt x="250" y="1059"/>
                  </a:lnTo>
                  <a:lnTo>
                    <a:pt x="239" y="1049"/>
                  </a:lnTo>
                  <a:lnTo>
                    <a:pt x="229" y="1028"/>
                  </a:lnTo>
                  <a:lnTo>
                    <a:pt x="229" y="99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5" name="Freeform 209"/>
            <p:cNvSpPr>
              <a:spLocks noEditPoints="1"/>
            </p:cNvSpPr>
            <p:nvPr/>
          </p:nvSpPr>
          <p:spPr bwMode="auto">
            <a:xfrm>
              <a:off x="9447" y="16485"/>
              <a:ext cx="343" cy="1080"/>
            </a:xfrm>
            <a:custGeom>
              <a:avLst/>
              <a:gdLst/>
              <a:ahLst/>
              <a:cxnLst>
                <a:cxn ang="0">
                  <a:pos x="229" y="367"/>
                </a:cxn>
                <a:cxn ang="0">
                  <a:pos x="10" y="388"/>
                </a:cxn>
                <a:cxn ang="0">
                  <a:pos x="10" y="441"/>
                </a:cxn>
                <a:cxn ang="0">
                  <a:pos x="83" y="441"/>
                </a:cxn>
                <a:cxn ang="0">
                  <a:pos x="125" y="462"/>
                </a:cxn>
                <a:cxn ang="0">
                  <a:pos x="125" y="986"/>
                </a:cxn>
                <a:cxn ang="0">
                  <a:pos x="114" y="1007"/>
                </a:cxn>
                <a:cxn ang="0">
                  <a:pos x="104" y="1017"/>
                </a:cxn>
                <a:cxn ang="0">
                  <a:pos x="83" y="1028"/>
                </a:cxn>
                <a:cxn ang="0">
                  <a:pos x="0" y="1028"/>
                </a:cxn>
                <a:cxn ang="0">
                  <a:pos x="0" y="1080"/>
                </a:cxn>
                <a:cxn ang="0">
                  <a:pos x="343" y="1080"/>
                </a:cxn>
                <a:cxn ang="0">
                  <a:pos x="343" y="1028"/>
                </a:cxn>
                <a:cxn ang="0">
                  <a:pos x="270" y="1028"/>
                </a:cxn>
                <a:cxn ang="0">
                  <a:pos x="249" y="1017"/>
                </a:cxn>
                <a:cxn ang="0">
                  <a:pos x="239" y="1007"/>
                </a:cxn>
                <a:cxn ang="0">
                  <a:pos x="229" y="986"/>
                </a:cxn>
                <a:cxn ang="0">
                  <a:pos x="229" y="955"/>
                </a:cxn>
                <a:cxn ang="0">
                  <a:pos x="229" y="367"/>
                </a:cxn>
                <a:cxn ang="0">
                  <a:pos x="239" y="84"/>
                </a:cxn>
                <a:cxn ang="0">
                  <a:pos x="218" y="21"/>
                </a:cxn>
                <a:cxn ang="0">
                  <a:pos x="156" y="0"/>
                </a:cxn>
                <a:cxn ang="0">
                  <a:pos x="125" y="11"/>
                </a:cxn>
                <a:cxn ang="0">
                  <a:pos x="104" y="21"/>
                </a:cxn>
                <a:cxn ang="0">
                  <a:pos x="83" y="42"/>
                </a:cxn>
                <a:cxn ang="0">
                  <a:pos x="73" y="63"/>
                </a:cxn>
                <a:cxn ang="0">
                  <a:pos x="73" y="116"/>
                </a:cxn>
                <a:cxn ang="0">
                  <a:pos x="83" y="137"/>
                </a:cxn>
                <a:cxn ang="0">
                  <a:pos x="104" y="157"/>
                </a:cxn>
                <a:cxn ang="0">
                  <a:pos x="125" y="168"/>
                </a:cxn>
                <a:cxn ang="0">
                  <a:pos x="156" y="178"/>
                </a:cxn>
                <a:cxn ang="0">
                  <a:pos x="177" y="168"/>
                </a:cxn>
                <a:cxn ang="0">
                  <a:pos x="208" y="157"/>
                </a:cxn>
                <a:cxn ang="0">
                  <a:pos x="218" y="137"/>
                </a:cxn>
                <a:cxn ang="0">
                  <a:pos x="239" y="116"/>
                </a:cxn>
                <a:cxn ang="0">
                  <a:pos x="239" y="84"/>
                </a:cxn>
              </a:cxnLst>
              <a:rect l="0" t="0" r="r" b="b"/>
              <a:pathLst>
                <a:path w="343" h="1080">
                  <a:moveTo>
                    <a:pt x="229" y="367"/>
                  </a:moveTo>
                  <a:lnTo>
                    <a:pt x="10" y="388"/>
                  </a:lnTo>
                  <a:lnTo>
                    <a:pt x="10" y="441"/>
                  </a:lnTo>
                  <a:lnTo>
                    <a:pt x="83" y="441"/>
                  </a:lnTo>
                  <a:lnTo>
                    <a:pt x="125" y="462"/>
                  </a:lnTo>
                  <a:lnTo>
                    <a:pt x="125" y="986"/>
                  </a:lnTo>
                  <a:lnTo>
                    <a:pt x="114" y="1007"/>
                  </a:lnTo>
                  <a:lnTo>
                    <a:pt x="104" y="1017"/>
                  </a:lnTo>
                  <a:lnTo>
                    <a:pt x="83" y="1028"/>
                  </a:lnTo>
                  <a:lnTo>
                    <a:pt x="0" y="1028"/>
                  </a:lnTo>
                  <a:lnTo>
                    <a:pt x="0" y="1080"/>
                  </a:lnTo>
                  <a:lnTo>
                    <a:pt x="343" y="1080"/>
                  </a:lnTo>
                  <a:lnTo>
                    <a:pt x="343" y="1028"/>
                  </a:lnTo>
                  <a:lnTo>
                    <a:pt x="270" y="1028"/>
                  </a:lnTo>
                  <a:lnTo>
                    <a:pt x="249" y="1017"/>
                  </a:lnTo>
                  <a:lnTo>
                    <a:pt x="239" y="1007"/>
                  </a:lnTo>
                  <a:lnTo>
                    <a:pt x="229" y="986"/>
                  </a:lnTo>
                  <a:lnTo>
                    <a:pt x="229" y="955"/>
                  </a:lnTo>
                  <a:lnTo>
                    <a:pt x="229" y="367"/>
                  </a:lnTo>
                  <a:close/>
                  <a:moveTo>
                    <a:pt x="239" y="84"/>
                  </a:moveTo>
                  <a:lnTo>
                    <a:pt x="218" y="21"/>
                  </a:lnTo>
                  <a:lnTo>
                    <a:pt x="156" y="0"/>
                  </a:lnTo>
                  <a:lnTo>
                    <a:pt x="125" y="11"/>
                  </a:lnTo>
                  <a:lnTo>
                    <a:pt x="104" y="21"/>
                  </a:lnTo>
                  <a:lnTo>
                    <a:pt x="83" y="42"/>
                  </a:lnTo>
                  <a:lnTo>
                    <a:pt x="73" y="63"/>
                  </a:lnTo>
                  <a:lnTo>
                    <a:pt x="73" y="116"/>
                  </a:lnTo>
                  <a:lnTo>
                    <a:pt x="83" y="137"/>
                  </a:lnTo>
                  <a:lnTo>
                    <a:pt x="104" y="157"/>
                  </a:lnTo>
                  <a:lnTo>
                    <a:pt x="125" y="168"/>
                  </a:lnTo>
                  <a:lnTo>
                    <a:pt x="156" y="178"/>
                  </a:lnTo>
                  <a:lnTo>
                    <a:pt x="177" y="168"/>
                  </a:lnTo>
                  <a:lnTo>
                    <a:pt x="208" y="157"/>
                  </a:lnTo>
                  <a:lnTo>
                    <a:pt x="218" y="137"/>
                  </a:lnTo>
                  <a:lnTo>
                    <a:pt x="239" y="116"/>
                  </a:lnTo>
                  <a:lnTo>
                    <a:pt x="239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6" name="Freeform 210"/>
            <p:cNvSpPr>
              <a:spLocks/>
            </p:cNvSpPr>
            <p:nvPr/>
          </p:nvSpPr>
          <p:spPr bwMode="auto">
            <a:xfrm>
              <a:off x="9873" y="16580"/>
              <a:ext cx="500" cy="1006"/>
            </a:xfrm>
            <a:custGeom>
              <a:avLst/>
              <a:gdLst/>
              <a:ahLst/>
              <a:cxnLst>
                <a:cxn ang="0">
                  <a:pos x="240" y="346"/>
                </a:cxn>
                <a:cxn ang="0">
                  <a:pos x="468" y="346"/>
                </a:cxn>
                <a:cxn ang="0">
                  <a:pos x="468" y="293"/>
                </a:cxn>
                <a:cxn ang="0">
                  <a:pos x="240" y="293"/>
                </a:cxn>
                <a:cxn ang="0">
                  <a:pos x="240" y="0"/>
                </a:cxn>
                <a:cxn ang="0">
                  <a:pos x="208" y="0"/>
                </a:cxn>
                <a:cxn ang="0">
                  <a:pos x="198" y="83"/>
                </a:cxn>
                <a:cxn ang="0">
                  <a:pos x="177" y="157"/>
                </a:cxn>
                <a:cxn ang="0">
                  <a:pos x="136" y="230"/>
                </a:cxn>
                <a:cxn ang="0">
                  <a:pos x="84" y="283"/>
                </a:cxn>
                <a:cxn ang="0">
                  <a:pos x="0" y="304"/>
                </a:cxn>
                <a:cxn ang="0">
                  <a:pos x="0" y="346"/>
                </a:cxn>
                <a:cxn ang="0">
                  <a:pos x="136" y="346"/>
                </a:cxn>
                <a:cxn ang="0">
                  <a:pos x="136" y="786"/>
                </a:cxn>
                <a:cxn ang="0">
                  <a:pos x="146" y="880"/>
                </a:cxn>
                <a:cxn ang="0">
                  <a:pos x="188" y="943"/>
                </a:cxn>
                <a:cxn ang="0">
                  <a:pos x="240" y="985"/>
                </a:cxn>
                <a:cxn ang="0">
                  <a:pos x="344" y="1006"/>
                </a:cxn>
                <a:cxn ang="0">
                  <a:pos x="416" y="985"/>
                </a:cxn>
                <a:cxn ang="0">
                  <a:pos x="458" y="933"/>
                </a:cxn>
                <a:cxn ang="0">
                  <a:pos x="489" y="860"/>
                </a:cxn>
                <a:cxn ang="0">
                  <a:pos x="500" y="786"/>
                </a:cxn>
                <a:cxn ang="0">
                  <a:pos x="500" y="692"/>
                </a:cxn>
                <a:cxn ang="0">
                  <a:pos x="458" y="692"/>
                </a:cxn>
                <a:cxn ang="0">
                  <a:pos x="458" y="786"/>
                </a:cxn>
                <a:cxn ang="0">
                  <a:pos x="448" y="880"/>
                </a:cxn>
                <a:cxn ang="0">
                  <a:pos x="406" y="943"/>
                </a:cxn>
                <a:cxn ang="0">
                  <a:pos x="354" y="964"/>
                </a:cxn>
                <a:cxn ang="0">
                  <a:pos x="302" y="943"/>
                </a:cxn>
                <a:cxn ang="0">
                  <a:pos x="271" y="912"/>
                </a:cxn>
                <a:cxn ang="0">
                  <a:pos x="250" y="860"/>
                </a:cxn>
                <a:cxn ang="0">
                  <a:pos x="250" y="818"/>
                </a:cxn>
                <a:cxn ang="0">
                  <a:pos x="240" y="786"/>
                </a:cxn>
                <a:cxn ang="0">
                  <a:pos x="240" y="346"/>
                </a:cxn>
              </a:cxnLst>
              <a:rect l="0" t="0" r="r" b="b"/>
              <a:pathLst>
                <a:path w="500" h="1006">
                  <a:moveTo>
                    <a:pt x="240" y="346"/>
                  </a:moveTo>
                  <a:lnTo>
                    <a:pt x="468" y="346"/>
                  </a:lnTo>
                  <a:lnTo>
                    <a:pt x="468" y="293"/>
                  </a:lnTo>
                  <a:lnTo>
                    <a:pt x="240" y="293"/>
                  </a:lnTo>
                  <a:lnTo>
                    <a:pt x="240" y="0"/>
                  </a:lnTo>
                  <a:lnTo>
                    <a:pt x="208" y="0"/>
                  </a:lnTo>
                  <a:lnTo>
                    <a:pt x="198" y="83"/>
                  </a:lnTo>
                  <a:lnTo>
                    <a:pt x="177" y="157"/>
                  </a:lnTo>
                  <a:lnTo>
                    <a:pt x="136" y="230"/>
                  </a:lnTo>
                  <a:lnTo>
                    <a:pt x="84" y="283"/>
                  </a:lnTo>
                  <a:lnTo>
                    <a:pt x="0" y="304"/>
                  </a:lnTo>
                  <a:lnTo>
                    <a:pt x="0" y="346"/>
                  </a:lnTo>
                  <a:lnTo>
                    <a:pt x="136" y="346"/>
                  </a:lnTo>
                  <a:lnTo>
                    <a:pt x="136" y="786"/>
                  </a:lnTo>
                  <a:lnTo>
                    <a:pt x="146" y="880"/>
                  </a:lnTo>
                  <a:lnTo>
                    <a:pt x="188" y="943"/>
                  </a:lnTo>
                  <a:lnTo>
                    <a:pt x="240" y="985"/>
                  </a:lnTo>
                  <a:lnTo>
                    <a:pt x="344" y="1006"/>
                  </a:lnTo>
                  <a:lnTo>
                    <a:pt x="416" y="985"/>
                  </a:lnTo>
                  <a:lnTo>
                    <a:pt x="458" y="933"/>
                  </a:lnTo>
                  <a:lnTo>
                    <a:pt x="489" y="860"/>
                  </a:lnTo>
                  <a:lnTo>
                    <a:pt x="500" y="786"/>
                  </a:lnTo>
                  <a:lnTo>
                    <a:pt x="500" y="692"/>
                  </a:lnTo>
                  <a:lnTo>
                    <a:pt x="458" y="692"/>
                  </a:lnTo>
                  <a:lnTo>
                    <a:pt x="458" y="786"/>
                  </a:lnTo>
                  <a:lnTo>
                    <a:pt x="448" y="880"/>
                  </a:lnTo>
                  <a:lnTo>
                    <a:pt x="406" y="943"/>
                  </a:lnTo>
                  <a:lnTo>
                    <a:pt x="354" y="964"/>
                  </a:lnTo>
                  <a:lnTo>
                    <a:pt x="302" y="943"/>
                  </a:lnTo>
                  <a:lnTo>
                    <a:pt x="271" y="912"/>
                  </a:lnTo>
                  <a:lnTo>
                    <a:pt x="250" y="860"/>
                  </a:lnTo>
                  <a:lnTo>
                    <a:pt x="250" y="818"/>
                  </a:lnTo>
                  <a:lnTo>
                    <a:pt x="240" y="786"/>
                  </a:lnTo>
                  <a:lnTo>
                    <a:pt x="240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7" name="Freeform 211"/>
            <p:cNvSpPr>
              <a:spLocks/>
            </p:cNvSpPr>
            <p:nvPr/>
          </p:nvSpPr>
          <p:spPr bwMode="auto">
            <a:xfrm>
              <a:off x="10456" y="16873"/>
              <a:ext cx="780" cy="1017"/>
            </a:xfrm>
            <a:custGeom>
              <a:avLst/>
              <a:gdLst/>
              <a:ahLst/>
              <a:cxnLst>
                <a:cxn ang="0">
                  <a:pos x="634" y="147"/>
                </a:cxn>
                <a:cxn ang="0">
                  <a:pos x="676" y="84"/>
                </a:cxn>
                <a:cxn ang="0">
                  <a:pos x="697" y="63"/>
                </a:cxn>
                <a:cxn ang="0">
                  <a:pos x="728" y="53"/>
                </a:cxn>
                <a:cxn ang="0">
                  <a:pos x="780" y="53"/>
                </a:cxn>
                <a:cxn ang="0">
                  <a:pos x="780" y="0"/>
                </a:cxn>
                <a:cxn ang="0">
                  <a:pos x="520" y="0"/>
                </a:cxn>
                <a:cxn ang="0">
                  <a:pos x="520" y="53"/>
                </a:cxn>
                <a:cxn ang="0">
                  <a:pos x="551" y="53"/>
                </a:cxn>
                <a:cxn ang="0">
                  <a:pos x="572" y="63"/>
                </a:cxn>
                <a:cxn ang="0">
                  <a:pos x="582" y="74"/>
                </a:cxn>
                <a:cxn ang="0">
                  <a:pos x="593" y="95"/>
                </a:cxn>
                <a:cxn ang="0">
                  <a:pos x="593" y="137"/>
                </a:cxn>
                <a:cxn ang="0">
                  <a:pos x="582" y="158"/>
                </a:cxn>
                <a:cxn ang="0">
                  <a:pos x="426" y="556"/>
                </a:cxn>
                <a:cxn ang="0">
                  <a:pos x="249" y="116"/>
                </a:cxn>
                <a:cxn ang="0">
                  <a:pos x="239" y="105"/>
                </a:cxn>
                <a:cxn ang="0">
                  <a:pos x="239" y="74"/>
                </a:cxn>
                <a:cxn ang="0">
                  <a:pos x="260" y="63"/>
                </a:cxn>
                <a:cxn ang="0">
                  <a:pos x="270" y="53"/>
                </a:cxn>
                <a:cxn ang="0">
                  <a:pos x="333" y="53"/>
                </a:cxn>
                <a:cxn ang="0">
                  <a:pos x="333" y="0"/>
                </a:cxn>
                <a:cxn ang="0">
                  <a:pos x="0" y="0"/>
                </a:cxn>
                <a:cxn ang="0">
                  <a:pos x="0" y="53"/>
                </a:cxn>
                <a:cxn ang="0">
                  <a:pos x="73" y="53"/>
                </a:cxn>
                <a:cxn ang="0">
                  <a:pos x="114" y="74"/>
                </a:cxn>
                <a:cxn ang="0">
                  <a:pos x="125" y="105"/>
                </a:cxn>
                <a:cxn ang="0">
                  <a:pos x="364" y="692"/>
                </a:cxn>
                <a:cxn ang="0">
                  <a:pos x="353" y="713"/>
                </a:cxn>
                <a:cxn ang="0">
                  <a:pos x="343" y="745"/>
                </a:cxn>
                <a:cxn ang="0">
                  <a:pos x="333" y="766"/>
                </a:cxn>
                <a:cxn ang="0">
                  <a:pos x="333" y="787"/>
                </a:cxn>
                <a:cxn ang="0">
                  <a:pos x="301" y="860"/>
                </a:cxn>
                <a:cxn ang="0">
                  <a:pos x="260" y="923"/>
                </a:cxn>
                <a:cxn ang="0">
                  <a:pos x="208" y="965"/>
                </a:cxn>
                <a:cxn ang="0">
                  <a:pos x="145" y="986"/>
                </a:cxn>
                <a:cxn ang="0">
                  <a:pos x="114" y="986"/>
                </a:cxn>
                <a:cxn ang="0">
                  <a:pos x="93" y="976"/>
                </a:cxn>
                <a:cxn ang="0">
                  <a:pos x="73" y="955"/>
                </a:cxn>
                <a:cxn ang="0">
                  <a:pos x="114" y="934"/>
                </a:cxn>
                <a:cxn ang="0">
                  <a:pos x="125" y="923"/>
                </a:cxn>
                <a:cxn ang="0">
                  <a:pos x="135" y="902"/>
                </a:cxn>
                <a:cxn ang="0">
                  <a:pos x="135" y="892"/>
                </a:cxn>
                <a:cxn ang="0">
                  <a:pos x="125" y="860"/>
                </a:cxn>
                <a:cxn ang="0">
                  <a:pos x="114" y="839"/>
                </a:cxn>
                <a:cxn ang="0">
                  <a:pos x="93" y="829"/>
                </a:cxn>
                <a:cxn ang="0">
                  <a:pos x="62" y="818"/>
                </a:cxn>
                <a:cxn ang="0">
                  <a:pos x="41" y="818"/>
                </a:cxn>
                <a:cxn ang="0">
                  <a:pos x="10" y="850"/>
                </a:cxn>
                <a:cxn ang="0">
                  <a:pos x="0" y="871"/>
                </a:cxn>
                <a:cxn ang="0">
                  <a:pos x="0" y="892"/>
                </a:cxn>
                <a:cxn ang="0">
                  <a:pos x="10" y="934"/>
                </a:cxn>
                <a:cxn ang="0">
                  <a:pos x="31" y="965"/>
                </a:cxn>
                <a:cxn ang="0">
                  <a:pos x="62" y="996"/>
                </a:cxn>
                <a:cxn ang="0">
                  <a:pos x="104" y="1017"/>
                </a:cxn>
                <a:cxn ang="0">
                  <a:pos x="145" y="1017"/>
                </a:cxn>
                <a:cxn ang="0">
                  <a:pos x="218" y="1007"/>
                </a:cxn>
                <a:cxn ang="0">
                  <a:pos x="270" y="965"/>
                </a:cxn>
                <a:cxn ang="0">
                  <a:pos x="353" y="839"/>
                </a:cxn>
                <a:cxn ang="0">
                  <a:pos x="634" y="147"/>
                </a:cxn>
              </a:cxnLst>
              <a:rect l="0" t="0" r="r" b="b"/>
              <a:pathLst>
                <a:path w="780" h="1017">
                  <a:moveTo>
                    <a:pt x="634" y="147"/>
                  </a:moveTo>
                  <a:lnTo>
                    <a:pt x="676" y="84"/>
                  </a:lnTo>
                  <a:lnTo>
                    <a:pt x="697" y="63"/>
                  </a:lnTo>
                  <a:lnTo>
                    <a:pt x="728" y="53"/>
                  </a:lnTo>
                  <a:lnTo>
                    <a:pt x="780" y="53"/>
                  </a:lnTo>
                  <a:lnTo>
                    <a:pt x="780" y="0"/>
                  </a:lnTo>
                  <a:lnTo>
                    <a:pt x="520" y="0"/>
                  </a:lnTo>
                  <a:lnTo>
                    <a:pt x="520" y="53"/>
                  </a:lnTo>
                  <a:lnTo>
                    <a:pt x="551" y="53"/>
                  </a:lnTo>
                  <a:lnTo>
                    <a:pt x="572" y="63"/>
                  </a:lnTo>
                  <a:lnTo>
                    <a:pt x="582" y="74"/>
                  </a:lnTo>
                  <a:lnTo>
                    <a:pt x="593" y="95"/>
                  </a:lnTo>
                  <a:lnTo>
                    <a:pt x="593" y="137"/>
                  </a:lnTo>
                  <a:lnTo>
                    <a:pt x="582" y="158"/>
                  </a:lnTo>
                  <a:lnTo>
                    <a:pt x="426" y="556"/>
                  </a:lnTo>
                  <a:lnTo>
                    <a:pt x="249" y="116"/>
                  </a:lnTo>
                  <a:lnTo>
                    <a:pt x="239" y="105"/>
                  </a:lnTo>
                  <a:lnTo>
                    <a:pt x="239" y="74"/>
                  </a:lnTo>
                  <a:lnTo>
                    <a:pt x="260" y="63"/>
                  </a:lnTo>
                  <a:lnTo>
                    <a:pt x="270" y="53"/>
                  </a:lnTo>
                  <a:lnTo>
                    <a:pt x="333" y="53"/>
                  </a:lnTo>
                  <a:lnTo>
                    <a:pt x="333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73" y="53"/>
                  </a:lnTo>
                  <a:lnTo>
                    <a:pt x="114" y="74"/>
                  </a:lnTo>
                  <a:lnTo>
                    <a:pt x="125" y="105"/>
                  </a:lnTo>
                  <a:lnTo>
                    <a:pt x="364" y="692"/>
                  </a:lnTo>
                  <a:lnTo>
                    <a:pt x="353" y="713"/>
                  </a:lnTo>
                  <a:lnTo>
                    <a:pt x="343" y="745"/>
                  </a:lnTo>
                  <a:lnTo>
                    <a:pt x="333" y="766"/>
                  </a:lnTo>
                  <a:lnTo>
                    <a:pt x="333" y="787"/>
                  </a:lnTo>
                  <a:lnTo>
                    <a:pt x="301" y="860"/>
                  </a:lnTo>
                  <a:lnTo>
                    <a:pt x="260" y="923"/>
                  </a:lnTo>
                  <a:lnTo>
                    <a:pt x="208" y="965"/>
                  </a:lnTo>
                  <a:lnTo>
                    <a:pt x="145" y="986"/>
                  </a:lnTo>
                  <a:lnTo>
                    <a:pt x="114" y="986"/>
                  </a:lnTo>
                  <a:lnTo>
                    <a:pt x="93" y="976"/>
                  </a:lnTo>
                  <a:lnTo>
                    <a:pt x="73" y="955"/>
                  </a:lnTo>
                  <a:lnTo>
                    <a:pt x="114" y="934"/>
                  </a:lnTo>
                  <a:lnTo>
                    <a:pt x="125" y="923"/>
                  </a:lnTo>
                  <a:lnTo>
                    <a:pt x="135" y="902"/>
                  </a:lnTo>
                  <a:lnTo>
                    <a:pt x="135" y="892"/>
                  </a:lnTo>
                  <a:lnTo>
                    <a:pt x="125" y="860"/>
                  </a:lnTo>
                  <a:lnTo>
                    <a:pt x="114" y="839"/>
                  </a:lnTo>
                  <a:lnTo>
                    <a:pt x="93" y="829"/>
                  </a:lnTo>
                  <a:lnTo>
                    <a:pt x="62" y="818"/>
                  </a:lnTo>
                  <a:lnTo>
                    <a:pt x="41" y="818"/>
                  </a:lnTo>
                  <a:lnTo>
                    <a:pt x="10" y="850"/>
                  </a:lnTo>
                  <a:lnTo>
                    <a:pt x="0" y="871"/>
                  </a:lnTo>
                  <a:lnTo>
                    <a:pt x="0" y="892"/>
                  </a:lnTo>
                  <a:lnTo>
                    <a:pt x="10" y="934"/>
                  </a:lnTo>
                  <a:lnTo>
                    <a:pt x="31" y="965"/>
                  </a:lnTo>
                  <a:lnTo>
                    <a:pt x="62" y="996"/>
                  </a:lnTo>
                  <a:lnTo>
                    <a:pt x="104" y="1017"/>
                  </a:lnTo>
                  <a:lnTo>
                    <a:pt x="145" y="1017"/>
                  </a:lnTo>
                  <a:lnTo>
                    <a:pt x="218" y="1007"/>
                  </a:lnTo>
                  <a:lnTo>
                    <a:pt x="270" y="965"/>
                  </a:lnTo>
                  <a:lnTo>
                    <a:pt x="353" y="839"/>
                  </a:lnTo>
                  <a:lnTo>
                    <a:pt x="634" y="1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8" name="Freeform 212"/>
            <p:cNvSpPr>
              <a:spLocks noEditPoints="1"/>
            </p:cNvSpPr>
            <p:nvPr/>
          </p:nvSpPr>
          <p:spPr bwMode="auto">
            <a:xfrm>
              <a:off x="11798" y="16842"/>
              <a:ext cx="728" cy="744"/>
            </a:xfrm>
            <a:custGeom>
              <a:avLst/>
              <a:gdLst/>
              <a:ahLst/>
              <a:cxnLst>
                <a:cxn ang="0">
                  <a:pos x="488" y="660"/>
                </a:cxn>
                <a:cxn ang="0">
                  <a:pos x="530" y="713"/>
                </a:cxn>
                <a:cxn ang="0">
                  <a:pos x="613" y="734"/>
                </a:cxn>
                <a:cxn ang="0">
                  <a:pos x="655" y="723"/>
                </a:cxn>
                <a:cxn ang="0">
                  <a:pos x="707" y="660"/>
                </a:cxn>
                <a:cxn ang="0">
                  <a:pos x="728" y="577"/>
                </a:cxn>
                <a:cxn ang="0">
                  <a:pos x="686" y="493"/>
                </a:cxn>
                <a:cxn ang="0">
                  <a:pos x="676" y="639"/>
                </a:cxn>
                <a:cxn ang="0">
                  <a:pos x="644" y="681"/>
                </a:cxn>
                <a:cxn ang="0">
                  <a:pos x="592" y="660"/>
                </a:cxn>
                <a:cxn ang="0">
                  <a:pos x="572" y="629"/>
                </a:cxn>
                <a:cxn ang="0">
                  <a:pos x="551" y="147"/>
                </a:cxn>
                <a:cxn ang="0">
                  <a:pos x="447" y="42"/>
                </a:cxn>
                <a:cxn ang="0">
                  <a:pos x="291" y="0"/>
                </a:cxn>
                <a:cxn ang="0">
                  <a:pos x="124" y="52"/>
                </a:cxn>
                <a:cxn ang="0">
                  <a:pos x="52" y="189"/>
                </a:cxn>
                <a:cxn ang="0">
                  <a:pos x="72" y="241"/>
                </a:cxn>
                <a:cxn ang="0">
                  <a:pos x="124" y="262"/>
                </a:cxn>
                <a:cxn ang="0">
                  <a:pos x="176" y="241"/>
                </a:cxn>
                <a:cxn ang="0">
                  <a:pos x="197" y="157"/>
                </a:cxn>
                <a:cxn ang="0">
                  <a:pos x="145" y="115"/>
                </a:cxn>
                <a:cxn ang="0">
                  <a:pos x="166" y="73"/>
                </a:cxn>
                <a:cxn ang="0">
                  <a:pos x="291" y="42"/>
                </a:cxn>
                <a:cxn ang="0">
                  <a:pos x="405" y="84"/>
                </a:cxn>
                <a:cxn ang="0">
                  <a:pos x="457" y="241"/>
                </a:cxn>
                <a:cxn ang="0">
                  <a:pos x="322" y="314"/>
                </a:cxn>
                <a:cxn ang="0">
                  <a:pos x="72" y="419"/>
                </a:cxn>
                <a:cxn ang="0">
                  <a:pos x="0" y="566"/>
                </a:cxn>
                <a:cxn ang="0">
                  <a:pos x="62" y="681"/>
                </a:cxn>
                <a:cxn ang="0">
                  <a:pos x="197" y="734"/>
                </a:cxn>
                <a:cxn ang="0">
                  <a:pos x="353" y="723"/>
                </a:cxn>
                <a:cxn ang="0">
                  <a:pos x="468" y="598"/>
                </a:cxn>
                <a:cxn ang="0">
                  <a:pos x="457" y="493"/>
                </a:cxn>
                <a:cxn ang="0">
                  <a:pos x="395" y="660"/>
                </a:cxn>
                <a:cxn ang="0">
                  <a:pos x="270" y="702"/>
                </a:cxn>
                <a:cxn ang="0">
                  <a:pos x="197" y="692"/>
                </a:cxn>
                <a:cxn ang="0">
                  <a:pos x="145" y="639"/>
                </a:cxn>
                <a:cxn ang="0">
                  <a:pos x="124" y="566"/>
                </a:cxn>
                <a:cxn ang="0">
                  <a:pos x="166" y="451"/>
                </a:cxn>
                <a:cxn ang="0">
                  <a:pos x="322" y="356"/>
                </a:cxn>
              </a:cxnLst>
              <a:rect l="0" t="0" r="r" b="b"/>
              <a:pathLst>
                <a:path w="728" h="744">
                  <a:moveTo>
                    <a:pt x="468" y="598"/>
                  </a:moveTo>
                  <a:lnTo>
                    <a:pt x="488" y="660"/>
                  </a:lnTo>
                  <a:lnTo>
                    <a:pt x="509" y="692"/>
                  </a:lnTo>
                  <a:lnTo>
                    <a:pt x="530" y="713"/>
                  </a:lnTo>
                  <a:lnTo>
                    <a:pt x="592" y="734"/>
                  </a:lnTo>
                  <a:lnTo>
                    <a:pt x="613" y="734"/>
                  </a:lnTo>
                  <a:lnTo>
                    <a:pt x="624" y="723"/>
                  </a:lnTo>
                  <a:lnTo>
                    <a:pt x="655" y="723"/>
                  </a:lnTo>
                  <a:lnTo>
                    <a:pt x="696" y="681"/>
                  </a:lnTo>
                  <a:lnTo>
                    <a:pt x="707" y="660"/>
                  </a:lnTo>
                  <a:lnTo>
                    <a:pt x="717" y="629"/>
                  </a:lnTo>
                  <a:lnTo>
                    <a:pt x="728" y="577"/>
                  </a:lnTo>
                  <a:lnTo>
                    <a:pt x="728" y="493"/>
                  </a:lnTo>
                  <a:lnTo>
                    <a:pt x="686" y="493"/>
                  </a:lnTo>
                  <a:lnTo>
                    <a:pt x="686" y="608"/>
                  </a:lnTo>
                  <a:lnTo>
                    <a:pt x="676" y="639"/>
                  </a:lnTo>
                  <a:lnTo>
                    <a:pt x="665" y="660"/>
                  </a:lnTo>
                  <a:lnTo>
                    <a:pt x="644" y="681"/>
                  </a:lnTo>
                  <a:lnTo>
                    <a:pt x="603" y="681"/>
                  </a:lnTo>
                  <a:lnTo>
                    <a:pt x="592" y="660"/>
                  </a:lnTo>
                  <a:lnTo>
                    <a:pt x="582" y="650"/>
                  </a:lnTo>
                  <a:lnTo>
                    <a:pt x="572" y="629"/>
                  </a:lnTo>
                  <a:lnTo>
                    <a:pt x="572" y="220"/>
                  </a:lnTo>
                  <a:lnTo>
                    <a:pt x="551" y="147"/>
                  </a:lnTo>
                  <a:lnTo>
                    <a:pt x="509" y="94"/>
                  </a:lnTo>
                  <a:lnTo>
                    <a:pt x="447" y="42"/>
                  </a:lnTo>
                  <a:lnTo>
                    <a:pt x="374" y="10"/>
                  </a:lnTo>
                  <a:lnTo>
                    <a:pt x="291" y="0"/>
                  </a:lnTo>
                  <a:lnTo>
                    <a:pt x="197" y="10"/>
                  </a:lnTo>
                  <a:lnTo>
                    <a:pt x="124" y="52"/>
                  </a:lnTo>
                  <a:lnTo>
                    <a:pt x="72" y="115"/>
                  </a:lnTo>
                  <a:lnTo>
                    <a:pt x="52" y="189"/>
                  </a:lnTo>
                  <a:lnTo>
                    <a:pt x="52" y="220"/>
                  </a:lnTo>
                  <a:lnTo>
                    <a:pt x="72" y="241"/>
                  </a:lnTo>
                  <a:lnTo>
                    <a:pt x="93" y="251"/>
                  </a:lnTo>
                  <a:lnTo>
                    <a:pt x="124" y="262"/>
                  </a:lnTo>
                  <a:lnTo>
                    <a:pt x="156" y="251"/>
                  </a:lnTo>
                  <a:lnTo>
                    <a:pt x="176" y="241"/>
                  </a:lnTo>
                  <a:lnTo>
                    <a:pt x="197" y="209"/>
                  </a:lnTo>
                  <a:lnTo>
                    <a:pt x="197" y="157"/>
                  </a:lnTo>
                  <a:lnTo>
                    <a:pt x="166" y="126"/>
                  </a:lnTo>
                  <a:lnTo>
                    <a:pt x="145" y="115"/>
                  </a:lnTo>
                  <a:lnTo>
                    <a:pt x="114" y="115"/>
                  </a:lnTo>
                  <a:lnTo>
                    <a:pt x="166" y="73"/>
                  </a:lnTo>
                  <a:lnTo>
                    <a:pt x="228" y="42"/>
                  </a:lnTo>
                  <a:lnTo>
                    <a:pt x="291" y="42"/>
                  </a:lnTo>
                  <a:lnTo>
                    <a:pt x="353" y="52"/>
                  </a:lnTo>
                  <a:lnTo>
                    <a:pt x="405" y="84"/>
                  </a:lnTo>
                  <a:lnTo>
                    <a:pt x="447" y="147"/>
                  </a:lnTo>
                  <a:lnTo>
                    <a:pt x="457" y="241"/>
                  </a:lnTo>
                  <a:lnTo>
                    <a:pt x="457" y="304"/>
                  </a:lnTo>
                  <a:lnTo>
                    <a:pt x="322" y="314"/>
                  </a:lnTo>
                  <a:lnTo>
                    <a:pt x="166" y="356"/>
                  </a:lnTo>
                  <a:lnTo>
                    <a:pt x="72" y="419"/>
                  </a:lnTo>
                  <a:lnTo>
                    <a:pt x="20" y="493"/>
                  </a:lnTo>
                  <a:lnTo>
                    <a:pt x="0" y="566"/>
                  </a:lnTo>
                  <a:lnTo>
                    <a:pt x="20" y="639"/>
                  </a:lnTo>
                  <a:lnTo>
                    <a:pt x="62" y="681"/>
                  </a:lnTo>
                  <a:lnTo>
                    <a:pt x="124" y="723"/>
                  </a:lnTo>
                  <a:lnTo>
                    <a:pt x="197" y="734"/>
                  </a:lnTo>
                  <a:lnTo>
                    <a:pt x="260" y="744"/>
                  </a:lnTo>
                  <a:lnTo>
                    <a:pt x="353" y="723"/>
                  </a:lnTo>
                  <a:lnTo>
                    <a:pt x="426" y="671"/>
                  </a:lnTo>
                  <a:lnTo>
                    <a:pt x="468" y="598"/>
                  </a:lnTo>
                  <a:close/>
                  <a:moveTo>
                    <a:pt x="457" y="335"/>
                  </a:moveTo>
                  <a:lnTo>
                    <a:pt x="457" y="493"/>
                  </a:lnTo>
                  <a:lnTo>
                    <a:pt x="436" y="598"/>
                  </a:lnTo>
                  <a:lnTo>
                    <a:pt x="395" y="660"/>
                  </a:lnTo>
                  <a:lnTo>
                    <a:pt x="332" y="692"/>
                  </a:lnTo>
                  <a:lnTo>
                    <a:pt x="270" y="702"/>
                  </a:lnTo>
                  <a:lnTo>
                    <a:pt x="228" y="702"/>
                  </a:lnTo>
                  <a:lnTo>
                    <a:pt x="197" y="692"/>
                  </a:lnTo>
                  <a:lnTo>
                    <a:pt x="166" y="671"/>
                  </a:lnTo>
                  <a:lnTo>
                    <a:pt x="145" y="639"/>
                  </a:lnTo>
                  <a:lnTo>
                    <a:pt x="135" y="608"/>
                  </a:lnTo>
                  <a:lnTo>
                    <a:pt x="124" y="566"/>
                  </a:lnTo>
                  <a:lnTo>
                    <a:pt x="135" y="514"/>
                  </a:lnTo>
                  <a:lnTo>
                    <a:pt x="166" y="451"/>
                  </a:lnTo>
                  <a:lnTo>
                    <a:pt x="228" y="398"/>
                  </a:lnTo>
                  <a:lnTo>
                    <a:pt x="322" y="356"/>
                  </a:lnTo>
                  <a:lnTo>
                    <a:pt x="457" y="3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09" name="Freeform 213"/>
            <p:cNvSpPr>
              <a:spLocks/>
            </p:cNvSpPr>
            <p:nvPr/>
          </p:nvSpPr>
          <p:spPr bwMode="auto">
            <a:xfrm>
              <a:off x="12567" y="16580"/>
              <a:ext cx="499" cy="1006"/>
            </a:xfrm>
            <a:custGeom>
              <a:avLst/>
              <a:gdLst/>
              <a:ahLst/>
              <a:cxnLst>
                <a:cxn ang="0">
                  <a:pos x="239" y="346"/>
                </a:cxn>
                <a:cxn ang="0">
                  <a:pos x="468" y="346"/>
                </a:cxn>
                <a:cxn ang="0">
                  <a:pos x="468" y="293"/>
                </a:cxn>
                <a:cxn ang="0">
                  <a:pos x="239" y="293"/>
                </a:cxn>
                <a:cxn ang="0">
                  <a:pos x="239" y="0"/>
                </a:cxn>
                <a:cxn ang="0">
                  <a:pos x="208" y="0"/>
                </a:cxn>
                <a:cxn ang="0">
                  <a:pos x="198" y="83"/>
                </a:cxn>
                <a:cxn ang="0">
                  <a:pos x="177" y="157"/>
                </a:cxn>
                <a:cxn ang="0">
                  <a:pos x="135" y="230"/>
                </a:cxn>
                <a:cxn ang="0">
                  <a:pos x="83" y="283"/>
                </a:cxn>
                <a:cxn ang="0">
                  <a:pos x="0" y="304"/>
                </a:cxn>
                <a:cxn ang="0">
                  <a:pos x="0" y="346"/>
                </a:cxn>
                <a:cxn ang="0">
                  <a:pos x="135" y="346"/>
                </a:cxn>
                <a:cxn ang="0">
                  <a:pos x="135" y="786"/>
                </a:cxn>
                <a:cxn ang="0">
                  <a:pos x="146" y="880"/>
                </a:cxn>
                <a:cxn ang="0">
                  <a:pos x="187" y="943"/>
                </a:cxn>
                <a:cxn ang="0">
                  <a:pos x="239" y="985"/>
                </a:cxn>
                <a:cxn ang="0">
                  <a:pos x="343" y="1006"/>
                </a:cxn>
                <a:cxn ang="0">
                  <a:pos x="416" y="985"/>
                </a:cxn>
                <a:cxn ang="0">
                  <a:pos x="458" y="933"/>
                </a:cxn>
                <a:cxn ang="0">
                  <a:pos x="489" y="860"/>
                </a:cxn>
                <a:cxn ang="0">
                  <a:pos x="499" y="786"/>
                </a:cxn>
                <a:cxn ang="0">
                  <a:pos x="499" y="692"/>
                </a:cxn>
                <a:cxn ang="0">
                  <a:pos x="458" y="692"/>
                </a:cxn>
                <a:cxn ang="0">
                  <a:pos x="458" y="786"/>
                </a:cxn>
                <a:cxn ang="0">
                  <a:pos x="447" y="880"/>
                </a:cxn>
                <a:cxn ang="0">
                  <a:pos x="406" y="943"/>
                </a:cxn>
                <a:cxn ang="0">
                  <a:pos x="354" y="964"/>
                </a:cxn>
                <a:cxn ang="0">
                  <a:pos x="302" y="943"/>
                </a:cxn>
                <a:cxn ang="0">
                  <a:pos x="271" y="912"/>
                </a:cxn>
                <a:cxn ang="0">
                  <a:pos x="250" y="860"/>
                </a:cxn>
                <a:cxn ang="0">
                  <a:pos x="239" y="818"/>
                </a:cxn>
                <a:cxn ang="0">
                  <a:pos x="239" y="786"/>
                </a:cxn>
                <a:cxn ang="0">
                  <a:pos x="239" y="346"/>
                </a:cxn>
              </a:cxnLst>
              <a:rect l="0" t="0" r="r" b="b"/>
              <a:pathLst>
                <a:path w="499" h="1006">
                  <a:moveTo>
                    <a:pt x="239" y="346"/>
                  </a:moveTo>
                  <a:lnTo>
                    <a:pt x="468" y="346"/>
                  </a:lnTo>
                  <a:lnTo>
                    <a:pt x="468" y="293"/>
                  </a:lnTo>
                  <a:lnTo>
                    <a:pt x="239" y="293"/>
                  </a:lnTo>
                  <a:lnTo>
                    <a:pt x="239" y="0"/>
                  </a:lnTo>
                  <a:lnTo>
                    <a:pt x="208" y="0"/>
                  </a:lnTo>
                  <a:lnTo>
                    <a:pt x="198" y="83"/>
                  </a:lnTo>
                  <a:lnTo>
                    <a:pt x="177" y="157"/>
                  </a:lnTo>
                  <a:lnTo>
                    <a:pt x="135" y="230"/>
                  </a:lnTo>
                  <a:lnTo>
                    <a:pt x="83" y="283"/>
                  </a:lnTo>
                  <a:lnTo>
                    <a:pt x="0" y="304"/>
                  </a:lnTo>
                  <a:lnTo>
                    <a:pt x="0" y="346"/>
                  </a:lnTo>
                  <a:lnTo>
                    <a:pt x="135" y="346"/>
                  </a:lnTo>
                  <a:lnTo>
                    <a:pt x="135" y="786"/>
                  </a:lnTo>
                  <a:lnTo>
                    <a:pt x="146" y="880"/>
                  </a:lnTo>
                  <a:lnTo>
                    <a:pt x="187" y="943"/>
                  </a:lnTo>
                  <a:lnTo>
                    <a:pt x="239" y="985"/>
                  </a:lnTo>
                  <a:lnTo>
                    <a:pt x="343" y="1006"/>
                  </a:lnTo>
                  <a:lnTo>
                    <a:pt x="416" y="985"/>
                  </a:lnTo>
                  <a:lnTo>
                    <a:pt x="458" y="933"/>
                  </a:lnTo>
                  <a:lnTo>
                    <a:pt x="489" y="860"/>
                  </a:lnTo>
                  <a:lnTo>
                    <a:pt x="499" y="786"/>
                  </a:lnTo>
                  <a:lnTo>
                    <a:pt x="499" y="692"/>
                  </a:lnTo>
                  <a:lnTo>
                    <a:pt x="458" y="692"/>
                  </a:lnTo>
                  <a:lnTo>
                    <a:pt x="458" y="786"/>
                  </a:lnTo>
                  <a:lnTo>
                    <a:pt x="447" y="880"/>
                  </a:lnTo>
                  <a:lnTo>
                    <a:pt x="406" y="943"/>
                  </a:lnTo>
                  <a:lnTo>
                    <a:pt x="354" y="964"/>
                  </a:lnTo>
                  <a:lnTo>
                    <a:pt x="302" y="943"/>
                  </a:lnTo>
                  <a:lnTo>
                    <a:pt x="271" y="912"/>
                  </a:lnTo>
                  <a:lnTo>
                    <a:pt x="250" y="860"/>
                  </a:lnTo>
                  <a:lnTo>
                    <a:pt x="239" y="818"/>
                  </a:lnTo>
                  <a:lnTo>
                    <a:pt x="239" y="786"/>
                  </a:lnTo>
                  <a:lnTo>
                    <a:pt x="239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0" name="Freeform 214"/>
            <p:cNvSpPr>
              <a:spLocks/>
            </p:cNvSpPr>
            <p:nvPr/>
          </p:nvSpPr>
          <p:spPr bwMode="auto">
            <a:xfrm>
              <a:off x="13670" y="16852"/>
              <a:ext cx="1248" cy="713"/>
            </a:xfrm>
            <a:custGeom>
              <a:avLst/>
              <a:gdLst/>
              <a:ahLst/>
              <a:cxnLst>
                <a:cxn ang="0">
                  <a:pos x="125" y="619"/>
                </a:cxn>
                <a:cxn ang="0">
                  <a:pos x="104" y="650"/>
                </a:cxn>
                <a:cxn ang="0">
                  <a:pos x="0" y="661"/>
                </a:cxn>
                <a:cxn ang="0">
                  <a:pos x="353" y="713"/>
                </a:cxn>
                <a:cxn ang="0">
                  <a:pos x="281" y="661"/>
                </a:cxn>
                <a:cxn ang="0">
                  <a:pos x="239" y="619"/>
                </a:cxn>
                <a:cxn ang="0">
                  <a:pos x="229" y="294"/>
                </a:cxn>
                <a:cxn ang="0">
                  <a:pos x="301" y="105"/>
                </a:cxn>
                <a:cxn ang="0">
                  <a:pos x="447" y="32"/>
                </a:cxn>
                <a:cxn ang="0">
                  <a:pos x="551" y="95"/>
                </a:cxn>
                <a:cxn ang="0">
                  <a:pos x="572" y="220"/>
                </a:cxn>
                <a:cxn ang="0">
                  <a:pos x="561" y="640"/>
                </a:cxn>
                <a:cxn ang="0">
                  <a:pos x="520" y="661"/>
                </a:cxn>
                <a:cxn ang="0">
                  <a:pos x="447" y="713"/>
                </a:cxn>
                <a:cxn ang="0">
                  <a:pos x="801" y="661"/>
                </a:cxn>
                <a:cxn ang="0">
                  <a:pos x="697" y="650"/>
                </a:cxn>
                <a:cxn ang="0">
                  <a:pos x="676" y="619"/>
                </a:cxn>
                <a:cxn ang="0">
                  <a:pos x="697" y="179"/>
                </a:cxn>
                <a:cxn ang="0">
                  <a:pos x="821" y="53"/>
                </a:cxn>
                <a:cxn ang="0">
                  <a:pos x="957" y="53"/>
                </a:cxn>
                <a:cxn ang="0">
                  <a:pos x="1009" y="147"/>
                </a:cxn>
                <a:cxn ang="0">
                  <a:pos x="998" y="640"/>
                </a:cxn>
                <a:cxn ang="0">
                  <a:pos x="967" y="661"/>
                </a:cxn>
                <a:cxn ang="0">
                  <a:pos x="884" y="713"/>
                </a:cxn>
                <a:cxn ang="0">
                  <a:pos x="1248" y="661"/>
                </a:cxn>
                <a:cxn ang="0">
                  <a:pos x="1123" y="640"/>
                </a:cxn>
                <a:cxn ang="0">
                  <a:pos x="1113" y="116"/>
                </a:cxn>
                <a:cxn ang="0">
                  <a:pos x="1050" y="42"/>
                </a:cxn>
                <a:cxn ang="0">
                  <a:pos x="998" y="11"/>
                </a:cxn>
                <a:cxn ang="0">
                  <a:pos x="905" y="0"/>
                </a:cxn>
                <a:cxn ang="0">
                  <a:pos x="749" y="53"/>
                </a:cxn>
                <a:cxn ang="0">
                  <a:pos x="676" y="158"/>
                </a:cxn>
                <a:cxn ang="0">
                  <a:pos x="582" y="32"/>
                </a:cxn>
                <a:cxn ang="0">
                  <a:pos x="457" y="0"/>
                </a:cxn>
                <a:cxn ang="0">
                  <a:pos x="281" y="84"/>
                </a:cxn>
                <a:cxn ang="0">
                  <a:pos x="229" y="0"/>
                </a:cxn>
                <a:cxn ang="0">
                  <a:pos x="0" y="74"/>
                </a:cxn>
                <a:cxn ang="0">
                  <a:pos x="104" y="84"/>
                </a:cxn>
                <a:cxn ang="0">
                  <a:pos x="125" y="158"/>
                </a:cxn>
              </a:cxnLst>
              <a:rect l="0" t="0" r="r" b="b"/>
              <a:pathLst>
                <a:path w="1248" h="713">
                  <a:moveTo>
                    <a:pt x="125" y="158"/>
                  </a:moveTo>
                  <a:lnTo>
                    <a:pt x="125" y="619"/>
                  </a:lnTo>
                  <a:lnTo>
                    <a:pt x="114" y="640"/>
                  </a:lnTo>
                  <a:lnTo>
                    <a:pt x="104" y="650"/>
                  </a:lnTo>
                  <a:lnTo>
                    <a:pt x="83" y="661"/>
                  </a:lnTo>
                  <a:lnTo>
                    <a:pt x="0" y="661"/>
                  </a:lnTo>
                  <a:lnTo>
                    <a:pt x="0" y="713"/>
                  </a:lnTo>
                  <a:lnTo>
                    <a:pt x="353" y="713"/>
                  </a:lnTo>
                  <a:lnTo>
                    <a:pt x="353" y="661"/>
                  </a:lnTo>
                  <a:lnTo>
                    <a:pt x="281" y="661"/>
                  </a:lnTo>
                  <a:lnTo>
                    <a:pt x="239" y="640"/>
                  </a:lnTo>
                  <a:lnTo>
                    <a:pt x="239" y="619"/>
                  </a:lnTo>
                  <a:lnTo>
                    <a:pt x="229" y="588"/>
                  </a:lnTo>
                  <a:lnTo>
                    <a:pt x="229" y="294"/>
                  </a:lnTo>
                  <a:lnTo>
                    <a:pt x="249" y="179"/>
                  </a:lnTo>
                  <a:lnTo>
                    <a:pt x="301" y="105"/>
                  </a:lnTo>
                  <a:lnTo>
                    <a:pt x="374" y="53"/>
                  </a:lnTo>
                  <a:lnTo>
                    <a:pt x="447" y="32"/>
                  </a:lnTo>
                  <a:lnTo>
                    <a:pt x="509" y="53"/>
                  </a:lnTo>
                  <a:lnTo>
                    <a:pt x="551" y="95"/>
                  </a:lnTo>
                  <a:lnTo>
                    <a:pt x="561" y="147"/>
                  </a:lnTo>
                  <a:lnTo>
                    <a:pt x="572" y="220"/>
                  </a:lnTo>
                  <a:lnTo>
                    <a:pt x="572" y="619"/>
                  </a:lnTo>
                  <a:lnTo>
                    <a:pt x="561" y="640"/>
                  </a:lnTo>
                  <a:lnTo>
                    <a:pt x="551" y="650"/>
                  </a:lnTo>
                  <a:lnTo>
                    <a:pt x="520" y="661"/>
                  </a:lnTo>
                  <a:lnTo>
                    <a:pt x="447" y="661"/>
                  </a:lnTo>
                  <a:lnTo>
                    <a:pt x="447" y="713"/>
                  </a:lnTo>
                  <a:lnTo>
                    <a:pt x="801" y="713"/>
                  </a:lnTo>
                  <a:lnTo>
                    <a:pt x="801" y="661"/>
                  </a:lnTo>
                  <a:lnTo>
                    <a:pt x="717" y="661"/>
                  </a:lnTo>
                  <a:lnTo>
                    <a:pt x="697" y="650"/>
                  </a:lnTo>
                  <a:lnTo>
                    <a:pt x="686" y="640"/>
                  </a:lnTo>
                  <a:lnTo>
                    <a:pt x="676" y="619"/>
                  </a:lnTo>
                  <a:lnTo>
                    <a:pt x="676" y="294"/>
                  </a:lnTo>
                  <a:lnTo>
                    <a:pt x="697" y="179"/>
                  </a:lnTo>
                  <a:lnTo>
                    <a:pt x="749" y="105"/>
                  </a:lnTo>
                  <a:lnTo>
                    <a:pt x="821" y="53"/>
                  </a:lnTo>
                  <a:lnTo>
                    <a:pt x="894" y="32"/>
                  </a:lnTo>
                  <a:lnTo>
                    <a:pt x="957" y="53"/>
                  </a:lnTo>
                  <a:lnTo>
                    <a:pt x="988" y="95"/>
                  </a:lnTo>
                  <a:lnTo>
                    <a:pt x="1009" y="147"/>
                  </a:lnTo>
                  <a:lnTo>
                    <a:pt x="1009" y="619"/>
                  </a:lnTo>
                  <a:lnTo>
                    <a:pt x="998" y="640"/>
                  </a:lnTo>
                  <a:lnTo>
                    <a:pt x="988" y="650"/>
                  </a:lnTo>
                  <a:lnTo>
                    <a:pt x="967" y="661"/>
                  </a:lnTo>
                  <a:lnTo>
                    <a:pt x="884" y="661"/>
                  </a:lnTo>
                  <a:lnTo>
                    <a:pt x="884" y="713"/>
                  </a:lnTo>
                  <a:lnTo>
                    <a:pt x="1248" y="713"/>
                  </a:lnTo>
                  <a:lnTo>
                    <a:pt x="1248" y="661"/>
                  </a:lnTo>
                  <a:lnTo>
                    <a:pt x="1165" y="661"/>
                  </a:lnTo>
                  <a:lnTo>
                    <a:pt x="1123" y="640"/>
                  </a:lnTo>
                  <a:lnTo>
                    <a:pt x="1123" y="189"/>
                  </a:lnTo>
                  <a:lnTo>
                    <a:pt x="1113" y="116"/>
                  </a:lnTo>
                  <a:lnTo>
                    <a:pt x="1071" y="63"/>
                  </a:lnTo>
                  <a:lnTo>
                    <a:pt x="1050" y="42"/>
                  </a:lnTo>
                  <a:lnTo>
                    <a:pt x="1029" y="32"/>
                  </a:lnTo>
                  <a:lnTo>
                    <a:pt x="998" y="11"/>
                  </a:lnTo>
                  <a:lnTo>
                    <a:pt x="957" y="0"/>
                  </a:lnTo>
                  <a:lnTo>
                    <a:pt x="905" y="0"/>
                  </a:lnTo>
                  <a:lnTo>
                    <a:pt x="811" y="21"/>
                  </a:lnTo>
                  <a:lnTo>
                    <a:pt x="749" y="53"/>
                  </a:lnTo>
                  <a:lnTo>
                    <a:pt x="707" y="105"/>
                  </a:lnTo>
                  <a:lnTo>
                    <a:pt x="676" y="158"/>
                  </a:lnTo>
                  <a:lnTo>
                    <a:pt x="645" y="74"/>
                  </a:lnTo>
                  <a:lnTo>
                    <a:pt x="582" y="32"/>
                  </a:lnTo>
                  <a:lnTo>
                    <a:pt x="520" y="11"/>
                  </a:lnTo>
                  <a:lnTo>
                    <a:pt x="457" y="0"/>
                  </a:lnTo>
                  <a:lnTo>
                    <a:pt x="353" y="21"/>
                  </a:lnTo>
                  <a:lnTo>
                    <a:pt x="281" y="84"/>
                  </a:lnTo>
                  <a:lnTo>
                    <a:pt x="229" y="168"/>
                  </a:lnTo>
                  <a:lnTo>
                    <a:pt x="229" y="0"/>
                  </a:lnTo>
                  <a:lnTo>
                    <a:pt x="0" y="21"/>
                  </a:lnTo>
                  <a:lnTo>
                    <a:pt x="0" y="74"/>
                  </a:lnTo>
                  <a:lnTo>
                    <a:pt x="83" y="74"/>
                  </a:lnTo>
                  <a:lnTo>
                    <a:pt x="104" y="84"/>
                  </a:lnTo>
                  <a:lnTo>
                    <a:pt x="125" y="126"/>
                  </a:lnTo>
                  <a:lnTo>
                    <a:pt x="12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1" name="Freeform 215"/>
            <p:cNvSpPr>
              <a:spLocks noEditPoints="1"/>
            </p:cNvSpPr>
            <p:nvPr/>
          </p:nvSpPr>
          <p:spPr bwMode="auto">
            <a:xfrm>
              <a:off x="14991" y="16842"/>
              <a:ext cx="707" cy="744"/>
            </a:xfrm>
            <a:custGeom>
              <a:avLst/>
              <a:gdLst/>
              <a:ahLst/>
              <a:cxnLst>
                <a:cxn ang="0">
                  <a:pos x="707" y="377"/>
                </a:cxn>
                <a:cxn ang="0">
                  <a:pos x="686" y="230"/>
                </a:cxn>
                <a:cxn ang="0">
                  <a:pos x="603" y="115"/>
                </a:cxn>
                <a:cxn ang="0">
                  <a:pos x="499" y="31"/>
                </a:cxn>
                <a:cxn ang="0">
                  <a:pos x="353" y="0"/>
                </a:cxn>
                <a:cxn ang="0">
                  <a:pos x="218" y="31"/>
                </a:cxn>
                <a:cxn ang="0">
                  <a:pos x="104" y="115"/>
                </a:cxn>
                <a:cxn ang="0">
                  <a:pos x="31" y="230"/>
                </a:cxn>
                <a:cxn ang="0">
                  <a:pos x="0" y="377"/>
                </a:cxn>
                <a:cxn ang="0">
                  <a:pos x="31" y="524"/>
                </a:cxn>
                <a:cxn ang="0">
                  <a:pos x="114" y="639"/>
                </a:cxn>
                <a:cxn ang="0">
                  <a:pos x="218" y="713"/>
                </a:cxn>
                <a:cxn ang="0">
                  <a:pos x="353" y="744"/>
                </a:cxn>
                <a:cxn ang="0">
                  <a:pos x="489" y="713"/>
                </a:cxn>
                <a:cxn ang="0">
                  <a:pos x="603" y="639"/>
                </a:cxn>
                <a:cxn ang="0">
                  <a:pos x="686" y="524"/>
                </a:cxn>
                <a:cxn ang="0">
                  <a:pos x="707" y="377"/>
                </a:cxn>
                <a:cxn ang="0">
                  <a:pos x="353" y="702"/>
                </a:cxn>
                <a:cxn ang="0">
                  <a:pos x="291" y="692"/>
                </a:cxn>
                <a:cxn ang="0">
                  <a:pos x="229" y="650"/>
                </a:cxn>
                <a:cxn ang="0">
                  <a:pos x="177" y="598"/>
                </a:cxn>
                <a:cxn ang="0">
                  <a:pos x="145" y="514"/>
                </a:cxn>
                <a:cxn ang="0">
                  <a:pos x="135" y="430"/>
                </a:cxn>
                <a:cxn ang="0">
                  <a:pos x="135" y="367"/>
                </a:cxn>
                <a:cxn ang="0">
                  <a:pos x="145" y="262"/>
                </a:cxn>
                <a:cxn ang="0">
                  <a:pos x="177" y="147"/>
                </a:cxn>
                <a:cxn ang="0">
                  <a:pos x="229" y="84"/>
                </a:cxn>
                <a:cxn ang="0">
                  <a:pos x="291" y="52"/>
                </a:cxn>
                <a:cxn ang="0">
                  <a:pos x="353" y="42"/>
                </a:cxn>
                <a:cxn ang="0">
                  <a:pos x="426" y="52"/>
                </a:cxn>
                <a:cxn ang="0">
                  <a:pos x="489" y="84"/>
                </a:cxn>
                <a:cxn ang="0">
                  <a:pos x="541" y="147"/>
                </a:cxn>
                <a:cxn ang="0">
                  <a:pos x="572" y="220"/>
                </a:cxn>
                <a:cxn ang="0">
                  <a:pos x="572" y="293"/>
                </a:cxn>
                <a:cxn ang="0">
                  <a:pos x="582" y="367"/>
                </a:cxn>
                <a:cxn ang="0">
                  <a:pos x="572" y="472"/>
                </a:cxn>
                <a:cxn ang="0">
                  <a:pos x="541" y="577"/>
                </a:cxn>
                <a:cxn ang="0">
                  <a:pos x="499" y="639"/>
                </a:cxn>
                <a:cxn ang="0">
                  <a:pos x="437" y="681"/>
                </a:cxn>
                <a:cxn ang="0">
                  <a:pos x="353" y="702"/>
                </a:cxn>
              </a:cxnLst>
              <a:rect l="0" t="0" r="r" b="b"/>
              <a:pathLst>
                <a:path w="707" h="744">
                  <a:moveTo>
                    <a:pt x="707" y="377"/>
                  </a:moveTo>
                  <a:lnTo>
                    <a:pt x="686" y="230"/>
                  </a:lnTo>
                  <a:lnTo>
                    <a:pt x="603" y="115"/>
                  </a:lnTo>
                  <a:lnTo>
                    <a:pt x="499" y="31"/>
                  </a:lnTo>
                  <a:lnTo>
                    <a:pt x="353" y="0"/>
                  </a:lnTo>
                  <a:lnTo>
                    <a:pt x="218" y="31"/>
                  </a:lnTo>
                  <a:lnTo>
                    <a:pt x="104" y="115"/>
                  </a:lnTo>
                  <a:lnTo>
                    <a:pt x="31" y="230"/>
                  </a:lnTo>
                  <a:lnTo>
                    <a:pt x="0" y="377"/>
                  </a:lnTo>
                  <a:lnTo>
                    <a:pt x="31" y="524"/>
                  </a:lnTo>
                  <a:lnTo>
                    <a:pt x="114" y="639"/>
                  </a:lnTo>
                  <a:lnTo>
                    <a:pt x="218" y="713"/>
                  </a:lnTo>
                  <a:lnTo>
                    <a:pt x="353" y="744"/>
                  </a:lnTo>
                  <a:lnTo>
                    <a:pt x="489" y="713"/>
                  </a:lnTo>
                  <a:lnTo>
                    <a:pt x="603" y="639"/>
                  </a:lnTo>
                  <a:lnTo>
                    <a:pt x="686" y="524"/>
                  </a:lnTo>
                  <a:lnTo>
                    <a:pt x="707" y="377"/>
                  </a:lnTo>
                  <a:close/>
                  <a:moveTo>
                    <a:pt x="353" y="702"/>
                  </a:moveTo>
                  <a:lnTo>
                    <a:pt x="291" y="692"/>
                  </a:lnTo>
                  <a:lnTo>
                    <a:pt x="229" y="650"/>
                  </a:lnTo>
                  <a:lnTo>
                    <a:pt x="177" y="598"/>
                  </a:lnTo>
                  <a:lnTo>
                    <a:pt x="145" y="514"/>
                  </a:lnTo>
                  <a:lnTo>
                    <a:pt x="135" y="430"/>
                  </a:lnTo>
                  <a:lnTo>
                    <a:pt x="135" y="367"/>
                  </a:lnTo>
                  <a:lnTo>
                    <a:pt x="145" y="262"/>
                  </a:lnTo>
                  <a:lnTo>
                    <a:pt x="177" y="147"/>
                  </a:lnTo>
                  <a:lnTo>
                    <a:pt x="229" y="84"/>
                  </a:lnTo>
                  <a:lnTo>
                    <a:pt x="291" y="52"/>
                  </a:lnTo>
                  <a:lnTo>
                    <a:pt x="353" y="42"/>
                  </a:lnTo>
                  <a:lnTo>
                    <a:pt x="426" y="52"/>
                  </a:lnTo>
                  <a:lnTo>
                    <a:pt x="489" y="84"/>
                  </a:lnTo>
                  <a:lnTo>
                    <a:pt x="541" y="147"/>
                  </a:lnTo>
                  <a:lnTo>
                    <a:pt x="572" y="220"/>
                  </a:lnTo>
                  <a:lnTo>
                    <a:pt x="572" y="293"/>
                  </a:lnTo>
                  <a:lnTo>
                    <a:pt x="582" y="367"/>
                  </a:lnTo>
                  <a:lnTo>
                    <a:pt x="572" y="472"/>
                  </a:lnTo>
                  <a:lnTo>
                    <a:pt x="541" y="577"/>
                  </a:lnTo>
                  <a:lnTo>
                    <a:pt x="499" y="639"/>
                  </a:lnTo>
                  <a:lnTo>
                    <a:pt x="437" y="681"/>
                  </a:lnTo>
                  <a:lnTo>
                    <a:pt x="353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2" name="Freeform 216"/>
            <p:cNvSpPr>
              <a:spLocks/>
            </p:cNvSpPr>
            <p:nvPr/>
          </p:nvSpPr>
          <p:spPr bwMode="auto">
            <a:xfrm>
              <a:off x="15802" y="16842"/>
              <a:ext cx="520" cy="744"/>
            </a:xfrm>
            <a:custGeom>
              <a:avLst/>
              <a:gdLst/>
              <a:ahLst/>
              <a:cxnLst>
                <a:cxn ang="0">
                  <a:pos x="302" y="409"/>
                </a:cxn>
                <a:cxn ang="0">
                  <a:pos x="374" y="440"/>
                </a:cxn>
                <a:cxn ang="0">
                  <a:pos x="426" y="493"/>
                </a:cxn>
                <a:cxn ang="0">
                  <a:pos x="437" y="618"/>
                </a:cxn>
                <a:cxn ang="0">
                  <a:pos x="343" y="692"/>
                </a:cxn>
                <a:cxn ang="0">
                  <a:pos x="177" y="692"/>
                </a:cxn>
                <a:cxn ang="0">
                  <a:pos x="73" y="566"/>
                </a:cxn>
                <a:cxn ang="0">
                  <a:pos x="42" y="461"/>
                </a:cxn>
                <a:cxn ang="0">
                  <a:pos x="10" y="451"/>
                </a:cxn>
                <a:cxn ang="0">
                  <a:pos x="0" y="734"/>
                </a:cxn>
                <a:cxn ang="0">
                  <a:pos x="31" y="744"/>
                </a:cxn>
                <a:cxn ang="0">
                  <a:pos x="94" y="671"/>
                </a:cxn>
                <a:cxn ang="0">
                  <a:pos x="218" y="734"/>
                </a:cxn>
                <a:cxn ang="0">
                  <a:pos x="385" y="723"/>
                </a:cxn>
                <a:cxn ang="0">
                  <a:pos x="510" y="598"/>
                </a:cxn>
                <a:cxn ang="0">
                  <a:pos x="520" y="472"/>
                </a:cxn>
                <a:cxn ang="0">
                  <a:pos x="489" y="398"/>
                </a:cxn>
                <a:cxn ang="0">
                  <a:pos x="364" y="314"/>
                </a:cxn>
                <a:cxn ang="0">
                  <a:pos x="208" y="272"/>
                </a:cxn>
                <a:cxn ang="0">
                  <a:pos x="94" y="209"/>
                </a:cxn>
                <a:cxn ang="0">
                  <a:pos x="83" y="115"/>
                </a:cxn>
                <a:cxn ang="0">
                  <a:pos x="166" y="42"/>
                </a:cxn>
                <a:cxn ang="0">
                  <a:pos x="343" y="52"/>
                </a:cxn>
                <a:cxn ang="0">
                  <a:pos x="426" y="136"/>
                </a:cxn>
                <a:cxn ang="0">
                  <a:pos x="437" y="230"/>
                </a:cxn>
                <a:cxn ang="0">
                  <a:pos x="468" y="241"/>
                </a:cxn>
                <a:cxn ang="0">
                  <a:pos x="478" y="10"/>
                </a:cxn>
                <a:cxn ang="0">
                  <a:pos x="458" y="0"/>
                </a:cxn>
                <a:cxn ang="0">
                  <a:pos x="406" y="42"/>
                </a:cxn>
                <a:cxn ang="0">
                  <a:pos x="312" y="10"/>
                </a:cxn>
                <a:cxn ang="0">
                  <a:pos x="250" y="0"/>
                </a:cxn>
                <a:cxn ang="0">
                  <a:pos x="83" y="42"/>
                </a:cxn>
                <a:cxn ang="0">
                  <a:pos x="10" y="147"/>
                </a:cxn>
                <a:cxn ang="0">
                  <a:pos x="0" y="241"/>
                </a:cxn>
                <a:cxn ang="0">
                  <a:pos x="73" y="335"/>
                </a:cxn>
                <a:cxn ang="0">
                  <a:pos x="187" y="388"/>
                </a:cxn>
              </a:cxnLst>
              <a:rect l="0" t="0" r="r" b="b"/>
              <a:pathLst>
                <a:path w="520" h="744">
                  <a:moveTo>
                    <a:pt x="281" y="409"/>
                  </a:moveTo>
                  <a:lnTo>
                    <a:pt x="302" y="409"/>
                  </a:lnTo>
                  <a:lnTo>
                    <a:pt x="343" y="430"/>
                  </a:lnTo>
                  <a:lnTo>
                    <a:pt x="374" y="440"/>
                  </a:lnTo>
                  <a:lnTo>
                    <a:pt x="406" y="461"/>
                  </a:lnTo>
                  <a:lnTo>
                    <a:pt x="426" y="493"/>
                  </a:lnTo>
                  <a:lnTo>
                    <a:pt x="447" y="556"/>
                  </a:lnTo>
                  <a:lnTo>
                    <a:pt x="437" y="618"/>
                  </a:lnTo>
                  <a:lnTo>
                    <a:pt x="406" y="660"/>
                  </a:lnTo>
                  <a:lnTo>
                    <a:pt x="343" y="692"/>
                  </a:lnTo>
                  <a:lnTo>
                    <a:pt x="260" y="702"/>
                  </a:lnTo>
                  <a:lnTo>
                    <a:pt x="177" y="692"/>
                  </a:lnTo>
                  <a:lnTo>
                    <a:pt x="114" y="639"/>
                  </a:lnTo>
                  <a:lnTo>
                    <a:pt x="73" y="566"/>
                  </a:lnTo>
                  <a:lnTo>
                    <a:pt x="42" y="472"/>
                  </a:lnTo>
                  <a:lnTo>
                    <a:pt x="42" y="461"/>
                  </a:lnTo>
                  <a:lnTo>
                    <a:pt x="31" y="451"/>
                  </a:lnTo>
                  <a:lnTo>
                    <a:pt x="10" y="451"/>
                  </a:lnTo>
                  <a:lnTo>
                    <a:pt x="0" y="461"/>
                  </a:lnTo>
                  <a:lnTo>
                    <a:pt x="0" y="734"/>
                  </a:lnTo>
                  <a:lnTo>
                    <a:pt x="21" y="744"/>
                  </a:lnTo>
                  <a:lnTo>
                    <a:pt x="31" y="744"/>
                  </a:lnTo>
                  <a:lnTo>
                    <a:pt x="31" y="734"/>
                  </a:lnTo>
                  <a:lnTo>
                    <a:pt x="94" y="671"/>
                  </a:lnTo>
                  <a:lnTo>
                    <a:pt x="156" y="723"/>
                  </a:lnTo>
                  <a:lnTo>
                    <a:pt x="218" y="734"/>
                  </a:lnTo>
                  <a:lnTo>
                    <a:pt x="260" y="744"/>
                  </a:lnTo>
                  <a:lnTo>
                    <a:pt x="385" y="723"/>
                  </a:lnTo>
                  <a:lnTo>
                    <a:pt x="458" y="671"/>
                  </a:lnTo>
                  <a:lnTo>
                    <a:pt x="510" y="598"/>
                  </a:lnTo>
                  <a:lnTo>
                    <a:pt x="520" y="514"/>
                  </a:lnTo>
                  <a:lnTo>
                    <a:pt x="520" y="472"/>
                  </a:lnTo>
                  <a:lnTo>
                    <a:pt x="499" y="430"/>
                  </a:lnTo>
                  <a:lnTo>
                    <a:pt x="489" y="398"/>
                  </a:lnTo>
                  <a:lnTo>
                    <a:pt x="458" y="367"/>
                  </a:lnTo>
                  <a:lnTo>
                    <a:pt x="364" y="314"/>
                  </a:lnTo>
                  <a:lnTo>
                    <a:pt x="270" y="283"/>
                  </a:lnTo>
                  <a:lnTo>
                    <a:pt x="208" y="272"/>
                  </a:lnTo>
                  <a:lnTo>
                    <a:pt x="135" y="251"/>
                  </a:lnTo>
                  <a:lnTo>
                    <a:pt x="94" y="209"/>
                  </a:lnTo>
                  <a:lnTo>
                    <a:pt x="73" y="157"/>
                  </a:lnTo>
                  <a:lnTo>
                    <a:pt x="83" y="115"/>
                  </a:lnTo>
                  <a:lnTo>
                    <a:pt x="114" y="73"/>
                  </a:lnTo>
                  <a:lnTo>
                    <a:pt x="166" y="42"/>
                  </a:lnTo>
                  <a:lnTo>
                    <a:pt x="250" y="31"/>
                  </a:lnTo>
                  <a:lnTo>
                    <a:pt x="343" y="52"/>
                  </a:lnTo>
                  <a:lnTo>
                    <a:pt x="395" y="84"/>
                  </a:lnTo>
                  <a:lnTo>
                    <a:pt x="426" y="136"/>
                  </a:lnTo>
                  <a:lnTo>
                    <a:pt x="437" y="189"/>
                  </a:lnTo>
                  <a:lnTo>
                    <a:pt x="437" y="230"/>
                  </a:lnTo>
                  <a:lnTo>
                    <a:pt x="447" y="241"/>
                  </a:lnTo>
                  <a:lnTo>
                    <a:pt x="468" y="241"/>
                  </a:lnTo>
                  <a:lnTo>
                    <a:pt x="478" y="230"/>
                  </a:lnTo>
                  <a:lnTo>
                    <a:pt x="478" y="10"/>
                  </a:lnTo>
                  <a:lnTo>
                    <a:pt x="468" y="0"/>
                  </a:lnTo>
                  <a:lnTo>
                    <a:pt x="458" y="0"/>
                  </a:lnTo>
                  <a:lnTo>
                    <a:pt x="416" y="42"/>
                  </a:lnTo>
                  <a:lnTo>
                    <a:pt x="406" y="42"/>
                  </a:lnTo>
                  <a:lnTo>
                    <a:pt x="364" y="21"/>
                  </a:lnTo>
                  <a:lnTo>
                    <a:pt x="312" y="10"/>
                  </a:lnTo>
                  <a:lnTo>
                    <a:pt x="281" y="0"/>
                  </a:lnTo>
                  <a:lnTo>
                    <a:pt x="250" y="0"/>
                  </a:lnTo>
                  <a:lnTo>
                    <a:pt x="146" y="10"/>
                  </a:lnTo>
                  <a:lnTo>
                    <a:pt x="83" y="42"/>
                  </a:lnTo>
                  <a:lnTo>
                    <a:pt x="31" y="94"/>
                  </a:lnTo>
                  <a:lnTo>
                    <a:pt x="10" y="147"/>
                  </a:lnTo>
                  <a:lnTo>
                    <a:pt x="0" y="199"/>
                  </a:lnTo>
                  <a:lnTo>
                    <a:pt x="0" y="241"/>
                  </a:lnTo>
                  <a:lnTo>
                    <a:pt x="42" y="304"/>
                  </a:lnTo>
                  <a:lnTo>
                    <a:pt x="73" y="335"/>
                  </a:lnTo>
                  <a:lnTo>
                    <a:pt x="125" y="367"/>
                  </a:lnTo>
                  <a:lnTo>
                    <a:pt x="187" y="388"/>
                  </a:lnTo>
                  <a:lnTo>
                    <a:pt x="281" y="4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3" name="Freeform 217"/>
            <p:cNvSpPr>
              <a:spLocks/>
            </p:cNvSpPr>
            <p:nvPr/>
          </p:nvSpPr>
          <p:spPr bwMode="auto">
            <a:xfrm>
              <a:off x="16405" y="16580"/>
              <a:ext cx="500" cy="1006"/>
            </a:xfrm>
            <a:custGeom>
              <a:avLst/>
              <a:gdLst/>
              <a:ahLst/>
              <a:cxnLst>
                <a:cxn ang="0">
                  <a:pos x="250" y="346"/>
                </a:cxn>
                <a:cxn ang="0">
                  <a:pos x="479" y="346"/>
                </a:cxn>
                <a:cxn ang="0">
                  <a:pos x="479" y="293"/>
                </a:cxn>
                <a:cxn ang="0">
                  <a:pos x="250" y="293"/>
                </a:cxn>
                <a:cxn ang="0">
                  <a:pos x="250" y="0"/>
                </a:cxn>
                <a:cxn ang="0">
                  <a:pos x="208" y="0"/>
                </a:cxn>
                <a:cxn ang="0">
                  <a:pos x="198" y="83"/>
                </a:cxn>
                <a:cxn ang="0">
                  <a:pos x="177" y="157"/>
                </a:cxn>
                <a:cxn ang="0">
                  <a:pos x="146" y="230"/>
                </a:cxn>
                <a:cxn ang="0">
                  <a:pos x="83" y="283"/>
                </a:cxn>
                <a:cxn ang="0">
                  <a:pos x="0" y="304"/>
                </a:cxn>
                <a:cxn ang="0">
                  <a:pos x="0" y="346"/>
                </a:cxn>
                <a:cxn ang="0">
                  <a:pos x="135" y="346"/>
                </a:cxn>
                <a:cxn ang="0">
                  <a:pos x="135" y="786"/>
                </a:cxn>
                <a:cxn ang="0">
                  <a:pos x="156" y="880"/>
                </a:cxn>
                <a:cxn ang="0">
                  <a:pos x="198" y="943"/>
                </a:cxn>
                <a:cxn ang="0">
                  <a:pos x="250" y="985"/>
                </a:cxn>
                <a:cxn ang="0">
                  <a:pos x="302" y="996"/>
                </a:cxn>
                <a:cxn ang="0">
                  <a:pos x="343" y="1006"/>
                </a:cxn>
                <a:cxn ang="0">
                  <a:pos x="416" y="985"/>
                </a:cxn>
                <a:cxn ang="0">
                  <a:pos x="468" y="933"/>
                </a:cxn>
                <a:cxn ang="0">
                  <a:pos x="500" y="860"/>
                </a:cxn>
                <a:cxn ang="0">
                  <a:pos x="500" y="692"/>
                </a:cxn>
                <a:cxn ang="0">
                  <a:pos x="468" y="692"/>
                </a:cxn>
                <a:cxn ang="0">
                  <a:pos x="468" y="786"/>
                </a:cxn>
                <a:cxn ang="0">
                  <a:pos x="448" y="880"/>
                </a:cxn>
                <a:cxn ang="0">
                  <a:pos x="416" y="943"/>
                </a:cxn>
                <a:cxn ang="0">
                  <a:pos x="354" y="964"/>
                </a:cxn>
                <a:cxn ang="0">
                  <a:pos x="302" y="943"/>
                </a:cxn>
                <a:cxn ang="0">
                  <a:pos x="271" y="912"/>
                </a:cxn>
                <a:cxn ang="0">
                  <a:pos x="260" y="860"/>
                </a:cxn>
                <a:cxn ang="0">
                  <a:pos x="250" y="818"/>
                </a:cxn>
                <a:cxn ang="0">
                  <a:pos x="250" y="786"/>
                </a:cxn>
                <a:cxn ang="0">
                  <a:pos x="250" y="346"/>
                </a:cxn>
              </a:cxnLst>
              <a:rect l="0" t="0" r="r" b="b"/>
              <a:pathLst>
                <a:path w="500" h="1006">
                  <a:moveTo>
                    <a:pt x="250" y="346"/>
                  </a:moveTo>
                  <a:lnTo>
                    <a:pt x="479" y="346"/>
                  </a:lnTo>
                  <a:lnTo>
                    <a:pt x="479" y="293"/>
                  </a:lnTo>
                  <a:lnTo>
                    <a:pt x="250" y="293"/>
                  </a:lnTo>
                  <a:lnTo>
                    <a:pt x="250" y="0"/>
                  </a:lnTo>
                  <a:lnTo>
                    <a:pt x="208" y="0"/>
                  </a:lnTo>
                  <a:lnTo>
                    <a:pt x="198" y="83"/>
                  </a:lnTo>
                  <a:lnTo>
                    <a:pt x="177" y="157"/>
                  </a:lnTo>
                  <a:lnTo>
                    <a:pt x="146" y="230"/>
                  </a:lnTo>
                  <a:lnTo>
                    <a:pt x="83" y="283"/>
                  </a:lnTo>
                  <a:lnTo>
                    <a:pt x="0" y="304"/>
                  </a:lnTo>
                  <a:lnTo>
                    <a:pt x="0" y="346"/>
                  </a:lnTo>
                  <a:lnTo>
                    <a:pt x="135" y="346"/>
                  </a:lnTo>
                  <a:lnTo>
                    <a:pt x="135" y="786"/>
                  </a:lnTo>
                  <a:lnTo>
                    <a:pt x="156" y="880"/>
                  </a:lnTo>
                  <a:lnTo>
                    <a:pt x="198" y="943"/>
                  </a:lnTo>
                  <a:lnTo>
                    <a:pt x="250" y="985"/>
                  </a:lnTo>
                  <a:lnTo>
                    <a:pt x="302" y="996"/>
                  </a:lnTo>
                  <a:lnTo>
                    <a:pt x="343" y="1006"/>
                  </a:lnTo>
                  <a:lnTo>
                    <a:pt x="416" y="985"/>
                  </a:lnTo>
                  <a:lnTo>
                    <a:pt x="468" y="933"/>
                  </a:lnTo>
                  <a:lnTo>
                    <a:pt x="500" y="860"/>
                  </a:lnTo>
                  <a:lnTo>
                    <a:pt x="500" y="692"/>
                  </a:lnTo>
                  <a:lnTo>
                    <a:pt x="468" y="692"/>
                  </a:lnTo>
                  <a:lnTo>
                    <a:pt x="468" y="786"/>
                  </a:lnTo>
                  <a:lnTo>
                    <a:pt x="448" y="880"/>
                  </a:lnTo>
                  <a:lnTo>
                    <a:pt x="416" y="943"/>
                  </a:lnTo>
                  <a:lnTo>
                    <a:pt x="354" y="964"/>
                  </a:lnTo>
                  <a:lnTo>
                    <a:pt x="302" y="943"/>
                  </a:lnTo>
                  <a:lnTo>
                    <a:pt x="271" y="912"/>
                  </a:lnTo>
                  <a:lnTo>
                    <a:pt x="260" y="860"/>
                  </a:lnTo>
                  <a:lnTo>
                    <a:pt x="250" y="818"/>
                  </a:lnTo>
                  <a:lnTo>
                    <a:pt x="250" y="786"/>
                  </a:lnTo>
                  <a:lnTo>
                    <a:pt x="250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4" name="Freeform 218"/>
            <p:cNvSpPr>
              <a:spLocks noEditPoints="1"/>
            </p:cNvSpPr>
            <p:nvPr/>
          </p:nvSpPr>
          <p:spPr bwMode="auto">
            <a:xfrm>
              <a:off x="17518" y="16496"/>
              <a:ext cx="676" cy="1101"/>
            </a:xfrm>
            <a:custGeom>
              <a:avLst/>
              <a:gdLst/>
              <a:ahLst/>
              <a:cxnLst>
                <a:cxn ang="0">
                  <a:pos x="676" y="555"/>
                </a:cxn>
                <a:cxn ang="0">
                  <a:pos x="655" y="304"/>
                </a:cxn>
                <a:cxn ang="0">
                  <a:pos x="614" y="178"/>
                </a:cxn>
                <a:cxn ang="0">
                  <a:pos x="551" y="84"/>
                </a:cxn>
                <a:cxn ang="0">
                  <a:pos x="468" y="31"/>
                </a:cxn>
                <a:cxn ang="0">
                  <a:pos x="395" y="0"/>
                </a:cxn>
                <a:cxn ang="0">
                  <a:pos x="333" y="0"/>
                </a:cxn>
                <a:cxn ang="0">
                  <a:pos x="260" y="10"/>
                </a:cxn>
                <a:cxn ang="0">
                  <a:pos x="187" y="42"/>
                </a:cxn>
                <a:cxn ang="0">
                  <a:pos x="115" y="94"/>
                </a:cxn>
                <a:cxn ang="0">
                  <a:pos x="63" y="188"/>
                </a:cxn>
                <a:cxn ang="0">
                  <a:pos x="21" y="304"/>
                </a:cxn>
                <a:cxn ang="0">
                  <a:pos x="0" y="430"/>
                </a:cxn>
                <a:cxn ang="0">
                  <a:pos x="0" y="681"/>
                </a:cxn>
                <a:cxn ang="0">
                  <a:pos x="21" y="818"/>
                </a:cxn>
                <a:cxn ang="0">
                  <a:pos x="73" y="944"/>
                </a:cxn>
                <a:cxn ang="0">
                  <a:pos x="135" y="1027"/>
                </a:cxn>
                <a:cxn ang="0">
                  <a:pos x="198" y="1069"/>
                </a:cxn>
                <a:cxn ang="0">
                  <a:pos x="271" y="1101"/>
                </a:cxn>
                <a:cxn ang="0">
                  <a:pos x="333" y="1101"/>
                </a:cxn>
                <a:cxn ang="0">
                  <a:pos x="406" y="1090"/>
                </a:cxn>
                <a:cxn ang="0">
                  <a:pos x="479" y="1069"/>
                </a:cxn>
                <a:cxn ang="0">
                  <a:pos x="551" y="1006"/>
                </a:cxn>
                <a:cxn ang="0">
                  <a:pos x="614" y="923"/>
                </a:cxn>
                <a:cxn ang="0">
                  <a:pos x="666" y="744"/>
                </a:cxn>
                <a:cxn ang="0">
                  <a:pos x="676" y="555"/>
                </a:cxn>
                <a:cxn ang="0">
                  <a:pos x="333" y="1069"/>
                </a:cxn>
                <a:cxn ang="0">
                  <a:pos x="281" y="1059"/>
                </a:cxn>
                <a:cxn ang="0">
                  <a:pos x="229" y="1027"/>
                </a:cxn>
                <a:cxn ang="0">
                  <a:pos x="187" y="975"/>
                </a:cxn>
                <a:cxn ang="0">
                  <a:pos x="146" y="870"/>
                </a:cxn>
                <a:cxn ang="0">
                  <a:pos x="135" y="765"/>
                </a:cxn>
                <a:cxn ang="0">
                  <a:pos x="135" y="377"/>
                </a:cxn>
                <a:cxn ang="0">
                  <a:pos x="146" y="241"/>
                </a:cxn>
                <a:cxn ang="0">
                  <a:pos x="177" y="146"/>
                </a:cxn>
                <a:cxn ang="0">
                  <a:pos x="219" y="84"/>
                </a:cxn>
                <a:cxn ang="0">
                  <a:pos x="260" y="52"/>
                </a:cxn>
                <a:cxn ang="0">
                  <a:pos x="302" y="31"/>
                </a:cxn>
                <a:cxn ang="0">
                  <a:pos x="333" y="31"/>
                </a:cxn>
                <a:cxn ang="0">
                  <a:pos x="385" y="42"/>
                </a:cxn>
                <a:cxn ang="0">
                  <a:pos x="437" y="63"/>
                </a:cxn>
                <a:cxn ang="0">
                  <a:pos x="489" y="126"/>
                </a:cxn>
                <a:cxn ang="0">
                  <a:pos x="520" y="220"/>
                </a:cxn>
                <a:cxn ang="0">
                  <a:pos x="541" y="377"/>
                </a:cxn>
                <a:cxn ang="0">
                  <a:pos x="541" y="713"/>
                </a:cxn>
                <a:cxn ang="0">
                  <a:pos x="520" y="870"/>
                </a:cxn>
                <a:cxn ang="0">
                  <a:pos x="489" y="964"/>
                </a:cxn>
                <a:cxn ang="0">
                  <a:pos x="447" y="1027"/>
                </a:cxn>
                <a:cxn ang="0">
                  <a:pos x="395" y="1059"/>
                </a:cxn>
                <a:cxn ang="0">
                  <a:pos x="333" y="1069"/>
                </a:cxn>
              </a:cxnLst>
              <a:rect l="0" t="0" r="r" b="b"/>
              <a:pathLst>
                <a:path w="676" h="1101">
                  <a:moveTo>
                    <a:pt x="676" y="555"/>
                  </a:moveTo>
                  <a:lnTo>
                    <a:pt x="655" y="304"/>
                  </a:lnTo>
                  <a:lnTo>
                    <a:pt x="614" y="178"/>
                  </a:lnTo>
                  <a:lnTo>
                    <a:pt x="551" y="84"/>
                  </a:lnTo>
                  <a:lnTo>
                    <a:pt x="468" y="31"/>
                  </a:lnTo>
                  <a:lnTo>
                    <a:pt x="395" y="0"/>
                  </a:lnTo>
                  <a:lnTo>
                    <a:pt x="333" y="0"/>
                  </a:lnTo>
                  <a:lnTo>
                    <a:pt x="260" y="10"/>
                  </a:lnTo>
                  <a:lnTo>
                    <a:pt x="187" y="42"/>
                  </a:lnTo>
                  <a:lnTo>
                    <a:pt x="115" y="94"/>
                  </a:lnTo>
                  <a:lnTo>
                    <a:pt x="63" y="188"/>
                  </a:lnTo>
                  <a:lnTo>
                    <a:pt x="21" y="304"/>
                  </a:lnTo>
                  <a:lnTo>
                    <a:pt x="0" y="430"/>
                  </a:lnTo>
                  <a:lnTo>
                    <a:pt x="0" y="681"/>
                  </a:lnTo>
                  <a:lnTo>
                    <a:pt x="21" y="818"/>
                  </a:lnTo>
                  <a:lnTo>
                    <a:pt x="73" y="944"/>
                  </a:lnTo>
                  <a:lnTo>
                    <a:pt x="135" y="1027"/>
                  </a:lnTo>
                  <a:lnTo>
                    <a:pt x="198" y="1069"/>
                  </a:lnTo>
                  <a:lnTo>
                    <a:pt x="271" y="1101"/>
                  </a:lnTo>
                  <a:lnTo>
                    <a:pt x="333" y="1101"/>
                  </a:lnTo>
                  <a:lnTo>
                    <a:pt x="406" y="1090"/>
                  </a:lnTo>
                  <a:lnTo>
                    <a:pt x="479" y="1069"/>
                  </a:lnTo>
                  <a:lnTo>
                    <a:pt x="551" y="1006"/>
                  </a:lnTo>
                  <a:lnTo>
                    <a:pt x="614" y="923"/>
                  </a:lnTo>
                  <a:lnTo>
                    <a:pt x="666" y="744"/>
                  </a:lnTo>
                  <a:lnTo>
                    <a:pt x="676" y="555"/>
                  </a:lnTo>
                  <a:close/>
                  <a:moveTo>
                    <a:pt x="333" y="1069"/>
                  </a:moveTo>
                  <a:lnTo>
                    <a:pt x="281" y="1059"/>
                  </a:lnTo>
                  <a:lnTo>
                    <a:pt x="229" y="1027"/>
                  </a:lnTo>
                  <a:lnTo>
                    <a:pt x="187" y="975"/>
                  </a:lnTo>
                  <a:lnTo>
                    <a:pt x="146" y="870"/>
                  </a:lnTo>
                  <a:lnTo>
                    <a:pt x="135" y="765"/>
                  </a:lnTo>
                  <a:lnTo>
                    <a:pt x="135" y="377"/>
                  </a:lnTo>
                  <a:lnTo>
                    <a:pt x="146" y="241"/>
                  </a:lnTo>
                  <a:lnTo>
                    <a:pt x="177" y="146"/>
                  </a:lnTo>
                  <a:lnTo>
                    <a:pt x="219" y="84"/>
                  </a:lnTo>
                  <a:lnTo>
                    <a:pt x="260" y="52"/>
                  </a:lnTo>
                  <a:lnTo>
                    <a:pt x="302" y="31"/>
                  </a:lnTo>
                  <a:lnTo>
                    <a:pt x="333" y="31"/>
                  </a:lnTo>
                  <a:lnTo>
                    <a:pt x="385" y="42"/>
                  </a:lnTo>
                  <a:lnTo>
                    <a:pt x="437" y="63"/>
                  </a:lnTo>
                  <a:lnTo>
                    <a:pt x="489" y="126"/>
                  </a:lnTo>
                  <a:lnTo>
                    <a:pt x="520" y="220"/>
                  </a:lnTo>
                  <a:lnTo>
                    <a:pt x="541" y="377"/>
                  </a:lnTo>
                  <a:lnTo>
                    <a:pt x="541" y="713"/>
                  </a:lnTo>
                  <a:lnTo>
                    <a:pt x="520" y="870"/>
                  </a:lnTo>
                  <a:lnTo>
                    <a:pt x="489" y="964"/>
                  </a:lnTo>
                  <a:lnTo>
                    <a:pt x="447" y="1027"/>
                  </a:lnTo>
                  <a:lnTo>
                    <a:pt x="395" y="1059"/>
                  </a:lnTo>
                  <a:lnTo>
                    <a:pt x="333" y="10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5" name="Freeform 219"/>
            <p:cNvSpPr>
              <a:spLocks/>
            </p:cNvSpPr>
            <p:nvPr/>
          </p:nvSpPr>
          <p:spPr bwMode="auto">
            <a:xfrm>
              <a:off x="18392" y="17398"/>
              <a:ext cx="166" cy="167"/>
            </a:xfrm>
            <a:custGeom>
              <a:avLst/>
              <a:gdLst/>
              <a:ahLst/>
              <a:cxnLst>
                <a:cxn ang="0">
                  <a:pos x="166" y="83"/>
                </a:cxn>
                <a:cxn ang="0">
                  <a:pos x="166" y="52"/>
                </a:cxn>
                <a:cxn ang="0">
                  <a:pos x="145" y="21"/>
                </a:cxn>
                <a:cxn ang="0">
                  <a:pos x="114" y="0"/>
                </a:cxn>
                <a:cxn ang="0">
                  <a:pos x="52" y="0"/>
                </a:cxn>
                <a:cxn ang="0">
                  <a:pos x="21" y="21"/>
                </a:cxn>
                <a:cxn ang="0">
                  <a:pos x="0" y="83"/>
                </a:cxn>
                <a:cxn ang="0">
                  <a:pos x="21" y="146"/>
                </a:cxn>
                <a:cxn ang="0">
                  <a:pos x="83" y="167"/>
                </a:cxn>
                <a:cxn ang="0">
                  <a:pos x="145" y="146"/>
                </a:cxn>
                <a:cxn ang="0">
                  <a:pos x="166" y="115"/>
                </a:cxn>
                <a:cxn ang="0">
                  <a:pos x="166" y="83"/>
                </a:cxn>
              </a:cxnLst>
              <a:rect l="0" t="0" r="r" b="b"/>
              <a:pathLst>
                <a:path w="166" h="167">
                  <a:moveTo>
                    <a:pt x="166" y="83"/>
                  </a:moveTo>
                  <a:lnTo>
                    <a:pt x="166" y="52"/>
                  </a:lnTo>
                  <a:lnTo>
                    <a:pt x="145" y="21"/>
                  </a:lnTo>
                  <a:lnTo>
                    <a:pt x="114" y="0"/>
                  </a:lnTo>
                  <a:lnTo>
                    <a:pt x="52" y="0"/>
                  </a:lnTo>
                  <a:lnTo>
                    <a:pt x="21" y="21"/>
                  </a:lnTo>
                  <a:lnTo>
                    <a:pt x="0" y="83"/>
                  </a:lnTo>
                  <a:lnTo>
                    <a:pt x="21" y="146"/>
                  </a:lnTo>
                  <a:lnTo>
                    <a:pt x="83" y="167"/>
                  </a:lnTo>
                  <a:lnTo>
                    <a:pt x="145" y="146"/>
                  </a:lnTo>
                  <a:lnTo>
                    <a:pt x="166" y="115"/>
                  </a:lnTo>
                  <a:lnTo>
                    <a:pt x="166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6" name="Freeform 220"/>
            <p:cNvSpPr>
              <a:spLocks/>
            </p:cNvSpPr>
            <p:nvPr/>
          </p:nvSpPr>
          <p:spPr bwMode="auto">
            <a:xfrm>
              <a:off x="18777" y="16496"/>
              <a:ext cx="634" cy="1101"/>
            </a:xfrm>
            <a:custGeom>
              <a:avLst/>
              <a:gdLst/>
              <a:ahLst/>
              <a:cxnLst>
                <a:cxn ang="0">
                  <a:pos x="613" y="608"/>
                </a:cxn>
                <a:cxn ang="0">
                  <a:pos x="457" y="419"/>
                </a:cxn>
                <a:cxn ang="0">
                  <a:pos x="228" y="409"/>
                </a:cxn>
                <a:cxn ang="0">
                  <a:pos x="135" y="157"/>
                </a:cxn>
                <a:cxn ang="0">
                  <a:pos x="218" y="178"/>
                </a:cxn>
                <a:cxn ang="0">
                  <a:pos x="374" y="167"/>
                </a:cxn>
                <a:cxn ang="0">
                  <a:pos x="520" y="84"/>
                </a:cxn>
                <a:cxn ang="0">
                  <a:pos x="572" y="10"/>
                </a:cxn>
                <a:cxn ang="0">
                  <a:pos x="551" y="0"/>
                </a:cxn>
                <a:cxn ang="0">
                  <a:pos x="426" y="42"/>
                </a:cxn>
                <a:cxn ang="0">
                  <a:pos x="228" y="42"/>
                </a:cxn>
                <a:cxn ang="0">
                  <a:pos x="93" y="0"/>
                </a:cxn>
                <a:cxn ang="0">
                  <a:pos x="83" y="545"/>
                </a:cxn>
                <a:cxn ang="0">
                  <a:pos x="114" y="555"/>
                </a:cxn>
                <a:cxn ang="0">
                  <a:pos x="145" y="514"/>
                </a:cxn>
                <a:cxn ang="0">
                  <a:pos x="249" y="440"/>
                </a:cxn>
                <a:cxn ang="0">
                  <a:pos x="374" y="430"/>
                </a:cxn>
                <a:cxn ang="0">
                  <a:pos x="447" y="493"/>
                </a:cxn>
                <a:cxn ang="0">
                  <a:pos x="489" y="629"/>
                </a:cxn>
                <a:cxn ang="0">
                  <a:pos x="499" y="797"/>
                </a:cxn>
                <a:cxn ang="0">
                  <a:pos x="457" y="954"/>
                </a:cxn>
                <a:cxn ang="0">
                  <a:pos x="353" y="1048"/>
                </a:cxn>
                <a:cxn ang="0">
                  <a:pos x="187" y="1038"/>
                </a:cxn>
                <a:cxn ang="0">
                  <a:pos x="52" y="881"/>
                </a:cxn>
                <a:cxn ang="0">
                  <a:pos x="135" y="870"/>
                </a:cxn>
                <a:cxn ang="0">
                  <a:pos x="156" y="786"/>
                </a:cxn>
                <a:cxn ang="0">
                  <a:pos x="135" y="744"/>
                </a:cxn>
                <a:cxn ang="0">
                  <a:pos x="83" y="723"/>
                </a:cxn>
                <a:cxn ang="0">
                  <a:pos x="31" y="744"/>
                </a:cxn>
                <a:cxn ang="0">
                  <a:pos x="10" y="776"/>
                </a:cxn>
                <a:cxn ang="0">
                  <a:pos x="10" y="891"/>
                </a:cxn>
                <a:cxn ang="0">
                  <a:pos x="114" y="1038"/>
                </a:cxn>
                <a:cxn ang="0">
                  <a:pos x="291" y="1101"/>
                </a:cxn>
                <a:cxn ang="0">
                  <a:pos x="530" y="1006"/>
                </a:cxn>
                <a:cxn ang="0">
                  <a:pos x="634" y="744"/>
                </a:cxn>
              </a:cxnLst>
              <a:rect l="0" t="0" r="r" b="b"/>
              <a:pathLst>
                <a:path w="634" h="1101">
                  <a:moveTo>
                    <a:pt x="634" y="744"/>
                  </a:moveTo>
                  <a:lnTo>
                    <a:pt x="613" y="608"/>
                  </a:lnTo>
                  <a:lnTo>
                    <a:pt x="551" y="493"/>
                  </a:lnTo>
                  <a:lnTo>
                    <a:pt x="457" y="419"/>
                  </a:lnTo>
                  <a:lnTo>
                    <a:pt x="333" y="388"/>
                  </a:lnTo>
                  <a:lnTo>
                    <a:pt x="228" y="409"/>
                  </a:lnTo>
                  <a:lnTo>
                    <a:pt x="135" y="472"/>
                  </a:lnTo>
                  <a:lnTo>
                    <a:pt x="135" y="157"/>
                  </a:lnTo>
                  <a:lnTo>
                    <a:pt x="166" y="167"/>
                  </a:lnTo>
                  <a:lnTo>
                    <a:pt x="218" y="178"/>
                  </a:lnTo>
                  <a:lnTo>
                    <a:pt x="270" y="178"/>
                  </a:lnTo>
                  <a:lnTo>
                    <a:pt x="374" y="167"/>
                  </a:lnTo>
                  <a:lnTo>
                    <a:pt x="457" y="126"/>
                  </a:lnTo>
                  <a:lnTo>
                    <a:pt x="520" y="84"/>
                  </a:lnTo>
                  <a:lnTo>
                    <a:pt x="561" y="42"/>
                  </a:lnTo>
                  <a:lnTo>
                    <a:pt x="572" y="10"/>
                  </a:lnTo>
                  <a:lnTo>
                    <a:pt x="572" y="0"/>
                  </a:lnTo>
                  <a:lnTo>
                    <a:pt x="551" y="0"/>
                  </a:lnTo>
                  <a:lnTo>
                    <a:pt x="499" y="21"/>
                  </a:lnTo>
                  <a:lnTo>
                    <a:pt x="426" y="42"/>
                  </a:lnTo>
                  <a:lnTo>
                    <a:pt x="333" y="52"/>
                  </a:lnTo>
                  <a:lnTo>
                    <a:pt x="228" y="42"/>
                  </a:lnTo>
                  <a:lnTo>
                    <a:pt x="114" y="0"/>
                  </a:lnTo>
                  <a:lnTo>
                    <a:pt x="93" y="0"/>
                  </a:lnTo>
                  <a:lnTo>
                    <a:pt x="83" y="10"/>
                  </a:lnTo>
                  <a:lnTo>
                    <a:pt x="83" y="545"/>
                  </a:lnTo>
                  <a:lnTo>
                    <a:pt x="93" y="555"/>
                  </a:lnTo>
                  <a:lnTo>
                    <a:pt x="114" y="555"/>
                  </a:lnTo>
                  <a:lnTo>
                    <a:pt x="124" y="545"/>
                  </a:lnTo>
                  <a:lnTo>
                    <a:pt x="145" y="514"/>
                  </a:lnTo>
                  <a:lnTo>
                    <a:pt x="187" y="472"/>
                  </a:lnTo>
                  <a:lnTo>
                    <a:pt x="249" y="440"/>
                  </a:lnTo>
                  <a:lnTo>
                    <a:pt x="333" y="430"/>
                  </a:lnTo>
                  <a:lnTo>
                    <a:pt x="374" y="430"/>
                  </a:lnTo>
                  <a:lnTo>
                    <a:pt x="405" y="451"/>
                  </a:lnTo>
                  <a:lnTo>
                    <a:pt x="447" y="493"/>
                  </a:lnTo>
                  <a:lnTo>
                    <a:pt x="468" y="535"/>
                  </a:lnTo>
                  <a:lnTo>
                    <a:pt x="489" y="629"/>
                  </a:lnTo>
                  <a:lnTo>
                    <a:pt x="499" y="734"/>
                  </a:lnTo>
                  <a:lnTo>
                    <a:pt x="499" y="797"/>
                  </a:lnTo>
                  <a:lnTo>
                    <a:pt x="489" y="881"/>
                  </a:lnTo>
                  <a:lnTo>
                    <a:pt x="457" y="954"/>
                  </a:lnTo>
                  <a:lnTo>
                    <a:pt x="416" y="1006"/>
                  </a:lnTo>
                  <a:lnTo>
                    <a:pt x="353" y="1048"/>
                  </a:lnTo>
                  <a:lnTo>
                    <a:pt x="291" y="1059"/>
                  </a:lnTo>
                  <a:lnTo>
                    <a:pt x="187" y="1038"/>
                  </a:lnTo>
                  <a:lnTo>
                    <a:pt x="104" y="964"/>
                  </a:lnTo>
                  <a:lnTo>
                    <a:pt x="52" y="881"/>
                  </a:lnTo>
                  <a:lnTo>
                    <a:pt x="114" y="881"/>
                  </a:lnTo>
                  <a:lnTo>
                    <a:pt x="135" y="870"/>
                  </a:lnTo>
                  <a:lnTo>
                    <a:pt x="156" y="828"/>
                  </a:lnTo>
                  <a:lnTo>
                    <a:pt x="156" y="786"/>
                  </a:lnTo>
                  <a:lnTo>
                    <a:pt x="145" y="755"/>
                  </a:lnTo>
                  <a:lnTo>
                    <a:pt x="135" y="744"/>
                  </a:lnTo>
                  <a:lnTo>
                    <a:pt x="104" y="734"/>
                  </a:lnTo>
                  <a:lnTo>
                    <a:pt x="83" y="723"/>
                  </a:lnTo>
                  <a:lnTo>
                    <a:pt x="72" y="723"/>
                  </a:lnTo>
                  <a:lnTo>
                    <a:pt x="31" y="744"/>
                  </a:lnTo>
                  <a:lnTo>
                    <a:pt x="20" y="755"/>
                  </a:lnTo>
                  <a:lnTo>
                    <a:pt x="10" y="776"/>
                  </a:lnTo>
                  <a:lnTo>
                    <a:pt x="0" y="807"/>
                  </a:lnTo>
                  <a:lnTo>
                    <a:pt x="10" y="891"/>
                  </a:lnTo>
                  <a:lnTo>
                    <a:pt x="52" y="975"/>
                  </a:lnTo>
                  <a:lnTo>
                    <a:pt x="114" y="1038"/>
                  </a:lnTo>
                  <a:lnTo>
                    <a:pt x="187" y="1090"/>
                  </a:lnTo>
                  <a:lnTo>
                    <a:pt x="291" y="1101"/>
                  </a:lnTo>
                  <a:lnTo>
                    <a:pt x="426" y="1080"/>
                  </a:lnTo>
                  <a:lnTo>
                    <a:pt x="530" y="1006"/>
                  </a:lnTo>
                  <a:lnTo>
                    <a:pt x="613" y="891"/>
                  </a:lnTo>
                  <a:lnTo>
                    <a:pt x="634" y="7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7" name="Freeform 221"/>
            <p:cNvSpPr>
              <a:spLocks/>
            </p:cNvSpPr>
            <p:nvPr/>
          </p:nvSpPr>
          <p:spPr bwMode="auto">
            <a:xfrm>
              <a:off x="19994" y="16580"/>
              <a:ext cx="499" cy="1006"/>
            </a:xfrm>
            <a:custGeom>
              <a:avLst/>
              <a:gdLst/>
              <a:ahLst/>
              <a:cxnLst>
                <a:cxn ang="0">
                  <a:pos x="249" y="346"/>
                </a:cxn>
                <a:cxn ang="0">
                  <a:pos x="478" y="346"/>
                </a:cxn>
                <a:cxn ang="0">
                  <a:pos x="478" y="293"/>
                </a:cxn>
                <a:cxn ang="0">
                  <a:pos x="249" y="293"/>
                </a:cxn>
                <a:cxn ang="0">
                  <a:pos x="249" y="0"/>
                </a:cxn>
                <a:cxn ang="0">
                  <a:pos x="208" y="0"/>
                </a:cxn>
                <a:cxn ang="0">
                  <a:pos x="197" y="83"/>
                </a:cxn>
                <a:cxn ang="0">
                  <a:pos x="176" y="157"/>
                </a:cxn>
                <a:cxn ang="0">
                  <a:pos x="135" y="230"/>
                </a:cxn>
                <a:cxn ang="0">
                  <a:pos x="83" y="283"/>
                </a:cxn>
                <a:cxn ang="0">
                  <a:pos x="0" y="304"/>
                </a:cxn>
                <a:cxn ang="0">
                  <a:pos x="0" y="346"/>
                </a:cxn>
                <a:cxn ang="0">
                  <a:pos x="135" y="346"/>
                </a:cxn>
                <a:cxn ang="0">
                  <a:pos x="135" y="786"/>
                </a:cxn>
                <a:cxn ang="0">
                  <a:pos x="156" y="880"/>
                </a:cxn>
                <a:cxn ang="0">
                  <a:pos x="187" y="943"/>
                </a:cxn>
                <a:cxn ang="0">
                  <a:pos x="239" y="985"/>
                </a:cxn>
                <a:cxn ang="0">
                  <a:pos x="301" y="996"/>
                </a:cxn>
                <a:cxn ang="0">
                  <a:pos x="343" y="1006"/>
                </a:cxn>
                <a:cxn ang="0">
                  <a:pos x="416" y="985"/>
                </a:cxn>
                <a:cxn ang="0">
                  <a:pos x="468" y="933"/>
                </a:cxn>
                <a:cxn ang="0">
                  <a:pos x="488" y="860"/>
                </a:cxn>
                <a:cxn ang="0">
                  <a:pos x="499" y="786"/>
                </a:cxn>
                <a:cxn ang="0">
                  <a:pos x="499" y="692"/>
                </a:cxn>
                <a:cxn ang="0">
                  <a:pos x="457" y="692"/>
                </a:cxn>
                <a:cxn ang="0">
                  <a:pos x="457" y="786"/>
                </a:cxn>
                <a:cxn ang="0">
                  <a:pos x="447" y="880"/>
                </a:cxn>
                <a:cxn ang="0">
                  <a:pos x="405" y="943"/>
                </a:cxn>
                <a:cxn ang="0">
                  <a:pos x="353" y="964"/>
                </a:cxn>
                <a:cxn ang="0">
                  <a:pos x="301" y="943"/>
                </a:cxn>
                <a:cxn ang="0">
                  <a:pos x="270" y="912"/>
                </a:cxn>
                <a:cxn ang="0">
                  <a:pos x="249" y="860"/>
                </a:cxn>
                <a:cxn ang="0">
                  <a:pos x="249" y="786"/>
                </a:cxn>
                <a:cxn ang="0">
                  <a:pos x="249" y="346"/>
                </a:cxn>
              </a:cxnLst>
              <a:rect l="0" t="0" r="r" b="b"/>
              <a:pathLst>
                <a:path w="499" h="1006">
                  <a:moveTo>
                    <a:pt x="249" y="346"/>
                  </a:moveTo>
                  <a:lnTo>
                    <a:pt x="478" y="346"/>
                  </a:lnTo>
                  <a:lnTo>
                    <a:pt x="478" y="293"/>
                  </a:lnTo>
                  <a:lnTo>
                    <a:pt x="249" y="293"/>
                  </a:lnTo>
                  <a:lnTo>
                    <a:pt x="249" y="0"/>
                  </a:lnTo>
                  <a:lnTo>
                    <a:pt x="208" y="0"/>
                  </a:lnTo>
                  <a:lnTo>
                    <a:pt x="197" y="83"/>
                  </a:lnTo>
                  <a:lnTo>
                    <a:pt x="176" y="157"/>
                  </a:lnTo>
                  <a:lnTo>
                    <a:pt x="135" y="230"/>
                  </a:lnTo>
                  <a:lnTo>
                    <a:pt x="83" y="283"/>
                  </a:lnTo>
                  <a:lnTo>
                    <a:pt x="0" y="304"/>
                  </a:lnTo>
                  <a:lnTo>
                    <a:pt x="0" y="346"/>
                  </a:lnTo>
                  <a:lnTo>
                    <a:pt x="135" y="346"/>
                  </a:lnTo>
                  <a:lnTo>
                    <a:pt x="135" y="786"/>
                  </a:lnTo>
                  <a:lnTo>
                    <a:pt x="156" y="880"/>
                  </a:lnTo>
                  <a:lnTo>
                    <a:pt x="187" y="943"/>
                  </a:lnTo>
                  <a:lnTo>
                    <a:pt x="239" y="985"/>
                  </a:lnTo>
                  <a:lnTo>
                    <a:pt x="301" y="996"/>
                  </a:lnTo>
                  <a:lnTo>
                    <a:pt x="343" y="1006"/>
                  </a:lnTo>
                  <a:lnTo>
                    <a:pt x="416" y="985"/>
                  </a:lnTo>
                  <a:lnTo>
                    <a:pt x="468" y="933"/>
                  </a:lnTo>
                  <a:lnTo>
                    <a:pt x="488" y="860"/>
                  </a:lnTo>
                  <a:lnTo>
                    <a:pt x="499" y="786"/>
                  </a:lnTo>
                  <a:lnTo>
                    <a:pt x="499" y="692"/>
                  </a:lnTo>
                  <a:lnTo>
                    <a:pt x="457" y="692"/>
                  </a:lnTo>
                  <a:lnTo>
                    <a:pt x="457" y="786"/>
                  </a:lnTo>
                  <a:lnTo>
                    <a:pt x="447" y="880"/>
                  </a:lnTo>
                  <a:lnTo>
                    <a:pt x="405" y="943"/>
                  </a:lnTo>
                  <a:lnTo>
                    <a:pt x="353" y="964"/>
                  </a:lnTo>
                  <a:lnTo>
                    <a:pt x="301" y="943"/>
                  </a:lnTo>
                  <a:lnTo>
                    <a:pt x="270" y="912"/>
                  </a:lnTo>
                  <a:lnTo>
                    <a:pt x="249" y="860"/>
                  </a:lnTo>
                  <a:lnTo>
                    <a:pt x="249" y="786"/>
                  </a:lnTo>
                  <a:lnTo>
                    <a:pt x="249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8" name="Freeform 222"/>
            <p:cNvSpPr>
              <a:spLocks noEditPoints="1"/>
            </p:cNvSpPr>
            <p:nvPr/>
          </p:nvSpPr>
          <p:spPr bwMode="auto">
            <a:xfrm>
              <a:off x="20628" y="16842"/>
              <a:ext cx="707" cy="744"/>
            </a:xfrm>
            <a:custGeom>
              <a:avLst/>
              <a:gdLst/>
              <a:ahLst/>
              <a:cxnLst>
                <a:cxn ang="0">
                  <a:pos x="707" y="377"/>
                </a:cxn>
                <a:cxn ang="0">
                  <a:pos x="676" y="230"/>
                </a:cxn>
                <a:cxn ang="0">
                  <a:pos x="603" y="115"/>
                </a:cxn>
                <a:cxn ang="0">
                  <a:pos x="489" y="31"/>
                </a:cxn>
                <a:cxn ang="0">
                  <a:pos x="354" y="0"/>
                </a:cxn>
                <a:cxn ang="0">
                  <a:pos x="219" y="31"/>
                </a:cxn>
                <a:cxn ang="0">
                  <a:pos x="104" y="115"/>
                </a:cxn>
                <a:cxn ang="0">
                  <a:pos x="31" y="230"/>
                </a:cxn>
                <a:cxn ang="0">
                  <a:pos x="0" y="377"/>
                </a:cxn>
                <a:cxn ang="0">
                  <a:pos x="31" y="524"/>
                </a:cxn>
                <a:cxn ang="0">
                  <a:pos x="104" y="639"/>
                </a:cxn>
                <a:cxn ang="0">
                  <a:pos x="219" y="713"/>
                </a:cxn>
                <a:cxn ang="0">
                  <a:pos x="354" y="744"/>
                </a:cxn>
                <a:cxn ang="0">
                  <a:pos x="489" y="713"/>
                </a:cxn>
                <a:cxn ang="0">
                  <a:pos x="603" y="639"/>
                </a:cxn>
                <a:cxn ang="0">
                  <a:pos x="676" y="524"/>
                </a:cxn>
                <a:cxn ang="0">
                  <a:pos x="707" y="377"/>
                </a:cxn>
                <a:cxn ang="0">
                  <a:pos x="354" y="702"/>
                </a:cxn>
                <a:cxn ang="0">
                  <a:pos x="291" y="692"/>
                </a:cxn>
                <a:cxn ang="0">
                  <a:pos x="229" y="650"/>
                </a:cxn>
                <a:cxn ang="0">
                  <a:pos x="177" y="598"/>
                </a:cxn>
                <a:cxn ang="0">
                  <a:pos x="146" y="514"/>
                </a:cxn>
                <a:cxn ang="0">
                  <a:pos x="135" y="430"/>
                </a:cxn>
                <a:cxn ang="0">
                  <a:pos x="135" y="262"/>
                </a:cxn>
                <a:cxn ang="0">
                  <a:pos x="166" y="147"/>
                </a:cxn>
                <a:cxn ang="0">
                  <a:pos x="219" y="84"/>
                </a:cxn>
                <a:cxn ang="0">
                  <a:pos x="291" y="52"/>
                </a:cxn>
                <a:cxn ang="0">
                  <a:pos x="354" y="42"/>
                </a:cxn>
                <a:cxn ang="0">
                  <a:pos x="427" y="52"/>
                </a:cxn>
                <a:cxn ang="0">
                  <a:pos x="489" y="84"/>
                </a:cxn>
                <a:cxn ang="0">
                  <a:pos x="531" y="147"/>
                </a:cxn>
                <a:cxn ang="0">
                  <a:pos x="562" y="220"/>
                </a:cxn>
                <a:cxn ang="0">
                  <a:pos x="572" y="293"/>
                </a:cxn>
                <a:cxn ang="0">
                  <a:pos x="572" y="472"/>
                </a:cxn>
                <a:cxn ang="0">
                  <a:pos x="541" y="577"/>
                </a:cxn>
                <a:cxn ang="0">
                  <a:pos x="499" y="639"/>
                </a:cxn>
                <a:cxn ang="0">
                  <a:pos x="427" y="681"/>
                </a:cxn>
                <a:cxn ang="0">
                  <a:pos x="354" y="702"/>
                </a:cxn>
              </a:cxnLst>
              <a:rect l="0" t="0" r="r" b="b"/>
              <a:pathLst>
                <a:path w="707" h="744">
                  <a:moveTo>
                    <a:pt x="707" y="377"/>
                  </a:moveTo>
                  <a:lnTo>
                    <a:pt x="676" y="230"/>
                  </a:lnTo>
                  <a:lnTo>
                    <a:pt x="603" y="115"/>
                  </a:lnTo>
                  <a:lnTo>
                    <a:pt x="489" y="31"/>
                  </a:lnTo>
                  <a:lnTo>
                    <a:pt x="354" y="0"/>
                  </a:lnTo>
                  <a:lnTo>
                    <a:pt x="219" y="31"/>
                  </a:lnTo>
                  <a:lnTo>
                    <a:pt x="104" y="115"/>
                  </a:lnTo>
                  <a:lnTo>
                    <a:pt x="31" y="230"/>
                  </a:lnTo>
                  <a:lnTo>
                    <a:pt x="0" y="377"/>
                  </a:lnTo>
                  <a:lnTo>
                    <a:pt x="31" y="524"/>
                  </a:lnTo>
                  <a:lnTo>
                    <a:pt x="104" y="639"/>
                  </a:lnTo>
                  <a:lnTo>
                    <a:pt x="219" y="713"/>
                  </a:lnTo>
                  <a:lnTo>
                    <a:pt x="354" y="744"/>
                  </a:lnTo>
                  <a:lnTo>
                    <a:pt x="489" y="713"/>
                  </a:lnTo>
                  <a:lnTo>
                    <a:pt x="603" y="639"/>
                  </a:lnTo>
                  <a:lnTo>
                    <a:pt x="676" y="524"/>
                  </a:lnTo>
                  <a:lnTo>
                    <a:pt x="707" y="377"/>
                  </a:lnTo>
                  <a:close/>
                  <a:moveTo>
                    <a:pt x="354" y="702"/>
                  </a:moveTo>
                  <a:lnTo>
                    <a:pt x="291" y="692"/>
                  </a:lnTo>
                  <a:lnTo>
                    <a:pt x="229" y="650"/>
                  </a:lnTo>
                  <a:lnTo>
                    <a:pt x="177" y="598"/>
                  </a:lnTo>
                  <a:lnTo>
                    <a:pt x="146" y="514"/>
                  </a:lnTo>
                  <a:lnTo>
                    <a:pt x="135" y="430"/>
                  </a:lnTo>
                  <a:lnTo>
                    <a:pt x="135" y="262"/>
                  </a:lnTo>
                  <a:lnTo>
                    <a:pt x="166" y="147"/>
                  </a:lnTo>
                  <a:lnTo>
                    <a:pt x="219" y="84"/>
                  </a:lnTo>
                  <a:lnTo>
                    <a:pt x="291" y="52"/>
                  </a:lnTo>
                  <a:lnTo>
                    <a:pt x="354" y="42"/>
                  </a:lnTo>
                  <a:lnTo>
                    <a:pt x="427" y="52"/>
                  </a:lnTo>
                  <a:lnTo>
                    <a:pt x="489" y="84"/>
                  </a:lnTo>
                  <a:lnTo>
                    <a:pt x="531" y="147"/>
                  </a:lnTo>
                  <a:lnTo>
                    <a:pt x="562" y="220"/>
                  </a:lnTo>
                  <a:lnTo>
                    <a:pt x="572" y="293"/>
                  </a:lnTo>
                  <a:lnTo>
                    <a:pt x="572" y="472"/>
                  </a:lnTo>
                  <a:lnTo>
                    <a:pt x="541" y="577"/>
                  </a:lnTo>
                  <a:lnTo>
                    <a:pt x="499" y="639"/>
                  </a:lnTo>
                  <a:lnTo>
                    <a:pt x="427" y="681"/>
                  </a:lnTo>
                  <a:lnTo>
                    <a:pt x="354" y="7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19" name="Freeform 223"/>
            <p:cNvSpPr>
              <a:spLocks/>
            </p:cNvSpPr>
            <p:nvPr/>
          </p:nvSpPr>
          <p:spPr bwMode="auto">
            <a:xfrm>
              <a:off x="21907" y="16842"/>
              <a:ext cx="520" cy="744"/>
            </a:xfrm>
            <a:custGeom>
              <a:avLst/>
              <a:gdLst/>
              <a:ahLst/>
              <a:cxnLst>
                <a:cxn ang="0">
                  <a:pos x="302" y="409"/>
                </a:cxn>
                <a:cxn ang="0">
                  <a:pos x="354" y="430"/>
                </a:cxn>
                <a:cxn ang="0">
                  <a:pos x="406" y="461"/>
                </a:cxn>
                <a:cxn ang="0">
                  <a:pos x="448" y="556"/>
                </a:cxn>
                <a:cxn ang="0">
                  <a:pos x="406" y="660"/>
                </a:cxn>
                <a:cxn ang="0">
                  <a:pos x="271" y="702"/>
                </a:cxn>
                <a:cxn ang="0">
                  <a:pos x="115" y="639"/>
                </a:cxn>
                <a:cxn ang="0">
                  <a:pos x="42" y="472"/>
                </a:cxn>
                <a:cxn ang="0">
                  <a:pos x="32" y="451"/>
                </a:cxn>
                <a:cxn ang="0">
                  <a:pos x="0" y="461"/>
                </a:cxn>
                <a:cxn ang="0">
                  <a:pos x="21" y="744"/>
                </a:cxn>
                <a:cxn ang="0">
                  <a:pos x="32" y="734"/>
                </a:cxn>
                <a:cxn ang="0">
                  <a:pos x="63" y="713"/>
                </a:cxn>
                <a:cxn ang="0">
                  <a:pos x="73" y="702"/>
                </a:cxn>
                <a:cxn ang="0">
                  <a:pos x="94" y="671"/>
                </a:cxn>
                <a:cxn ang="0">
                  <a:pos x="219" y="734"/>
                </a:cxn>
                <a:cxn ang="0">
                  <a:pos x="385" y="723"/>
                </a:cxn>
                <a:cxn ang="0">
                  <a:pos x="510" y="598"/>
                </a:cxn>
                <a:cxn ang="0">
                  <a:pos x="520" y="472"/>
                </a:cxn>
                <a:cxn ang="0">
                  <a:pos x="489" y="398"/>
                </a:cxn>
                <a:cxn ang="0">
                  <a:pos x="375" y="314"/>
                </a:cxn>
                <a:cxn ang="0">
                  <a:pos x="208" y="272"/>
                </a:cxn>
                <a:cxn ang="0">
                  <a:pos x="94" y="209"/>
                </a:cxn>
                <a:cxn ang="0">
                  <a:pos x="84" y="115"/>
                </a:cxn>
                <a:cxn ang="0">
                  <a:pos x="167" y="42"/>
                </a:cxn>
                <a:cxn ang="0">
                  <a:pos x="344" y="52"/>
                </a:cxn>
                <a:cxn ang="0">
                  <a:pos x="427" y="136"/>
                </a:cxn>
                <a:cxn ang="0">
                  <a:pos x="448" y="230"/>
                </a:cxn>
                <a:cxn ang="0">
                  <a:pos x="468" y="241"/>
                </a:cxn>
                <a:cxn ang="0">
                  <a:pos x="479" y="10"/>
                </a:cxn>
                <a:cxn ang="0">
                  <a:pos x="458" y="0"/>
                </a:cxn>
                <a:cxn ang="0">
                  <a:pos x="406" y="42"/>
                </a:cxn>
                <a:cxn ang="0">
                  <a:pos x="281" y="0"/>
                </a:cxn>
                <a:cxn ang="0">
                  <a:pos x="156" y="10"/>
                </a:cxn>
                <a:cxn ang="0">
                  <a:pos x="32" y="94"/>
                </a:cxn>
                <a:cxn ang="0">
                  <a:pos x="0" y="199"/>
                </a:cxn>
                <a:cxn ang="0">
                  <a:pos x="42" y="304"/>
                </a:cxn>
                <a:cxn ang="0">
                  <a:pos x="125" y="367"/>
                </a:cxn>
                <a:cxn ang="0">
                  <a:pos x="281" y="409"/>
                </a:cxn>
              </a:cxnLst>
              <a:rect l="0" t="0" r="r" b="b"/>
              <a:pathLst>
                <a:path w="520" h="744">
                  <a:moveTo>
                    <a:pt x="281" y="409"/>
                  </a:moveTo>
                  <a:lnTo>
                    <a:pt x="302" y="409"/>
                  </a:lnTo>
                  <a:lnTo>
                    <a:pt x="323" y="419"/>
                  </a:lnTo>
                  <a:lnTo>
                    <a:pt x="354" y="430"/>
                  </a:lnTo>
                  <a:lnTo>
                    <a:pt x="375" y="440"/>
                  </a:lnTo>
                  <a:lnTo>
                    <a:pt x="406" y="461"/>
                  </a:lnTo>
                  <a:lnTo>
                    <a:pt x="427" y="493"/>
                  </a:lnTo>
                  <a:lnTo>
                    <a:pt x="448" y="556"/>
                  </a:lnTo>
                  <a:lnTo>
                    <a:pt x="437" y="618"/>
                  </a:lnTo>
                  <a:lnTo>
                    <a:pt x="406" y="660"/>
                  </a:lnTo>
                  <a:lnTo>
                    <a:pt x="344" y="692"/>
                  </a:lnTo>
                  <a:lnTo>
                    <a:pt x="271" y="702"/>
                  </a:lnTo>
                  <a:lnTo>
                    <a:pt x="177" y="692"/>
                  </a:lnTo>
                  <a:lnTo>
                    <a:pt x="115" y="639"/>
                  </a:lnTo>
                  <a:lnTo>
                    <a:pt x="73" y="566"/>
                  </a:lnTo>
                  <a:lnTo>
                    <a:pt x="42" y="472"/>
                  </a:lnTo>
                  <a:lnTo>
                    <a:pt x="42" y="461"/>
                  </a:lnTo>
                  <a:lnTo>
                    <a:pt x="32" y="451"/>
                  </a:lnTo>
                  <a:lnTo>
                    <a:pt x="11" y="451"/>
                  </a:lnTo>
                  <a:lnTo>
                    <a:pt x="0" y="461"/>
                  </a:lnTo>
                  <a:lnTo>
                    <a:pt x="0" y="723"/>
                  </a:lnTo>
                  <a:lnTo>
                    <a:pt x="21" y="744"/>
                  </a:lnTo>
                  <a:lnTo>
                    <a:pt x="32" y="744"/>
                  </a:lnTo>
                  <a:lnTo>
                    <a:pt x="32" y="734"/>
                  </a:lnTo>
                  <a:lnTo>
                    <a:pt x="42" y="723"/>
                  </a:lnTo>
                  <a:lnTo>
                    <a:pt x="63" y="713"/>
                  </a:lnTo>
                  <a:lnTo>
                    <a:pt x="63" y="702"/>
                  </a:lnTo>
                  <a:lnTo>
                    <a:pt x="73" y="702"/>
                  </a:lnTo>
                  <a:lnTo>
                    <a:pt x="73" y="692"/>
                  </a:lnTo>
                  <a:lnTo>
                    <a:pt x="94" y="671"/>
                  </a:lnTo>
                  <a:lnTo>
                    <a:pt x="156" y="723"/>
                  </a:lnTo>
                  <a:lnTo>
                    <a:pt x="219" y="734"/>
                  </a:lnTo>
                  <a:lnTo>
                    <a:pt x="271" y="744"/>
                  </a:lnTo>
                  <a:lnTo>
                    <a:pt x="385" y="723"/>
                  </a:lnTo>
                  <a:lnTo>
                    <a:pt x="468" y="671"/>
                  </a:lnTo>
                  <a:lnTo>
                    <a:pt x="510" y="598"/>
                  </a:lnTo>
                  <a:lnTo>
                    <a:pt x="520" y="514"/>
                  </a:lnTo>
                  <a:lnTo>
                    <a:pt x="520" y="472"/>
                  </a:lnTo>
                  <a:lnTo>
                    <a:pt x="510" y="430"/>
                  </a:lnTo>
                  <a:lnTo>
                    <a:pt x="489" y="398"/>
                  </a:lnTo>
                  <a:lnTo>
                    <a:pt x="458" y="367"/>
                  </a:lnTo>
                  <a:lnTo>
                    <a:pt x="375" y="314"/>
                  </a:lnTo>
                  <a:lnTo>
                    <a:pt x="271" y="283"/>
                  </a:lnTo>
                  <a:lnTo>
                    <a:pt x="208" y="272"/>
                  </a:lnTo>
                  <a:lnTo>
                    <a:pt x="146" y="251"/>
                  </a:lnTo>
                  <a:lnTo>
                    <a:pt x="94" y="209"/>
                  </a:lnTo>
                  <a:lnTo>
                    <a:pt x="73" y="157"/>
                  </a:lnTo>
                  <a:lnTo>
                    <a:pt x="84" y="115"/>
                  </a:lnTo>
                  <a:lnTo>
                    <a:pt x="115" y="73"/>
                  </a:lnTo>
                  <a:lnTo>
                    <a:pt x="167" y="42"/>
                  </a:lnTo>
                  <a:lnTo>
                    <a:pt x="260" y="31"/>
                  </a:lnTo>
                  <a:lnTo>
                    <a:pt x="344" y="52"/>
                  </a:lnTo>
                  <a:lnTo>
                    <a:pt x="396" y="84"/>
                  </a:lnTo>
                  <a:lnTo>
                    <a:pt x="427" y="136"/>
                  </a:lnTo>
                  <a:lnTo>
                    <a:pt x="437" y="189"/>
                  </a:lnTo>
                  <a:lnTo>
                    <a:pt x="448" y="230"/>
                  </a:lnTo>
                  <a:lnTo>
                    <a:pt x="448" y="241"/>
                  </a:lnTo>
                  <a:lnTo>
                    <a:pt x="468" y="241"/>
                  </a:lnTo>
                  <a:lnTo>
                    <a:pt x="479" y="230"/>
                  </a:lnTo>
                  <a:lnTo>
                    <a:pt x="479" y="10"/>
                  </a:lnTo>
                  <a:lnTo>
                    <a:pt x="468" y="0"/>
                  </a:lnTo>
                  <a:lnTo>
                    <a:pt x="458" y="0"/>
                  </a:lnTo>
                  <a:lnTo>
                    <a:pt x="416" y="42"/>
                  </a:lnTo>
                  <a:lnTo>
                    <a:pt x="406" y="42"/>
                  </a:lnTo>
                  <a:lnTo>
                    <a:pt x="364" y="21"/>
                  </a:lnTo>
                  <a:lnTo>
                    <a:pt x="281" y="0"/>
                  </a:lnTo>
                  <a:lnTo>
                    <a:pt x="260" y="0"/>
                  </a:lnTo>
                  <a:lnTo>
                    <a:pt x="156" y="10"/>
                  </a:lnTo>
                  <a:lnTo>
                    <a:pt x="84" y="42"/>
                  </a:lnTo>
                  <a:lnTo>
                    <a:pt x="32" y="94"/>
                  </a:lnTo>
                  <a:lnTo>
                    <a:pt x="11" y="147"/>
                  </a:lnTo>
                  <a:lnTo>
                    <a:pt x="0" y="199"/>
                  </a:lnTo>
                  <a:lnTo>
                    <a:pt x="0" y="241"/>
                  </a:lnTo>
                  <a:lnTo>
                    <a:pt x="42" y="304"/>
                  </a:lnTo>
                  <a:lnTo>
                    <a:pt x="73" y="335"/>
                  </a:lnTo>
                  <a:lnTo>
                    <a:pt x="125" y="367"/>
                  </a:lnTo>
                  <a:lnTo>
                    <a:pt x="188" y="388"/>
                  </a:lnTo>
                  <a:lnTo>
                    <a:pt x="281" y="4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0" name="Freeform 224"/>
            <p:cNvSpPr>
              <a:spLocks noEditPoints="1"/>
            </p:cNvSpPr>
            <p:nvPr/>
          </p:nvSpPr>
          <p:spPr bwMode="auto">
            <a:xfrm>
              <a:off x="22552" y="16842"/>
              <a:ext cx="718" cy="744"/>
            </a:xfrm>
            <a:custGeom>
              <a:avLst/>
              <a:gdLst/>
              <a:ahLst/>
              <a:cxnLst>
                <a:cxn ang="0">
                  <a:pos x="468" y="629"/>
                </a:cxn>
                <a:cxn ang="0">
                  <a:pos x="500" y="692"/>
                </a:cxn>
                <a:cxn ang="0">
                  <a:pos x="552" y="723"/>
                </a:cxn>
                <a:cxn ang="0">
                  <a:pos x="604" y="734"/>
                </a:cxn>
                <a:cxn ang="0">
                  <a:pos x="645" y="723"/>
                </a:cxn>
                <a:cxn ang="0">
                  <a:pos x="718" y="629"/>
                </a:cxn>
                <a:cxn ang="0">
                  <a:pos x="676" y="493"/>
                </a:cxn>
                <a:cxn ang="0">
                  <a:pos x="666" y="660"/>
                </a:cxn>
                <a:cxn ang="0">
                  <a:pos x="604" y="681"/>
                </a:cxn>
                <a:cxn ang="0">
                  <a:pos x="572" y="629"/>
                </a:cxn>
                <a:cxn ang="0">
                  <a:pos x="562" y="220"/>
                </a:cxn>
                <a:cxn ang="0">
                  <a:pos x="510" y="94"/>
                </a:cxn>
                <a:cxn ang="0">
                  <a:pos x="364" y="10"/>
                </a:cxn>
                <a:cxn ang="0">
                  <a:pos x="198" y="10"/>
                </a:cxn>
                <a:cxn ang="0">
                  <a:pos x="63" y="115"/>
                </a:cxn>
                <a:cxn ang="0">
                  <a:pos x="52" y="220"/>
                </a:cxn>
                <a:cxn ang="0">
                  <a:pos x="94" y="251"/>
                </a:cxn>
                <a:cxn ang="0">
                  <a:pos x="156" y="251"/>
                </a:cxn>
                <a:cxn ang="0">
                  <a:pos x="188" y="209"/>
                </a:cxn>
                <a:cxn ang="0">
                  <a:pos x="198" y="178"/>
                </a:cxn>
                <a:cxn ang="0">
                  <a:pos x="177" y="147"/>
                </a:cxn>
                <a:cxn ang="0">
                  <a:pos x="146" y="115"/>
                </a:cxn>
                <a:cxn ang="0">
                  <a:pos x="167" y="73"/>
                </a:cxn>
                <a:cxn ang="0">
                  <a:pos x="281" y="42"/>
                </a:cxn>
                <a:cxn ang="0">
                  <a:pos x="396" y="84"/>
                </a:cxn>
                <a:cxn ang="0">
                  <a:pos x="458" y="241"/>
                </a:cxn>
                <a:cxn ang="0">
                  <a:pos x="312" y="314"/>
                </a:cxn>
                <a:cxn ang="0">
                  <a:pos x="63" y="419"/>
                </a:cxn>
                <a:cxn ang="0">
                  <a:pos x="0" y="566"/>
                </a:cxn>
                <a:cxn ang="0">
                  <a:pos x="63" y="681"/>
                </a:cxn>
                <a:cxn ang="0">
                  <a:pos x="188" y="734"/>
                </a:cxn>
                <a:cxn ang="0">
                  <a:pos x="354" y="723"/>
                </a:cxn>
                <a:cxn ang="0">
                  <a:pos x="468" y="598"/>
                </a:cxn>
                <a:cxn ang="0">
                  <a:pos x="458" y="493"/>
                </a:cxn>
                <a:cxn ang="0">
                  <a:pos x="385" y="660"/>
                </a:cxn>
                <a:cxn ang="0">
                  <a:pos x="271" y="702"/>
                </a:cxn>
                <a:cxn ang="0">
                  <a:pos x="198" y="692"/>
                </a:cxn>
                <a:cxn ang="0">
                  <a:pos x="125" y="608"/>
                </a:cxn>
                <a:cxn ang="0">
                  <a:pos x="136" y="514"/>
                </a:cxn>
                <a:cxn ang="0">
                  <a:pos x="229" y="398"/>
                </a:cxn>
                <a:cxn ang="0">
                  <a:pos x="458" y="335"/>
                </a:cxn>
              </a:cxnLst>
              <a:rect l="0" t="0" r="r" b="b"/>
              <a:pathLst>
                <a:path w="718" h="744">
                  <a:moveTo>
                    <a:pt x="468" y="598"/>
                  </a:moveTo>
                  <a:lnTo>
                    <a:pt x="468" y="629"/>
                  </a:lnTo>
                  <a:lnTo>
                    <a:pt x="489" y="660"/>
                  </a:lnTo>
                  <a:lnTo>
                    <a:pt x="500" y="692"/>
                  </a:lnTo>
                  <a:lnTo>
                    <a:pt x="531" y="713"/>
                  </a:lnTo>
                  <a:lnTo>
                    <a:pt x="552" y="723"/>
                  </a:lnTo>
                  <a:lnTo>
                    <a:pt x="593" y="734"/>
                  </a:lnTo>
                  <a:lnTo>
                    <a:pt x="604" y="734"/>
                  </a:lnTo>
                  <a:lnTo>
                    <a:pt x="624" y="723"/>
                  </a:lnTo>
                  <a:lnTo>
                    <a:pt x="645" y="723"/>
                  </a:lnTo>
                  <a:lnTo>
                    <a:pt x="708" y="660"/>
                  </a:lnTo>
                  <a:lnTo>
                    <a:pt x="718" y="629"/>
                  </a:lnTo>
                  <a:lnTo>
                    <a:pt x="718" y="493"/>
                  </a:lnTo>
                  <a:lnTo>
                    <a:pt x="676" y="493"/>
                  </a:lnTo>
                  <a:lnTo>
                    <a:pt x="676" y="639"/>
                  </a:lnTo>
                  <a:lnTo>
                    <a:pt x="666" y="660"/>
                  </a:lnTo>
                  <a:lnTo>
                    <a:pt x="645" y="681"/>
                  </a:lnTo>
                  <a:lnTo>
                    <a:pt x="604" y="681"/>
                  </a:lnTo>
                  <a:lnTo>
                    <a:pt x="572" y="650"/>
                  </a:lnTo>
                  <a:lnTo>
                    <a:pt x="572" y="629"/>
                  </a:lnTo>
                  <a:lnTo>
                    <a:pt x="562" y="608"/>
                  </a:lnTo>
                  <a:lnTo>
                    <a:pt x="562" y="220"/>
                  </a:lnTo>
                  <a:lnTo>
                    <a:pt x="552" y="147"/>
                  </a:lnTo>
                  <a:lnTo>
                    <a:pt x="510" y="94"/>
                  </a:lnTo>
                  <a:lnTo>
                    <a:pt x="437" y="42"/>
                  </a:lnTo>
                  <a:lnTo>
                    <a:pt x="364" y="10"/>
                  </a:lnTo>
                  <a:lnTo>
                    <a:pt x="292" y="0"/>
                  </a:lnTo>
                  <a:lnTo>
                    <a:pt x="198" y="10"/>
                  </a:lnTo>
                  <a:lnTo>
                    <a:pt x="115" y="52"/>
                  </a:lnTo>
                  <a:lnTo>
                    <a:pt x="63" y="115"/>
                  </a:lnTo>
                  <a:lnTo>
                    <a:pt x="52" y="189"/>
                  </a:lnTo>
                  <a:lnTo>
                    <a:pt x="52" y="220"/>
                  </a:lnTo>
                  <a:lnTo>
                    <a:pt x="73" y="241"/>
                  </a:lnTo>
                  <a:lnTo>
                    <a:pt x="94" y="251"/>
                  </a:lnTo>
                  <a:lnTo>
                    <a:pt x="125" y="262"/>
                  </a:lnTo>
                  <a:lnTo>
                    <a:pt x="156" y="251"/>
                  </a:lnTo>
                  <a:lnTo>
                    <a:pt x="177" y="241"/>
                  </a:lnTo>
                  <a:lnTo>
                    <a:pt x="188" y="209"/>
                  </a:lnTo>
                  <a:lnTo>
                    <a:pt x="198" y="189"/>
                  </a:lnTo>
                  <a:lnTo>
                    <a:pt x="198" y="178"/>
                  </a:lnTo>
                  <a:lnTo>
                    <a:pt x="188" y="157"/>
                  </a:lnTo>
                  <a:lnTo>
                    <a:pt x="177" y="147"/>
                  </a:lnTo>
                  <a:lnTo>
                    <a:pt x="167" y="126"/>
                  </a:lnTo>
                  <a:lnTo>
                    <a:pt x="146" y="115"/>
                  </a:lnTo>
                  <a:lnTo>
                    <a:pt x="115" y="115"/>
                  </a:lnTo>
                  <a:lnTo>
                    <a:pt x="167" y="73"/>
                  </a:lnTo>
                  <a:lnTo>
                    <a:pt x="229" y="42"/>
                  </a:lnTo>
                  <a:lnTo>
                    <a:pt x="281" y="42"/>
                  </a:lnTo>
                  <a:lnTo>
                    <a:pt x="344" y="52"/>
                  </a:lnTo>
                  <a:lnTo>
                    <a:pt x="396" y="84"/>
                  </a:lnTo>
                  <a:lnTo>
                    <a:pt x="437" y="147"/>
                  </a:lnTo>
                  <a:lnTo>
                    <a:pt x="458" y="241"/>
                  </a:lnTo>
                  <a:lnTo>
                    <a:pt x="458" y="304"/>
                  </a:lnTo>
                  <a:lnTo>
                    <a:pt x="312" y="314"/>
                  </a:lnTo>
                  <a:lnTo>
                    <a:pt x="156" y="356"/>
                  </a:lnTo>
                  <a:lnTo>
                    <a:pt x="63" y="419"/>
                  </a:lnTo>
                  <a:lnTo>
                    <a:pt x="11" y="493"/>
                  </a:lnTo>
                  <a:lnTo>
                    <a:pt x="0" y="566"/>
                  </a:lnTo>
                  <a:lnTo>
                    <a:pt x="21" y="639"/>
                  </a:lnTo>
                  <a:lnTo>
                    <a:pt x="63" y="681"/>
                  </a:lnTo>
                  <a:lnTo>
                    <a:pt x="125" y="723"/>
                  </a:lnTo>
                  <a:lnTo>
                    <a:pt x="188" y="734"/>
                  </a:lnTo>
                  <a:lnTo>
                    <a:pt x="260" y="744"/>
                  </a:lnTo>
                  <a:lnTo>
                    <a:pt x="354" y="723"/>
                  </a:lnTo>
                  <a:lnTo>
                    <a:pt x="427" y="671"/>
                  </a:lnTo>
                  <a:lnTo>
                    <a:pt x="468" y="598"/>
                  </a:lnTo>
                  <a:close/>
                  <a:moveTo>
                    <a:pt x="458" y="335"/>
                  </a:moveTo>
                  <a:lnTo>
                    <a:pt x="458" y="493"/>
                  </a:lnTo>
                  <a:lnTo>
                    <a:pt x="437" y="598"/>
                  </a:lnTo>
                  <a:lnTo>
                    <a:pt x="385" y="660"/>
                  </a:lnTo>
                  <a:lnTo>
                    <a:pt x="323" y="692"/>
                  </a:lnTo>
                  <a:lnTo>
                    <a:pt x="271" y="702"/>
                  </a:lnTo>
                  <a:lnTo>
                    <a:pt x="229" y="702"/>
                  </a:lnTo>
                  <a:lnTo>
                    <a:pt x="198" y="692"/>
                  </a:lnTo>
                  <a:lnTo>
                    <a:pt x="167" y="671"/>
                  </a:lnTo>
                  <a:lnTo>
                    <a:pt x="125" y="608"/>
                  </a:lnTo>
                  <a:lnTo>
                    <a:pt x="125" y="566"/>
                  </a:lnTo>
                  <a:lnTo>
                    <a:pt x="136" y="514"/>
                  </a:lnTo>
                  <a:lnTo>
                    <a:pt x="167" y="451"/>
                  </a:lnTo>
                  <a:lnTo>
                    <a:pt x="229" y="398"/>
                  </a:lnTo>
                  <a:lnTo>
                    <a:pt x="323" y="356"/>
                  </a:lnTo>
                  <a:lnTo>
                    <a:pt x="458" y="3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1" name="Freeform 225"/>
            <p:cNvSpPr>
              <a:spLocks/>
            </p:cNvSpPr>
            <p:nvPr/>
          </p:nvSpPr>
          <p:spPr bwMode="auto">
            <a:xfrm>
              <a:off x="23312" y="16580"/>
              <a:ext cx="499" cy="1006"/>
            </a:xfrm>
            <a:custGeom>
              <a:avLst/>
              <a:gdLst/>
              <a:ahLst/>
              <a:cxnLst>
                <a:cxn ang="0">
                  <a:pos x="249" y="346"/>
                </a:cxn>
                <a:cxn ang="0">
                  <a:pos x="478" y="346"/>
                </a:cxn>
                <a:cxn ang="0">
                  <a:pos x="478" y="293"/>
                </a:cxn>
                <a:cxn ang="0">
                  <a:pos x="249" y="293"/>
                </a:cxn>
                <a:cxn ang="0">
                  <a:pos x="249" y="0"/>
                </a:cxn>
                <a:cxn ang="0">
                  <a:pos x="208" y="0"/>
                </a:cxn>
                <a:cxn ang="0">
                  <a:pos x="197" y="83"/>
                </a:cxn>
                <a:cxn ang="0">
                  <a:pos x="176" y="157"/>
                </a:cxn>
                <a:cxn ang="0">
                  <a:pos x="145" y="230"/>
                </a:cxn>
                <a:cxn ang="0">
                  <a:pos x="83" y="283"/>
                </a:cxn>
                <a:cxn ang="0">
                  <a:pos x="0" y="304"/>
                </a:cxn>
                <a:cxn ang="0">
                  <a:pos x="0" y="346"/>
                </a:cxn>
                <a:cxn ang="0">
                  <a:pos x="135" y="346"/>
                </a:cxn>
                <a:cxn ang="0">
                  <a:pos x="135" y="786"/>
                </a:cxn>
                <a:cxn ang="0">
                  <a:pos x="156" y="880"/>
                </a:cxn>
                <a:cxn ang="0">
                  <a:pos x="197" y="943"/>
                </a:cxn>
                <a:cxn ang="0">
                  <a:pos x="249" y="985"/>
                </a:cxn>
                <a:cxn ang="0">
                  <a:pos x="301" y="996"/>
                </a:cxn>
                <a:cxn ang="0">
                  <a:pos x="343" y="1006"/>
                </a:cxn>
                <a:cxn ang="0">
                  <a:pos x="416" y="985"/>
                </a:cxn>
                <a:cxn ang="0">
                  <a:pos x="468" y="933"/>
                </a:cxn>
                <a:cxn ang="0">
                  <a:pos x="499" y="860"/>
                </a:cxn>
                <a:cxn ang="0">
                  <a:pos x="499" y="692"/>
                </a:cxn>
                <a:cxn ang="0">
                  <a:pos x="468" y="692"/>
                </a:cxn>
                <a:cxn ang="0">
                  <a:pos x="468" y="786"/>
                </a:cxn>
                <a:cxn ang="0">
                  <a:pos x="447" y="880"/>
                </a:cxn>
                <a:cxn ang="0">
                  <a:pos x="405" y="943"/>
                </a:cxn>
                <a:cxn ang="0">
                  <a:pos x="353" y="964"/>
                </a:cxn>
                <a:cxn ang="0">
                  <a:pos x="301" y="943"/>
                </a:cxn>
                <a:cxn ang="0">
                  <a:pos x="270" y="912"/>
                </a:cxn>
                <a:cxn ang="0">
                  <a:pos x="260" y="860"/>
                </a:cxn>
                <a:cxn ang="0">
                  <a:pos x="249" y="818"/>
                </a:cxn>
                <a:cxn ang="0">
                  <a:pos x="249" y="786"/>
                </a:cxn>
                <a:cxn ang="0">
                  <a:pos x="249" y="346"/>
                </a:cxn>
              </a:cxnLst>
              <a:rect l="0" t="0" r="r" b="b"/>
              <a:pathLst>
                <a:path w="499" h="1006">
                  <a:moveTo>
                    <a:pt x="249" y="346"/>
                  </a:moveTo>
                  <a:lnTo>
                    <a:pt x="478" y="346"/>
                  </a:lnTo>
                  <a:lnTo>
                    <a:pt x="478" y="293"/>
                  </a:lnTo>
                  <a:lnTo>
                    <a:pt x="249" y="293"/>
                  </a:lnTo>
                  <a:lnTo>
                    <a:pt x="249" y="0"/>
                  </a:lnTo>
                  <a:lnTo>
                    <a:pt x="208" y="0"/>
                  </a:lnTo>
                  <a:lnTo>
                    <a:pt x="197" y="83"/>
                  </a:lnTo>
                  <a:lnTo>
                    <a:pt x="176" y="157"/>
                  </a:lnTo>
                  <a:lnTo>
                    <a:pt x="145" y="230"/>
                  </a:lnTo>
                  <a:lnTo>
                    <a:pt x="83" y="283"/>
                  </a:lnTo>
                  <a:lnTo>
                    <a:pt x="0" y="304"/>
                  </a:lnTo>
                  <a:lnTo>
                    <a:pt x="0" y="346"/>
                  </a:lnTo>
                  <a:lnTo>
                    <a:pt x="135" y="346"/>
                  </a:lnTo>
                  <a:lnTo>
                    <a:pt x="135" y="786"/>
                  </a:lnTo>
                  <a:lnTo>
                    <a:pt x="156" y="880"/>
                  </a:lnTo>
                  <a:lnTo>
                    <a:pt x="197" y="943"/>
                  </a:lnTo>
                  <a:lnTo>
                    <a:pt x="249" y="985"/>
                  </a:lnTo>
                  <a:lnTo>
                    <a:pt x="301" y="996"/>
                  </a:lnTo>
                  <a:lnTo>
                    <a:pt x="343" y="1006"/>
                  </a:lnTo>
                  <a:lnTo>
                    <a:pt x="416" y="985"/>
                  </a:lnTo>
                  <a:lnTo>
                    <a:pt x="468" y="933"/>
                  </a:lnTo>
                  <a:lnTo>
                    <a:pt x="499" y="860"/>
                  </a:lnTo>
                  <a:lnTo>
                    <a:pt x="499" y="692"/>
                  </a:lnTo>
                  <a:lnTo>
                    <a:pt x="468" y="692"/>
                  </a:lnTo>
                  <a:lnTo>
                    <a:pt x="468" y="786"/>
                  </a:lnTo>
                  <a:lnTo>
                    <a:pt x="447" y="880"/>
                  </a:lnTo>
                  <a:lnTo>
                    <a:pt x="405" y="943"/>
                  </a:lnTo>
                  <a:lnTo>
                    <a:pt x="353" y="964"/>
                  </a:lnTo>
                  <a:lnTo>
                    <a:pt x="301" y="943"/>
                  </a:lnTo>
                  <a:lnTo>
                    <a:pt x="270" y="912"/>
                  </a:lnTo>
                  <a:lnTo>
                    <a:pt x="260" y="860"/>
                  </a:lnTo>
                  <a:lnTo>
                    <a:pt x="249" y="818"/>
                  </a:lnTo>
                  <a:lnTo>
                    <a:pt x="249" y="786"/>
                  </a:lnTo>
                  <a:lnTo>
                    <a:pt x="249" y="3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2" name="Freeform 226"/>
            <p:cNvSpPr>
              <a:spLocks noEditPoints="1"/>
            </p:cNvSpPr>
            <p:nvPr/>
          </p:nvSpPr>
          <p:spPr bwMode="auto">
            <a:xfrm>
              <a:off x="23956" y="16485"/>
              <a:ext cx="344" cy="1080"/>
            </a:xfrm>
            <a:custGeom>
              <a:avLst/>
              <a:gdLst/>
              <a:ahLst/>
              <a:cxnLst>
                <a:cxn ang="0">
                  <a:pos x="229" y="367"/>
                </a:cxn>
                <a:cxn ang="0">
                  <a:pos x="11" y="388"/>
                </a:cxn>
                <a:cxn ang="0">
                  <a:pos x="11" y="441"/>
                </a:cxn>
                <a:cxn ang="0">
                  <a:pos x="84" y="441"/>
                </a:cxn>
                <a:cxn ang="0">
                  <a:pos x="104" y="451"/>
                </a:cxn>
                <a:cxn ang="0">
                  <a:pos x="115" y="462"/>
                </a:cxn>
                <a:cxn ang="0">
                  <a:pos x="125" y="493"/>
                </a:cxn>
                <a:cxn ang="0">
                  <a:pos x="125" y="986"/>
                </a:cxn>
                <a:cxn ang="0">
                  <a:pos x="115" y="1007"/>
                </a:cxn>
                <a:cxn ang="0">
                  <a:pos x="104" y="1017"/>
                </a:cxn>
                <a:cxn ang="0">
                  <a:pos x="84" y="1028"/>
                </a:cxn>
                <a:cxn ang="0">
                  <a:pos x="0" y="1028"/>
                </a:cxn>
                <a:cxn ang="0">
                  <a:pos x="0" y="1080"/>
                </a:cxn>
                <a:cxn ang="0">
                  <a:pos x="344" y="1080"/>
                </a:cxn>
                <a:cxn ang="0">
                  <a:pos x="344" y="1028"/>
                </a:cxn>
                <a:cxn ang="0">
                  <a:pos x="271" y="1028"/>
                </a:cxn>
                <a:cxn ang="0">
                  <a:pos x="250" y="1017"/>
                </a:cxn>
                <a:cxn ang="0">
                  <a:pos x="240" y="1007"/>
                </a:cxn>
                <a:cxn ang="0">
                  <a:pos x="229" y="986"/>
                </a:cxn>
                <a:cxn ang="0">
                  <a:pos x="229" y="955"/>
                </a:cxn>
                <a:cxn ang="0">
                  <a:pos x="229" y="367"/>
                </a:cxn>
                <a:cxn ang="0">
                  <a:pos x="240" y="84"/>
                </a:cxn>
                <a:cxn ang="0">
                  <a:pos x="219" y="21"/>
                </a:cxn>
                <a:cxn ang="0">
                  <a:pos x="156" y="0"/>
                </a:cxn>
                <a:cxn ang="0">
                  <a:pos x="125" y="11"/>
                </a:cxn>
                <a:cxn ang="0">
                  <a:pos x="104" y="21"/>
                </a:cxn>
                <a:cxn ang="0">
                  <a:pos x="84" y="42"/>
                </a:cxn>
                <a:cxn ang="0">
                  <a:pos x="73" y="63"/>
                </a:cxn>
                <a:cxn ang="0">
                  <a:pos x="73" y="116"/>
                </a:cxn>
                <a:cxn ang="0">
                  <a:pos x="84" y="137"/>
                </a:cxn>
                <a:cxn ang="0">
                  <a:pos x="104" y="157"/>
                </a:cxn>
                <a:cxn ang="0">
                  <a:pos x="125" y="168"/>
                </a:cxn>
                <a:cxn ang="0">
                  <a:pos x="156" y="178"/>
                </a:cxn>
                <a:cxn ang="0">
                  <a:pos x="177" y="168"/>
                </a:cxn>
                <a:cxn ang="0">
                  <a:pos x="208" y="157"/>
                </a:cxn>
                <a:cxn ang="0">
                  <a:pos x="219" y="137"/>
                </a:cxn>
                <a:cxn ang="0">
                  <a:pos x="240" y="116"/>
                </a:cxn>
                <a:cxn ang="0">
                  <a:pos x="240" y="84"/>
                </a:cxn>
              </a:cxnLst>
              <a:rect l="0" t="0" r="r" b="b"/>
              <a:pathLst>
                <a:path w="344" h="1080">
                  <a:moveTo>
                    <a:pt x="229" y="367"/>
                  </a:moveTo>
                  <a:lnTo>
                    <a:pt x="11" y="388"/>
                  </a:lnTo>
                  <a:lnTo>
                    <a:pt x="11" y="441"/>
                  </a:lnTo>
                  <a:lnTo>
                    <a:pt x="84" y="441"/>
                  </a:lnTo>
                  <a:lnTo>
                    <a:pt x="104" y="451"/>
                  </a:lnTo>
                  <a:lnTo>
                    <a:pt x="115" y="462"/>
                  </a:lnTo>
                  <a:lnTo>
                    <a:pt x="125" y="493"/>
                  </a:lnTo>
                  <a:lnTo>
                    <a:pt x="125" y="986"/>
                  </a:lnTo>
                  <a:lnTo>
                    <a:pt x="115" y="1007"/>
                  </a:lnTo>
                  <a:lnTo>
                    <a:pt x="104" y="1017"/>
                  </a:lnTo>
                  <a:lnTo>
                    <a:pt x="84" y="1028"/>
                  </a:lnTo>
                  <a:lnTo>
                    <a:pt x="0" y="1028"/>
                  </a:lnTo>
                  <a:lnTo>
                    <a:pt x="0" y="1080"/>
                  </a:lnTo>
                  <a:lnTo>
                    <a:pt x="344" y="1080"/>
                  </a:lnTo>
                  <a:lnTo>
                    <a:pt x="344" y="1028"/>
                  </a:lnTo>
                  <a:lnTo>
                    <a:pt x="271" y="1028"/>
                  </a:lnTo>
                  <a:lnTo>
                    <a:pt x="250" y="1017"/>
                  </a:lnTo>
                  <a:lnTo>
                    <a:pt x="240" y="1007"/>
                  </a:lnTo>
                  <a:lnTo>
                    <a:pt x="229" y="986"/>
                  </a:lnTo>
                  <a:lnTo>
                    <a:pt x="229" y="955"/>
                  </a:lnTo>
                  <a:lnTo>
                    <a:pt x="229" y="367"/>
                  </a:lnTo>
                  <a:close/>
                  <a:moveTo>
                    <a:pt x="240" y="84"/>
                  </a:moveTo>
                  <a:lnTo>
                    <a:pt x="219" y="21"/>
                  </a:lnTo>
                  <a:lnTo>
                    <a:pt x="156" y="0"/>
                  </a:lnTo>
                  <a:lnTo>
                    <a:pt x="125" y="11"/>
                  </a:lnTo>
                  <a:lnTo>
                    <a:pt x="104" y="21"/>
                  </a:lnTo>
                  <a:lnTo>
                    <a:pt x="84" y="42"/>
                  </a:lnTo>
                  <a:lnTo>
                    <a:pt x="73" y="63"/>
                  </a:lnTo>
                  <a:lnTo>
                    <a:pt x="73" y="116"/>
                  </a:lnTo>
                  <a:lnTo>
                    <a:pt x="84" y="137"/>
                  </a:lnTo>
                  <a:lnTo>
                    <a:pt x="104" y="157"/>
                  </a:lnTo>
                  <a:lnTo>
                    <a:pt x="125" y="168"/>
                  </a:lnTo>
                  <a:lnTo>
                    <a:pt x="156" y="178"/>
                  </a:lnTo>
                  <a:lnTo>
                    <a:pt x="177" y="168"/>
                  </a:lnTo>
                  <a:lnTo>
                    <a:pt x="208" y="157"/>
                  </a:lnTo>
                  <a:lnTo>
                    <a:pt x="219" y="137"/>
                  </a:lnTo>
                  <a:lnTo>
                    <a:pt x="240" y="116"/>
                  </a:lnTo>
                  <a:lnTo>
                    <a:pt x="240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3" name="Freeform 227"/>
            <p:cNvSpPr>
              <a:spLocks/>
            </p:cNvSpPr>
            <p:nvPr/>
          </p:nvSpPr>
          <p:spPr bwMode="auto">
            <a:xfrm>
              <a:off x="24404" y="16842"/>
              <a:ext cx="520" cy="744"/>
            </a:xfrm>
            <a:custGeom>
              <a:avLst/>
              <a:gdLst/>
              <a:ahLst/>
              <a:cxnLst>
                <a:cxn ang="0">
                  <a:pos x="301" y="409"/>
                </a:cxn>
                <a:cxn ang="0">
                  <a:pos x="374" y="440"/>
                </a:cxn>
                <a:cxn ang="0">
                  <a:pos x="426" y="493"/>
                </a:cxn>
                <a:cxn ang="0">
                  <a:pos x="437" y="618"/>
                </a:cxn>
                <a:cxn ang="0">
                  <a:pos x="343" y="692"/>
                </a:cxn>
                <a:cxn ang="0">
                  <a:pos x="177" y="692"/>
                </a:cxn>
                <a:cxn ang="0">
                  <a:pos x="73" y="566"/>
                </a:cxn>
                <a:cxn ang="0">
                  <a:pos x="41" y="461"/>
                </a:cxn>
                <a:cxn ang="0">
                  <a:pos x="10" y="451"/>
                </a:cxn>
                <a:cxn ang="0">
                  <a:pos x="0" y="734"/>
                </a:cxn>
                <a:cxn ang="0">
                  <a:pos x="31" y="744"/>
                </a:cxn>
                <a:cxn ang="0">
                  <a:pos x="93" y="671"/>
                </a:cxn>
                <a:cxn ang="0">
                  <a:pos x="218" y="734"/>
                </a:cxn>
                <a:cxn ang="0">
                  <a:pos x="385" y="723"/>
                </a:cxn>
                <a:cxn ang="0">
                  <a:pos x="509" y="598"/>
                </a:cxn>
                <a:cxn ang="0">
                  <a:pos x="520" y="472"/>
                </a:cxn>
                <a:cxn ang="0">
                  <a:pos x="489" y="398"/>
                </a:cxn>
                <a:cxn ang="0">
                  <a:pos x="364" y="314"/>
                </a:cxn>
                <a:cxn ang="0">
                  <a:pos x="208" y="272"/>
                </a:cxn>
                <a:cxn ang="0">
                  <a:pos x="93" y="209"/>
                </a:cxn>
                <a:cxn ang="0">
                  <a:pos x="83" y="115"/>
                </a:cxn>
                <a:cxn ang="0">
                  <a:pos x="166" y="42"/>
                </a:cxn>
                <a:cxn ang="0">
                  <a:pos x="343" y="52"/>
                </a:cxn>
                <a:cxn ang="0">
                  <a:pos x="426" y="136"/>
                </a:cxn>
                <a:cxn ang="0">
                  <a:pos x="437" y="230"/>
                </a:cxn>
                <a:cxn ang="0">
                  <a:pos x="468" y="241"/>
                </a:cxn>
                <a:cxn ang="0">
                  <a:pos x="478" y="10"/>
                </a:cxn>
                <a:cxn ang="0">
                  <a:pos x="457" y="0"/>
                </a:cxn>
                <a:cxn ang="0">
                  <a:pos x="405" y="42"/>
                </a:cxn>
                <a:cxn ang="0">
                  <a:pos x="312" y="10"/>
                </a:cxn>
                <a:cxn ang="0">
                  <a:pos x="249" y="0"/>
                </a:cxn>
                <a:cxn ang="0">
                  <a:pos x="83" y="42"/>
                </a:cxn>
                <a:cxn ang="0">
                  <a:pos x="10" y="147"/>
                </a:cxn>
                <a:cxn ang="0">
                  <a:pos x="0" y="241"/>
                </a:cxn>
                <a:cxn ang="0">
                  <a:pos x="73" y="335"/>
                </a:cxn>
                <a:cxn ang="0">
                  <a:pos x="187" y="388"/>
                </a:cxn>
              </a:cxnLst>
              <a:rect l="0" t="0" r="r" b="b"/>
              <a:pathLst>
                <a:path w="520" h="744">
                  <a:moveTo>
                    <a:pt x="281" y="409"/>
                  </a:moveTo>
                  <a:lnTo>
                    <a:pt x="301" y="409"/>
                  </a:lnTo>
                  <a:lnTo>
                    <a:pt x="343" y="430"/>
                  </a:lnTo>
                  <a:lnTo>
                    <a:pt x="374" y="440"/>
                  </a:lnTo>
                  <a:lnTo>
                    <a:pt x="405" y="461"/>
                  </a:lnTo>
                  <a:lnTo>
                    <a:pt x="426" y="493"/>
                  </a:lnTo>
                  <a:lnTo>
                    <a:pt x="447" y="556"/>
                  </a:lnTo>
                  <a:lnTo>
                    <a:pt x="437" y="618"/>
                  </a:lnTo>
                  <a:lnTo>
                    <a:pt x="405" y="660"/>
                  </a:lnTo>
                  <a:lnTo>
                    <a:pt x="343" y="692"/>
                  </a:lnTo>
                  <a:lnTo>
                    <a:pt x="260" y="702"/>
                  </a:lnTo>
                  <a:lnTo>
                    <a:pt x="177" y="692"/>
                  </a:lnTo>
                  <a:lnTo>
                    <a:pt x="114" y="639"/>
                  </a:lnTo>
                  <a:lnTo>
                    <a:pt x="73" y="566"/>
                  </a:lnTo>
                  <a:lnTo>
                    <a:pt x="41" y="472"/>
                  </a:lnTo>
                  <a:lnTo>
                    <a:pt x="41" y="461"/>
                  </a:lnTo>
                  <a:lnTo>
                    <a:pt x="31" y="451"/>
                  </a:lnTo>
                  <a:lnTo>
                    <a:pt x="10" y="451"/>
                  </a:lnTo>
                  <a:lnTo>
                    <a:pt x="0" y="461"/>
                  </a:lnTo>
                  <a:lnTo>
                    <a:pt x="0" y="734"/>
                  </a:lnTo>
                  <a:lnTo>
                    <a:pt x="21" y="744"/>
                  </a:lnTo>
                  <a:lnTo>
                    <a:pt x="31" y="744"/>
                  </a:lnTo>
                  <a:lnTo>
                    <a:pt x="31" y="734"/>
                  </a:lnTo>
                  <a:lnTo>
                    <a:pt x="93" y="671"/>
                  </a:lnTo>
                  <a:lnTo>
                    <a:pt x="156" y="723"/>
                  </a:lnTo>
                  <a:lnTo>
                    <a:pt x="218" y="734"/>
                  </a:lnTo>
                  <a:lnTo>
                    <a:pt x="260" y="744"/>
                  </a:lnTo>
                  <a:lnTo>
                    <a:pt x="385" y="723"/>
                  </a:lnTo>
                  <a:lnTo>
                    <a:pt x="457" y="671"/>
                  </a:lnTo>
                  <a:lnTo>
                    <a:pt x="509" y="598"/>
                  </a:lnTo>
                  <a:lnTo>
                    <a:pt x="520" y="514"/>
                  </a:lnTo>
                  <a:lnTo>
                    <a:pt x="520" y="472"/>
                  </a:lnTo>
                  <a:lnTo>
                    <a:pt x="499" y="430"/>
                  </a:lnTo>
                  <a:lnTo>
                    <a:pt x="489" y="398"/>
                  </a:lnTo>
                  <a:lnTo>
                    <a:pt x="457" y="367"/>
                  </a:lnTo>
                  <a:lnTo>
                    <a:pt x="364" y="314"/>
                  </a:lnTo>
                  <a:lnTo>
                    <a:pt x="270" y="283"/>
                  </a:lnTo>
                  <a:lnTo>
                    <a:pt x="208" y="272"/>
                  </a:lnTo>
                  <a:lnTo>
                    <a:pt x="135" y="251"/>
                  </a:lnTo>
                  <a:lnTo>
                    <a:pt x="93" y="209"/>
                  </a:lnTo>
                  <a:lnTo>
                    <a:pt x="73" y="157"/>
                  </a:lnTo>
                  <a:lnTo>
                    <a:pt x="83" y="115"/>
                  </a:lnTo>
                  <a:lnTo>
                    <a:pt x="114" y="73"/>
                  </a:lnTo>
                  <a:lnTo>
                    <a:pt x="166" y="42"/>
                  </a:lnTo>
                  <a:lnTo>
                    <a:pt x="249" y="31"/>
                  </a:lnTo>
                  <a:lnTo>
                    <a:pt x="343" y="52"/>
                  </a:lnTo>
                  <a:lnTo>
                    <a:pt x="395" y="84"/>
                  </a:lnTo>
                  <a:lnTo>
                    <a:pt x="426" y="136"/>
                  </a:lnTo>
                  <a:lnTo>
                    <a:pt x="437" y="189"/>
                  </a:lnTo>
                  <a:lnTo>
                    <a:pt x="437" y="230"/>
                  </a:lnTo>
                  <a:lnTo>
                    <a:pt x="447" y="241"/>
                  </a:lnTo>
                  <a:lnTo>
                    <a:pt x="468" y="241"/>
                  </a:lnTo>
                  <a:lnTo>
                    <a:pt x="478" y="230"/>
                  </a:lnTo>
                  <a:lnTo>
                    <a:pt x="478" y="10"/>
                  </a:lnTo>
                  <a:lnTo>
                    <a:pt x="468" y="0"/>
                  </a:lnTo>
                  <a:lnTo>
                    <a:pt x="457" y="0"/>
                  </a:lnTo>
                  <a:lnTo>
                    <a:pt x="416" y="42"/>
                  </a:lnTo>
                  <a:lnTo>
                    <a:pt x="405" y="42"/>
                  </a:lnTo>
                  <a:lnTo>
                    <a:pt x="364" y="21"/>
                  </a:lnTo>
                  <a:lnTo>
                    <a:pt x="312" y="10"/>
                  </a:lnTo>
                  <a:lnTo>
                    <a:pt x="281" y="0"/>
                  </a:lnTo>
                  <a:lnTo>
                    <a:pt x="249" y="0"/>
                  </a:lnTo>
                  <a:lnTo>
                    <a:pt x="145" y="10"/>
                  </a:lnTo>
                  <a:lnTo>
                    <a:pt x="83" y="42"/>
                  </a:lnTo>
                  <a:lnTo>
                    <a:pt x="31" y="94"/>
                  </a:lnTo>
                  <a:lnTo>
                    <a:pt x="10" y="147"/>
                  </a:lnTo>
                  <a:lnTo>
                    <a:pt x="0" y="199"/>
                  </a:lnTo>
                  <a:lnTo>
                    <a:pt x="0" y="241"/>
                  </a:lnTo>
                  <a:lnTo>
                    <a:pt x="41" y="304"/>
                  </a:lnTo>
                  <a:lnTo>
                    <a:pt x="73" y="335"/>
                  </a:lnTo>
                  <a:lnTo>
                    <a:pt x="125" y="367"/>
                  </a:lnTo>
                  <a:lnTo>
                    <a:pt x="187" y="388"/>
                  </a:lnTo>
                  <a:lnTo>
                    <a:pt x="281" y="4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4" name="Freeform 228"/>
            <p:cNvSpPr>
              <a:spLocks/>
            </p:cNvSpPr>
            <p:nvPr/>
          </p:nvSpPr>
          <p:spPr bwMode="auto">
            <a:xfrm>
              <a:off x="25038" y="16433"/>
              <a:ext cx="510" cy="1132"/>
            </a:xfrm>
            <a:custGeom>
              <a:avLst/>
              <a:gdLst/>
              <a:ahLst/>
              <a:cxnLst>
                <a:cxn ang="0">
                  <a:pos x="229" y="493"/>
                </a:cxn>
                <a:cxn ang="0">
                  <a:pos x="406" y="493"/>
                </a:cxn>
                <a:cxn ang="0">
                  <a:pos x="406" y="440"/>
                </a:cxn>
                <a:cxn ang="0">
                  <a:pos x="219" y="440"/>
                </a:cxn>
                <a:cxn ang="0">
                  <a:pos x="219" y="251"/>
                </a:cxn>
                <a:cxn ang="0">
                  <a:pos x="229" y="157"/>
                </a:cxn>
                <a:cxn ang="0">
                  <a:pos x="271" y="84"/>
                </a:cxn>
                <a:cxn ang="0">
                  <a:pos x="312" y="42"/>
                </a:cxn>
                <a:cxn ang="0">
                  <a:pos x="364" y="31"/>
                </a:cxn>
                <a:cxn ang="0">
                  <a:pos x="395" y="31"/>
                </a:cxn>
                <a:cxn ang="0">
                  <a:pos x="427" y="42"/>
                </a:cxn>
                <a:cxn ang="0">
                  <a:pos x="406" y="52"/>
                </a:cxn>
                <a:cxn ang="0">
                  <a:pos x="375" y="84"/>
                </a:cxn>
                <a:cxn ang="0">
                  <a:pos x="375" y="136"/>
                </a:cxn>
                <a:cxn ang="0">
                  <a:pos x="416" y="178"/>
                </a:cxn>
                <a:cxn ang="0">
                  <a:pos x="479" y="178"/>
                </a:cxn>
                <a:cxn ang="0">
                  <a:pos x="499" y="157"/>
                </a:cxn>
                <a:cxn ang="0">
                  <a:pos x="510" y="136"/>
                </a:cxn>
                <a:cxn ang="0">
                  <a:pos x="510" y="105"/>
                </a:cxn>
                <a:cxn ang="0">
                  <a:pos x="489" y="42"/>
                </a:cxn>
                <a:cxn ang="0">
                  <a:pos x="458" y="21"/>
                </a:cxn>
                <a:cxn ang="0">
                  <a:pos x="416" y="0"/>
                </a:cxn>
                <a:cxn ang="0">
                  <a:pos x="364" y="0"/>
                </a:cxn>
                <a:cxn ang="0">
                  <a:pos x="281" y="10"/>
                </a:cxn>
                <a:cxn ang="0">
                  <a:pos x="198" y="63"/>
                </a:cxn>
                <a:cxn ang="0">
                  <a:pos x="146" y="136"/>
                </a:cxn>
                <a:cxn ang="0">
                  <a:pos x="125" y="251"/>
                </a:cxn>
                <a:cxn ang="0">
                  <a:pos x="125" y="440"/>
                </a:cxn>
                <a:cxn ang="0">
                  <a:pos x="0" y="440"/>
                </a:cxn>
                <a:cxn ang="0">
                  <a:pos x="0" y="493"/>
                </a:cxn>
                <a:cxn ang="0">
                  <a:pos x="125" y="493"/>
                </a:cxn>
                <a:cxn ang="0">
                  <a:pos x="125" y="1038"/>
                </a:cxn>
                <a:cxn ang="0">
                  <a:pos x="115" y="1059"/>
                </a:cxn>
                <a:cxn ang="0">
                  <a:pos x="104" y="1069"/>
                </a:cxn>
                <a:cxn ang="0">
                  <a:pos x="73" y="1080"/>
                </a:cxn>
                <a:cxn ang="0">
                  <a:pos x="0" y="1080"/>
                </a:cxn>
                <a:cxn ang="0">
                  <a:pos x="0" y="1132"/>
                </a:cxn>
                <a:cxn ang="0">
                  <a:pos x="385" y="1132"/>
                </a:cxn>
                <a:cxn ang="0">
                  <a:pos x="385" y="1080"/>
                </a:cxn>
                <a:cxn ang="0">
                  <a:pos x="271" y="1080"/>
                </a:cxn>
                <a:cxn ang="0">
                  <a:pos x="250" y="1069"/>
                </a:cxn>
                <a:cxn ang="0">
                  <a:pos x="229" y="1048"/>
                </a:cxn>
                <a:cxn ang="0">
                  <a:pos x="229" y="1007"/>
                </a:cxn>
                <a:cxn ang="0">
                  <a:pos x="229" y="493"/>
                </a:cxn>
              </a:cxnLst>
              <a:rect l="0" t="0" r="r" b="b"/>
              <a:pathLst>
                <a:path w="510" h="1132">
                  <a:moveTo>
                    <a:pt x="229" y="493"/>
                  </a:moveTo>
                  <a:lnTo>
                    <a:pt x="406" y="493"/>
                  </a:lnTo>
                  <a:lnTo>
                    <a:pt x="406" y="440"/>
                  </a:lnTo>
                  <a:lnTo>
                    <a:pt x="219" y="440"/>
                  </a:lnTo>
                  <a:lnTo>
                    <a:pt x="219" y="251"/>
                  </a:lnTo>
                  <a:lnTo>
                    <a:pt x="229" y="157"/>
                  </a:lnTo>
                  <a:lnTo>
                    <a:pt x="271" y="84"/>
                  </a:lnTo>
                  <a:lnTo>
                    <a:pt x="312" y="42"/>
                  </a:lnTo>
                  <a:lnTo>
                    <a:pt x="364" y="31"/>
                  </a:lnTo>
                  <a:lnTo>
                    <a:pt x="395" y="31"/>
                  </a:lnTo>
                  <a:lnTo>
                    <a:pt x="427" y="42"/>
                  </a:lnTo>
                  <a:lnTo>
                    <a:pt x="406" y="52"/>
                  </a:lnTo>
                  <a:lnTo>
                    <a:pt x="375" y="84"/>
                  </a:lnTo>
                  <a:lnTo>
                    <a:pt x="375" y="136"/>
                  </a:lnTo>
                  <a:lnTo>
                    <a:pt x="416" y="178"/>
                  </a:lnTo>
                  <a:lnTo>
                    <a:pt x="479" y="178"/>
                  </a:lnTo>
                  <a:lnTo>
                    <a:pt x="499" y="157"/>
                  </a:lnTo>
                  <a:lnTo>
                    <a:pt x="510" y="136"/>
                  </a:lnTo>
                  <a:lnTo>
                    <a:pt x="510" y="105"/>
                  </a:lnTo>
                  <a:lnTo>
                    <a:pt x="489" y="42"/>
                  </a:lnTo>
                  <a:lnTo>
                    <a:pt x="458" y="21"/>
                  </a:lnTo>
                  <a:lnTo>
                    <a:pt x="416" y="0"/>
                  </a:lnTo>
                  <a:lnTo>
                    <a:pt x="364" y="0"/>
                  </a:lnTo>
                  <a:lnTo>
                    <a:pt x="281" y="10"/>
                  </a:lnTo>
                  <a:lnTo>
                    <a:pt x="198" y="63"/>
                  </a:lnTo>
                  <a:lnTo>
                    <a:pt x="146" y="136"/>
                  </a:lnTo>
                  <a:lnTo>
                    <a:pt x="125" y="251"/>
                  </a:lnTo>
                  <a:lnTo>
                    <a:pt x="125" y="440"/>
                  </a:lnTo>
                  <a:lnTo>
                    <a:pt x="0" y="440"/>
                  </a:lnTo>
                  <a:lnTo>
                    <a:pt x="0" y="493"/>
                  </a:lnTo>
                  <a:lnTo>
                    <a:pt x="125" y="493"/>
                  </a:lnTo>
                  <a:lnTo>
                    <a:pt x="125" y="1038"/>
                  </a:lnTo>
                  <a:lnTo>
                    <a:pt x="115" y="1059"/>
                  </a:lnTo>
                  <a:lnTo>
                    <a:pt x="104" y="1069"/>
                  </a:lnTo>
                  <a:lnTo>
                    <a:pt x="73" y="1080"/>
                  </a:lnTo>
                  <a:lnTo>
                    <a:pt x="0" y="1080"/>
                  </a:lnTo>
                  <a:lnTo>
                    <a:pt x="0" y="1132"/>
                  </a:lnTo>
                  <a:lnTo>
                    <a:pt x="385" y="1132"/>
                  </a:lnTo>
                  <a:lnTo>
                    <a:pt x="385" y="1080"/>
                  </a:lnTo>
                  <a:lnTo>
                    <a:pt x="271" y="1080"/>
                  </a:lnTo>
                  <a:lnTo>
                    <a:pt x="250" y="1069"/>
                  </a:lnTo>
                  <a:lnTo>
                    <a:pt x="229" y="1048"/>
                  </a:lnTo>
                  <a:lnTo>
                    <a:pt x="229" y="1007"/>
                  </a:lnTo>
                  <a:lnTo>
                    <a:pt x="229" y="4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5" name="Freeform 229"/>
            <p:cNvSpPr>
              <a:spLocks/>
            </p:cNvSpPr>
            <p:nvPr/>
          </p:nvSpPr>
          <p:spPr bwMode="auto">
            <a:xfrm>
              <a:off x="25496" y="16873"/>
              <a:ext cx="780" cy="1017"/>
            </a:xfrm>
            <a:custGeom>
              <a:avLst/>
              <a:gdLst/>
              <a:ahLst/>
              <a:cxnLst>
                <a:cxn ang="0">
                  <a:pos x="634" y="147"/>
                </a:cxn>
                <a:cxn ang="0">
                  <a:pos x="676" y="84"/>
                </a:cxn>
                <a:cxn ang="0">
                  <a:pos x="707" y="63"/>
                </a:cxn>
                <a:cxn ang="0">
                  <a:pos x="728" y="53"/>
                </a:cxn>
                <a:cxn ang="0">
                  <a:pos x="780" y="53"/>
                </a:cxn>
                <a:cxn ang="0">
                  <a:pos x="780" y="0"/>
                </a:cxn>
                <a:cxn ang="0">
                  <a:pos x="530" y="0"/>
                </a:cxn>
                <a:cxn ang="0">
                  <a:pos x="530" y="53"/>
                </a:cxn>
                <a:cxn ang="0">
                  <a:pos x="562" y="53"/>
                </a:cxn>
                <a:cxn ang="0">
                  <a:pos x="582" y="74"/>
                </a:cxn>
                <a:cxn ang="0">
                  <a:pos x="603" y="116"/>
                </a:cxn>
                <a:cxn ang="0">
                  <a:pos x="603" y="126"/>
                </a:cxn>
                <a:cxn ang="0">
                  <a:pos x="593" y="137"/>
                </a:cxn>
                <a:cxn ang="0">
                  <a:pos x="593" y="158"/>
                </a:cxn>
                <a:cxn ang="0">
                  <a:pos x="426" y="556"/>
                </a:cxn>
                <a:cxn ang="0">
                  <a:pos x="249" y="116"/>
                </a:cxn>
                <a:cxn ang="0">
                  <a:pos x="249" y="105"/>
                </a:cxn>
                <a:cxn ang="0">
                  <a:pos x="239" y="95"/>
                </a:cxn>
                <a:cxn ang="0">
                  <a:pos x="249" y="74"/>
                </a:cxn>
                <a:cxn ang="0">
                  <a:pos x="260" y="63"/>
                </a:cxn>
                <a:cxn ang="0">
                  <a:pos x="281" y="53"/>
                </a:cxn>
                <a:cxn ang="0">
                  <a:pos x="333" y="53"/>
                </a:cxn>
                <a:cxn ang="0">
                  <a:pos x="333" y="0"/>
                </a:cxn>
                <a:cxn ang="0">
                  <a:pos x="0" y="0"/>
                </a:cxn>
                <a:cxn ang="0">
                  <a:pos x="0" y="53"/>
                </a:cxn>
                <a:cxn ang="0">
                  <a:pos x="73" y="53"/>
                </a:cxn>
                <a:cxn ang="0">
                  <a:pos x="104" y="63"/>
                </a:cxn>
                <a:cxn ang="0">
                  <a:pos x="114" y="74"/>
                </a:cxn>
                <a:cxn ang="0">
                  <a:pos x="135" y="105"/>
                </a:cxn>
                <a:cxn ang="0">
                  <a:pos x="374" y="692"/>
                </a:cxn>
                <a:cxn ang="0">
                  <a:pos x="364" y="713"/>
                </a:cxn>
                <a:cxn ang="0">
                  <a:pos x="353" y="745"/>
                </a:cxn>
                <a:cxn ang="0">
                  <a:pos x="333" y="787"/>
                </a:cxn>
                <a:cxn ang="0">
                  <a:pos x="301" y="860"/>
                </a:cxn>
                <a:cxn ang="0">
                  <a:pos x="270" y="923"/>
                </a:cxn>
                <a:cxn ang="0">
                  <a:pos x="218" y="965"/>
                </a:cxn>
                <a:cxn ang="0">
                  <a:pos x="145" y="986"/>
                </a:cxn>
                <a:cxn ang="0">
                  <a:pos x="125" y="986"/>
                </a:cxn>
                <a:cxn ang="0">
                  <a:pos x="93" y="976"/>
                </a:cxn>
                <a:cxn ang="0">
                  <a:pos x="73" y="955"/>
                </a:cxn>
                <a:cxn ang="0">
                  <a:pos x="104" y="944"/>
                </a:cxn>
                <a:cxn ang="0">
                  <a:pos x="125" y="923"/>
                </a:cxn>
                <a:cxn ang="0">
                  <a:pos x="135" y="902"/>
                </a:cxn>
                <a:cxn ang="0">
                  <a:pos x="135" y="860"/>
                </a:cxn>
                <a:cxn ang="0">
                  <a:pos x="114" y="839"/>
                </a:cxn>
                <a:cxn ang="0">
                  <a:pos x="73" y="818"/>
                </a:cxn>
                <a:cxn ang="0">
                  <a:pos x="52" y="818"/>
                </a:cxn>
                <a:cxn ang="0">
                  <a:pos x="31" y="829"/>
                </a:cxn>
                <a:cxn ang="0">
                  <a:pos x="0" y="892"/>
                </a:cxn>
                <a:cxn ang="0">
                  <a:pos x="10" y="934"/>
                </a:cxn>
                <a:cxn ang="0">
                  <a:pos x="31" y="965"/>
                </a:cxn>
                <a:cxn ang="0">
                  <a:pos x="62" y="996"/>
                </a:cxn>
                <a:cxn ang="0">
                  <a:pos x="104" y="1017"/>
                </a:cxn>
                <a:cxn ang="0">
                  <a:pos x="145" y="1017"/>
                </a:cxn>
                <a:cxn ang="0">
                  <a:pos x="218" y="1007"/>
                </a:cxn>
                <a:cxn ang="0">
                  <a:pos x="270" y="965"/>
                </a:cxn>
                <a:cxn ang="0">
                  <a:pos x="322" y="902"/>
                </a:cxn>
                <a:cxn ang="0">
                  <a:pos x="353" y="839"/>
                </a:cxn>
                <a:cxn ang="0">
                  <a:pos x="634" y="147"/>
                </a:cxn>
              </a:cxnLst>
              <a:rect l="0" t="0" r="r" b="b"/>
              <a:pathLst>
                <a:path w="780" h="1017">
                  <a:moveTo>
                    <a:pt x="634" y="147"/>
                  </a:moveTo>
                  <a:lnTo>
                    <a:pt x="676" y="84"/>
                  </a:lnTo>
                  <a:lnTo>
                    <a:pt x="707" y="63"/>
                  </a:lnTo>
                  <a:lnTo>
                    <a:pt x="728" y="53"/>
                  </a:lnTo>
                  <a:lnTo>
                    <a:pt x="780" y="53"/>
                  </a:lnTo>
                  <a:lnTo>
                    <a:pt x="780" y="0"/>
                  </a:lnTo>
                  <a:lnTo>
                    <a:pt x="530" y="0"/>
                  </a:lnTo>
                  <a:lnTo>
                    <a:pt x="530" y="53"/>
                  </a:lnTo>
                  <a:lnTo>
                    <a:pt x="562" y="53"/>
                  </a:lnTo>
                  <a:lnTo>
                    <a:pt x="582" y="74"/>
                  </a:lnTo>
                  <a:lnTo>
                    <a:pt x="603" y="116"/>
                  </a:lnTo>
                  <a:lnTo>
                    <a:pt x="603" y="126"/>
                  </a:lnTo>
                  <a:lnTo>
                    <a:pt x="593" y="137"/>
                  </a:lnTo>
                  <a:lnTo>
                    <a:pt x="593" y="158"/>
                  </a:lnTo>
                  <a:lnTo>
                    <a:pt x="426" y="556"/>
                  </a:lnTo>
                  <a:lnTo>
                    <a:pt x="249" y="116"/>
                  </a:lnTo>
                  <a:lnTo>
                    <a:pt x="249" y="105"/>
                  </a:lnTo>
                  <a:lnTo>
                    <a:pt x="239" y="95"/>
                  </a:lnTo>
                  <a:lnTo>
                    <a:pt x="249" y="74"/>
                  </a:lnTo>
                  <a:lnTo>
                    <a:pt x="260" y="63"/>
                  </a:lnTo>
                  <a:lnTo>
                    <a:pt x="281" y="53"/>
                  </a:lnTo>
                  <a:lnTo>
                    <a:pt x="333" y="53"/>
                  </a:lnTo>
                  <a:lnTo>
                    <a:pt x="333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73" y="53"/>
                  </a:lnTo>
                  <a:lnTo>
                    <a:pt x="104" y="63"/>
                  </a:lnTo>
                  <a:lnTo>
                    <a:pt x="114" y="74"/>
                  </a:lnTo>
                  <a:lnTo>
                    <a:pt x="135" y="105"/>
                  </a:lnTo>
                  <a:lnTo>
                    <a:pt x="374" y="692"/>
                  </a:lnTo>
                  <a:lnTo>
                    <a:pt x="364" y="713"/>
                  </a:lnTo>
                  <a:lnTo>
                    <a:pt x="353" y="745"/>
                  </a:lnTo>
                  <a:lnTo>
                    <a:pt x="333" y="787"/>
                  </a:lnTo>
                  <a:lnTo>
                    <a:pt x="301" y="860"/>
                  </a:lnTo>
                  <a:lnTo>
                    <a:pt x="270" y="923"/>
                  </a:lnTo>
                  <a:lnTo>
                    <a:pt x="218" y="965"/>
                  </a:lnTo>
                  <a:lnTo>
                    <a:pt x="145" y="986"/>
                  </a:lnTo>
                  <a:lnTo>
                    <a:pt x="125" y="986"/>
                  </a:lnTo>
                  <a:lnTo>
                    <a:pt x="93" y="976"/>
                  </a:lnTo>
                  <a:lnTo>
                    <a:pt x="73" y="955"/>
                  </a:lnTo>
                  <a:lnTo>
                    <a:pt x="104" y="944"/>
                  </a:lnTo>
                  <a:lnTo>
                    <a:pt x="125" y="923"/>
                  </a:lnTo>
                  <a:lnTo>
                    <a:pt x="135" y="902"/>
                  </a:lnTo>
                  <a:lnTo>
                    <a:pt x="135" y="860"/>
                  </a:lnTo>
                  <a:lnTo>
                    <a:pt x="114" y="839"/>
                  </a:lnTo>
                  <a:lnTo>
                    <a:pt x="73" y="818"/>
                  </a:lnTo>
                  <a:lnTo>
                    <a:pt x="52" y="818"/>
                  </a:lnTo>
                  <a:lnTo>
                    <a:pt x="31" y="829"/>
                  </a:lnTo>
                  <a:lnTo>
                    <a:pt x="0" y="892"/>
                  </a:lnTo>
                  <a:lnTo>
                    <a:pt x="10" y="934"/>
                  </a:lnTo>
                  <a:lnTo>
                    <a:pt x="31" y="965"/>
                  </a:lnTo>
                  <a:lnTo>
                    <a:pt x="62" y="996"/>
                  </a:lnTo>
                  <a:lnTo>
                    <a:pt x="104" y="1017"/>
                  </a:lnTo>
                  <a:lnTo>
                    <a:pt x="145" y="1017"/>
                  </a:lnTo>
                  <a:lnTo>
                    <a:pt x="218" y="1007"/>
                  </a:lnTo>
                  <a:lnTo>
                    <a:pt x="270" y="965"/>
                  </a:lnTo>
                  <a:lnTo>
                    <a:pt x="322" y="902"/>
                  </a:lnTo>
                  <a:lnTo>
                    <a:pt x="353" y="839"/>
                  </a:lnTo>
                  <a:lnTo>
                    <a:pt x="634" y="1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6" name="Freeform 230"/>
            <p:cNvSpPr>
              <a:spLocks noEditPoints="1"/>
            </p:cNvSpPr>
            <p:nvPr/>
          </p:nvSpPr>
          <p:spPr bwMode="auto">
            <a:xfrm>
              <a:off x="26827" y="16412"/>
              <a:ext cx="1103" cy="1153"/>
            </a:xfrm>
            <a:custGeom>
              <a:avLst/>
              <a:gdLst/>
              <a:ahLst/>
              <a:cxnLst>
                <a:cxn ang="0">
                  <a:pos x="229" y="965"/>
                </a:cxn>
                <a:cxn ang="0">
                  <a:pos x="167" y="1048"/>
                </a:cxn>
                <a:cxn ang="0">
                  <a:pos x="104" y="1090"/>
                </a:cxn>
                <a:cxn ang="0">
                  <a:pos x="42" y="1101"/>
                </a:cxn>
                <a:cxn ang="0">
                  <a:pos x="21" y="1101"/>
                </a:cxn>
                <a:cxn ang="0">
                  <a:pos x="11" y="1111"/>
                </a:cxn>
                <a:cxn ang="0">
                  <a:pos x="11" y="1122"/>
                </a:cxn>
                <a:cxn ang="0">
                  <a:pos x="0" y="1132"/>
                </a:cxn>
                <a:cxn ang="0">
                  <a:pos x="21" y="1153"/>
                </a:cxn>
                <a:cxn ang="0">
                  <a:pos x="343" y="1153"/>
                </a:cxn>
                <a:cxn ang="0">
                  <a:pos x="354" y="1143"/>
                </a:cxn>
                <a:cxn ang="0">
                  <a:pos x="354" y="1111"/>
                </a:cxn>
                <a:cxn ang="0">
                  <a:pos x="343" y="1101"/>
                </a:cxn>
                <a:cxn ang="0">
                  <a:pos x="302" y="1101"/>
                </a:cxn>
                <a:cxn ang="0">
                  <a:pos x="281" y="1090"/>
                </a:cxn>
                <a:cxn ang="0">
                  <a:pos x="260" y="1069"/>
                </a:cxn>
                <a:cxn ang="0">
                  <a:pos x="250" y="1048"/>
                </a:cxn>
                <a:cxn ang="0">
                  <a:pos x="271" y="986"/>
                </a:cxn>
                <a:cxn ang="0">
                  <a:pos x="291" y="965"/>
                </a:cxn>
                <a:cxn ang="0">
                  <a:pos x="312" y="933"/>
                </a:cxn>
                <a:cxn ang="0">
                  <a:pos x="343" y="870"/>
                </a:cxn>
                <a:cxn ang="0">
                  <a:pos x="395" y="786"/>
                </a:cxn>
                <a:cxn ang="0">
                  <a:pos x="801" y="786"/>
                </a:cxn>
                <a:cxn ang="0">
                  <a:pos x="801" y="828"/>
                </a:cxn>
                <a:cxn ang="0">
                  <a:pos x="811" y="891"/>
                </a:cxn>
                <a:cxn ang="0">
                  <a:pos x="811" y="954"/>
                </a:cxn>
                <a:cxn ang="0">
                  <a:pos x="822" y="1017"/>
                </a:cxn>
                <a:cxn ang="0">
                  <a:pos x="822" y="1069"/>
                </a:cxn>
                <a:cxn ang="0">
                  <a:pos x="801" y="1080"/>
                </a:cxn>
                <a:cxn ang="0">
                  <a:pos x="791" y="1090"/>
                </a:cxn>
                <a:cxn ang="0">
                  <a:pos x="770" y="1101"/>
                </a:cxn>
                <a:cxn ang="0">
                  <a:pos x="697" y="1101"/>
                </a:cxn>
                <a:cxn ang="0">
                  <a:pos x="676" y="1111"/>
                </a:cxn>
                <a:cxn ang="0">
                  <a:pos x="676" y="1122"/>
                </a:cxn>
                <a:cxn ang="0">
                  <a:pos x="666" y="1132"/>
                </a:cxn>
                <a:cxn ang="0">
                  <a:pos x="666" y="1143"/>
                </a:cxn>
                <a:cxn ang="0">
                  <a:pos x="676" y="1153"/>
                </a:cxn>
                <a:cxn ang="0">
                  <a:pos x="1092" y="1153"/>
                </a:cxn>
                <a:cxn ang="0">
                  <a:pos x="1092" y="1143"/>
                </a:cxn>
                <a:cxn ang="0">
                  <a:pos x="1103" y="1122"/>
                </a:cxn>
                <a:cxn ang="0">
                  <a:pos x="1103" y="1111"/>
                </a:cxn>
                <a:cxn ang="0">
                  <a:pos x="1092" y="1101"/>
                </a:cxn>
                <a:cxn ang="0">
                  <a:pos x="988" y="1101"/>
                </a:cxn>
                <a:cxn ang="0">
                  <a:pos x="957" y="1069"/>
                </a:cxn>
                <a:cxn ang="0">
                  <a:pos x="957" y="1048"/>
                </a:cxn>
                <a:cxn ang="0">
                  <a:pos x="863" y="42"/>
                </a:cxn>
                <a:cxn ang="0">
                  <a:pos x="863" y="21"/>
                </a:cxn>
                <a:cxn ang="0">
                  <a:pos x="843" y="0"/>
                </a:cxn>
                <a:cxn ang="0">
                  <a:pos x="811" y="0"/>
                </a:cxn>
                <a:cxn ang="0">
                  <a:pos x="801" y="10"/>
                </a:cxn>
                <a:cxn ang="0">
                  <a:pos x="791" y="31"/>
                </a:cxn>
                <a:cxn ang="0">
                  <a:pos x="229" y="965"/>
                </a:cxn>
                <a:cxn ang="0">
                  <a:pos x="427" y="734"/>
                </a:cxn>
                <a:cxn ang="0">
                  <a:pos x="739" y="199"/>
                </a:cxn>
                <a:cxn ang="0">
                  <a:pos x="791" y="734"/>
                </a:cxn>
                <a:cxn ang="0">
                  <a:pos x="427" y="734"/>
                </a:cxn>
              </a:cxnLst>
              <a:rect l="0" t="0" r="r" b="b"/>
              <a:pathLst>
                <a:path w="1103" h="1153">
                  <a:moveTo>
                    <a:pt x="229" y="965"/>
                  </a:moveTo>
                  <a:lnTo>
                    <a:pt x="167" y="1048"/>
                  </a:lnTo>
                  <a:lnTo>
                    <a:pt x="104" y="1090"/>
                  </a:lnTo>
                  <a:lnTo>
                    <a:pt x="42" y="1101"/>
                  </a:lnTo>
                  <a:lnTo>
                    <a:pt x="21" y="1101"/>
                  </a:lnTo>
                  <a:lnTo>
                    <a:pt x="11" y="1111"/>
                  </a:lnTo>
                  <a:lnTo>
                    <a:pt x="11" y="1122"/>
                  </a:lnTo>
                  <a:lnTo>
                    <a:pt x="0" y="1132"/>
                  </a:lnTo>
                  <a:lnTo>
                    <a:pt x="21" y="1153"/>
                  </a:lnTo>
                  <a:lnTo>
                    <a:pt x="343" y="1153"/>
                  </a:lnTo>
                  <a:lnTo>
                    <a:pt x="354" y="1143"/>
                  </a:lnTo>
                  <a:lnTo>
                    <a:pt x="354" y="1111"/>
                  </a:lnTo>
                  <a:lnTo>
                    <a:pt x="343" y="1101"/>
                  </a:lnTo>
                  <a:lnTo>
                    <a:pt x="302" y="1101"/>
                  </a:lnTo>
                  <a:lnTo>
                    <a:pt x="281" y="1090"/>
                  </a:lnTo>
                  <a:lnTo>
                    <a:pt x="260" y="1069"/>
                  </a:lnTo>
                  <a:lnTo>
                    <a:pt x="250" y="1048"/>
                  </a:lnTo>
                  <a:lnTo>
                    <a:pt x="271" y="986"/>
                  </a:lnTo>
                  <a:lnTo>
                    <a:pt x="291" y="965"/>
                  </a:lnTo>
                  <a:lnTo>
                    <a:pt x="312" y="933"/>
                  </a:lnTo>
                  <a:lnTo>
                    <a:pt x="343" y="870"/>
                  </a:lnTo>
                  <a:lnTo>
                    <a:pt x="395" y="786"/>
                  </a:lnTo>
                  <a:lnTo>
                    <a:pt x="801" y="786"/>
                  </a:lnTo>
                  <a:lnTo>
                    <a:pt x="801" y="828"/>
                  </a:lnTo>
                  <a:lnTo>
                    <a:pt x="811" y="891"/>
                  </a:lnTo>
                  <a:lnTo>
                    <a:pt x="811" y="954"/>
                  </a:lnTo>
                  <a:lnTo>
                    <a:pt x="822" y="1017"/>
                  </a:lnTo>
                  <a:lnTo>
                    <a:pt x="822" y="1069"/>
                  </a:lnTo>
                  <a:lnTo>
                    <a:pt x="801" y="1080"/>
                  </a:lnTo>
                  <a:lnTo>
                    <a:pt x="791" y="1090"/>
                  </a:lnTo>
                  <a:lnTo>
                    <a:pt x="770" y="1101"/>
                  </a:lnTo>
                  <a:lnTo>
                    <a:pt x="697" y="1101"/>
                  </a:lnTo>
                  <a:lnTo>
                    <a:pt x="676" y="1111"/>
                  </a:lnTo>
                  <a:lnTo>
                    <a:pt x="676" y="1122"/>
                  </a:lnTo>
                  <a:lnTo>
                    <a:pt x="666" y="1132"/>
                  </a:lnTo>
                  <a:lnTo>
                    <a:pt x="666" y="1143"/>
                  </a:lnTo>
                  <a:lnTo>
                    <a:pt x="676" y="1153"/>
                  </a:lnTo>
                  <a:lnTo>
                    <a:pt x="1092" y="1153"/>
                  </a:lnTo>
                  <a:lnTo>
                    <a:pt x="1092" y="1143"/>
                  </a:lnTo>
                  <a:lnTo>
                    <a:pt x="1103" y="1122"/>
                  </a:lnTo>
                  <a:lnTo>
                    <a:pt x="1103" y="1111"/>
                  </a:lnTo>
                  <a:lnTo>
                    <a:pt x="1092" y="1101"/>
                  </a:lnTo>
                  <a:lnTo>
                    <a:pt x="988" y="1101"/>
                  </a:lnTo>
                  <a:lnTo>
                    <a:pt x="957" y="1069"/>
                  </a:lnTo>
                  <a:lnTo>
                    <a:pt x="957" y="1048"/>
                  </a:lnTo>
                  <a:lnTo>
                    <a:pt x="863" y="42"/>
                  </a:lnTo>
                  <a:lnTo>
                    <a:pt x="863" y="21"/>
                  </a:lnTo>
                  <a:lnTo>
                    <a:pt x="843" y="0"/>
                  </a:lnTo>
                  <a:lnTo>
                    <a:pt x="811" y="0"/>
                  </a:lnTo>
                  <a:lnTo>
                    <a:pt x="801" y="10"/>
                  </a:lnTo>
                  <a:lnTo>
                    <a:pt x="791" y="31"/>
                  </a:lnTo>
                  <a:lnTo>
                    <a:pt x="229" y="965"/>
                  </a:lnTo>
                  <a:close/>
                  <a:moveTo>
                    <a:pt x="427" y="734"/>
                  </a:moveTo>
                  <a:lnTo>
                    <a:pt x="739" y="199"/>
                  </a:lnTo>
                  <a:lnTo>
                    <a:pt x="791" y="734"/>
                  </a:lnTo>
                  <a:lnTo>
                    <a:pt x="427" y="7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7" name="Freeform 231"/>
            <p:cNvSpPr>
              <a:spLocks/>
            </p:cNvSpPr>
            <p:nvPr/>
          </p:nvSpPr>
          <p:spPr bwMode="auto">
            <a:xfrm>
              <a:off x="28127" y="16359"/>
              <a:ext cx="375" cy="1605"/>
            </a:xfrm>
            <a:custGeom>
              <a:avLst/>
              <a:gdLst/>
              <a:ahLst/>
              <a:cxnLst>
                <a:cxn ang="0">
                  <a:pos x="375" y="1594"/>
                </a:cxn>
                <a:cxn ang="0">
                  <a:pos x="375" y="1584"/>
                </a:cxn>
                <a:cxn ang="0">
                  <a:pos x="344" y="1552"/>
                </a:cxn>
                <a:cxn ang="0">
                  <a:pos x="240" y="1427"/>
                </a:cxn>
                <a:cxn ang="0">
                  <a:pos x="167" y="1269"/>
                </a:cxn>
                <a:cxn ang="0">
                  <a:pos x="125" y="1112"/>
                </a:cxn>
                <a:cxn ang="0">
                  <a:pos x="104" y="955"/>
                </a:cxn>
                <a:cxn ang="0">
                  <a:pos x="94" y="808"/>
                </a:cxn>
                <a:cxn ang="0">
                  <a:pos x="104" y="598"/>
                </a:cxn>
                <a:cxn ang="0">
                  <a:pos x="146" y="388"/>
                </a:cxn>
                <a:cxn ang="0">
                  <a:pos x="229" y="210"/>
                </a:cxn>
                <a:cxn ang="0">
                  <a:pos x="354" y="42"/>
                </a:cxn>
                <a:cxn ang="0">
                  <a:pos x="375" y="21"/>
                </a:cxn>
                <a:cxn ang="0">
                  <a:pos x="375" y="11"/>
                </a:cxn>
                <a:cxn ang="0">
                  <a:pos x="364" y="0"/>
                </a:cxn>
                <a:cxn ang="0">
                  <a:pos x="354" y="0"/>
                </a:cxn>
                <a:cxn ang="0">
                  <a:pos x="333" y="11"/>
                </a:cxn>
                <a:cxn ang="0">
                  <a:pos x="229" y="116"/>
                </a:cxn>
                <a:cxn ang="0">
                  <a:pos x="167" y="200"/>
                </a:cxn>
                <a:cxn ang="0">
                  <a:pos x="104" y="315"/>
                </a:cxn>
                <a:cxn ang="0">
                  <a:pos x="42" y="493"/>
                </a:cxn>
                <a:cxn ang="0">
                  <a:pos x="11" y="651"/>
                </a:cxn>
                <a:cxn ang="0">
                  <a:pos x="0" y="808"/>
                </a:cxn>
                <a:cxn ang="0">
                  <a:pos x="11" y="955"/>
                </a:cxn>
                <a:cxn ang="0">
                  <a:pos x="42" y="1122"/>
                </a:cxn>
                <a:cxn ang="0">
                  <a:pos x="104" y="1311"/>
                </a:cxn>
                <a:cxn ang="0">
                  <a:pos x="167" y="1416"/>
                </a:cxn>
                <a:cxn ang="0">
                  <a:pos x="229" y="1500"/>
                </a:cxn>
                <a:cxn ang="0">
                  <a:pos x="292" y="1563"/>
                </a:cxn>
                <a:cxn ang="0">
                  <a:pos x="333" y="1594"/>
                </a:cxn>
                <a:cxn ang="0">
                  <a:pos x="354" y="1605"/>
                </a:cxn>
                <a:cxn ang="0">
                  <a:pos x="375" y="1605"/>
                </a:cxn>
                <a:cxn ang="0">
                  <a:pos x="375" y="1594"/>
                </a:cxn>
              </a:cxnLst>
              <a:rect l="0" t="0" r="r" b="b"/>
              <a:pathLst>
                <a:path w="375" h="1605">
                  <a:moveTo>
                    <a:pt x="375" y="1594"/>
                  </a:moveTo>
                  <a:lnTo>
                    <a:pt x="375" y="1584"/>
                  </a:lnTo>
                  <a:lnTo>
                    <a:pt x="344" y="1552"/>
                  </a:lnTo>
                  <a:lnTo>
                    <a:pt x="240" y="1427"/>
                  </a:lnTo>
                  <a:lnTo>
                    <a:pt x="167" y="1269"/>
                  </a:lnTo>
                  <a:lnTo>
                    <a:pt x="125" y="1112"/>
                  </a:lnTo>
                  <a:lnTo>
                    <a:pt x="104" y="955"/>
                  </a:lnTo>
                  <a:lnTo>
                    <a:pt x="94" y="808"/>
                  </a:lnTo>
                  <a:lnTo>
                    <a:pt x="104" y="598"/>
                  </a:lnTo>
                  <a:lnTo>
                    <a:pt x="146" y="388"/>
                  </a:lnTo>
                  <a:lnTo>
                    <a:pt x="229" y="210"/>
                  </a:lnTo>
                  <a:lnTo>
                    <a:pt x="354" y="42"/>
                  </a:lnTo>
                  <a:lnTo>
                    <a:pt x="375" y="21"/>
                  </a:lnTo>
                  <a:lnTo>
                    <a:pt x="375" y="11"/>
                  </a:lnTo>
                  <a:lnTo>
                    <a:pt x="364" y="0"/>
                  </a:lnTo>
                  <a:lnTo>
                    <a:pt x="354" y="0"/>
                  </a:lnTo>
                  <a:lnTo>
                    <a:pt x="333" y="11"/>
                  </a:lnTo>
                  <a:lnTo>
                    <a:pt x="229" y="116"/>
                  </a:lnTo>
                  <a:lnTo>
                    <a:pt x="167" y="200"/>
                  </a:lnTo>
                  <a:lnTo>
                    <a:pt x="104" y="315"/>
                  </a:lnTo>
                  <a:lnTo>
                    <a:pt x="42" y="493"/>
                  </a:lnTo>
                  <a:lnTo>
                    <a:pt x="11" y="651"/>
                  </a:lnTo>
                  <a:lnTo>
                    <a:pt x="0" y="808"/>
                  </a:lnTo>
                  <a:lnTo>
                    <a:pt x="11" y="955"/>
                  </a:lnTo>
                  <a:lnTo>
                    <a:pt x="42" y="1122"/>
                  </a:lnTo>
                  <a:lnTo>
                    <a:pt x="104" y="1311"/>
                  </a:lnTo>
                  <a:lnTo>
                    <a:pt x="167" y="1416"/>
                  </a:lnTo>
                  <a:lnTo>
                    <a:pt x="229" y="1500"/>
                  </a:lnTo>
                  <a:lnTo>
                    <a:pt x="292" y="1563"/>
                  </a:lnTo>
                  <a:lnTo>
                    <a:pt x="333" y="1594"/>
                  </a:lnTo>
                  <a:lnTo>
                    <a:pt x="354" y="1605"/>
                  </a:lnTo>
                  <a:lnTo>
                    <a:pt x="375" y="1605"/>
                  </a:lnTo>
                  <a:lnTo>
                    <a:pt x="375" y="15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8" name="Freeform 232"/>
            <p:cNvSpPr>
              <a:spLocks/>
            </p:cNvSpPr>
            <p:nvPr/>
          </p:nvSpPr>
          <p:spPr bwMode="auto">
            <a:xfrm>
              <a:off x="28637" y="16852"/>
              <a:ext cx="655" cy="734"/>
            </a:xfrm>
            <a:custGeom>
              <a:avLst/>
              <a:gdLst/>
              <a:ahLst/>
              <a:cxnLst>
                <a:cxn ang="0">
                  <a:pos x="94" y="640"/>
                </a:cxn>
                <a:cxn ang="0">
                  <a:pos x="83" y="682"/>
                </a:cxn>
                <a:cxn ang="0">
                  <a:pos x="94" y="713"/>
                </a:cxn>
                <a:cxn ang="0">
                  <a:pos x="135" y="734"/>
                </a:cxn>
                <a:cxn ang="0">
                  <a:pos x="166" y="724"/>
                </a:cxn>
                <a:cxn ang="0">
                  <a:pos x="208" y="598"/>
                </a:cxn>
                <a:cxn ang="0">
                  <a:pos x="250" y="430"/>
                </a:cxn>
                <a:cxn ang="0">
                  <a:pos x="291" y="283"/>
                </a:cxn>
                <a:cxn ang="0">
                  <a:pos x="312" y="210"/>
                </a:cxn>
                <a:cxn ang="0">
                  <a:pos x="333" y="158"/>
                </a:cxn>
                <a:cxn ang="0">
                  <a:pos x="447" y="53"/>
                </a:cxn>
                <a:cxn ang="0">
                  <a:pos x="520" y="32"/>
                </a:cxn>
                <a:cxn ang="0">
                  <a:pos x="572" y="42"/>
                </a:cxn>
                <a:cxn ang="0">
                  <a:pos x="593" y="53"/>
                </a:cxn>
                <a:cxn ang="0">
                  <a:pos x="530" y="84"/>
                </a:cxn>
                <a:cxn ang="0">
                  <a:pos x="510" y="158"/>
                </a:cxn>
                <a:cxn ang="0">
                  <a:pos x="541" y="199"/>
                </a:cxn>
                <a:cxn ang="0">
                  <a:pos x="614" y="189"/>
                </a:cxn>
                <a:cxn ang="0">
                  <a:pos x="655" y="137"/>
                </a:cxn>
                <a:cxn ang="0">
                  <a:pos x="634" y="42"/>
                </a:cxn>
                <a:cxn ang="0">
                  <a:pos x="572" y="11"/>
                </a:cxn>
                <a:cxn ang="0">
                  <a:pos x="426" y="21"/>
                </a:cxn>
                <a:cxn ang="0">
                  <a:pos x="322" y="126"/>
                </a:cxn>
                <a:cxn ang="0">
                  <a:pos x="250" y="21"/>
                </a:cxn>
                <a:cxn ang="0">
                  <a:pos x="177" y="0"/>
                </a:cxn>
                <a:cxn ang="0">
                  <a:pos x="114" y="21"/>
                </a:cxn>
                <a:cxn ang="0">
                  <a:pos x="73" y="53"/>
                </a:cxn>
                <a:cxn ang="0">
                  <a:pos x="10" y="220"/>
                </a:cxn>
                <a:cxn ang="0">
                  <a:pos x="0" y="252"/>
                </a:cxn>
                <a:cxn ang="0">
                  <a:pos x="42" y="262"/>
                </a:cxn>
                <a:cxn ang="0">
                  <a:pos x="52" y="231"/>
                </a:cxn>
                <a:cxn ang="0">
                  <a:pos x="114" y="63"/>
                </a:cxn>
                <a:cxn ang="0">
                  <a:pos x="187" y="32"/>
                </a:cxn>
                <a:cxn ang="0">
                  <a:pos x="218" y="84"/>
                </a:cxn>
                <a:cxn ang="0">
                  <a:pos x="208" y="168"/>
                </a:cxn>
                <a:cxn ang="0">
                  <a:pos x="187" y="241"/>
                </a:cxn>
              </a:cxnLst>
              <a:rect l="0" t="0" r="r" b="b"/>
              <a:pathLst>
                <a:path w="655" h="734">
                  <a:moveTo>
                    <a:pt x="104" y="619"/>
                  </a:moveTo>
                  <a:lnTo>
                    <a:pt x="94" y="640"/>
                  </a:lnTo>
                  <a:lnTo>
                    <a:pt x="94" y="661"/>
                  </a:lnTo>
                  <a:lnTo>
                    <a:pt x="83" y="682"/>
                  </a:lnTo>
                  <a:lnTo>
                    <a:pt x="83" y="692"/>
                  </a:lnTo>
                  <a:lnTo>
                    <a:pt x="94" y="713"/>
                  </a:lnTo>
                  <a:lnTo>
                    <a:pt x="104" y="724"/>
                  </a:lnTo>
                  <a:lnTo>
                    <a:pt x="135" y="734"/>
                  </a:lnTo>
                  <a:lnTo>
                    <a:pt x="146" y="734"/>
                  </a:lnTo>
                  <a:lnTo>
                    <a:pt x="166" y="724"/>
                  </a:lnTo>
                  <a:lnTo>
                    <a:pt x="198" y="661"/>
                  </a:lnTo>
                  <a:lnTo>
                    <a:pt x="208" y="598"/>
                  </a:lnTo>
                  <a:lnTo>
                    <a:pt x="250" y="472"/>
                  </a:lnTo>
                  <a:lnTo>
                    <a:pt x="250" y="430"/>
                  </a:lnTo>
                  <a:lnTo>
                    <a:pt x="270" y="367"/>
                  </a:lnTo>
                  <a:lnTo>
                    <a:pt x="291" y="283"/>
                  </a:lnTo>
                  <a:lnTo>
                    <a:pt x="302" y="220"/>
                  </a:lnTo>
                  <a:lnTo>
                    <a:pt x="312" y="210"/>
                  </a:lnTo>
                  <a:lnTo>
                    <a:pt x="322" y="189"/>
                  </a:lnTo>
                  <a:lnTo>
                    <a:pt x="333" y="158"/>
                  </a:lnTo>
                  <a:lnTo>
                    <a:pt x="426" y="63"/>
                  </a:lnTo>
                  <a:lnTo>
                    <a:pt x="447" y="53"/>
                  </a:lnTo>
                  <a:lnTo>
                    <a:pt x="489" y="42"/>
                  </a:lnTo>
                  <a:lnTo>
                    <a:pt x="520" y="32"/>
                  </a:lnTo>
                  <a:lnTo>
                    <a:pt x="551" y="42"/>
                  </a:lnTo>
                  <a:lnTo>
                    <a:pt x="572" y="42"/>
                  </a:lnTo>
                  <a:lnTo>
                    <a:pt x="582" y="53"/>
                  </a:lnTo>
                  <a:lnTo>
                    <a:pt x="593" y="53"/>
                  </a:lnTo>
                  <a:lnTo>
                    <a:pt x="562" y="63"/>
                  </a:lnTo>
                  <a:lnTo>
                    <a:pt x="530" y="84"/>
                  </a:lnTo>
                  <a:lnTo>
                    <a:pt x="510" y="116"/>
                  </a:lnTo>
                  <a:lnTo>
                    <a:pt x="510" y="158"/>
                  </a:lnTo>
                  <a:lnTo>
                    <a:pt x="520" y="179"/>
                  </a:lnTo>
                  <a:lnTo>
                    <a:pt x="541" y="199"/>
                  </a:lnTo>
                  <a:lnTo>
                    <a:pt x="593" y="199"/>
                  </a:lnTo>
                  <a:lnTo>
                    <a:pt x="614" y="189"/>
                  </a:lnTo>
                  <a:lnTo>
                    <a:pt x="634" y="168"/>
                  </a:lnTo>
                  <a:lnTo>
                    <a:pt x="655" y="137"/>
                  </a:lnTo>
                  <a:lnTo>
                    <a:pt x="655" y="105"/>
                  </a:lnTo>
                  <a:lnTo>
                    <a:pt x="634" y="42"/>
                  </a:lnTo>
                  <a:lnTo>
                    <a:pt x="603" y="21"/>
                  </a:lnTo>
                  <a:lnTo>
                    <a:pt x="572" y="11"/>
                  </a:lnTo>
                  <a:lnTo>
                    <a:pt x="520" y="0"/>
                  </a:lnTo>
                  <a:lnTo>
                    <a:pt x="426" y="21"/>
                  </a:lnTo>
                  <a:lnTo>
                    <a:pt x="364" y="74"/>
                  </a:lnTo>
                  <a:lnTo>
                    <a:pt x="322" y="126"/>
                  </a:lnTo>
                  <a:lnTo>
                    <a:pt x="312" y="84"/>
                  </a:lnTo>
                  <a:lnTo>
                    <a:pt x="250" y="21"/>
                  </a:lnTo>
                  <a:lnTo>
                    <a:pt x="218" y="11"/>
                  </a:lnTo>
                  <a:lnTo>
                    <a:pt x="177" y="0"/>
                  </a:lnTo>
                  <a:lnTo>
                    <a:pt x="146" y="0"/>
                  </a:lnTo>
                  <a:lnTo>
                    <a:pt x="114" y="21"/>
                  </a:lnTo>
                  <a:lnTo>
                    <a:pt x="94" y="32"/>
                  </a:lnTo>
                  <a:lnTo>
                    <a:pt x="73" y="53"/>
                  </a:lnTo>
                  <a:lnTo>
                    <a:pt x="52" y="95"/>
                  </a:lnTo>
                  <a:lnTo>
                    <a:pt x="10" y="220"/>
                  </a:lnTo>
                  <a:lnTo>
                    <a:pt x="10" y="241"/>
                  </a:lnTo>
                  <a:lnTo>
                    <a:pt x="0" y="252"/>
                  </a:lnTo>
                  <a:lnTo>
                    <a:pt x="10" y="262"/>
                  </a:lnTo>
                  <a:lnTo>
                    <a:pt x="42" y="262"/>
                  </a:lnTo>
                  <a:lnTo>
                    <a:pt x="42" y="252"/>
                  </a:lnTo>
                  <a:lnTo>
                    <a:pt x="52" y="231"/>
                  </a:lnTo>
                  <a:lnTo>
                    <a:pt x="83" y="126"/>
                  </a:lnTo>
                  <a:lnTo>
                    <a:pt x="114" y="63"/>
                  </a:lnTo>
                  <a:lnTo>
                    <a:pt x="166" y="32"/>
                  </a:lnTo>
                  <a:lnTo>
                    <a:pt x="187" y="32"/>
                  </a:lnTo>
                  <a:lnTo>
                    <a:pt x="198" y="42"/>
                  </a:lnTo>
                  <a:lnTo>
                    <a:pt x="218" y="84"/>
                  </a:lnTo>
                  <a:lnTo>
                    <a:pt x="218" y="147"/>
                  </a:lnTo>
                  <a:lnTo>
                    <a:pt x="208" y="168"/>
                  </a:lnTo>
                  <a:lnTo>
                    <a:pt x="198" y="199"/>
                  </a:lnTo>
                  <a:lnTo>
                    <a:pt x="187" y="241"/>
                  </a:lnTo>
                  <a:lnTo>
                    <a:pt x="104" y="6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29" name="Freeform 233"/>
            <p:cNvSpPr>
              <a:spLocks/>
            </p:cNvSpPr>
            <p:nvPr/>
          </p:nvSpPr>
          <p:spPr bwMode="auto">
            <a:xfrm>
              <a:off x="29448" y="16359"/>
              <a:ext cx="364" cy="1605"/>
            </a:xfrm>
            <a:custGeom>
              <a:avLst/>
              <a:gdLst/>
              <a:ahLst/>
              <a:cxnLst>
                <a:cxn ang="0">
                  <a:pos x="364" y="808"/>
                </a:cxn>
                <a:cxn ang="0">
                  <a:pos x="364" y="661"/>
                </a:cxn>
                <a:cxn ang="0">
                  <a:pos x="333" y="483"/>
                </a:cxn>
                <a:cxn ang="0">
                  <a:pos x="260" y="304"/>
                </a:cxn>
                <a:cxn ang="0">
                  <a:pos x="198" y="200"/>
                </a:cxn>
                <a:cxn ang="0">
                  <a:pos x="136" y="105"/>
                </a:cxn>
                <a:cxn ang="0">
                  <a:pos x="84" y="53"/>
                </a:cxn>
                <a:cxn ang="0">
                  <a:pos x="32" y="1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11" y="32"/>
                </a:cxn>
                <a:cxn ang="0">
                  <a:pos x="32" y="53"/>
                </a:cxn>
                <a:cxn ang="0">
                  <a:pos x="136" y="189"/>
                </a:cxn>
                <a:cxn ang="0">
                  <a:pos x="208" y="357"/>
                </a:cxn>
                <a:cxn ang="0">
                  <a:pos x="260" y="567"/>
                </a:cxn>
                <a:cxn ang="0">
                  <a:pos x="271" y="808"/>
                </a:cxn>
                <a:cxn ang="0">
                  <a:pos x="260" y="1007"/>
                </a:cxn>
                <a:cxn ang="0">
                  <a:pos x="219" y="1217"/>
                </a:cxn>
                <a:cxn ang="0">
                  <a:pos x="146" y="1395"/>
                </a:cxn>
                <a:cxn ang="0">
                  <a:pos x="21" y="1563"/>
                </a:cxn>
                <a:cxn ang="0">
                  <a:pos x="0" y="1584"/>
                </a:cxn>
                <a:cxn ang="0">
                  <a:pos x="0" y="1605"/>
                </a:cxn>
                <a:cxn ang="0">
                  <a:pos x="11" y="1605"/>
                </a:cxn>
                <a:cxn ang="0">
                  <a:pos x="32" y="1594"/>
                </a:cxn>
                <a:cxn ang="0">
                  <a:pos x="84" y="1552"/>
                </a:cxn>
                <a:cxn ang="0">
                  <a:pos x="146" y="1490"/>
                </a:cxn>
                <a:cxn ang="0">
                  <a:pos x="208" y="1406"/>
                </a:cxn>
                <a:cxn ang="0">
                  <a:pos x="271" y="1290"/>
                </a:cxn>
                <a:cxn ang="0">
                  <a:pos x="333" y="1122"/>
                </a:cxn>
                <a:cxn ang="0">
                  <a:pos x="364" y="955"/>
                </a:cxn>
                <a:cxn ang="0">
                  <a:pos x="364" y="808"/>
                </a:cxn>
              </a:cxnLst>
              <a:rect l="0" t="0" r="r" b="b"/>
              <a:pathLst>
                <a:path w="364" h="1605">
                  <a:moveTo>
                    <a:pt x="364" y="808"/>
                  </a:moveTo>
                  <a:lnTo>
                    <a:pt x="364" y="661"/>
                  </a:lnTo>
                  <a:lnTo>
                    <a:pt x="333" y="483"/>
                  </a:lnTo>
                  <a:lnTo>
                    <a:pt x="260" y="304"/>
                  </a:lnTo>
                  <a:lnTo>
                    <a:pt x="198" y="200"/>
                  </a:lnTo>
                  <a:lnTo>
                    <a:pt x="136" y="105"/>
                  </a:lnTo>
                  <a:lnTo>
                    <a:pt x="84" y="53"/>
                  </a:lnTo>
                  <a:lnTo>
                    <a:pt x="32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32" y="53"/>
                  </a:lnTo>
                  <a:lnTo>
                    <a:pt x="136" y="189"/>
                  </a:lnTo>
                  <a:lnTo>
                    <a:pt x="208" y="357"/>
                  </a:lnTo>
                  <a:lnTo>
                    <a:pt x="260" y="567"/>
                  </a:lnTo>
                  <a:lnTo>
                    <a:pt x="271" y="808"/>
                  </a:lnTo>
                  <a:lnTo>
                    <a:pt x="260" y="1007"/>
                  </a:lnTo>
                  <a:lnTo>
                    <a:pt x="219" y="1217"/>
                  </a:lnTo>
                  <a:lnTo>
                    <a:pt x="146" y="1395"/>
                  </a:lnTo>
                  <a:lnTo>
                    <a:pt x="21" y="1563"/>
                  </a:lnTo>
                  <a:lnTo>
                    <a:pt x="0" y="1584"/>
                  </a:lnTo>
                  <a:lnTo>
                    <a:pt x="0" y="1605"/>
                  </a:lnTo>
                  <a:lnTo>
                    <a:pt x="11" y="1605"/>
                  </a:lnTo>
                  <a:lnTo>
                    <a:pt x="32" y="1594"/>
                  </a:lnTo>
                  <a:lnTo>
                    <a:pt x="84" y="1552"/>
                  </a:lnTo>
                  <a:lnTo>
                    <a:pt x="146" y="1490"/>
                  </a:lnTo>
                  <a:lnTo>
                    <a:pt x="208" y="1406"/>
                  </a:lnTo>
                  <a:lnTo>
                    <a:pt x="271" y="1290"/>
                  </a:lnTo>
                  <a:lnTo>
                    <a:pt x="333" y="1122"/>
                  </a:lnTo>
                  <a:lnTo>
                    <a:pt x="364" y="955"/>
                  </a:lnTo>
                  <a:lnTo>
                    <a:pt x="364" y="8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0" name="Freeform 234"/>
            <p:cNvSpPr>
              <a:spLocks noEditPoints="1"/>
            </p:cNvSpPr>
            <p:nvPr/>
          </p:nvSpPr>
          <p:spPr bwMode="auto">
            <a:xfrm>
              <a:off x="30041" y="16464"/>
              <a:ext cx="1144" cy="1101"/>
            </a:xfrm>
            <a:custGeom>
              <a:avLst/>
              <a:gdLst/>
              <a:ahLst/>
              <a:cxnLst>
                <a:cxn ang="0">
                  <a:pos x="177" y="1017"/>
                </a:cxn>
                <a:cxn ang="0">
                  <a:pos x="125" y="1049"/>
                </a:cxn>
                <a:cxn ang="0">
                  <a:pos x="0" y="1080"/>
                </a:cxn>
                <a:cxn ang="0">
                  <a:pos x="614" y="1101"/>
                </a:cxn>
                <a:cxn ang="0">
                  <a:pos x="884" y="1028"/>
                </a:cxn>
                <a:cxn ang="0">
                  <a:pos x="1040" y="850"/>
                </a:cxn>
                <a:cxn ang="0">
                  <a:pos x="1040" y="671"/>
                </a:cxn>
                <a:cxn ang="0">
                  <a:pos x="915" y="556"/>
                </a:cxn>
                <a:cxn ang="0">
                  <a:pos x="936" y="483"/>
                </a:cxn>
                <a:cxn ang="0">
                  <a:pos x="1113" y="336"/>
                </a:cxn>
                <a:cxn ang="0">
                  <a:pos x="1124" y="137"/>
                </a:cxn>
                <a:cxn ang="0">
                  <a:pos x="978" y="21"/>
                </a:cxn>
                <a:cxn ang="0">
                  <a:pos x="281" y="0"/>
                </a:cxn>
                <a:cxn ang="0">
                  <a:pos x="260" y="32"/>
                </a:cxn>
                <a:cxn ang="0">
                  <a:pos x="395" y="53"/>
                </a:cxn>
                <a:cxn ang="0">
                  <a:pos x="416" y="63"/>
                </a:cxn>
                <a:cxn ang="0">
                  <a:pos x="406" y="116"/>
                </a:cxn>
                <a:cxn ang="0">
                  <a:pos x="437" y="514"/>
                </a:cxn>
                <a:cxn ang="0">
                  <a:pos x="541" y="84"/>
                </a:cxn>
                <a:cxn ang="0">
                  <a:pos x="562" y="53"/>
                </a:cxn>
                <a:cxn ang="0">
                  <a:pos x="915" y="63"/>
                </a:cxn>
                <a:cxn ang="0">
                  <a:pos x="988" y="158"/>
                </a:cxn>
                <a:cxn ang="0">
                  <a:pos x="978" y="325"/>
                </a:cxn>
                <a:cxn ang="0">
                  <a:pos x="801" y="483"/>
                </a:cxn>
                <a:cxn ang="0">
                  <a:pos x="437" y="514"/>
                </a:cxn>
                <a:cxn ang="0">
                  <a:pos x="312" y="1049"/>
                </a:cxn>
                <a:cxn ang="0">
                  <a:pos x="302" y="1038"/>
                </a:cxn>
                <a:cxn ang="0">
                  <a:pos x="312" y="1028"/>
                </a:cxn>
                <a:cxn ang="0">
                  <a:pos x="427" y="546"/>
                </a:cxn>
                <a:cxn ang="0">
                  <a:pos x="801" y="556"/>
                </a:cxn>
                <a:cxn ang="0">
                  <a:pos x="895" y="640"/>
                </a:cxn>
                <a:cxn ang="0">
                  <a:pos x="915" y="734"/>
                </a:cxn>
                <a:cxn ang="0">
                  <a:pos x="822" y="955"/>
                </a:cxn>
                <a:cxn ang="0">
                  <a:pos x="583" y="1049"/>
                </a:cxn>
              </a:cxnLst>
              <a:rect l="0" t="0" r="r" b="b"/>
              <a:pathLst>
                <a:path w="1144" h="1101">
                  <a:moveTo>
                    <a:pt x="198" y="976"/>
                  </a:moveTo>
                  <a:lnTo>
                    <a:pt x="177" y="1017"/>
                  </a:lnTo>
                  <a:lnTo>
                    <a:pt x="156" y="1038"/>
                  </a:lnTo>
                  <a:lnTo>
                    <a:pt x="125" y="1049"/>
                  </a:lnTo>
                  <a:lnTo>
                    <a:pt x="31" y="1049"/>
                  </a:lnTo>
                  <a:lnTo>
                    <a:pt x="0" y="1080"/>
                  </a:lnTo>
                  <a:lnTo>
                    <a:pt x="21" y="1101"/>
                  </a:lnTo>
                  <a:lnTo>
                    <a:pt x="614" y="1101"/>
                  </a:lnTo>
                  <a:lnTo>
                    <a:pt x="759" y="1080"/>
                  </a:lnTo>
                  <a:lnTo>
                    <a:pt x="884" y="1028"/>
                  </a:lnTo>
                  <a:lnTo>
                    <a:pt x="978" y="944"/>
                  </a:lnTo>
                  <a:lnTo>
                    <a:pt x="1040" y="850"/>
                  </a:lnTo>
                  <a:lnTo>
                    <a:pt x="1061" y="755"/>
                  </a:lnTo>
                  <a:lnTo>
                    <a:pt x="1040" y="671"/>
                  </a:lnTo>
                  <a:lnTo>
                    <a:pt x="999" y="598"/>
                  </a:lnTo>
                  <a:lnTo>
                    <a:pt x="915" y="556"/>
                  </a:lnTo>
                  <a:lnTo>
                    <a:pt x="811" y="525"/>
                  </a:lnTo>
                  <a:lnTo>
                    <a:pt x="936" y="483"/>
                  </a:lnTo>
                  <a:lnTo>
                    <a:pt x="1040" y="420"/>
                  </a:lnTo>
                  <a:lnTo>
                    <a:pt x="1113" y="336"/>
                  </a:lnTo>
                  <a:lnTo>
                    <a:pt x="1144" y="220"/>
                  </a:lnTo>
                  <a:lnTo>
                    <a:pt x="1124" y="137"/>
                  </a:lnTo>
                  <a:lnTo>
                    <a:pt x="1071" y="63"/>
                  </a:lnTo>
                  <a:lnTo>
                    <a:pt x="978" y="21"/>
                  </a:lnTo>
                  <a:lnTo>
                    <a:pt x="853" y="0"/>
                  </a:lnTo>
                  <a:lnTo>
                    <a:pt x="281" y="0"/>
                  </a:lnTo>
                  <a:lnTo>
                    <a:pt x="271" y="11"/>
                  </a:lnTo>
                  <a:lnTo>
                    <a:pt x="260" y="32"/>
                  </a:lnTo>
                  <a:lnTo>
                    <a:pt x="281" y="53"/>
                  </a:lnTo>
                  <a:lnTo>
                    <a:pt x="395" y="53"/>
                  </a:lnTo>
                  <a:lnTo>
                    <a:pt x="406" y="63"/>
                  </a:lnTo>
                  <a:lnTo>
                    <a:pt x="416" y="63"/>
                  </a:lnTo>
                  <a:lnTo>
                    <a:pt x="416" y="95"/>
                  </a:lnTo>
                  <a:lnTo>
                    <a:pt x="406" y="116"/>
                  </a:lnTo>
                  <a:lnTo>
                    <a:pt x="198" y="976"/>
                  </a:lnTo>
                  <a:close/>
                  <a:moveTo>
                    <a:pt x="437" y="514"/>
                  </a:moveTo>
                  <a:lnTo>
                    <a:pt x="531" y="116"/>
                  </a:lnTo>
                  <a:lnTo>
                    <a:pt x="541" y="84"/>
                  </a:lnTo>
                  <a:lnTo>
                    <a:pt x="551" y="63"/>
                  </a:lnTo>
                  <a:lnTo>
                    <a:pt x="562" y="53"/>
                  </a:lnTo>
                  <a:lnTo>
                    <a:pt x="822" y="53"/>
                  </a:lnTo>
                  <a:lnTo>
                    <a:pt x="915" y="63"/>
                  </a:lnTo>
                  <a:lnTo>
                    <a:pt x="967" y="105"/>
                  </a:lnTo>
                  <a:lnTo>
                    <a:pt x="988" y="158"/>
                  </a:lnTo>
                  <a:lnTo>
                    <a:pt x="999" y="220"/>
                  </a:lnTo>
                  <a:lnTo>
                    <a:pt x="978" y="325"/>
                  </a:lnTo>
                  <a:lnTo>
                    <a:pt x="905" y="420"/>
                  </a:lnTo>
                  <a:lnTo>
                    <a:pt x="801" y="483"/>
                  </a:lnTo>
                  <a:lnTo>
                    <a:pt x="666" y="514"/>
                  </a:lnTo>
                  <a:lnTo>
                    <a:pt x="437" y="514"/>
                  </a:lnTo>
                  <a:close/>
                  <a:moveTo>
                    <a:pt x="364" y="1049"/>
                  </a:moveTo>
                  <a:lnTo>
                    <a:pt x="312" y="1049"/>
                  </a:lnTo>
                  <a:lnTo>
                    <a:pt x="312" y="1038"/>
                  </a:lnTo>
                  <a:lnTo>
                    <a:pt x="302" y="1038"/>
                  </a:lnTo>
                  <a:lnTo>
                    <a:pt x="302" y="1028"/>
                  </a:lnTo>
                  <a:lnTo>
                    <a:pt x="312" y="1028"/>
                  </a:lnTo>
                  <a:lnTo>
                    <a:pt x="312" y="996"/>
                  </a:lnTo>
                  <a:lnTo>
                    <a:pt x="427" y="546"/>
                  </a:lnTo>
                  <a:lnTo>
                    <a:pt x="728" y="546"/>
                  </a:lnTo>
                  <a:lnTo>
                    <a:pt x="801" y="556"/>
                  </a:lnTo>
                  <a:lnTo>
                    <a:pt x="863" y="598"/>
                  </a:lnTo>
                  <a:lnTo>
                    <a:pt x="895" y="640"/>
                  </a:lnTo>
                  <a:lnTo>
                    <a:pt x="905" y="692"/>
                  </a:lnTo>
                  <a:lnTo>
                    <a:pt x="915" y="734"/>
                  </a:lnTo>
                  <a:lnTo>
                    <a:pt x="884" y="850"/>
                  </a:lnTo>
                  <a:lnTo>
                    <a:pt x="822" y="955"/>
                  </a:lnTo>
                  <a:lnTo>
                    <a:pt x="707" y="1028"/>
                  </a:lnTo>
                  <a:lnTo>
                    <a:pt x="583" y="1049"/>
                  </a:lnTo>
                  <a:lnTo>
                    <a:pt x="364" y="10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1" name="Freeform 235"/>
            <p:cNvSpPr>
              <a:spLocks/>
            </p:cNvSpPr>
            <p:nvPr/>
          </p:nvSpPr>
          <p:spPr bwMode="auto">
            <a:xfrm>
              <a:off x="31435" y="16359"/>
              <a:ext cx="374" cy="1605"/>
            </a:xfrm>
            <a:custGeom>
              <a:avLst/>
              <a:gdLst/>
              <a:ahLst/>
              <a:cxnLst>
                <a:cxn ang="0">
                  <a:pos x="374" y="1594"/>
                </a:cxn>
                <a:cxn ang="0">
                  <a:pos x="374" y="1584"/>
                </a:cxn>
                <a:cxn ang="0">
                  <a:pos x="343" y="1552"/>
                </a:cxn>
                <a:cxn ang="0">
                  <a:pos x="239" y="1427"/>
                </a:cxn>
                <a:cxn ang="0">
                  <a:pos x="166" y="1269"/>
                </a:cxn>
                <a:cxn ang="0">
                  <a:pos x="125" y="1112"/>
                </a:cxn>
                <a:cxn ang="0">
                  <a:pos x="104" y="955"/>
                </a:cxn>
                <a:cxn ang="0">
                  <a:pos x="94" y="808"/>
                </a:cxn>
                <a:cxn ang="0">
                  <a:pos x="104" y="598"/>
                </a:cxn>
                <a:cxn ang="0">
                  <a:pos x="146" y="388"/>
                </a:cxn>
                <a:cxn ang="0">
                  <a:pos x="229" y="210"/>
                </a:cxn>
                <a:cxn ang="0">
                  <a:pos x="354" y="42"/>
                </a:cxn>
                <a:cxn ang="0">
                  <a:pos x="374" y="21"/>
                </a:cxn>
                <a:cxn ang="0">
                  <a:pos x="374" y="11"/>
                </a:cxn>
                <a:cxn ang="0">
                  <a:pos x="364" y="0"/>
                </a:cxn>
                <a:cxn ang="0">
                  <a:pos x="354" y="0"/>
                </a:cxn>
                <a:cxn ang="0">
                  <a:pos x="333" y="11"/>
                </a:cxn>
                <a:cxn ang="0">
                  <a:pos x="229" y="116"/>
                </a:cxn>
                <a:cxn ang="0">
                  <a:pos x="166" y="200"/>
                </a:cxn>
                <a:cxn ang="0">
                  <a:pos x="104" y="315"/>
                </a:cxn>
                <a:cxn ang="0">
                  <a:pos x="42" y="493"/>
                </a:cxn>
                <a:cxn ang="0">
                  <a:pos x="10" y="651"/>
                </a:cxn>
                <a:cxn ang="0">
                  <a:pos x="0" y="808"/>
                </a:cxn>
                <a:cxn ang="0">
                  <a:pos x="10" y="955"/>
                </a:cxn>
                <a:cxn ang="0">
                  <a:pos x="42" y="1122"/>
                </a:cxn>
                <a:cxn ang="0">
                  <a:pos x="104" y="1311"/>
                </a:cxn>
                <a:cxn ang="0">
                  <a:pos x="166" y="1416"/>
                </a:cxn>
                <a:cxn ang="0">
                  <a:pos x="229" y="1500"/>
                </a:cxn>
                <a:cxn ang="0">
                  <a:pos x="291" y="1563"/>
                </a:cxn>
                <a:cxn ang="0">
                  <a:pos x="333" y="1594"/>
                </a:cxn>
                <a:cxn ang="0">
                  <a:pos x="354" y="1605"/>
                </a:cxn>
                <a:cxn ang="0">
                  <a:pos x="374" y="1605"/>
                </a:cxn>
                <a:cxn ang="0">
                  <a:pos x="374" y="1594"/>
                </a:cxn>
              </a:cxnLst>
              <a:rect l="0" t="0" r="r" b="b"/>
              <a:pathLst>
                <a:path w="374" h="1605">
                  <a:moveTo>
                    <a:pt x="374" y="1594"/>
                  </a:moveTo>
                  <a:lnTo>
                    <a:pt x="374" y="1584"/>
                  </a:lnTo>
                  <a:lnTo>
                    <a:pt x="343" y="1552"/>
                  </a:lnTo>
                  <a:lnTo>
                    <a:pt x="239" y="1427"/>
                  </a:lnTo>
                  <a:lnTo>
                    <a:pt x="166" y="1269"/>
                  </a:lnTo>
                  <a:lnTo>
                    <a:pt x="125" y="1112"/>
                  </a:lnTo>
                  <a:lnTo>
                    <a:pt x="104" y="955"/>
                  </a:lnTo>
                  <a:lnTo>
                    <a:pt x="94" y="808"/>
                  </a:lnTo>
                  <a:lnTo>
                    <a:pt x="104" y="598"/>
                  </a:lnTo>
                  <a:lnTo>
                    <a:pt x="146" y="388"/>
                  </a:lnTo>
                  <a:lnTo>
                    <a:pt x="229" y="210"/>
                  </a:lnTo>
                  <a:lnTo>
                    <a:pt x="354" y="42"/>
                  </a:lnTo>
                  <a:lnTo>
                    <a:pt x="374" y="21"/>
                  </a:lnTo>
                  <a:lnTo>
                    <a:pt x="374" y="11"/>
                  </a:lnTo>
                  <a:lnTo>
                    <a:pt x="364" y="0"/>
                  </a:lnTo>
                  <a:lnTo>
                    <a:pt x="354" y="0"/>
                  </a:lnTo>
                  <a:lnTo>
                    <a:pt x="333" y="11"/>
                  </a:lnTo>
                  <a:lnTo>
                    <a:pt x="229" y="116"/>
                  </a:lnTo>
                  <a:lnTo>
                    <a:pt x="166" y="200"/>
                  </a:lnTo>
                  <a:lnTo>
                    <a:pt x="104" y="315"/>
                  </a:lnTo>
                  <a:lnTo>
                    <a:pt x="42" y="493"/>
                  </a:lnTo>
                  <a:lnTo>
                    <a:pt x="10" y="651"/>
                  </a:lnTo>
                  <a:lnTo>
                    <a:pt x="0" y="808"/>
                  </a:lnTo>
                  <a:lnTo>
                    <a:pt x="10" y="955"/>
                  </a:lnTo>
                  <a:lnTo>
                    <a:pt x="42" y="1122"/>
                  </a:lnTo>
                  <a:lnTo>
                    <a:pt x="104" y="1311"/>
                  </a:lnTo>
                  <a:lnTo>
                    <a:pt x="166" y="1416"/>
                  </a:lnTo>
                  <a:lnTo>
                    <a:pt x="229" y="1500"/>
                  </a:lnTo>
                  <a:lnTo>
                    <a:pt x="291" y="1563"/>
                  </a:lnTo>
                  <a:lnTo>
                    <a:pt x="333" y="1594"/>
                  </a:lnTo>
                  <a:lnTo>
                    <a:pt x="354" y="1605"/>
                  </a:lnTo>
                  <a:lnTo>
                    <a:pt x="374" y="1605"/>
                  </a:lnTo>
                  <a:lnTo>
                    <a:pt x="374" y="15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2" name="Freeform 236"/>
            <p:cNvSpPr>
              <a:spLocks/>
            </p:cNvSpPr>
            <p:nvPr/>
          </p:nvSpPr>
          <p:spPr bwMode="auto">
            <a:xfrm>
              <a:off x="31945" y="16852"/>
              <a:ext cx="655" cy="734"/>
            </a:xfrm>
            <a:custGeom>
              <a:avLst/>
              <a:gdLst/>
              <a:ahLst/>
              <a:cxnLst>
                <a:cxn ang="0">
                  <a:pos x="93" y="640"/>
                </a:cxn>
                <a:cxn ang="0">
                  <a:pos x="83" y="682"/>
                </a:cxn>
                <a:cxn ang="0">
                  <a:pos x="93" y="713"/>
                </a:cxn>
                <a:cxn ang="0">
                  <a:pos x="135" y="734"/>
                </a:cxn>
                <a:cxn ang="0">
                  <a:pos x="166" y="724"/>
                </a:cxn>
                <a:cxn ang="0">
                  <a:pos x="208" y="598"/>
                </a:cxn>
                <a:cxn ang="0">
                  <a:pos x="249" y="430"/>
                </a:cxn>
                <a:cxn ang="0">
                  <a:pos x="291" y="283"/>
                </a:cxn>
                <a:cxn ang="0">
                  <a:pos x="312" y="210"/>
                </a:cxn>
                <a:cxn ang="0">
                  <a:pos x="332" y="158"/>
                </a:cxn>
                <a:cxn ang="0">
                  <a:pos x="447" y="53"/>
                </a:cxn>
                <a:cxn ang="0">
                  <a:pos x="520" y="32"/>
                </a:cxn>
                <a:cxn ang="0">
                  <a:pos x="572" y="42"/>
                </a:cxn>
                <a:cxn ang="0">
                  <a:pos x="592" y="53"/>
                </a:cxn>
                <a:cxn ang="0">
                  <a:pos x="530" y="84"/>
                </a:cxn>
                <a:cxn ang="0">
                  <a:pos x="509" y="158"/>
                </a:cxn>
                <a:cxn ang="0">
                  <a:pos x="540" y="199"/>
                </a:cxn>
                <a:cxn ang="0">
                  <a:pos x="613" y="189"/>
                </a:cxn>
                <a:cxn ang="0">
                  <a:pos x="655" y="137"/>
                </a:cxn>
                <a:cxn ang="0">
                  <a:pos x="634" y="42"/>
                </a:cxn>
                <a:cxn ang="0">
                  <a:pos x="572" y="11"/>
                </a:cxn>
                <a:cxn ang="0">
                  <a:pos x="426" y="21"/>
                </a:cxn>
                <a:cxn ang="0">
                  <a:pos x="322" y="126"/>
                </a:cxn>
                <a:cxn ang="0">
                  <a:pos x="249" y="21"/>
                </a:cxn>
                <a:cxn ang="0">
                  <a:pos x="176" y="0"/>
                </a:cxn>
                <a:cxn ang="0">
                  <a:pos x="114" y="21"/>
                </a:cxn>
                <a:cxn ang="0">
                  <a:pos x="72" y="53"/>
                </a:cxn>
                <a:cxn ang="0">
                  <a:pos x="10" y="220"/>
                </a:cxn>
                <a:cxn ang="0">
                  <a:pos x="0" y="252"/>
                </a:cxn>
                <a:cxn ang="0">
                  <a:pos x="41" y="262"/>
                </a:cxn>
                <a:cxn ang="0">
                  <a:pos x="52" y="231"/>
                </a:cxn>
                <a:cxn ang="0">
                  <a:pos x="114" y="63"/>
                </a:cxn>
                <a:cxn ang="0">
                  <a:pos x="187" y="32"/>
                </a:cxn>
                <a:cxn ang="0">
                  <a:pos x="218" y="84"/>
                </a:cxn>
                <a:cxn ang="0">
                  <a:pos x="208" y="168"/>
                </a:cxn>
                <a:cxn ang="0">
                  <a:pos x="187" y="241"/>
                </a:cxn>
              </a:cxnLst>
              <a:rect l="0" t="0" r="r" b="b"/>
              <a:pathLst>
                <a:path w="655" h="734">
                  <a:moveTo>
                    <a:pt x="104" y="619"/>
                  </a:moveTo>
                  <a:lnTo>
                    <a:pt x="93" y="640"/>
                  </a:lnTo>
                  <a:lnTo>
                    <a:pt x="93" y="661"/>
                  </a:lnTo>
                  <a:lnTo>
                    <a:pt x="83" y="682"/>
                  </a:lnTo>
                  <a:lnTo>
                    <a:pt x="83" y="692"/>
                  </a:lnTo>
                  <a:lnTo>
                    <a:pt x="93" y="713"/>
                  </a:lnTo>
                  <a:lnTo>
                    <a:pt x="104" y="724"/>
                  </a:lnTo>
                  <a:lnTo>
                    <a:pt x="135" y="734"/>
                  </a:lnTo>
                  <a:lnTo>
                    <a:pt x="145" y="734"/>
                  </a:lnTo>
                  <a:lnTo>
                    <a:pt x="166" y="724"/>
                  </a:lnTo>
                  <a:lnTo>
                    <a:pt x="197" y="661"/>
                  </a:lnTo>
                  <a:lnTo>
                    <a:pt x="208" y="598"/>
                  </a:lnTo>
                  <a:lnTo>
                    <a:pt x="249" y="472"/>
                  </a:lnTo>
                  <a:lnTo>
                    <a:pt x="249" y="430"/>
                  </a:lnTo>
                  <a:lnTo>
                    <a:pt x="270" y="367"/>
                  </a:lnTo>
                  <a:lnTo>
                    <a:pt x="291" y="283"/>
                  </a:lnTo>
                  <a:lnTo>
                    <a:pt x="301" y="220"/>
                  </a:lnTo>
                  <a:lnTo>
                    <a:pt x="312" y="210"/>
                  </a:lnTo>
                  <a:lnTo>
                    <a:pt x="322" y="189"/>
                  </a:lnTo>
                  <a:lnTo>
                    <a:pt x="332" y="158"/>
                  </a:lnTo>
                  <a:lnTo>
                    <a:pt x="426" y="63"/>
                  </a:lnTo>
                  <a:lnTo>
                    <a:pt x="447" y="53"/>
                  </a:lnTo>
                  <a:lnTo>
                    <a:pt x="488" y="42"/>
                  </a:lnTo>
                  <a:lnTo>
                    <a:pt x="520" y="32"/>
                  </a:lnTo>
                  <a:lnTo>
                    <a:pt x="551" y="42"/>
                  </a:lnTo>
                  <a:lnTo>
                    <a:pt x="572" y="42"/>
                  </a:lnTo>
                  <a:lnTo>
                    <a:pt x="582" y="53"/>
                  </a:lnTo>
                  <a:lnTo>
                    <a:pt x="592" y="53"/>
                  </a:lnTo>
                  <a:lnTo>
                    <a:pt x="561" y="63"/>
                  </a:lnTo>
                  <a:lnTo>
                    <a:pt x="530" y="84"/>
                  </a:lnTo>
                  <a:lnTo>
                    <a:pt x="509" y="116"/>
                  </a:lnTo>
                  <a:lnTo>
                    <a:pt x="509" y="158"/>
                  </a:lnTo>
                  <a:lnTo>
                    <a:pt x="520" y="179"/>
                  </a:lnTo>
                  <a:lnTo>
                    <a:pt x="540" y="199"/>
                  </a:lnTo>
                  <a:lnTo>
                    <a:pt x="592" y="199"/>
                  </a:lnTo>
                  <a:lnTo>
                    <a:pt x="613" y="189"/>
                  </a:lnTo>
                  <a:lnTo>
                    <a:pt x="634" y="168"/>
                  </a:lnTo>
                  <a:lnTo>
                    <a:pt x="655" y="137"/>
                  </a:lnTo>
                  <a:lnTo>
                    <a:pt x="655" y="105"/>
                  </a:lnTo>
                  <a:lnTo>
                    <a:pt x="634" y="42"/>
                  </a:lnTo>
                  <a:lnTo>
                    <a:pt x="603" y="21"/>
                  </a:lnTo>
                  <a:lnTo>
                    <a:pt x="572" y="11"/>
                  </a:lnTo>
                  <a:lnTo>
                    <a:pt x="520" y="0"/>
                  </a:lnTo>
                  <a:lnTo>
                    <a:pt x="426" y="21"/>
                  </a:lnTo>
                  <a:lnTo>
                    <a:pt x="364" y="74"/>
                  </a:lnTo>
                  <a:lnTo>
                    <a:pt x="322" y="126"/>
                  </a:lnTo>
                  <a:lnTo>
                    <a:pt x="312" y="84"/>
                  </a:lnTo>
                  <a:lnTo>
                    <a:pt x="249" y="21"/>
                  </a:lnTo>
                  <a:lnTo>
                    <a:pt x="218" y="1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114" y="21"/>
                  </a:lnTo>
                  <a:lnTo>
                    <a:pt x="93" y="32"/>
                  </a:lnTo>
                  <a:lnTo>
                    <a:pt x="72" y="53"/>
                  </a:lnTo>
                  <a:lnTo>
                    <a:pt x="52" y="95"/>
                  </a:lnTo>
                  <a:lnTo>
                    <a:pt x="10" y="220"/>
                  </a:lnTo>
                  <a:lnTo>
                    <a:pt x="10" y="241"/>
                  </a:lnTo>
                  <a:lnTo>
                    <a:pt x="0" y="252"/>
                  </a:lnTo>
                  <a:lnTo>
                    <a:pt x="10" y="262"/>
                  </a:lnTo>
                  <a:lnTo>
                    <a:pt x="41" y="262"/>
                  </a:lnTo>
                  <a:lnTo>
                    <a:pt x="41" y="252"/>
                  </a:lnTo>
                  <a:lnTo>
                    <a:pt x="52" y="231"/>
                  </a:lnTo>
                  <a:lnTo>
                    <a:pt x="83" y="126"/>
                  </a:lnTo>
                  <a:lnTo>
                    <a:pt x="114" y="63"/>
                  </a:lnTo>
                  <a:lnTo>
                    <a:pt x="166" y="32"/>
                  </a:lnTo>
                  <a:lnTo>
                    <a:pt x="187" y="32"/>
                  </a:lnTo>
                  <a:lnTo>
                    <a:pt x="197" y="42"/>
                  </a:lnTo>
                  <a:lnTo>
                    <a:pt x="218" y="84"/>
                  </a:lnTo>
                  <a:lnTo>
                    <a:pt x="218" y="147"/>
                  </a:lnTo>
                  <a:lnTo>
                    <a:pt x="208" y="168"/>
                  </a:lnTo>
                  <a:lnTo>
                    <a:pt x="197" y="199"/>
                  </a:lnTo>
                  <a:lnTo>
                    <a:pt x="187" y="241"/>
                  </a:lnTo>
                  <a:lnTo>
                    <a:pt x="104" y="6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3" name="Freeform 237"/>
            <p:cNvSpPr>
              <a:spLocks/>
            </p:cNvSpPr>
            <p:nvPr/>
          </p:nvSpPr>
          <p:spPr bwMode="auto">
            <a:xfrm>
              <a:off x="32756" y="16359"/>
              <a:ext cx="364" cy="1605"/>
            </a:xfrm>
            <a:custGeom>
              <a:avLst/>
              <a:gdLst/>
              <a:ahLst/>
              <a:cxnLst>
                <a:cxn ang="0">
                  <a:pos x="364" y="808"/>
                </a:cxn>
                <a:cxn ang="0">
                  <a:pos x="364" y="661"/>
                </a:cxn>
                <a:cxn ang="0">
                  <a:pos x="333" y="483"/>
                </a:cxn>
                <a:cxn ang="0">
                  <a:pos x="260" y="304"/>
                </a:cxn>
                <a:cxn ang="0">
                  <a:pos x="198" y="200"/>
                </a:cxn>
                <a:cxn ang="0">
                  <a:pos x="135" y="105"/>
                </a:cxn>
                <a:cxn ang="0">
                  <a:pos x="83" y="53"/>
                </a:cxn>
                <a:cxn ang="0">
                  <a:pos x="31" y="1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10" y="32"/>
                </a:cxn>
                <a:cxn ang="0">
                  <a:pos x="31" y="53"/>
                </a:cxn>
                <a:cxn ang="0">
                  <a:pos x="135" y="189"/>
                </a:cxn>
                <a:cxn ang="0">
                  <a:pos x="208" y="357"/>
                </a:cxn>
                <a:cxn ang="0">
                  <a:pos x="260" y="567"/>
                </a:cxn>
                <a:cxn ang="0">
                  <a:pos x="270" y="808"/>
                </a:cxn>
                <a:cxn ang="0">
                  <a:pos x="260" y="1007"/>
                </a:cxn>
                <a:cxn ang="0">
                  <a:pos x="218" y="1217"/>
                </a:cxn>
                <a:cxn ang="0">
                  <a:pos x="146" y="1395"/>
                </a:cxn>
                <a:cxn ang="0">
                  <a:pos x="21" y="1563"/>
                </a:cxn>
                <a:cxn ang="0">
                  <a:pos x="0" y="1584"/>
                </a:cxn>
                <a:cxn ang="0">
                  <a:pos x="0" y="1605"/>
                </a:cxn>
                <a:cxn ang="0">
                  <a:pos x="10" y="1605"/>
                </a:cxn>
                <a:cxn ang="0">
                  <a:pos x="31" y="1594"/>
                </a:cxn>
                <a:cxn ang="0">
                  <a:pos x="83" y="1552"/>
                </a:cxn>
                <a:cxn ang="0">
                  <a:pos x="146" y="1490"/>
                </a:cxn>
                <a:cxn ang="0">
                  <a:pos x="208" y="1406"/>
                </a:cxn>
                <a:cxn ang="0">
                  <a:pos x="270" y="1290"/>
                </a:cxn>
                <a:cxn ang="0">
                  <a:pos x="333" y="1122"/>
                </a:cxn>
                <a:cxn ang="0">
                  <a:pos x="364" y="955"/>
                </a:cxn>
                <a:cxn ang="0">
                  <a:pos x="364" y="808"/>
                </a:cxn>
              </a:cxnLst>
              <a:rect l="0" t="0" r="r" b="b"/>
              <a:pathLst>
                <a:path w="364" h="1605">
                  <a:moveTo>
                    <a:pt x="364" y="808"/>
                  </a:moveTo>
                  <a:lnTo>
                    <a:pt x="364" y="661"/>
                  </a:lnTo>
                  <a:lnTo>
                    <a:pt x="333" y="483"/>
                  </a:lnTo>
                  <a:lnTo>
                    <a:pt x="260" y="304"/>
                  </a:lnTo>
                  <a:lnTo>
                    <a:pt x="198" y="200"/>
                  </a:lnTo>
                  <a:lnTo>
                    <a:pt x="135" y="105"/>
                  </a:lnTo>
                  <a:lnTo>
                    <a:pt x="83" y="53"/>
                  </a:lnTo>
                  <a:lnTo>
                    <a:pt x="31" y="1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0" y="32"/>
                  </a:lnTo>
                  <a:lnTo>
                    <a:pt x="31" y="53"/>
                  </a:lnTo>
                  <a:lnTo>
                    <a:pt x="135" y="189"/>
                  </a:lnTo>
                  <a:lnTo>
                    <a:pt x="208" y="357"/>
                  </a:lnTo>
                  <a:lnTo>
                    <a:pt x="260" y="567"/>
                  </a:lnTo>
                  <a:lnTo>
                    <a:pt x="270" y="808"/>
                  </a:lnTo>
                  <a:lnTo>
                    <a:pt x="260" y="1007"/>
                  </a:lnTo>
                  <a:lnTo>
                    <a:pt x="218" y="1217"/>
                  </a:lnTo>
                  <a:lnTo>
                    <a:pt x="146" y="1395"/>
                  </a:lnTo>
                  <a:lnTo>
                    <a:pt x="21" y="1563"/>
                  </a:lnTo>
                  <a:lnTo>
                    <a:pt x="0" y="1584"/>
                  </a:lnTo>
                  <a:lnTo>
                    <a:pt x="0" y="1605"/>
                  </a:lnTo>
                  <a:lnTo>
                    <a:pt x="10" y="1605"/>
                  </a:lnTo>
                  <a:lnTo>
                    <a:pt x="31" y="1594"/>
                  </a:lnTo>
                  <a:lnTo>
                    <a:pt x="83" y="1552"/>
                  </a:lnTo>
                  <a:lnTo>
                    <a:pt x="146" y="1490"/>
                  </a:lnTo>
                  <a:lnTo>
                    <a:pt x="208" y="1406"/>
                  </a:lnTo>
                  <a:lnTo>
                    <a:pt x="270" y="1290"/>
                  </a:lnTo>
                  <a:lnTo>
                    <a:pt x="333" y="1122"/>
                  </a:lnTo>
                  <a:lnTo>
                    <a:pt x="364" y="955"/>
                  </a:lnTo>
                  <a:lnTo>
                    <a:pt x="364" y="8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4" name="Freeform 238"/>
            <p:cNvSpPr>
              <a:spLocks noEditPoints="1"/>
            </p:cNvSpPr>
            <p:nvPr/>
          </p:nvSpPr>
          <p:spPr bwMode="auto">
            <a:xfrm>
              <a:off x="33827" y="16978"/>
              <a:ext cx="1061" cy="378"/>
            </a:xfrm>
            <a:custGeom>
              <a:avLst/>
              <a:gdLst/>
              <a:ahLst/>
              <a:cxnLst>
                <a:cxn ang="0">
                  <a:pos x="1009" y="63"/>
                </a:cxn>
                <a:cxn ang="0">
                  <a:pos x="1030" y="63"/>
                </a:cxn>
                <a:cxn ang="0">
                  <a:pos x="1051" y="53"/>
                </a:cxn>
                <a:cxn ang="0">
                  <a:pos x="1051" y="42"/>
                </a:cxn>
                <a:cxn ang="0">
                  <a:pos x="1061" y="32"/>
                </a:cxn>
                <a:cxn ang="0">
                  <a:pos x="1061" y="11"/>
                </a:cxn>
                <a:cxn ang="0">
                  <a:pos x="105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42"/>
                </a:cxn>
                <a:cxn ang="0">
                  <a:pos x="21" y="63"/>
                </a:cxn>
                <a:cxn ang="0">
                  <a:pos x="52" y="63"/>
                </a:cxn>
                <a:cxn ang="0">
                  <a:pos x="1009" y="63"/>
                </a:cxn>
                <a:cxn ang="0">
                  <a:pos x="1009" y="378"/>
                </a:cxn>
                <a:cxn ang="0">
                  <a:pos x="1020" y="378"/>
                </a:cxn>
                <a:cxn ang="0">
                  <a:pos x="1030" y="367"/>
                </a:cxn>
                <a:cxn ang="0">
                  <a:pos x="1051" y="367"/>
                </a:cxn>
                <a:cxn ang="0">
                  <a:pos x="1051" y="357"/>
                </a:cxn>
                <a:cxn ang="0">
                  <a:pos x="1061" y="336"/>
                </a:cxn>
                <a:cxn ang="0">
                  <a:pos x="1040" y="315"/>
                </a:cxn>
                <a:cxn ang="0">
                  <a:pos x="1020" y="304"/>
                </a:cxn>
                <a:cxn ang="0">
                  <a:pos x="31" y="304"/>
                </a:cxn>
                <a:cxn ang="0">
                  <a:pos x="21" y="315"/>
                </a:cxn>
                <a:cxn ang="0">
                  <a:pos x="11" y="315"/>
                </a:cxn>
                <a:cxn ang="0">
                  <a:pos x="0" y="325"/>
                </a:cxn>
                <a:cxn ang="0">
                  <a:pos x="0" y="357"/>
                </a:cxn>
                <a:cxn ang="0">
                  <a:pos x="11" y="367"/>
                </a:cxn>
                <a:cxn ang="0">
                  <a:pos x="21" y="367"/>
                </a:cxn>
                <a:cxn ang="0">
                  <a:pos x="31" y="378"/>
                </a:cxn>
                <a:cxn ang="0">
                  <a:pos x="52" y="378"/>
                </a:cxn>
                <a:cxn ang="0">
                  <a:pos x="1009" y="378"/>
                </a:cxn>
              </a:cxnLst>
              <a:rect l="0" t="0" r="r" b="b"/>
              <a:pathLst>
                <a:path w="1061" h="378">
                  <a:moveTo>
                    <a:pt x="1009" y="63"/>
                  </a:moveTo>
                  <a:lnTo>
                    <a:pt x="1030" y="63"/>
                  </a:lnTo>
                  <a:lnTo>
                    <a:pt x="1051" y="53"/>
                  </a:lnTo>
                  <a:lnTo>
                    <a:pt x="1051" y="42"/>
                  </a:lnTo>
                  <a:lnTo>
                    <a:pt x="1061" y="32"/>
                  </a:lnTo>
                  <a:lnTo>
                    <a:pt x="1061" y="11"/>
                  </a:lnTo>
                  <a:lnTo>
                    <a:pt x="1051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42"/>
                  </a:lnTo>
                  <a:lnTo>
                    <a:pt x="21" y="63"/>
                  </a:lnTo>
                  <a:lnTo>
                    <a:pt x="52" y="63"/>
                  </a:lnTo>
                  <a:lnTo>
                    <a:pt x="1009" y="63"/>
                  </a:lnTo>
                  <a:close/>
                  <a:moveTo>
                    <a:pt x="1009" y="378"/>
                  </a:moveTo>
                  <a:lnTo>
                    <a:pt x="1020" y="378"/>
                  </a:lnTo>
                  <a:lnTo>
                    <a:pt x="1030" y="367"/>
                  </a:lnTo>
                  <a:lnTo>
                    <a:pt x="1051" y="367"/>
                  </a:lnTo>
                  <a:lnTo>
                    <a:pt x="1051" y="357"/>
                  </a:lnTo>
                  <a:lnTo>
                    <a:pt x="1061" y="336"/>
                  </a:lnTo>
                  <a:lnTo>
                    <a:pt x="1040" y="315"/>
                  </a:lnTo>
                  <a:lnTo>
                    <a:pt x="1020" y="304"/>
                  </a:lnTo>
                  <a:lnTo>
                    <a:pt x="31" y="304"/>
                  </a:lnTo>
                  <a:lnTo>
                    <a:pt x="21" y="315"/>
                  </a:lnTo>
                  <a:lnTo>
                    <a:pt x="11" y="315"/>
                  </a:lnTo>
                  <a:lnTo>
                    <a:pt x="0" y="325"/>
                  </a:lnTo>
                  <a:lnTo>
                    <a:pt x="0" y="357"/>
                  </a:lnTo>
                  <a:lnTo>
                    <a:pt x="11" y="367"/>
                  </a:lnTo>
                  <a:lnTo>
                    <a:pt x="21" y="367"/>
                  </a:lnTo>
                  <a:lnTo>
                    <a:pt x="31" y="378"/>
                  </a:lnTo>
                  <a:lnTo>
                    <a:pt x="52" y="378"/>
                  </a:lnTo>
                  <a:lnTo>
                    <a:pt x="1009" y="3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5" name="Freeform 239"/>
            <p:cNvSpPr>
              <a:spLocks/>
            </p:cNvSpPr>
            <p:nvPr/>
          </p:nvSpPr>
          <p:spPr bwMode="auto">
            <a:xfrm>
              <a:off x="928" y="18373"/>
              <a:ext cx="1134" cy="1164"/>
            </a:xfrm>
            <a:custGeom>
              <a:avLst/>
              <a:gdLst/>
              <a:ahLst/>
              <a:cxnLst>
                <a:cxn ang="0">
                  <a:pos x="1134" y="10"/>
                </a:cxn>
                <a:cxn ang="0">
                  <a:pos x="1124" y="0"/>
                </a:cxn>
                <a:cxn ang="0">
                  <a:pos x="1103" y="0"/>
                </a:cxn>
                <a:cxn ang="0">
                  <a:pos x="1103" y="10"/>
                </a:cxn>
                <a:cxn ang="0">
                  <a:pos x="978" y="136"/>
                </a:cxn>
                <a:cxn ang="0">
                  <a:pos x="926" y="84"/>
                </a:cxn>
                <a:cxn ang="0">
                  <a:pos x="874" y="42"/>
                </a:cxn>
                <a:cxn ang="0">
                  <a:pos x="812" y="10"/>
                </a:cxn>
                <a:cxn ang="0">
                  <a:pos x="718" y="0"/>
                </a:cxn>
                <a:cxn ang="0">
                  <a:pos x="541" y="31"/>
                </a:cxn>
                <a:cxn ang="0">
                  <a:pos x="375" y="105"/>
                </a:cxn>
                <a:cxn ang="0">
                  <a:pos x="219" y="220"/>
                </a:cxn>
                <a:cxn ang="0">
                  <a:pos x="104" y="367"/>
                </a:cxn>
                <a:cxn ang="0">
                  <a:pos x="21" y="545"/>
                </a:cxn>
                <a:cxn ang="0">
                  <a:pos x="0" y="724"/>
                </a:cxn>
                <a:cxn ang="0">
                  <a:pos x="21" y="870"/>
                </a:cxn>
                <a:cxn ang="0">
                  <a:pos x="83" y="996"/>
                </a:cxn>
                <a:cxn ang="0">
                  <a:pos x="177" y="1091"/>
                </a:cxn>
                <a:cxn ang="0">
                  <a:pos x="291" y="1143"/>
                </a:cxn>
                <a:cxn ang="0">
                  <a:pos x="427" y="1164"/>
                </a:cxn>
                <a:cxn ang="0">
                  <a:pos x="562" y="1143"/>
                </a:cxn>
                <a:cxn ang="0">
                  <a:pos x="676" y="1101"/>
                </a:cxn>
                <a:cxn ang="0">
                  <a:pos x="770" y="1028"/>
                </a:cxn>
                <a:cxn ang="0">
                  <a:pos x="864" y="933"/>
                </a:cxn>
                <a:cxn ang="0">
                  <a:pos x="916" y="839"/>
                </a:cxn>
                <a:cxn ang="0">
                  <a:pos x="947" y="776"/>
                </a:cxn>
                <a:cxn ang="0">
                  <a:pos x="947" y="734"/>
                </a:cxn>
                <a:cxn ang="0">
                  <a:pos x="916" y="734"/>
                </a:cxn>
                <a:cxn ang="0">
                  <a:pos x="916" y="744"/>
                </a:cxn>
                <a:cxn ang="0">
                  <a:pos x="884" y="807"/>
                </a:cxn>
                <a:cxn ang="0">
                  <a:pos x="832" y="902"/>
                </a:cxn>
                <a:cxn ang="0">
                  <a:pos x="749" y="996"/>
                </a:cxn>
                <a:cxn ang="0">
                  <a:pos x="645" y="1070"/>
                </a:cxn>
                <a:cxn ang="0">
                  <a:pos x="541" y="1112"/>
                </a:cxn>
                <a:cxn ang="0">
                  <a:pos x="458" y="1122"/>
                </a:cxn>
                <a:cxn ang="0">
                  <a:pos x="364" y="1112"/>
                </a:cxn>
                <a:cxn ang="0">
                  <a:pos x="281" y="1070"/>
                </a:cxn>
                <a:cxn ang="0">
                  <a:pos x="208" y="1007"/>
                </a:cxn>
                <a:cxn ang="0">
                  <a:pos x="156" y="912"/>
                </a:cxn>
                <a:cxn ang="0">
                  <a:pos x="146" y="786"/>
                </a:cxn>
                <a:cxn ang="0">
                  <a:pos x="156" y="692"/>
                </a:cxn>
                <a:cxn ang="0">
                  <a:pos x="177" y="545"/>
                </a:cxn>
                <a:cxn ang="0">
                  <a:pos x="239" y="388"/>
                </a:cxn>
                <a:cxn ang="0">
                  <a:pos x="333" y="241"/>
                </a:cxn>
                <a:cxn ang="0">
                  <a:pos x="448" y="136"/>
                </a:cxn>
                <a:cxn ang="0">
                  <a:pos x="583" y="73"/>
                </a:cxn>
                <a:cxn ang="0">
                  <a:pos x="728" y="42"/>
                </a:cxn>
                <a:cxn ang="0">
                  <a:pos x="832" y="63"/>
                </a:cxn>
                <a:cxn ang="0">
                  <a:pos x="916" y="136"/>
                </a:cxn>
                <a:cxn ang="0">
                  <a:pos x="968" y="231"/>
                </a:cxn>
                <a:cxn ang="0">
                  <a:pos x="978" y="356"/>
                </a:cxn>
                <a:cxn ang="0">
                  <a:pos x="978" y="451"/>
                </a:cxn>
                <a:cxn ang="0">
                  <a:pos x="1020" y="451"/>
                </a:cxn>
                <a:cxn ang="0">
                  <a:pos x="1030" y="440"/>
                </a:cxn>
                <a:cxn ang="0">
                  <a:pos x="1030" y="419"/>
                </a:cxn>
                <a:cxn ang="0">
                  <a:pos x="1134" y="10"/>
                </a:cxn>
              </a:cxnLst>
              <a:rect l="0" t="0" r="r" b="b"/>
              <a:pathLst>
                <a:path w="1134" h="1164">
                  <a:moveTo>
                    <a:pt x="1134" y="10"/>
                  </a:moveTo>
                  <a:lnTo>
                    <a:pt x="1124" y="0"/>
                  </a:lnTo>
                  <a:lnTo>
                    <a:pt x="1103" y="0"/>
                  </a:lnTo>
                  <a:lnTo>
                    <a:pt x="1103" y="10"/>
                  </a:lnTo>
                  <a:lnTo>
                    <a:pt x="978" y="136"/>
                  </a:lnTo>
                  <a:lnTo>
                    <a:pt x="926" y="84"/>
                  </a:lnTo>
                  <a:lnTo>
                    <a:pt x="874" y="42"/>
                  </a:lnTo>
                  <a:lnTo>
                    <a:pt x="812" y="10"/>
                  </a:lnTo>
                  <a:lnTo>
                    <a:pt x="718" y="0"/>
                  </a:lnTo>
                  <a:lnTo>
                    <a:pt x="541" y="31"/>
                  </a:lnTo>
                  <a:lnTo>
                    <a:pt x="375" y="105"/>
                  </a:lnTo>
                  <a:lnTo>
                    <a:pt x="219" y="220"/>
                  </a:lnTo>
                  <a:lnTo>
                    <a:pt x="104" y="367"/>
                  </a:lnTo>
                  <a:lnTo>
                    <a:pt x="21" y="545"/>
                  </a:lnTo>
                  <a:lnTo>
                    <a:pt x="0" y="724"/>
                  </a:lnTo>
                  <a:lnTo>
                    <a:pt x="21" y="870"/>
                  </a:lnTo>
                  <a:lnTo>
                    <a:pt x="83" y="996"/>
                  </a:lnTo>
                  <a:lnTo>
                    <a:pt x="177" y="1091"/>
                  </a:lnTo>
                  <a:lnTo>
                    <a:pt x="291" y="1143"/>
                  </a:lnTo>
                  <a:lnTo>
                    <a:pt x="427" y="1164"/>
                  </a:lnTo>
                  <a:lnTo>
                    <a:pt x="562" y="1143"/>
                  </a:lnTo>
                  <a:lnTo>
                    <a:pt x="676" y="1101"/>
                  </a:lnTo>
                  <a:lnTo>
                    <a:pt x="770" y="1028"/>
                  </a:lnTo>
                  <a:lnTo>
                    <a:pt x="864" y="933"/>
                  </a:lnTo>
                  <a:lnTo>
                    <a:pt x="916" y="839"/>
                  </a:lnTo>
                  <a:lnTo>
                    <a:pt x="947" y="776"/>
                  </a:lnTo>
                  <a:lnTo>
                    <a:pt x="947" y="734"/>
                  </a:lnTo>
                  <a:lnTo>
                    <a:pt x="916" y="734"/>
                  </a:lnTo>
                  <a:lnTo>
                    <a:pt x="916" y="744"/>
                  </a:lnTo>
                  <a:lnTo>
                    <a:pt x="884" y="807"/>
                  </a:lnTo>
                  <a:lnTo>
                    <a:pt x="832" y="902"/>
                  </a:lnTo>
                  <a:lnTo>
                    <a:pt x="749" y="996"/>
                  </a:lnTo>
                  <a:lnTo>
                    <a:pt x="645" y="1070"/>
                  </a:lnTo>
                  <a:lnTo>
                    <a:pt x="541" y="1112"/>
                  </a:lnTo>
                  <a:lnTo>
                    <a:pt x="458" y="1122"/>
                  </a:lnTo>
                  <a:lnTo>
                    <a:pt x="364" y="1112"/>
                  </a:lnTo>
                  <a:lnTo>
                    <a:pt x="281" y="1070"/>
                  </a:lnTo>
                  <a:lnTo>
                    <a:pt x="208" y="1007"/>
                  </a:lnTo>
                  <a:lnTo>
                    <a:pt x="156" y="912"/>
                  </a:lnTo>
                  <a:lnTo>
                    <a:pt x="146" y="786"/>
                  </a:lnTo>
                  <a:lnTo>
                    <a:pt x="156" y="692"/>
                  </a:lnTo>
                  <a:lnTo>
                    <a:pt x="177" y="545"/>
                  </a:lnTo>
                  <a:lnTo>
                    <a:pt x="239" y="388"/>
                  </a:lnTo>
                  <a:lnTo>
                    <a:pt x="333" y="241"/>
                  </a:lnTo>
                  <a:lnTo>
                    <a:pt x="448" y="136"/>
                  </a:lnTo>
                  <a:lnTo>
                    <a:pt x="583" y="73"/>
                  </a:lnTo>
                  <a:lnTo>
                    <a:pt x="728" y="42"/>
                  </a:lnTo>
                  <a:lnTo>
                    <a:pt x="832" y="63"/>
                  </a:lnTo>
                  <a:lnTo>
                    <a:pt x="916" y="136"/>
                  </a:lnTo>
                  <a:lnTo>
                    <a:pt x="968" y="231"/>
                  </a:lnTo>
                  <a:lnTo>
                    <a:pt x="978" y="356"/>
                  </a:lnTo>
                  <a:lnTo>
                    <a:pt x="978" y="451"/>
                  </a:lnTo>
                  <a:lnTo>
                    <a:pt x="1020" y="451"/>
                  </a:lnTo>
                  <a:lnTo>
                    <a:pt x="1030" y="440"/>
                  </a:lnTo>
                  <a:lnTo>
                    <a:pt x="1030" y="419"/>
                  </a:lnTo>
                  <a:lnTo>
                    <a:pt x="113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6" name="Freeform 240"/>
            <p:cNvSpPr>
              <a:spLocks/>
            </p:cNvSpPr>
            <p:nvPr/>
          </p:nvSpPr>
          <p:spPr bwMode="auto">
            <a:xfrm>
              <a:off x="2260" y="18299"/>
              <a:ext cx="374" cy="1605"/>
            </a:xfrm>
            <a:custGeom>
              <a:avLst/>
              <a:gdLst/>
              <a:ahLst/>
              <a:cxnLst>
                <a:cxn ang="0">
                  <a:pos x="374" y="1595"/>
                </a:cxn>
                <a:cxn ang="0">
                  <a:pos x="374" y="1584"/>
                </a:cxn>
                <a:cxn ang="0">
                  <a:pos x="343" y="1553"/>
                </a:cxn>
                <a:cxn ang="0">
                  <a:pos x="239" y="1427"/>
                </a:cxn>
                <a:cxn ang="0">
                  <a:pos x="166" y="1269"/>
                </a:cxn>
                <a:cxn ang="0">
                  <a:pos x="124" y="1112"/>
                </a:cxn>
                <a:cxn ang="0">
                  <a:pos x="104" y="955"/>
                </a:cxn>
                <a:cxn ang="0">
                  <a:pos x="93" y="808"/>
                </a:cxn>
                <a:cxn ang="0">
                  <a:pos x="104" y="598"/>
                </a:cxn>
                <a:cxn ang="0">
                  <a:pos x="145" y="389"/>
                </a:cxn>
                <a:cxn ang="0">
                  <a:pos x="228" y="210"/>
                </a:cxn>
                <a:cxn ang="0">
                  <a:pos x="353" y="42"/>
                </a:cxn>
                <a:cxn ang="0">
                  <a:pos x="374" y="21"/>
                </a:cxn>
                <a:cxn ang="0">
                  <a:pos x="374" y="11"/>
                </a:cxn>
                <a:cxn ang="0">
                  <a:pos x="364" y="0"/>
                </a:cxn>
                <a:cxn ang="0">
                  <a:pos x="353" y="0"/>
                </a:cxn>
                <a:cxn ang="0">
                  <a:pos x="332" y="11"/>
                </a:cxn>
                <a:cxn ang="0">
                  <a:pos x="228" y="116"/>
                </a:cxn>
                <a:cxn ang="0">
                  <a:pos x="166" y="200"/>
                </a:cxn>
                <a:cxn ang="0">
                  <a:pos x="104" y="315"/>
                </a:cxn>
                <a:cxn ang="0">
                  <a:pos x="41" y="493"/>
                </a:cxn>
                <a:cxn ang="0">
                  <a:pos x="10" y="651"/>
                </a:cxn>
                <a:cxn ang="0">
                  <a:pos x="0" y="808"/>
                </a:cxn>
                <a:cxn ang="0">
                  <a:pos x="10" y="955"/>
                </a:cxn>
                <a:cxn ang="0">
                  <a:pos x="41" y="1123"/>
                </a:cxn>
                <a:cxn ang="0">
                  <a:pos x="104" y="1311"/>
                </a:cxn>
                <a:cxn ang="0">
                  <a:pos x="166" y="1416"/>
                </a:cxn>
                <a:cxn ang="0">
                  <a:pos x="228" y="1500"/>
                </a:cxn>
                <a:cxn ang="0">
                  <a:pos x="291" y="1563"/>
                </a:cxn>
                <a:cxn ang="0">
                  <a:pos x="332" y="1595"/>
                </a:cxn>
                <a:cxn ang="0">
                  <a:pos x="353" y="1605"/>
                </a:cxn>
                <a:cxn ang="0">
                  <a:pos x="374" y="1605"/>
                </a:cxn>
                <a:cxn ang="0">
                  <a:pos x="374" y="1595"/>
                </a:cxn>
              </a:cxnLst>
              <a:rect l="0" t="0" r="r" b="b"/>
              <a:pathLst>
                <a:path w="374" h="1605">
                  <a:moveTo>
                    <a:pt x="374" y="1595"/>
                  </a:moveTo>
                  <a:lnTo>
                    <a:pt x="374" y="1584"/>
                  </a:lnTo>
                  <a:lnTo>
                    <a:pt x="343" y="1553"/>
                  </a:lnTo>
                  <a:lnTo>
                    <a:pt x="239" y="1427"/>
                  </a:lnTo>
                  <a:lnTo>
                    <a:pt x="166" y="1269"/>
                  </a:lnTo>
                  <a:lnTo>
                    <a:pt x="124" y="1112"/>
                  </a:lnTo>
                  <a:lnTo>
                    <a:pt x="104" y="955"/>
                  </a:lnTo>
                  <a:lnTo>
                    <a:pt x="93" y="808"/>
                  </a:lnTo>
                  <a:lnTo>
                    <a:pt x="104" y="598"/>
                  </a:lnTo>
                  <a:lnTo>
                    <a:pt x="145" y="389"/>
                  </a:lnTo>
                  <a:lnTo>
                    <a:pt x="228" y="210"/>
                  </a:lnTo>
                  <a:lnTo>
                    <a:pt x="353" y="42"/>
                  </a:lnTo>
                  <a:lnTo>
                    <a:pt x="374" y="21"/>
                  </a:lnTo>
                  <a:lnTo>
                    <a:pt x="374" y="11"/>
                  </a:lnTo>
                  <a:lnTo>
                    <a:pt x="364" y="0"/>
                  </a:lnTo>
                  <a:lnTo>
                    <a:pt x="353" y="0"/>
                  </a:lnTo>
                  <a:lnTo>
                    <a:pt x="332" y="11"/>
                  </a:lnTo>
                  <a:lnTo>
                    <a:pt x="228" y="116"/>
                  </a:lnTo>
                  <a:lnTo>
                    <a:pt x="166" y="200"/>
                  </a:lnTo>
                  <a:lnTo>
                    <a:pt x="104" y="315"/>
                  </a:lnTo>
                  <a:lnTo>
                    <a:pt x="41" y="493"/>
                  </a:lnTo>
                  <a:lnTo>
                    <a:pt x="10" y="651"/>
                  </a:lnTo>
                  <a:lnTo>
                    <a:pt x="0" y="808"/>
                  </a:lnTo>
                  <a:lnTo>
                    <a:pt x="10" y="955"/>
                  </a:lnTo>
                  <a:lnTo>
                    <a:pt x="41" y="1123"/>
                  </a:lnTo>
                  <a:lnTo>
                    <a:pt x="104" y="1311"/>
                  </a:lnTo>
                  <a:lnTo>
                    <a:pt x="166" y="1416"/>
                  </a:lnTo>
                  <a:lnTo>
                    <a:pt x="228" y="1500"/>
                  </a:lnTo>
                  <a:lnTo>
                    <a:pt x="291" y="1563"/>
                  </a:lnTo>
                  <a:lnTo>
                    <a:pt x="332" y="1595"/>
                  </a:lnTo>
                  <a:lnTo>
                    <a:pt x="353" y="1605"/>
                  </a:lnTo>
                  <a:lnTo>
                    <a:pt x="374" y="1605"/>
                  </a:lnTo>
                  <a:lnTo>
                    <a:pt x="374" y="1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7" name="Freeform 241"/>
            <p:cNvSpPr>
              <a:spLocks/>
            </p:cNvSpPr>
            <p:nvPr/>
          </p:nvSpPr>
          <p:spPr bwMode="auto">
            <a:xfrm>
              <a:off x="2769" y="18792"/>
              <a:ext cx="656" cy="734"/>
            </a:xfrm>
            <a:custGeom>
              <a:avLst/>
              <a:gdLst/>
              <a:ahLst/>
              <a:cxnLst>
                <a:cxn ang="0">
                  <a:pos x="94" y="640"/>
                </a:cxn>
                <a:cxn ang="0">
                  <a:pos x="83" y="682"/>
                </a:cxn>
                <a:cxn ang="0">
                  <a:pos x="94" y="714"/>
                </a:cxn>
                <a:cxn ang="0">
                  <a:pos x="135" y="734"/>
                </a:cxn>
                <a:cxn ang="0">
                  <a:pos x="167" y="724"/>
                </a:cxn>
                <a:cxn ang="0">
                  <a:pos x="208" y="598"/>
                </a:cxn>
                <a:cxn ang="0">
                  <a:pos x="250" y="430"/>
                </a:cxn>
                <a:cxn ang="0">
                  <a:pos x="292" y="284"/>
                </a:cxn>
                <a:cxn ang="0">
                  <a:pos x="312" y="210"/>
                </a:cxn>
                <a:cxn ang="0">
                  <a:pos x="333" y="158"/>
                </a:cxn>
                <a:cxn ang="0">
                  <a:pos x="448" y="53"/>
                </a:cxn>
                <a:cxn ang="0">
                  <a:pos x="520" y="32"/>
                </a:cxn>
                <a:cxn ang="0">
                  <a:pos x="572" y="42"/>
                </a:cxn>
                <a:cxn ang="0">
                  <a:pos x="593" y="53"/>
                </a:cxn>
                <a:cxn ang="0">
                  <a:pos x="531" y="84"/>
                </a:cxn>
                <a:cxn ang="0">
                  <a:pos x="510" y="158"/>
                </a:cxn>
                <a:cxn ang="0">
                  <a:pos x="541" y="200"/>
                </a:cxn>
                <a:cxn ang="0">
                  <a:pos x="614" y="189"/>
                </a:cxn>
                <a:cxn ang="0">
                  <a:pos x="656" y="137"/>
                </a:cxn>
                <a:cxn ang="0">
                  <a:pos x="635" y="42"/>
                </a:cxn>
                <a:cxn ang="0">
                  <a:pos x="572" y="11"/>
                </a:cxn>
                <a:cxn ang="0">
                  <a:pos x="427" y="21"/>
                </a:cxn>
                <a:cxn ang="0">
                  <a:pos x="323" y="126"/>
                </a:cxn>
                <a:cxn ang="0">
                  <a:pos x="250" y="21"/>
                </a:cxn>
                <a:cxn ang="0">
                  <a:pos x="177" y="0"/>
                </a:cxn>
                <a:cxn ang="0">
                  <a:pos x="115" y="21"/>
                </a:cxn>
                <a:cxn ang="0">
                  <a:pos x="73" y="53"/>
                </a:cxn>
                <a:cxn ang="0">
                  <a:pos x="11" y="221"/>
                </a:cxn>
                <a:cxn ang="0">
                  <a:pos x="0" y="252"/>
                </a:cxn>
                <a:cxn ang="0">
                  <a:pos x="42" y="263"/>
                </a:cxn>
                <a:cxn ang="0">
                  <a:pos x="52" y="231"/>
                </a:cxn>
                <a:cxn ang="0">
                  <a:pos x="115" y="63"/>
                </a:cxn>
                <a:cxn ang="0">
                  <a:pos x="187" y="32"/>
                </a:cxn>
                <a:cxn ang="0">
                  <a:pos x="219" y="84"/>
                </a:cxn>
                <a:cxn ang="0">
                  <a:pos x="208" y="168"/>
                </a:cxn>
                <a:cxn ang="0">
                  <a:pos x="187" y="242"/>
                </a:cxn>
              </a:cxnLst>
              <a:rect l="0" t="0" r="r" b="b"/>
              <a:pathLst>
                <a:path w="656" h="734">
                  <a:moveTo>
                    <a:pt x="104" y="619"/>
                  </a:moveTo>
                  <a:lnTo>
                    <a:pt x="94" y="640"/>
                  </a:lnTo>
                  <a:lnTo>
                    <a:pt x="94" y="661"/>
                  </a:lnTo>
                  <a:lnTo>
                    <a:pt x="83" y="682"/>
                  </a:lnTo>
                  <a:lnTo>
                    <a:pt x="83" y="693"/>
                  </a:lnTo>
                  <a:lnTo>
                    <a:pt x="94" y="714"/>
                  </a:lnTo>
                  <a:lnTo>
                    <a:pt x="104" y="724"/>
                  </a:lnTo>
                  <a:lnTo>
                    <a:pt x="135" y="734"/>
                  </a:lnTo>
                  <a:lnTo>
                    <a:pt x="146" y="734"/>
                  </a:lnTo>
                  <a:lnTo>
                    <a:pt x="167" y="724"/>
                  </a:lnTo>
                  <a:lnTo>
                    <a:pt x="198" y="661"/>
                  </a:lnTo>
                  <a:lnTo>
                    <a:pt x="208" y="598"/>
                  </a:lnTo>
                  <a:lnTo>
                    <a:pt x="250" y="472"/>
                  </a:lnTo>
                  <a:lnTo>
                    <a:pt x="250" y="430"/>
                  </a:lnTo>
                  <a:lnTo>
                    <a:pt x="271" y="367"/>
                  </a:lnTo>
                  <a:lnTo>
                    <a:pt x="292" y="284"/>
                  </a:lnTo>
                  <a:lnTo>
                    <a:pt x="302" y="221"/>
                  </a:lnTo>
                  <a:lnTo>
                    <a:pt x="312" y="210"/>
                  </a:lnTo>
                  <a:lnTo>
                    <a:pt x="323" y="189"/>
                  </a:lnTo>
                  <a:lnTo>
                    <a:pt x="333" y="158"/>
                  </a:lnTo>
                  <a:lnTo>
                    <a:pt x="427" y="63"/>
                  </a:lnTo>
                  <a:lnTo>
                    <a:pt x="448" y="53"/>
                  </a:lnTo>
                  <a:lnTo>
                    <a:pt x="489" y="42"/>
                  </a:lnTo>
                  <a:lnTo>
                    <a:pt x="520" y="32"/>
                  </a:lnTo>
                  <a:lnTo>
                    <a:pt x="552" y="42"/>
                  </a:lnTo>
                  <a:lnTo>
                    <a:pt x="572" y="42"/>
                  </a:lnTo>
                  <a:lnTo>
                    <a:pt x="583" y="53"/>
                  </a:lnTo>
                  <a:lnTo>
                    <a:pt x="593" y="53"/>
                  </a:lnTo>
                  <a:lnTo>
                    <a:pt x="562" y="63"/>
                  </a:lnTo>
                  <a:lnTo>
                    <a:pt x="531" y="84"/>
                  </a:lnTo>
                  <a:lnTo>
                    <a:pt x="510" y="116"/>
                  </a:lnTo>
                  <a:lnTo>
                    <a:pt x="510" y="158"/>
                  </a:lnTo>
                  <a:lnTo>
                    <a:pt x="520" y="179"/>
                  </a:lnTo>
                  <a:lnTo>
                    <a:pt x="541" y="200"/>
                  </a:lnTo>
                  <a:lnTo>
                    <a:pt x="593" y="200"/>
                  </a:lnTo>
                  <a:lnTo>
                    <a:pt x="614" y="189"/>
                  </a:lnTo>
                  <a:lnTo>
                    <a:pt x="635" y="168"/>
                  </a:lnTo>
                  <a:lnTo>
                    <a:pt x="656" y="137"/>
                  </a:lnTo>
                  <a:lnTo>
                    <a:pt x="656" y="105"/>
                  </a:lnTo>
                  <a:lnTo>
                    <a:pt x="635" y="42"/>
                  </a:lnTo>
                  <a:lnTo>
                    <a:pt x="604" y="21"/>
                  </a:lnTo>
                  <a:lnTo>
                    <a:pt x="572" y="11"/>
                  </a:lnTo>
                  <a:lnTo>
                    <a:pt x="520" y="0"/>
                  </a:lnTo>
                  <a:lnTo>
                    <a:pt x="427" y="21"/>
                  </a:lnTo>
                  <a:lnTo>
                    <a:pt x="364" y="74"/>
                  </a:lnTo>
                  <a:lnTo>
                    <a:pt x="323" y="126"/>
                  </a:lnTo>
                  <a:lnTo>
                    <a:pt x="312" y="84"/>
                  </a:lnTo>
                  <a:lnTo>
                    <a:pt x="250" y="21"/>
                  </a:lnTo>
                  <a:lnTo>
                    <a:pt x="219" y="11"/>
                  </a:lnTo>
                  <a:lnTo>
                    <a:pt x="177" y="0"/>
                  </a:lnTo>
                  <a:lnTo>
                    <a:pt x="146" y="0"/>
                  </a:lnTo>
                  <a:lnTo>
                    <a:pt x="115" y="21"/>
                  </a:lnTo>
                  <a:lnTo>
                    <a:pt x="94" y="32"/>
                  </a:lnTo>
                  <a:lnTo>
                    <a:pt x="73" y="53"/>
                  </a:lnTo>
                  <a:lnTo>
                    <a:pt x="52" y="95"/>
                  </a:lnTo>
                  <a:lnTo>
                    <a:pt x="11" y="221"/>
                  </a:lnTo>
                  <a:lnTo>
                    <a:pt x="11" y="242"/>
                  </a:lnTo>
                  <a:lnTo>
                    <a:pt x="0" y="252"/>
                  </a:lnTo>
                  <a:lnTo>
                    <a:pt x="11" y="263"/>
                  </a:lnTo>
                  <a:lnTo>
                    <a:pt x="42" y="263"/>
                  </a:lnTo>
                  <a:lnTo>
                    <a:pt x="42" y="252"/>
                  </a:lnTo>
                  <a:lnTo>
                    <a:pt x="52" y="231"/>
                  </a:lnTo>
                  <a:lnTo>
                    <a:pt x="83" y="126"/>
                  </a:lnTo>
                  <a:lnTo>
                    <a:pt x="115" y="63"/>
                  </a:lnTo>
                  <a:lnTo>
                    <a:pt x="167" y="32"/>
                  </a:lnTo>
                  <a:lnTo>
                    <a:pt x="187" y="32"/>
                  </a:lnTo>
                  <a:lnTo>
                    <a:pt x="198" y="42"/>
                  </a:lnTo>
                  <a:lnTo>
                    <a:pt x="219" y="84"/>
                  </a:lnTo>
                  <a:lnTo>
                    <a:pt x="219" y="147"/>
                  </a:lnTo>
                  <a:lnTo>
                    <a:pt x="208" y="168"/>
                  </a:lnTo>
                  <a:lnTo>
                    <a:pt x="198" y="200"/>
                  </a:lnTo>
                  <a:lnTo>
                    <a:pt x="187" y="242"/>
                  </a:lnTo>
                  <a:lnTo>
                    <a:pt x="104" y="6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8" name="Freeform 242"/>
            <p:cNvSpPr>
              <a:spLocks/>
            </p:cNvSpPr>
            <p:nvPr/>
          </p:nvSpPr>
          <p:spPr bwMode="auto">
            <a:xfrm>
              <a:off x="3581" y="18299"/>
              <a:ext cx="364" cy="1605"/>
            </a:xfrm>
            <a:custGeom>
              <a:avLst/>
              <a:gdLst/>
              <a:ahLst/>
              <a:cxnLst>
                <a:cxn ang="0">
                  <a:pos x="364" y="808"/>
                </a:cxn>
                <a:cxn ang="0">
                  <a:pos x="364" y="661"/>
                </a:cxn>
                <a:cxn ang="0">
                  <a:pos x="332" y="483"/>
                </a:cxn>
                <a:cxn ang="0">
                  <a:pos x="260" y="305"/>
                </a:cxn>
                <a:cxn ang="0">
                  <a:pos x="197" y="200"/>
                </a:cxn>
                <a:cxn ang="0">
                  <a:pos x="135" y="105"/>
                </a:cxn>
                <a:cxn ang="0">
                  <a:pos x="83" y="53"/>
                </a:cxn>
                <a:cxn ang="0">
                  <a:pos x="31" y="1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10" y="32"/>
                </a:cxn>
                <a:cxn ang="0">
                  <a:pos x="31" y="53"/>
                </a:cxn>
                <a:cxn ang="0">
                  <a:pos x="135" y="189"/>
                </a:cxn>
                <a:cxn ang="0">
                  <a:pos x="208" y="357"/>
                </a:cxn>
                <a:cxn ang="0">
                  <a:pos x="260" y="567"/>
                </a:cxn>
                <a:cxn ang="0">
                  <a:pos x="270" y="808"/>
                </a:cxn>
                <a:cxn ang="0">
                  <a:pos x="260" y="1007"/>
                </a:cxn>
                <a:cxn ang="0">
                  <a:pos x="218" y="1217"/>
                </a:cxn>
                <a:cxn ang="0">
                  <a:pos x="145" y="1395"/>
                </a:cxn>
                <a:cxn ang="0">
                  <a:pos x="20" y="1563"/>
                </a:cxn>
                <a:cxn ang="0">
                  <a:pos x="0" y="1584"/>
                </a:cxn>
                <a:cxn ang="0">
                  <a:pos x="0" y="1605"/>
                </a:cxn>
                <a:cxn ang="0">
                  <a:pos x="10" y="1605"/>
                </a:cxn>
                <a:cxn ang="0">
                  <a:pos x="31" y="1595"/>
                </a:cxn>
                <a:cxn ang="0">
                  <a:pos x="83" y="1553"/>
                </a:cxn>
                <a:cxn ang="0">
                  <a:pos x="145" y="1490"/>
                </a:cxn>
                <a:cxn ang="0">
                  <a:pos x="208" y="1406"/>
                </a:cxn>
                <a:cxn ang="0">
                  <a:pos x="270" y="1290"/>
                </a:cxn>
                <a:cxn ang="0">
                  <a:pos x="332" y="1123"/>
                </a:cxn>
                <a:cxn ang="0">
                  <a:pos x="364" y="955"/>
                </a:cxn>
                <a:cxn ang="0">
                  <a:pos x="364" y="808"/>
                </a:cxn>
              </a:cxnLst>
              <a:rect l="0" t="0" r="r" b="b"/>
              <a:pathLst>
                <a:path w="364" h="1605">
                  <a:moveTo>
                    <a:pt x="364" y="808"/>
                  </a:moveTo>
                  <a:lnTo>
                    <a:pt x="364" y="661"/>
                  </a:lnTo>
                  <a:lnTo>
                    <a:pt x="332" y="483"/>
                  </a:lnTo>
                  <a:lnTo>
                    <a:pt x="260" y="305"/>
                  </a:lnTo>
                  <a:lnTo>
                    <a:pt x="197" y="200"/>
                  </a:lnTo>
                  <a:lnTo>
                    <a:pt x="135" y="105"/>
                  </a:lnTo>
                  <a:lnTo>
                    <a:pt x="83" y="53"/>
                  </a:lnTo>
                  <a:lnTo>
                    <a:pt x="31" y="1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0" y="32"/>
                  </a:lnTo>
                  <a:lnTo>
                    <a:pt x="31" y="53"/>
                  </a:lnTo>
                  <a:lnTo>
                    <a:pt x="135" y="189"/>
                  </a:lnTo>
                  <a:lnTo>
                    <a:pt x="208" y="357"/>
                  </a:lnTo>
                  <a:lnTo>
                    <a:pt x="260" y="567"/>
                  </a:lnTo>
                  <a:lnTo>
                    <a:pt x="270" y="808"/>
                  </a:lnTo>
                  <a:lnTo>
                    <a:pt x="260" y="1007"/>
                  </a:lnTo>
                  <a:lnTo>
                    <a:pt x="218" y="1217"/>
                  </a:lnTo>
                  <a:lnTo>
                    <a:pt x="145" y="1395"/>
                  </a:lnTo>
                  <a:lnTo>
                    <a:pt x="20" y="1563"/>
                  </a:lnTo>
                  <a:lnTo>
                    <a:pt x="0" y="1584"/>
                  </a:lnTo>
                  <a:lnTo>
                    <a:pt x="0" y="1605"/>
                  </a:lnTo>
                  <a:lnTo>
                    <a:pt x="10" y="1605"/>
                  </a:lnTo>
                  <a:lnTo>
                    <a:pt x="31" y="1595"/>
                  </a:lnTo>
                  <a:lnTo>
                    <a:pt x="83" y="1553"/>
                  </a:lnTo>
                  <a:lnTo>
                    <a:pt x="145" y="1490"/>
                  </a:lnTo>
                  <a:lnTo>
                    <a:pt x="208" y="1406"/>
                  </a:lnTo>
                  <a:lnTo>
                    <a:pt x="270" y="1290"/>
                  </a:lnTo>
                  <a:lnTo>
                    <a:pt x="332" y="1123"/>
                  </a:lnTo>
                  <a:lnTo>
                    <a:pt x="364" y="955"/>
                  </a:lnTo>
                  <a:lnTo>
                    <a:pt x="364" y="8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39" name="Freeform 243"/>
            <p:cNvSpPr>
              <a:spLocks/>
            </p:cNvSpPr>
            <p:nvPr/>
          </p:nvSpPr>
          <p:spPr bwMode="auto">
            <a:xfrm>
              <a:off x="4246" y="19338"/>
              <a:ext cx="167" cy="168"/>
            </a:xfrm>
            <a:custGeom>
              <a:avLst/>
              <a:gdLst/>
              <a:ahLst/>
              <a:cxnLst>
                <a:cxn ang="0">
                  <a:pos x="167" y="84"/>
                </a:cxn>
                <a:cxn ang="0">
                  <a:pos x="146" y="21"/>
                </a:cxn>
                <a:cxn ang="0">
                  <a:pos x="115" y="0"/>
                </a:cxn>
                <a:cxn ang="0">
                  <a:pos x="52" y="0"/>
                </a:cxn>
                <a:cxn ang="0">
                  <a:pos x="21" y="21"/>
                </a:cxn>
                <a:cxn ang="0">
                  <a:pos x="0" y="84"/>
                </a:cxn>
                <a:cxn ang="0">
                  <a:pos x="21" y="147"/>
                </a:cxn>
                <a:cxn ang="0">
                  <a:pos x="83" y="168"/>
                </a:cxn>
                <a:cxn ang="0">
                  <a:pos x="146" y="147"/>
                </a:cxn>
                <a:cxn ang="0">
                  <a:pos x="167" y="115"/>
                </a:cxn>
                <a:cxn ang="0">
                  <a:pos x="167" y="84"/>
                </a:cxn>
              </a:cxnLst>
              <a:rect l="0" t="0" r="r" b="b"/>
              <a:pathLst>
                <a:path w="167" h="168">
                  <a:moveTo>
                    <a:pt x="167" y="84"/>
                  </a:moveTo>
                  <a:lnTo>
                    <a:pt x="146" y="21"/>
                  </a:lnTo>
                  <a:lnTo>
                    <a:pt x="115" y="0"/>
                  </a:lnTo>
                  <a:lnTo>
                    <a:pt x="52" y="0"/>
                  </a:lnTo>
                  <a:lnTo>
                    <a:pt x="21" y="21"/>
                  </a:lnTo>
                  <a:lnTo>
                    <a:pt x="0" y="84"/>
                  </a:lnTo>
                  <a:lnTo>
                    <a:pt x="21" y="147"/>
                  </a:lnTo>
                  <a:lnTo>
                    <a:pt x="83" y="168"/>
                  </a:lnTo>
                  <a:lnTo>
                    <a:pt x="146" y="147"/>
                  </a:lnTo>
                  <a:lnTo>
                    <a:pt x="167" y="115"/>
                  </a:lnTo>
                  <a:lnTo>
                    <a:pt x="167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2B5D-51AD-41C1-B19F-701BC6B9E0A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集合</a:t>
            </a:r>
            <a:endParaRPr lang="en-US" altLang="zh-TW"/>
          </a:p>
        </p:txBody>
      </p:sp>
      <p:pic>
        <p:nvPicPr>
          <p:cNvPr id="271" name="圖片 27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9552" y="2276872"/>
            <a:ext cx="7947702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22A0-5C52-4967-88E6-10507D74CEA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Attempt </a:t>
            </a:r>
            <a:r>
              <a:rPr lang="en-US" altLang="zh-TW" dirty="0"/>
              <a:t>#1</a:t>
            </a:r>
          </a:p>
        </p:txBody>
      </p:sp>
      <p:graphicFrame>
        <p:nvGraphicFramePr>
          <p:cNvPr id="1301542" name="Group 38"/>
          <p:cNvGraphicFramePr>
            <a:graphicFrameLocks noGrp="1"/>
          </p:cNvGraphicFramePr>
          <p:nvPr/>
        </p:nvGraphicFramePr>
        <p:xfrm>
          <a:off x="5076825" y="620713"/>
          <a:ext cx="3529013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pic>
        <p:nvPicPr>
          <p:cNvPr id="161" name="圖片 16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99592" y="2276872"/>
            <a:ext cx="6768752" cy="3701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1FB-2E22-45DC-BCFF-1FD6247E6E9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Attempt </a:t>
            </a:r>
            <a:r>
              <a:rPr lang="en-US" altLang="zh-TW" dirty="0"/>
              <a:t>#2</a:t>
            </a:r>
          </a:p>
        </p:txBody>
      </p:sp>
      <p:graphicFrame>
        <p:nvGraphicFramePr>
          <p:cNvPr id="1303555" name="Group 3"/>
          <p:cNvGraphicFramePr>
            <a:graphicFrameLocks noGrp="1"/>
          </p:cNvGraphicFramePr>
          <p:nvPr/>
        </p:nvGraphicFramePr>
        <p:xfrm>
          <a:off x="5076825" y="620713"/>
          <a:ext cx="3529013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pic>
        <p:nvPicPr>
          <p:cNvPr id="169" name="圖片 16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83568" y="2276871"/>
            <a:ext cx="7704856" cy="3774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2C2-8F02-483D-BFFA-41AC349D904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Attempt </a:t>
            </a:r>
            <a:r>
              <a:rPr lang="en-US" altLang="zh-TW" dirty="0"/>
              <a:t>#3</a:t>
            </a:r>
          </a:p>
        </p:txBody>
      </p:sp>
      <p:graphicFrame>
        <p:nvGraphicFramePr>
          <p:cNvPr id="1304579" name="Group 3"/>
          <p:cNvGraphicFramePr>
            <a:graphicFrameLocks noGrp="1"/>
          </p:cNvGraphicFramePr>
          <p:nvPr/>
        </p:nvGraphicFramePr>
        <p:xfrm>
          <a:off x="5076825" y="620713"/>
          <a:ext cx="3529013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pic>
        <p:nvPicPr>
          <p:cNvPr id="259" name="圖片 25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27584" y="2204863"/>
            <a:ext cx="7200800" cy="4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049" name="Picture 2257" descr="Cliff-hanger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64088" y="806246"/>
            <a:ext cx="2160240" cy="294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" y="2276871"/>
            <a:ext cx="6390103" cy="3970412"/>
          </a:xfrm>
          <a:prstGeom prst="rect">
            <a:avLst/>
          </a:prstGeom>
        </p:spPr>
      </p:pic>
      <p:sp>
        <p:nvSpPr>
          <p:cNvPr id="20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0D23-620E-4476-A7CD-0E6C7CBD30E7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A635-5950-427B-9A92-B9C30C6EE85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Hint</a:t>
            </a:r>
            <a:endParaRPr lang="en-US" altLang="zh-TW" dirty="0"/>
          </a:p>
        </p:txBody>
      </p:sp>
      <p:graphicFrame>
        <p:nvGraphicFramePr>
          <p:cNvPr id="1317277" name="Group 413"/>
          <p:cNvGraphicFramePr>
            <a:graphicFrameLocks noGrp="1"/>
          </p:cNvGraphicFramePr>
          <p:nvPr/>
        </p:nvGraphicFramePr>
        <p:xfrm>
          <a:off x="1547813" y="3141663"/>
          <a:ext cx="3529012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7"/>
                <a:gridCol w="706438"/>
                <a:gridCol w="706437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17291" name="Group 427"/>
          <p:cNvGraphicFramePr>
            <a:graphicFrameLocks noGrp="1"/>
          </p:cNvGraphicFramePr>
          <p:nvPr/>
        </p:nvGraphicFramePr>
        <p:xfrm>
          <a:off x="1547813" y="4724400"/>
          <a:ext cx="3529012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7"/>
                <a:gridCol w="706438"/>
                <a:gridCol w="706437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17306" name="Group 442"/>
          <p:cNvGraphicFramePr>
            <a:graphicFrameLocks noGrp="1"/>
          </p:cNvGraphicFramePr>
          <p:nvPr/>
        </p:nvGraphicFramePr>
        <p:xfrm>
          <a:off x="5067300" y="3141663"/>
          <a:ext cx="3529013" cy="720725"/>
        </p:xfrm>
        <a:graphic>
          <a:graphicData uri="http://schemas.openxmlformats.org/drawingml/2006/table">
            <a:tbl>
              <a:tblPr/>
              <a:tblGrid>
                <a:gridCol w="704850"/>
                <a:gridCol w="706438"/>
                <a:gridCol w="706437"/>
                <a:gridCol w="706438"/>
                <a:gridCol w="70485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FFCC"/>
                        </a:gs>
                        <a:gs pos="100000">
                          <a:srgbClr val="00FFCC">
                            <a:gamma/>
                            <a:shade val="4627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8" y="1311138"/>
            <a:ext cx="6111875" cy="511243"/>
          </a:xfrm>
          <a:prstGeom prst="rect">
            <a:avLst/>
          </a:prstGeom>
        </p:spPr>
      </p:pic>
      <p:sp>
        <p:nvSpPr>
          <p:cNvPr id="101391" name="Freeform 15 1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731389" y="4357693"/>
            <a:ext cx="135645" cy="256412"/>
          </a:xfrm>
          <a:custGeom>
            <a:avLst/>
            <a:gdLst/>
            <a:ahLst/>
            <a:cxnLst>
              <a:cxn ang="0">
                <a:pos x="401" y="0"/>
              </a:cxn>
              <a:cxn ang="0">
                <a:pos x="422" y="3"/>
              </a:cxn>
              <a:cxn ang="0">
                <a:pos x="432" y="11"/>
              </a:cxn>
              <a:cxn ang="0">
                <a:pos x="436" y="26"/>
              </a:cxn>
              <a:cxn ang="0">
                <a:pos x="436" y="1182"/>
              </a:cxn>
              <a:cxn ang="0">
                <a:pos x="438" y="1202"/>
              </a:cxn>
              <a:cxn ang="0">
                <a:pos x="441" y="1220"/>
              </a:cxn>
              <a:cxn ang="0">
                <a:pos x="450" y="1234"/>
              </a:cxn>
              <a:cxn ang="0">
                <a:pos x="463" y="1245"/>
              </a:cxn>
              <a:cxn ang="0">
                <a:pos x="484" y="1253"/>
              </a:cxn>
              <a:cxn ang="0">
                <a:pos x="513" y="1259"/>
              </a:cxn>
              <a:cxn ang="0">
                <a:pos x="553" y="1263"/>
              </a:cxn>
              <a:cxn ang="0">
                <a:pos x="604" y="1265"/>
              </a:cxn>
              <a:cxn ang="0">
                <a:pos x="702" y="1327"/>
              </a:cxn>
              <a:cxn ang="0">
                <a:pos x="12" y="1265"/>
              </a:cxn>
              <a:cxn ang="0">
                <a:pos x="138" y="1264"/>
              </a:cxn>
              <a:cxn ang="0">
                <a:pos x="183" y="1261"/>
              </a:cxn>
              <a:cxn ang="0">
                <a:pos x="217" y="1256"/>
              </a:cxn>
              <a:cxn ang="0">
                <a:pos x="242" y="1248"/>
              </a:cxn>
              <a:cxn ang="0">
                <a:pos x="259" y="1239"/>
              </a:cxn>
              <a:cxn ang="0">
                <a:pos x="270" y="1226"/>
              </a:cxn>
              <a:cxn ang="0">
                <a:pos x="275" y="1211"/>
              </a:cxn>
              <a:cxn ang="0">
                <a:pos x="278" y="1192"/>
              </a:cxn>
              <a:cxn ang="0">
                <a:pos x="278" y="137"/>
              </a:cxn>
              <a:cxn ang="0">
                <a:pos x="217" y="161"/>
              </a:cxn>
              <a:cxn ang="0">
                <a:pos x="156" y="176"/>
              </a:cxn>
              <a:cxn ang="0">
                <a:pos x="100" y="184"/>
              </a:cxn>
              <a:cxn ang="0">
                <a:pos x="51" y="188"/>
              </a:cxn>
              <a:cxn ang="0">
                <a:pos x="13" y="189"/>
              </a:cxn>
              <a:cxn ang="0">
                <a:pos x="0" y="128"/>
              </a:cxn>
              <a:cxn ang="0">
                <a:pos x="46" y="127"/>
              </a:cxn>
              <a:cxn ang="0">
                <a:pos x="86" y="124"/>
              </a:cxn>
              <a:cxn ang="0">
                <a:pos x="132" y="119"/>
              </a:cxn>
              <a:cxn ang="0">
                <a:pos x="182" y="109"/>
              </a:cxn>
              <a:cxn ang="0">
                <a:pos x="234" y="93"/>
              </a:cxn>
              <a:cxn ang="0">
                <a:pos x="287" y="71"/>
              </a:cxn>
              <a:cxn ang="0">
                <a:pos x="338" y="40"/>
              </a:cxn>
              <a:cxn ang="0">
                <a:pos x="387" y="0"/>
              </a:cxn>
            </a:cxnLst>
            <a:rect l="0" t="0" r="r" b="b"/>
            <a:pathLst>
              <a:path w="702" h="1327">
                <a:moveTo>
                  <a:pt x="387" y="0"/>
                </a:moveTo>
                <a:lnTo>
                  <a:pt x="401" y="0"/>
                </a:lnTo>
                <a:lnTo>
                  <a:pt x="413" y="1"/>
                </a:lnTo>
                <a:lnTo>
                  <a:pt x="422" y="3"/>
                </a:lnTo>
                <a:lnTo>
                  <a:pt x="428" y="6"/>
                </a:lnTo>
                <a:lnTo>
                  <a:pt x="432" y="11"/>
                </a:lnTo>
                <a:lnTo>
                  <a:pt x="434" y="17"/>
                </a:lnTo>
                <a:lnTo>
                  <a:pt x="436" y="26"/>
                </a:lnTo>
                <a:lnTo>
                  <a:pt x="436" y="38"/>
                </a:lnTo>
                <a:lnTo>
                  <a:pt x="436" y="1182"/>
                </a:lnTo>
                <a:lnTo>
                  <a:pt x="437" y="1192"/>
                </a:lnTo>
                <a:lnTo>
                  <a:pt x="438" y="1202"/>
                </a:lnTo>
                <a:lnTo>
                  <a:pt x="439" y="1212"/>
                </a:lnTo>
                <a:lnTo>
                  <a:pt x="441" y="1220"/>
                </a:lnTo>
                <a:lnTo>
                  <a:pt x="445" y="1227"/>
                </a:lnTo>
                <a:lnTo>
                  <a:pt x="450" y="1234"/>
                </a:lnTo>
                <a:lnTo>
                  <a:pt x="455" y="1240"/>
                </a:lnTo>
                <a:lnTo>
                  <a:pt x="463" y="1245"/>
                </a:lnTo>
                <a:lnTo>
                  <a:pt x="472" y="1249"/>
                </a:lnTo>
                <a:lnTo>
                  <a:pt x="484" y="1253"/>
                </a:lnTo>
                <a:lnTo>
                  <a:pt x="498" y="1257"/>
                </a:lnTo>
                <a:lnTo>
                  <a:pt x="513" y="1259"/>
                </a:lnTo>
                <a:lnTo>
                  <a:pt x="532" y="1262"/>
                </a:lnTo>
                <a:lnTo>
                  <a:pt x="553" y="1263"/>
                </a:lnTo>
                <a:lnTo>
                  <a:pt x="576" y="1264"/>
                </a:lnTo>
                <a:lnTo>
                  <a:pt x="604" y="1265"/>
                </a:lnTo>
                <a:lnTo>
                  <a:pt x="702" y="1265"/>
                </a:lnTo>
                <a:lnTo>
                  <a:pt x="702" y="1327"/>
                </a:lnTo>
                <a:lnTo>
                  <a:pt x="12" y="1327"/>
                </a:lnTo>
                <a:lnTo>
                  <a:pt x="12" y="1265"/>
                </a:lnTo>
                <a:lnTo>
                  <a:pt x="111" y="1265"/>
                </a:lnTo>
                <a:lnTo>
                  <a:pt x="138" y="1264"/>
                </a:lnTo>
                <a:lnTo>
                  <a:pt x="161" y="1263"/>
                </a:lnTo>
                <a:lnTo>
                  <a:pt x="183" y="1261"/>
                </a:lnTo>
                <a:lnTo>
                  <a:pt x="201" y="1259"/>
                </a:lnTo>
                <a:lnTo>
                  <a:pt x="217" y="1256"/>
                </a:lnTo>
                <a:lnTo>
                  <a:pt x="230" y="1253"/>
                </a:lnTo>
                <a:lnTo>
                  <a:pt x="242" y="1248"/>
                </a:lnTo>
                <a:lnTo>
                  <a:pt x="251" y="1244"/>
                </a:lnTo>
                <a:lnTo>
                  <a:pt x="259" y="1239"/>
                </a:lnTo>
                <a:lnTo>
                  <a:pt x="265" y="1232"/>
                </a:lnTo>
                <a:lnTo>
                  <a:pt x="270" y="1226"/>
                </a:lnTo>
                <a:lnTo>
                  <a:pt x="273" y="1218"/>
                </a:lnTo>
                <a:lnTo>
                  <a:pt x="275" y="1211"/>
                </a:lnTo>
                <a:lnTo>
                  <a:pt x="277" y="1201"/>
                </a:lnTo>
                <a:lnTo>
                  <a:pt x="278" y="1192"/>
                </a:lnTo>
                <a:lnTo>
                  <a:pt x="278" y="1181"/>
                </a:lnTo>
                <a:lnTo>
                  <a:pt x="278" y="137"/>
                </a:lnTo>
                <a:lnTo>
                  <a:pt x="248" y="150"/>
                </a:lnTo>
                <a:lnTo>
                  <a:pt x="217" y="161"/>
                </a:lnTo>
                <a:lnTo>
                  <a:pt x="186" y="169"/>
                </a:lnTo>
                <a:lnTo>
                  <a:pt x="156" y="176"/>
                </a:lnTo>
                <a:lnTo>
                  <a:pt x="127" y="181"/>
                </a:lnTo>
                <a:lnTo>
                  <a:pt x="100" y="184"/>
                </a:lnTo>
                <a:lnTo>
                  <a:pt x="74" y="187"/>
                </a:lnTo>
                <a:lnTo>
                  <a:pt x="51" y="188"/>
                </a:lnTo>
                <a:lnTo>
                  <a:pt x="30" y="189"/>
                </a:lnTo>
                <a:lnTo>
                  <a:pt x="13" y="189"/>
                </a:lnTo>
                <a:lnTo>
                  <a:pt x="0" y="189"/>
                </a:lnTo>
                <a:lnTo>
                  <a:pt x="0" y="128"/>
                </a:lnTo>
                <a:lnTo>
                  <a:pt x="29" y="128"/>
                </a:lnTo>
                <a:lnTo>
                  <a:pt x="46" y="127"/>
                </a:lnTo>
                <a:lnTo>
                  <a:pt x="65" y="126"/>
                </a:lnTo>
                <a:lnTo>
                  <a:pt x="86" y="124"/>
                </a:lnTo>
                <a:lnTo>
                  <a:pt x="109" y="122"/>
                </a:lnTo>
                <a:lnTo>
                  <a:pt x="132" y="119"/>
                </a:lnTo>
                <a:lnTo>
                  <a:pt x="157" y="114"/>
                </a:lnTo>
                <a:lnTo>
                  <a:pt x="182" y="109"/>
                </a:lnTo>
                <a:lnTo>
                  <a:pt x="208" y="102"/>
                </a:lnTo>
                <a:lnTo>
                  <a:pt x="234" y="93"/>
                </a:lnTo>
                <a:lnTo>
                  <a:pt x="260" y="83"/>
                </a:lnTo>
                <a:lnTo>
                  <a:pt x="287" y="71"/>
                </a:lnTo>
                <a:lnTo>
                  <a:pt x="313" y="56"/>
                </a:lnTo>
                <a:lnTo>
                  <a:pt x="338" y="40"/>
                </a:lnTo>
                <a:lnTo>
                  <a:pt x="363" y="21"/>
                </a:lnTo>
                <a:lnTo>
                  <a:pt x="38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1406" name="Freeform 30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484438" y="5572140"/>
            <a:ext cx="171678" cy="266718"/>
          </a:xfrm>
          <a:custGeom>
            <a:avLst/>
            <a:gdLst/>
            <a:ahLst/>
            <a:cxnLst>
              <a:cxn ang="0">
                <a:pos x="460" y="9"/>
              </a:cxn>
              <a:cxn ang="0">
                <a:pos x="257" y="863"/>
              </a:cxn>
              <a:cxn ang="0">
                <a:pos x="393" y="767"/>
              </a:cxn>
              <a:cxn ang="0">
                <a:pos x="546" y="609"/>
              </a:cxn>
              <a:cxn ang="0">
                <a:pos x="657" y="530"/>
              </a:cxn>
              <a:cxn ang="0">
                <a:pos x="739" y="504"/>
              </a:cxn>
              <a:cxn ang="0">
                <a:pos x="825" y="512"/>
              </a:cxn>
              <a:cxn ang="0">
                <a:pos x="892" y="573"/>
              </a:cxn>
              <a:cxn ang="0">
                <a:pos x="901" y="663"/>
              </a:cxn>
              <a:cxn ang="0">
                <a:pos x="847" y="735"/>
              </a:cxn>
              <a:cxn ang="0">
                <a:pos x="769" y="746"/>
              </a:cxn>
              <a:cxn ang="0">
                <a:pos x="724" y="706"/>
              </a:cxn>
              <a:cxn ang="0">
                <a:pos x="722" y="661"/>
              </a:cxn>
              <a:cxn ang="0">
                <a:pos x="747" y="610"/>
              </a:cxn>
              <a:cxn ang="0">
                <a:pos x="817" y="574"/>
              </a:cxn>
              <a:cxn ang="0">
                <a:pos x="815" y="556"/>
              </a:cxn>
              <a:cxn ang="0">
                <a:pos x="781" y="546"/>
              </a:cxn>
              <a:cxn ang="0">
                <a:pos x="669" y="572"/>
              </a:cxn>
              <a:cxn ang="0">
                <a:pos x="527" y="687"/>
              </a:cxn>
              <a:cxn ang="0">
                <a:pos x="400" y="816"/>
              </a:cxn>
              <a:cxn ang="0">
                <a:pos x="363" y="893"/>
              </a:cxn>
              <a:cxn ang="0">
                <a:pos x="502" y="938"/>
              </a:cxn>
              <a:cxn ang="0">
                <a:pos x="586" y="1018"/>
              </a:cxn>
              <a:cxn ang="0">
                <a:pos x="604" y="1114"/>
              </a:cxn>
              <a:cxn ang="0">
                <a:pos x="591" y="1173"/>
              </a:cxn>
              <a:cxn ang="0">
                <a:pos x="580" y="1286"/>
              </a:cxn>
              <a:cxn ang="0">
                <a:pos x="608" y="1351"/>
              </a:cxn>
              <a:cxn ang="0">
                <a:pos x="677" y="1356"/>
              </a:cxn>
              <a:cxn ang="0">
                <a:pos x="754" y="1284"/>
              </a:cxn>
              <a:cxn ang="0">
                <a:pos x="809" y="1143"/>
              </a:cxn>
              <a:cxn ang="0">
                <a:pos x="832" y="1081"/>
              </a:cxn>
              <a:cxn ang="0">
                <a:pos x="860" y="1081"/>
              </a:cxn>
              <a:cxn ang="0">
                <a:pos x="869" y="1105"/>
              </a:cxn>
              <a:cxn ang="0">
                <a:pos x="850" y="1176"/>
              </a:cxn>
              <a:cxn ang="0">
                <a:pos x="807" y="1282"/>
              </a:cxn>
              <a:cxn ang="0">
                <a:pos x="716" y="1385"/>
              </a:cxn>
              <a:cxn ang="0">
                <a:pos x="597" y="1400"/>
              </a:cxn>
              <a:cxn ang="0">
                <a:pos x="496" y="1335"/>
              </a:cxn>
              <a:cxn ang="0">
                <a:pos x="456" y="1208"/>
              </a:cxn>
              <a:cxn ang="0">
                <a:pos x="468" y="1122"/>
              </a:cxn>
              <a:cxn ang="0">
                <a:pos x="461" y="1046"/>
              </a:cxn>
              <a:cxn ang="0">
                <a:pos x="400" y="977"/>
              </a:cxn>
              <a:cxn ang="0">
                <a:pos x="314" y="940"/>
              </a:cxn>
              <a:cxn ang="0">
                <a:pos x="239" y="927"/>
              </a:cxn>
              <a:cxn ang="0">
                <a:pos x="215" y="1024"/>
              </a:cxn>
              <a:cxn ang="0">
                <a:pos x="176" y="1181"/>
              </a:cxn>
              <a:cxn ang="0">
                <a:pos x="144" y="1304"/>
              </a:cxn>
              <a:cxn ang="0">
                <a:pos x="126" y="1363"/>
              </a:cxn>
              <a:cxn ang="0">
                <a:pos x="69" y="1405"/>
              </a:cxn>
              <a:cxn ang="0">
                <a:pos x="26" y="1397"/>
              </a:cxn>
              <a:cxn ang="0">
                <a:pos x="0" y="1350"/>
              </a:cxn>
              <a:cxn ang="0">
                <a:pos x="8" y="1307"/>
              </a:cxn>
              <a:cxn ang="0">
                <a:pos x="300" y="101"/>
              </a:cxn>
              <a:cxn ang="0">
                <a:pos x="257" y="86"/>
              </a:cxn>
              <a:cxn ang="0">
                <a:pos x="176" y="82"/>
              </a:cxn>
              <a:cxn ang="0">
                <a:pos x="157" y="51"/>
              </a:cxn>
              <a:cxn ang="0">
                <a:pos x="179" y="23"/>
              </a:cxn>
              <a:cxn ang="0">
                <a:pos x="258" y="14"/>
              </a:cxn>
              <a:cxn ang="0">
                <a:pos x="379" y="3"/>
              </a:cxn>
            </a:cxnLst>
            <a:rect l="0" t="0" r="r" b="b"/>
            <a:pathLst>
              <a:path w="905" h="1406">
                <a:moveTo>
                  <a:pt x="427" y="0"/>
                </a:moveTo>
                <a:lnTo>
                  <a:pt x="438" y="0"/>
                </a:lnTo>
                <a:lnTo>
                  <a:pt x="446" y="0"/>
                </a:lnTo>
                <a:lnTo>
                  <a:pt x="452" y="2"/>
                </a:lnTo>
                <a:lnTo>
                  <a:pt x="456" y="5"/>
                </a:lnTo>
                <a:lnTo>
                  <a:pt x="460" y="9"/>
                </a:lnTo>
                <a:lnTo>
                  <a:pt x="462" y="12"/>
                </a:lnTo>
                <a:lnTo>
                  <a:pt x="463" y="15"/>
                </a:lnTo>
                <a:lnTo>
                  <a:pt x="464" y="18"/>
                </a:lnTo>
                <a:lnTo>
                  <a:pt x="464" y="21"/>
                </a:lnTo>
                <a:lnTo>
                  <a:pt x="464" y="22"/>
                </a:lnTo>
                <a:lnTo>
                  <a:pt x="257" y="863"/>
                </a:lnTo>
                <a:lnTo>
                  <a:pt x="279" y="853"/>
                </a:lnTo>
                <a:lnTo>
                  <a:pt x="302" y="839"/>
                </a:lnTo>
                <a:lnTo>
                  <a:pt x="325" y="824"/>
                </a:lnTo>
                <a:lnTo>
                  <a:pt x="348" y="806"/>
                </a:lnTo>
                <a:lnTo>
                  <a:pt x="370" y="788"/>
                </a:lnTo>
                <a:lnTo>
                  <a:pt x="393" y="767"/>
                </a:lnTo>
                <a:lnTo>
                  <a:pt x="415" y="745"/>
                </a:lnTo>
                <a:lnTo>
                  <a:pt x="436" y="723"/>
                </a:lnTo>
                <a:lnTo>
                  <a:pt x="478" y="677"/>
                </a:lnTo>
                <a:lnTo>
                  <a:pt x="502" y="652"/>
                </a:lnTo>
                <a:lnTo>
                  <a:pt x="524" y="629"/>
                </a:lnTo>
                <a:lnTo>
                  <a:pt x="546" y="609"/>
                </a:lnTo>
                <a:lnTo>
                  <a:pt x="566" y="591"/>
                </a:lnTo>
                <a:lnTo>
                  <a:pt x="586" y="575"/>
                </a:lnTo>
                <a:lnTo>
                  <a:pt x="605" y="561"/>
                </a:lnTo>
                <a:lnTo>
                  <a:pt x="623" y="549"/>
                </a:lnTo>
                <a:lnTo>
                  <a:pt x="641" y="539"/>
                </a:lnTo>
                <a:lnTo>
                  <a:pt x="657" y="530"/>
                </a:lnTo>
                <a:lnTo>
                  <a:pt x="672" y="523"/>
                </a:lnTo>
                <a:lnTo>
                  <a:pt x="687" y="517"/>
                </a:lnTo>
                <a:lnTo>
                  <a:pt x="701" y="512"/>
                </a:lnTo>
                <a:lnTo>
                  <a:pt x="714" y="508"/>
                </a:lnTo>
                <a:lnTo>
                  <a:pt x="727" y="506"/>
                </a:lnTo>
                <a:lnTo>
                  <a:pt x="739" y="504"/>
                </a:lnTo>
                <a:lnTo>
                  <a:pt x="749" y="503"/>
                </a:lnTo>
                <a:lnTo>
                  <a:pt x="760" y="502"/>
                </a:lnTo>
                <a:lnTo>
                  <a:pt x="769" y="502"/>
                </a:lnTo>
                <a:lnTo>
                  <a:pt x="789" y="503"/>
                </a:lnTo>
                <a:lnTo>
                  <a:pt x="808" y="507"/>
                </a:lnTo>
                <a:lnTo>
                  <a:pt x="825" y="512"/>
                </a:lnTo>
                <a:lnTo>
                  <a:pt x="840" y="519"/>
                </a:lnTo>
                <a:lnTo>
                  <a:pt x="853" y="527"/>
                </a:lnTo>
                <a:lnTo>
                  <a:pt x="866" y="537"/>
                </a:lnTo>
                <a:lnTo>
                  <a:pt x="876" y="548"/>
                </a:lnTo>
                <a:lnTo>
                  <a:pt x="885" y="560"/>
                </a:lnTo>
                <a:lnTo>
                  <a:pt x="892" y="573"/>
                </a:lnTo>
                <a:lnTo>
                  <a:pt x="898" y="586"/>
                </a:lnTo>
                <a:lnTo>
                  <a:pt x="902" y="600"/>
                </a:lnTo>
                <a:lnTo>
                  <a:pt x="905" y="613"/>
                </a:lnTo>
                <a:lnTo>
                  <a:pt x="905" y="627"/>
                </a:lnTo>
                <a:lnTo>
                  <a:pt x="905" y="646"/>
                </a:lnTo>
                <a:lnTo>
                  <a:pt x="901" y="663"/>
                </a:lnTo>
                <a:lnTo>
                  <a:pt x="896" y="679"/>
                </a:lnTo>
                <a:lnTo>
                  <a:pt x="888" y="694"/>
                </a:lnTo>
                <a:lnTo>
                  <a:pt x="880" y="706"/>
                </a:lnTo>
                <a:lnTo>
                  <a:pt x="870" y="718"/>
                </a:lnTo>
                <a:lnTo>
                  <a:pt x="859" y="727"/>
                </a:lnTo>
                <a:lnTo>
                  <a:pt x="847" y="735"/>
                </a:lnTo>
                <a:lnTo>
                  <a:pt x="835" y="741"/>
                </a:lnTo>
                <a:lnTo>
                  <a:pt x="821" y="746"/>
                </a:lnTo>
                <a:lnTo>
                  <a:pt x="808" y="748"/>
                </a:lnTo>
                <a:lnTo>
                  <a:pt x="795" y="749"/>
                </a:lnTo>
                <a:lnTo>
                  <a:pt x="781" y="748"/>
                </a:lnTo>
                <a:lnTo>
                  <a:pt x="769" y="746"/>
                </a:lnTo>
                <a:lnTo>
                  <a:pt x="758" y="741"/>
                </a:lnTo>
                <a:lnTo>
                  <a:pt x="748" y="736"/>
                </a:lnTo>
                <a:lnTo>
                  <a:pt x="741" y="730"/>
                </a:lnTo>
                <a:lnTo>
                  <a:pt x="734" y="722"/>
                </a:lnTo>
                <a:lnTo>
                  <a:pt x="729" y="714"/>
                </a:lnTo>
                <a:lnTo>
                  <a:pt x="724" y="706"/>
                </a:lnTo>
                <a:lnTo>
                  <a:pt x="722" y="697"/>
                </a:lnTo>
                <a:lnTo>
                  <a:pt x="720" y="688"/>
                </a:lnTo>
                <a:lnTo>
                  <a:pt x="719" y="679"/>
                </a:lnTo>
                <a:lnTo>
                  <a:pt x="719" y="674"/>
                </a:lnTo>
                <a:lnTo>
                  <a:pt x="720" y="668"/>
                </a:lnTo>
                <a:lnTo>
                  <a:pt x="722" y="661"/>
                </a:lnTo>
                <a:lnTo>
                  <a:pt x="724" y="653"/>
                </a:lnTo>
                <a:lnTo>
                  <a:pt x="727" y="645"/>
                </a:lnTo>
                <a:lnTo>
                  <a:pt x="730" y="636"/>
                </a:lnTo>
                <a:lnTo>
                  <a:pt x="735" y="627"/>
                </a:lnTo>
                <a:lnTo>
                  <a:pt x="740" y="619"/>
                </a:lnTo>
                <a:lnTo>
                  <a:pt x="747" y="610"/>
                </a:lnTo>
                <a:lnTo>
                  <a:pt x="755" y="602"/>
                </a:lnTo>
                <a:lnTo>
                  <a:pt x="765" y="594"/>
                </a:lnTo>
                <a:lnTo>
                  <a:pt x="775" y="588"/>
                </a:lnTo>
                <a:lnTo>
                  <a:pt x="787" y="582"/>
                </a:lnTo>
                <a:lnTo>
                  <a:pt x="801" y="577"/>
                </a:lnTo>
                <a:lnTo>
                  <a:pt x="817" y="574"/>
                </a:lnTo>
                <a:lnTo>
                  <a:pt x="834" y="572"/>
                </a:lnTo>
                <a:lnTo>
                  <a:pt x="831" y="568"/>
                </a:lnTo>
                <a:lnTo>
                  <a:pt x="829" y="566"/>
                </a:lnTo>
                <a:lnTo>
                  <a:pt x="826" y="564"/>
                </a:lnTo>
                <a:lnTo>
                  <a:pt x="819" y="559"/>
                </a:lnTo>
                <a:lnTo>
                  <a:pt x="815" y="556"/>
                </a:lnTo>
                <a:lnTo>
                  <a:pt x="810" y="553"/>
                </a:lnTo>
                <a:lnTo>
                  <a:pt x="805" y="552"/>
                </a:lnTo>
                <a:lnTo>
                  <a:pt x="800" y="550"/>
                </a:lnTo>
                <a:lnTo>
                  <a:pt x="793" y="549"/>
                </a:lnTo>
                <a:lnTo>
                  <a:pt x="783" y="547"/>
                </a:lnTo>
                <a:lnTo>
                  <a:pt x="781" y="546"/>
                </a:lnTo>
                <a:lnTo>
                  <a:pt x="778" y="546"/>
                </a:lnTo>
                <a:lnTo>
                  <a:pt x="765" y="546"/>
                </a:lnTo>
                <a:lnTo>
                  <a:pt x="741" y="548"/>
                </a:lnTo>
                <a:lnTo>
                  <a:pt x="717" y="553"/>
                </a:lnTo>
                <a:lnTo>
                  <a:pt x="693" y="561"/>
                </a:lnTo>
                <a:lnTo>
                  <a:pt x="669" y="572"/>
                </a:lnTo>
                <a:lnTo>
                  <a:pt x="645" y="586"/>
                </a:lnTo>
                <a:lnTo>
                  <a:pt x="622" y="602"/>
                </a:lnTo>
                <a:lnTo>
                  <a:pt x="598" y="620"/>
                </a:lnTo>
                <a:lnTo>
                  <a:pt x="575" y="640"/>
                </a:lnTo>
                <a:lnTo>
                  <a:pt x="551" y="663"/>
                </a:lnTo>
                <a:lnTo>
                  <a:pt x="527" y="687"/>
                </a:lnTo>
                <a:lnTo>
                  <a:pt x="503" y="711"/>
                </a:lnTo>
                <a:lnTo>
                  <a:pt x="480" y="738"/>
                </a:lnTo>
                <a:lnTo>
                  <a:pt x="462" y="756"/>
                </a:lnTo>
                <a:lnTo>
                  <a:pt x="442" y="775"/>
                </a:lnTo>
                <a:lnTo>
                  <a:pt x="421" y="795"/>
                </a:lnTo>
                <a:lnTo>
                  <a:pt x="400" y="816"/>
                </a:lnTo>
                <a:lnTo>
                  <a:pt x="378" y="835"/>
                </a:lnTo>
                <a:lnTo>
                  <a:pt x="355" y="853"/>
                </a:lnTo>
                <a:lnTo>
                  <a:pt x="331" y="870"/>
                </a:lnTo>
                <a:lnTo>
                  <a:pt x="308" y="885"/>
                </a:lnTo>
                <a:lnTo>
                  <a:pt x="336" y="888"/>
                </a:lnTo>
                <a:lnTo>
                  <a:pt x="363" y="893"/>
                </a:lnTo>
                <a:lnTo>
                  <a:pt x="389" y="899"/>
                </a:lnTo>
                <a:lnTo>
                  <a:pt x="414" y="905"/>
                </a:lnTo>
                <a:lnTo>
                  <a:pt x="438" y="912"/>
                </a:lnTo>
                <a:lnTo>
                  <a:pt x="460" y="919"/>
                </a:lnTo>
                <a:lnTo>
                  <a:pt x="482" y="928"/>
                </a:lnTo>
                <a:lnTo>
                  <a:pt x="502" y="938"/>
                </a:lnTo>
                <a:lnTo>
                  <a:pt x="520" y="949"/>
                </a:lnTo>
                <a:lnTo>
                  <a:pt x="537" y="960"/>
                </a:lnTo>
                <a:lnTo>
                  <a:pt x="552" y="973"/>
                </a:lnTo>
                <a:lnTo>
                  <a:pt x="565" y="987"/>
                </a:lnTo>
                <a:lnTo>
                  <a:pt x="577" y="1002"/>
                </a:lnTo>
                <a:lnTo>
                  <a:pt x="586" y="1018"/>
                </a:lnTo>
                <a:lnTo>
                  <a:pt x="594" y="1035"/>
                </a:lnTo>
                <a:lnTo>
                  <a:pt x="600" y="1053"/>
                </a:lnTo>
                <a:lnTo>
                  <a:pt x="603" y="1073"/>
                </a:lnTo>
                <a:lnTo>
                  <a:pt x="604" y="1094"/>
                </a:lnTo>
                <a:lnTo>
                  <a:pt x="604" y="1108"/>
                </a:lnTo>
                <a:lnTo>
                  <a:pt x="604" y="1114"/>
                </a:lnTo>
                <a:lnTo>
                  <a:pt x="603" y="1120"/>
                </a:lnTo>
                <a:lnTo>
                  <a:pt x="602" y="1127"/>
                </a:lnTo>
                <a:lnTo>
                  <a:pt x="600" y="1135"/>
                </a:lnTo>
                <a:lnTo>
                  <a:pt x="598" y="1144"/>
                </a:lnTo>
                <a:lnTo>
                  <a:pt x="595" y="1156"/>
                </a:lnTo>
                <a:lnTo>
                  <a:pt x="591" y="1173"/>
                </a:lnTo>
                <a:lnTo>
                  <a:pt x="588" y="1192"/>
                </a:lnTo>
                <a:lnTo>
                  <a:pt x="585" y="1211"/>
                </a:lnTo>
                <a:lnTo>
                  <a:pt x="582" y="1231"/>
                </a:lnTo>
                <a:lnTo>
                  <a:pt x="580" y="1250"/>
                </a:lnTo>
                <a:lnTo>
                  <a:pt x="580" y="1268"/>
                </a:lnTo>
                <a:lnTo>
                  <a:pt x="580" y="1286"/>
                </a:lnTo>
                <a:lnTo>
                  <a:pt x="582" y="1302"/>
                </a:lnTo>
                <a:lnTo>
                  <a:pt x="585" y="1316"/>
                </a:lnTo>
                <a:lnTo>
                  <a:pt x="590" y="1328"/>
                </a:lnTo>
                <a:lnTo>
                  <a:pt x="594" y="1337"/>
                </a:lnTo>
                <a:lnTo>
                  <a:pt x="601" y="1346"/>
                </a:lnTo>
                <a:lnTo>
                  <a:pt x="608" y="1351"/>
                </a:lnTo>
                <a:lnTo>
                  <a:pt x="616" y="1356"/>
                </a:lnTo>
                <a:lnTo>
                  <a:pt x="625" y="1359"/>
                </a:lnTo>
                <a:lnTo>
                  <a:pt x="634" y="1361"/>
                </a:lnTo>
                <a:lnTo>
                  <a:pt x="644" y="1362"/>
                </a:lnTo>
                <a:lnTo>
                  <a:pt x="661" y="1360"/>
                </a:lnTo>
                <a:lnTo>
                  <a:pt x="677" y="1356"/>
                </a:lnTo>
                <a:lnTo>
                  <a:pt x="692" y="1350"/>
                </a:lnTo>
                <a:lnTo>
                  <a:pt x="706" y="1341"/>
                </a:lnTo>
                <a:lnTo>
                  <a:pt x="719" y="1330"/>
                </a:lnTo>
                <a:lnTo>
                  <a:pt x="731" y="1316"/>
                </a:lnTo>
                <a:lnTo>
                  <a:pt x="743" y="1301"/>
                </a:lnTo>
                <a:lnTo>
                  <a:pt x="754" y="1284"/>
                </a:lnTo>
                <a:lnTo>
                  <a:pt x="764" y="1264"/>
                </a:lnTo>
                <a:lnTo>
                  <a:pt x="774" y="1243"/>
                </a:lnTo>
                <a:lnTo>
                  <a:pt x="783" y="1220"/>
                </a:lnTo>
                <a:lnTo>
                  <a:pt x="792" y="1196"/>
                </a:lnTo>
                <a:lnTo>
                  <a:pt x="800" y="1170"/>
                </a:lnTo>
                <a:lnTo>
                  <a:pt x="809" y="1143"/>
                </a:lnTo>
                <a:lnTo>
                  <a:pt x="817" y="1115"/>
                </a:lnTo>
                <a:lnTo>
                  <a:pt x="819" y="1104"/>
                </a:lnTo>
                <a:lnTo>
                  <a:pt x="822" y="1095"/>
                </a:lnTo>
                <a:lnTo>
                  <a:pt x="825" y="1089"/>
                </a:lnTo>
                <a:lnTo>
                  <a:pt x="828" y="1084"/>
                </a:lnTo>
                <a:lnTo>
                  <a:pt x="832" y="1081"/>
                </a:lnTo>
                <a:lnTo>
                  <a:pt x="838" y="1079"/>
                </a:lnTo>
                <a:lnTo>
                  <a:pt x="845" y="1079"/>
                </a:lnTo>
                <a:lnTo>
                  <a:pt x="848" y="1079"/>
                </a:lnTo>
                <a:lnTo>
                  <a:pt x="852" y="1079"/>
                </a:lnTo>
                <a:lnTo>
                  <a:pt x="856" y="1080"/>
                </a:lnTo>
                <a:lnTo>
                  <a:pt x="860" y="1081"/>
                </a:lnTo>
                <a:lnTo>
                  <a:pt x="864" y="1084"/>
                </a:lnTo>
                <a:lnTo>
                  <a:pt x="867" y="1087"/>
                </a:lnTo>
                <a:lnTo>
                  <a:pt x="869" y="1092"/>
                </a:lnTo>
                <a:lnTo>
                  <a:pt x="870" y="1098"/>
                </a:lnTo>
                <a:lnTo>
                  <a:pt x="869" y="1100"/>
                </a:lnTo>
                <a:lnTo>
                  <a:pt x="869" y="1105"/>
                </a:lnTo>
                <a:lnTo>
                  <a:pt x="867" y="1112"/>
                </a:lnTo>
                <a:lnTo>
                  <a:pt x="865" y="1121"/>
                </a:lnTo>
                <a:lnTo>
                  <a:pt x="862" y="1133"/>
                </a:lnTo>
                <a:lnTo>
                  <a:pt x="859" y="1146"/>
                </a:lnTo>
                <a:lnTo>
                  <a:pt x="854" y="1160"/>
                </a:lnTo>
                <a:lnTo>
                  <a:pt x="850" y="1176"/>
                </a:lnTo>
                <a:lnTo>
                  <a:pt x="845" y="1192"/>
                </a:lnTo>
                <a:lnTo>
                  <a:pt x="838" y="1210"/>
                </a:lnTo>
                <a:lnTo>
                  <a:pt x="832" y="1228"/>
                </a:lnTo>
                <a:lnTo>
                  <a:pt x="824" y="1246"/>
                </a:lnTo>
                <a:lnTo>
                  <a:pt x="816" y="1264"/>
                </a:lnTo>
                <a:lnTo>
                  <a:pt x="807" y="1282"/>
                </a:lnTo>
                <a:lnTo>
                  <a:pt x="798" y="1300"/>
                </a:lnTo>
                <a:lnTo>
                  <a:pt x="783" y="1323"/>
                </a:lnTo>
                <a:lnTo>
                  <a:pt x="767" y="1343"/>
                </a:lnTo>
                <a:lnTo>
                  <a:pt x="750" y="1360"/>
                </a:lnTo>
                <a:lnTo>
                  <a:pt x="733" y="1374"/>
                </a:lnTo>
                <a:lnTo>
                  <a:pt x="716" y="1385"/>
                </a:lnTo>
                <a:lnTo>
                  <a:pt x="697" y="1394"/>
                </a:lnTo>
                <a:lnTo>
                  <a:pt x="679" y="1400"/>
                </a:lnTo>
                <a:lnTo>
                  <a:pt x="660" y="1404"/>
                </a:lnTo>
                <a:lnTo>
                  <a:pt x="640" y="1405"/>
                </a:lnTo>
                <a:lnTo>
                  <a:pt x="618" y="1404"/>
                </a:lnTo>
                <a:lnTo>
                  <a:pt x="597" y="1400"/>
                </a:lnTo>
                <a:lnTo>
                  <a:pt x="577" y="1395"/>
                </a:lnTo>
                <a:lnTo>
                  <a:pt x="558" y="1387"/>
                </a:lnTo>
                <a:lnTo>
                  <a:pt x="540" y="1377"/>
                </a:lnTo>
                <a:lnTo>
                  <a:pt x="524" y="1364"/>
                </a:lnTo>
                <a:lnTo>
                  <a:pt x="509" y="1351"/>
                </a:lnTo>
                <a:lnTo>
                  <a:pt x="496" y="1335"/>
                </a:lnTo>
                <a:lnTo>
                  <a:pt x="485" y="1318"/>
                </a:lnTo>
                <a:lnTo>
                  <a:pt x="474" y="1298"/>
                </a:lnTo>
                <a:lnTo>
                  <a:pt x="467" y="1278"/>
                </a:lnTo>
                <a:lnTo>
                  <a:pt x="461" y="1256"/>
                </a:lnTo>
                <a:lnTo>
                  <a:pt x="457" y="1233"/>
                </a:lnTo>
                <a:lnTo>
                  <a:pt x="456" y="1208"/>
                </a:lnTo>
                <a:lnTo>
                  <a:pt x="457" y="1191"/>
                </a:lnTo>
                <a:lnTo>
                  <a:pt x="459" y="1174"/>
                </a:lnTo>
                <a:lnTo>
                  <a:pt x="461" y="1156"/>
                </a:lnTo>
                <a:lnTo>
                  <a:pt x="464" y="1138"/>
                </a:lnTo>
                <a:lnTo>
                  <a:pt x="467" y="1129"/>
                </a:lnTo>
                <a:lnTo>
                  <a:pt x="468" y="1122"/>
                </a:lnTo>
                <a:lnTo>
                  <a:pt x="469" y="1115"/>
                </a:lnTo>
                <a:lnTo>
                  <a:pt x="470" y="1109"/>
                </a:lnTo>
                <a:lnTo>
                  <a:pt x="470" y="1097"/>
                </a:lnTo>
                <a:lnTo>
                  <a:pt x="469" y="1079"/>
                </a:lnTo>
                <a:lnTo>
                  <a:pt x="466" y="1062"/>
                </a:lnTo>
                <a:lnTo>
                  <a:pt x="461" y="1046"/>
                </a:lnTo>
                <a:lnTo>
                  <a:pt x="454" y="1032"/>
                </a:lnTo>
                <a:lnTo>
                  <a:pt x="446" y="1018"/>
                </a:lnTo>
                <a:lnTo>
                  <a:pt x="436" y="1006"/>
                </a:lnTo>
                <a:lnTo>
                  <a:pt x="425" y="996"/>
                </a:lnTo>
                <a:lnTo>
                  <a:pt x="414" y="985"/>
                </a:lnTo>
                <a:lnTo>
                  <a:pt x="400" y="977"/>
                </a:lnTo>
                <a:lnTo>
                  <a:pt x="387" y="969"/>
                </a:lnTo>
                <a:lnTo>
                  <a:pt x="373" y="961"/>
                </a:lnTo>
                <a:lnTo>
                  <a:pt x="358" y="955"/>
                </a:lnTo>
                <a:lnTo>
                  <a:pt x="344" y="950"/>
                </a:lnTo>
                <a:lnTo>
                  <a:pt x="329" y="945"/>
                </a:lnTo>
                <a:lnTo>
                  <a:pt x="314" y="940"/>
                </a:lnTo>
                <a:lnTo>
                  <a:pt x="300" y="937"/>
                </a:lnTo>
                <a:lnTo>
                  <a:pt x="286" y="934"/>
                </a:lnTo>
                <a:lnTo>
                  <a:pt x="273" y="932"/>
                </a:lnTo>
                <a:lnTo>
                  <a:pt x="260" y="930"/>
                </a:lnTo>
                <a:lnTo>
                  <a:pt x="249" y="928"/>
                </a:lnTo>
                <a:lnTo>
                  <a:pt x="239" y="927"/>
                </a:lnTo>
                <a:lnTo>
                  <a:pt x="237" y="935"/>
                </a:lnTo>
                <a:lnTo>
                  <a:pt x="234" y="944"/>
                </a:lnTo>
                <a:lnTo>
                  <a:pt x="231" y="956"/>
                </a:lnTo>
                <a:lnTo>
                  <a:pt x="228" y="970"/>
                </a:lnTo>
                <a:lnTo>
                  <a:pt x="224" y="987"/>
                </a:lnTo>
                <a:lnTo>
                  <a:pt x="215" y="1024"/>
                </a:lnTo>
                <a:lnTo>
                  <a:pt x="209" y="1045"/>
                </a:lnTo>
                <a:lnTo>
                  <a:pt x="205" y="1066"/>
                </a:lnTo>
                <a:lnTo>
                  <a:pt x="199" y="1088"/>
                </a:lnTo>
                <a:lnTo>
                  <a:pt x="193" y="1111"/>
                </a:lnTo>
                <a:lnTo>
                  <a:pt x="188" y="1134"/>
                </a:lnTo>
                <a:lnTo>
                  <a:pt x="176" y="1181"/>
                </a:lnTo>
                <a:lnTo>
                  <a:pt x="170" y="1204"/>
                </a:lnTo>
                <a:lnTo>
                  <a:pt x="164" y="1226"/>
                </a:lnTo>
                <a:lnTo>
                  <a:pt x="159" y="1247"/>
                </a:lnTo>
                <a:lnTo>
                  <a:pt x="154" y="1267"/>
                </a:lnTo>
                <a:lnTo>
                  <a:pt x="149" y="1286"/>
                </a:lnTo>
                <a:lnTo>
                  <a:pt x="144" y="1304"/>
                </a:lnTo>
                <a:lnTo>
                  <a:pt x="140" y="1319"/>
                </a:lnTo>
                <a:lnTo>
                  <a:pt x="136" y="1333"/>
                </a:lnTo>
                <a:lnTo>
                  <a:pt x="133" y="1345"/>
                </a:lnTo>
                <a:lnTo>
                  <a:pt x="130" y="1354"/>
                </a:lnTo>
                <a:lnTo>
                  <a:pt x="128" y="1360"/>
                </a:lnTo>
                <a:lnTo>
                  <a:pt x="126" y="1363"/>
                </a:lnTo>
                <a:lnTo>
                  <a:pt x="120" y="1374"/>
                </a:lnTo>
                <a:lnTo>
                  <a:pt x="112" y="1382"/>
                </a:lnTo>
                <a:lnTo>
                  <a:pt x="103" y="1390"/>
                </a:lnTo>
                <a:lnTo>
                  <a:pt x="92" y="1397"/>
                </a:lnTo>
                <a:lnTo>
                  <a:pt x="81" y="1401"/>
                </a:lnTo>
                <a:lnTo>
                  <a:pt x="69" y="1405"/>
                </a:lnTo>
                <a:lnTo>
                  <a:pt x="58" y="1406"/>
                </a:lnTo>
                <a:lnTo>
                  <a:pt x="53" y="1405"/>
                </a:lnTo>
                <a:lnTo>
                  <a:pt x="47" y="1405"/>
                </a:lnTo>
                <a:lnTo>
                  <a:pt x="40" y="1403"/>
                </a:lnTo>
                <a:lnTo>
                  <a:pt x="33" y="1400"/>
                </a:lnTo>
                <a:lnTo>
                  <a:pt x="26" y="1397"/>
                </a:lnTo>
                <a:lnTo>
                  <a:pt x="19" y="1393"/>
                </a:lnTo>
                <a:lnTo>
                  <a:pt x="13" y="1387"/>
                </a:lnTo>
                <a:lnTo>
                  <a:pt x="8" y="1380"/>
                </a:lnTo>
                <a:lnTo>
                  <a:pt x="4" y="1372"/>
                </a:lnTo>
                <a:lnTo>
                  <a:pt x="1" y="1362"/>
                </a:lnTo>
                <a:lnTo>
                  <a:pt x="0" y="1350"/>
                </a:lnTo>
                <a:lnTo>
                  <a:pt x="0" y="1341"/>
                </a:lnTo>
                <a:lnTo>
                  <a:pt x="1" y="1337"/>
                </a:lnTo>
                <a:lnTo>
                  <a:pt x="2" y="1331"/>
                </a:lnTo>
                <a:lnTo>
                  <a:pt x="3" y="1325"/>
                </a:lnTo>
                <a:lnTo>
                  <a:pt x="5" y="1317"/>
                </a:lnTo>
                <a:lnTo>
                  <a:pt x="8" y="1307"/>
                </a:lnTo>
                <a:lnTo>
                  <a:pt x="298" y="157"/>
                </a:lnTo>
                <a:lnTo>
                  <a:pt x="304" y="117"/>
                </a:lnTo>
                <a:lnTo>
                  <a:pt x="304" y="113"/>
                </a:lnTo>
                <a:lnTo>
                  <a:pt x="304" y="109"/>
                </a:lnTo>
                <a:lnTo>
                  <a:pt x="302" y="105"/>
                </a:lnTo>
                <a:lnTo>
                  <a:pt x="300" y="101"/>
                </a:lnTo>
                <a:lnTo>
                  <a:pt x="297" y="98"/>
                </a:lnTo>
                <a:lnTo>
                  <a:pt x="293" y="95"/>
                </a:lnTo>
                <a:lnTo>
                  <a:pt x="287" y="92"/>
                </a:lnTo>
                <a:lnTo>
                  <a:pt x="279" y="90"/>
                </a:lnTo>
                <a:lnTo>
                  <a:pt x="269" y="88"/>
                </a:lnTo>
                <a:lnTo>
                  <a:pt x="257" y="86"/>
                </a:lnTo>
                <a:lnTo>
                  <a:pt x="242" y="85"/>
                </a:lnTo>
                <a:lnTo>
                  <a:pt x="224" y="84"/>
                </a:lnTo>
                <a:lnTo>
                  <a:pt x="204" y="84"/>
                </a:lnTo>
                <a:lnTo>
                  <a:pt x="193" y="84"/>
                </a:lnTo>
                <a:lnTo>
                  <a:pt x="184" y="83"/>
                </a:lnTo>
                <a:lnTo>
                  <a:pt x="176" y="82"/>
                </a:lnTo>
                <a:lnTo>
                  <a:pt x="169" y="81"/>
                </a:lnTo>
                <a:lnTo>
                  <a:pt x="164" y="78"/>
                </a:lnTo>
                <a:lnTo>
                  <a:pt x="160" y="74"/>
                </a:lnTo>
                <a:lnTo>
                  <a:pt x="157" y="68"/>
                </a:lnTo>
                <a:lnTo>
                  <a:pt x="156" y="61"/>
                </a:lnTo>
                <a:lnTo>
                  <a:pt x="157" y="51"/>
                </a:lnTo>
                <a:lnTo>
                  <a:pt x="159" y="43"/>
                </a:lnTo>
                <a:lnTo>
                  <a:pt x="162" y="36"/>
                </a:lnTo>
                <a:lnTo>
                  <a:pt x="165" y="31"/>
                </a:lnTo>
                <a:lnTo>
                  <a:pt x="170" y="27"/>
                </a:lnTo>
                <a:lnTo>
                  <a:pt x="174" y="25"/>
                </a:lnTo>
                <a:lnTo>
                  <a:pt x="179" y="23"/>
                </a:lnTo>
                <a:lnTo>
                  <a:pt x="190" y="21"/>
                </a:lnTo>
                <a:lnTo>
                  <a:pt x="195" y="20"/>
                </a:lnTo>
                <a:lnTo>
                  <a:pt x="207" y="19"/>
                </a:lnTo>
                <a:lnTo>
                  <a:pt x="222" y="18"/>
                </a:lnTo>
                <a:lnTo>
                  <a:pt x="239" y="16"/>
                </a:lnTo>
                <a:lnTo>
                  <a:pt x="258" y="14"/>
                </a:lnTo>
                <a:lnTo>
                  <a:pt x="277" y="12"/>
                </a:lnTo>
                <a:lnTo>
                  <a:pt x="298" y="10"/>
                </a:lnTo>
                <a:lnTo>
                  <a:pt x="319" y="8"/>
                </a:lnTo>
                <a:lnTo>
                  <a:pt x="339" y="6"/>
                </a:lnTo>
                <a:lnTo>
                  <a:pt x="360" y="5"/>
                </a:lnTo>
                <a:lnTo>
                  <a:pt x="379" y="3"/>
                </a:lnTo>
                <a:lnTo>
                  <a:pt x="397" y="2"/>
                </a:lnTo>
                <a:lnTo>
                  <a:pt x="413" y="1"/>
                </a:lnTo>
                <a:lnTo>
                  <a:pt x="42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Freeform 6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643437" y="4378326"/>
            <a:ext cx="316973" cy="265121"/>
          </a:xfrm>
          <a:custGeom>
            <a:avLst/>
            <a:gdLst/>
            <a:ahLst/>
            <a:cxnLst>
              <a:cxn ang="0">
                <a:pos x="306" y="26"/>
              </a:cxn>
              <a:cxn ang="0">
                <a:pos x="381" y="117"/>
              </a:cxn>
              <a:cxn ang="0">
                <a:pos x="420" y="140"/>
              </a:cxn>
              <a:cxn ang="0">
                <a:pos x="502" y="64"/>
              </a:cxn>
              <a:cxn ang="0">
                <a:pos x="633" y="8"/>
              </a:cxn>
              <a:cxn ang="0">
                <a:pos x="797" y="13"/>
              </a:cxn>
              <a:cxn ang="0">
                <a:pos x="904" y="94"/>
              </a:cxn>
              <a:cxn ang="0">
                <a:pos x="934" y="232"/>
              </a:cxn>
              <a:cxn ang="0">
                <a:pos x="903" y="387"/>
              </a:cxn>
              <a:cxn ang="0">
                <a:pos x="848" y="556"/>
              </a:cxn>
              <a:cxn ang="0">
                <a:pos x="798" y="692"/>
              </a:cxn>
              <a:cxn ang="0">
                <a:pos x="779" y="819"/>
              </a:cxn>
              <a:cxn ang="0">
                <a:pos x="815" y="860"/>
              </a:cxn>
              <a:cxn ang="0">
                <a:pos x="912" y="827"/>
              </a:cxn>
              <a:cxn ang="0">
                <a:pos x="989" y="719"/>
              </a:cxn>
              <a:cxn ang="0">
                <a:pos x="1034" y="597"/>
              </a:cxn>
              <a:cxn ang="0">
                <a:pos x="1059" y="578"/>
              </a:cxn>
              <a:cxn ang="0">
                <a:pos x="1080" y="587"/>
              </a:cxn>
              <a:cxn ang="0">
                <a:pos x="1075" y="627"/>
              </a:cxn>
              <a:cxn ang="0">
                <a:pos x="1041" y="718"/>
              </a:cxn>
              <a:cxn ang="0">
                <a:pos x="976" y="824"/>
              </a:cxn>
              <a:cxn ang="0">
                <a:pos x="875" y="896"/>
              </a:cxn>
              <a:cxn ang="0">
                <a:pos x="747" y="889"/>
              </a:cxn>
              <a:cxn ang="0">
                <a:pos x="666" y="798"/>
              </a:cxn>
              <a:cxn ang="0">
                <a:pos x="659" y="709"/>
              </a:cxn>
              <a:cxn ang="0">
                <a:pos x="687" y="623"/>
              </a:cxn>
              <a:cxn ang="0">
                <a:pos x="735" y="488"/>
              </a:cxn>
              <a:cxn ang="0">
                <a:pos x="790" y="302"/>
              </a:cxn>
              <a:cxn ang="0">
                <a:pos x="807" y="173"/>
              </a:cxn>
              <a:cxn ang="0">
                <a:pos x="791" y="98"/>
              </a:cxn>
              <a:cxn ang="0">
                <a:pos x="739" y="50"/>
              </a:cxn>
              <a:cxn ang="0">
                <a:pos x="611" y="58"/>
              </a:cxn>
              <a:cxn ang="0">
                <a:pos x="490" y="130"/>
              </a:cxn>
              <a:cxn ang="0">
                <a:pos x="410" y="223"/>
              </a:cxn>
              <a:cxn ang="0">
                <a:pos x="373" y="290"/>
              </a:cxn>
              <a:cxn ang="0">
                <a:pos x="357" y="348"/>
              </a:cxn>
              <a:cxn ang="0">
                <a:pos x="313" y="521"/>
              </a:cxn>
              <a:cxn ang="0">
                <a:pos x="253" y="769"/>
              </a:cxn>
              <a:cxn ang="0">
                <a:pos x="235" y="838"/>
              </a:cxn>
              <a:cxn ang="0">
                <a:pos x="207" y="886"/>
              </a:cxn>
              <a:cxn ang="0">
                <a:pos x="149" y="904"/>
              </a:cxn>
              <a:cxn ang="0">
                <a:pos x="103" y="870"/>
              </a:cxn>
              <a:cxn ang="0">
                <a:pos x="106" y="815"/>
              </a:cxn>
              <a:cxn ang="0">
                <a:pos x="243" y="266"/>
              </a:cxn>
              <a:cxn ang="0">
                <a:pos x="262" y="184"/>
              </a:cxn>
              <a:cxn ang="0">
                <a:pos x="264" y="106"/>
              </a:cxn>
              <a:cxn ang="0">
                <a:pos x="231" y="49"/>
              </a:cxn>
              <a:cxn ang="0">
                <a:pos x="158" y="60"/>
              </a:cxn>
              <a:cxn ang="0">
                <a:pos x="97" y="151"/>
              </a:cxn>
              <a:cxn ang="0">
                <a:pos x="55" y="293"/>
              </a:cxn>
              <a:cxn ang="0">
                <a:pos x="37" y="326"/>
              </a:cxn>
              <a:cxn ang="0">
                <a:pos x="8" y="323"/>
              </a:cxn>
              <a:cxn ang="0">
                <a:pos x="3" y="294"/>
              </a:cxn>
              <a:cxn ang="0">
                <a:pos x="24" y="212"/>
              </a:cxn>
              <a:cxn ang="0">
                <a:pos x="63" y="107"/>
              </a:cxn>
              <a:cxn ang="0">
                <a:pos x="104" y="48"/>
              </a:cxn>
              <a:cxn ang="0">
                <a:pos x="179" y="3"/>
              </a:cxn>
            </a:cxnLst>
            <a:rect l="0" t="0" r="r" b="b"/>
            <a:pathLst>
              <a:path w="1082" h="905">
                <a:moveTo>
                  <a:pt x="210" y="0"/>
                </a:moveTo>
                <a:lnTo>
                  <a:pt x="227" y="1"/>
                </a:lnTo>
                <a:lnTo>
                  <a:pt x="244" y="3"/>
                </a:lnTo>
                <a:lnTo>
                  <a:pt x="260" y="7"/>
                </a:lnTo>
                <a:lnTo>
                  <a:pt x="276" y="12"/>
                </a:lnTo>
                <a:lnTo>
                  <a:pt x="291" y="18"/>
                </a:lnTo>
                <a:lnTo>
                  <a:pt x="306" y="26"/>
                </a:lnTo>
                <a:lnTo>
                  <a:pt x="320" y="35"/>
                </a:lnTo>
                <a:lnTo>
                  <a:pt x="332" y="45"/>
                </a:lnTo>
                <a:lnTo>
                  <a:pt x="344" y="57"/>
                </a:lnTo>
                <a:lnTo>
                  <a:pt x="355" y="70"/>
                </a:lnTo>
                <a:lnTo>
                  <a:pt x="365" y="84"/>
                </a:lnTo>
                <a:lnTo>
                  <a:pt x="374" y="100"/>
                </a:lnTo>
                <a:lnTo>
                  <a:pt x="381" y="117"/>
                </a:lnTo>
                <a:lnTo>
                  <a:pt x="386" y="134"/>
                </a:lnTo>
                <a:lnTo>
                  <a:pt x="391" y="154"/>
                </a:lnTo>
                <a:lnTo>
                  <a:pt x="393" y="174"/>
                </a:lnTo>
                <a:lnTo>
                  <a:pt x="399" y="167"/>
                </a:lnTo>
                <a:lnTo>
                  <a:pt x="405" y="159"/>
                </a:lnTo>
                <a:lnTo>
                  <a:pt x="412" y="150"/>
                </a:lnTo>
                <a:lnTo>
                  <a:pt x="420" y="140"/>
                </a:lnTo>
                <a:lnTo>
                  <a:pt x="429" y="130"/>
                </a:lnTo>
                <a:lnTo>
                  <a:pt x="439" y="119"/>
                </a:lnTo>
                <a:lnTo>
                  <a:pt x="449" y="109"/>
                </a:lnTo>
                <a:lnTo>
                  <a:pt x="461" y="97"/>
                </a:lnTo>
                <a:lnTo>
                  <a:pt x="474" y="86"/>
                </a:lnTo>
                <a:lnTo>
                  <a:pt x="488" y="75"/>
                </a:lnTo>
                <a:lnTo>
                  <a:pt x="502" y="64"/>
                </a:lnTo>
                <a:lnTo>
                  <a:pt x="518" y="54"/>
                </a:lnTo>
                <a:lnTo>
                  <a:pt x="534" y="44"/>
                </a:lnTo>
                <a:lnTo>
                  <a:pt x="552" y="35"/>
                </a:lnTo>
                <a:lnTo>
                  <a:pt x="571" y="27"/>
                </a:lnTo>
                <a:lnTo>
                  <a:pt x="591" y="19"/>
                </a:lnTo>
                <a:lnTo>
                  <a:pt x="611" y="13"/>
                </a:lnTo>
                <a:lnTo>
                  <a:pt x="633" y="8"/>
                </a:lnTo>
                <a:lnTo>
                  <a:pt x="656" y="4"/>
                </a:lnTo>
                <a:lnTo>
                  <a:pt x="680" y="1"/>
                </a:lnTo>
                <a:lnTo>
                  <a:pt x="705" y="0"/>
                </a:lnTo>
                <a:lnTo>
                  <a:pt x="730" y="1"/>
                </a:lnTo>
                <a:lnTo>
                  <a:pt x="753" y="4"/>
                </a:lnTo>
                <a:lnTo>
                  <a:pt x="776" y="8"/>
                </a:lnTo>
                <a:lnTo>
                  <a:pt x="797" y="13"/>
                </a:lnTo>
                <a:lnTo>
                  <a:pt x="816" y="20"/>
                </a:lnTo>
                <a:lnTo>
                  <a:pt x="834" y="29"/>
                </a:lnTo>
                <a:lnTo>
                  <a:pt x="852" y="39"/>
                </a:lnTo>
                <a:lnTo>
                  <a:pt x="867" y="51"/>
                </a:lnTo>
                <a:lnTo>
                  <a:pt x="881" y="64"/>
                </a:lnTo>
                <a:lnTo>
                  <a:pt x="893" y="78"/>
                </a:lnTo>
                <a:lnTo>
                  <a:pt x="904" y="94"/>
                </a:lnTo>
                <a:lnTo>
                  <a:pt x="914" y="110"/>
                </a:lnTo>
                <a:lnTo>
                  <a:pt x="921" y="129"/>
                </a:lnTo>
                <a:lnTo>
                  <a:pt x="927" y="148"/>
                </a:lnTo>
                <a:lnTo>
                  <a:pt x="931" y="169"/>
                </a:lnTo>
                <a:lnTo>
                  <a:pt x="934" y="191"/>
                </a:lnTo>
                <a:lnTo>
                  <a:pt x="935" y="214"/>
                </a:lnTo>
                <a:lnTo>
                  <a:pt x="934" y="232"/>
                </a:lnTo>
                <a:lnTo>
                  <a:pt x="932" y="251"/>
                </a:lnTo>
                <a:lnTo>
                  <a:pt x="930" y="272"/>
                </a:lnTo>
                <a:lnTo>
                  <a:pt x="926" y="293"/>
                </a:lnTo>
                <a:lnTo>
                  <a:pt x="921" y="316"/>
                </a:lnTo>
                <a:lnTo>
                  <a:pt x="916" y="339"/>
                </a:lnTo>
                <a:lnTo>
                  <a:pt x="910" y="363"/>
                </a:lnTo>
                <a:lnTo>
                  <a:pt x="903" y="387"/>
                </a:lnTo>
                <a:lnTo>
                  <a:pt x="896" y="412"/>
                </a:lnTo>
                <a:lnTo>
                  <a:pt x="888" y="436"/>
                </a:lnTo>
                <a:lnTo>
                  <a:pt x="880" y="461"/>
                </a:lnTo>
                <a:lnTo>
                  <a:pt x="872" y="486"/>
                </a:lnTo>
                <a:lnTo>
                  <a:pt x="864" y="510"/>
                </a:lnTo>
                <a:lnTo>
                  <a:pt x="856" y="533"/>
                </a:lnTo>
                <a:lnTo>
                  <a:pt x="848" y="556"/>
                </a:lnTo>
                <a:lnTo>
                  <a:pt x="840" y="578"/>
                </a:lnTo>
                <a:lnTo>
                  <a:pt x="833" y="599"/>
                </a:lnTo>
                <a:lnTo>
                  <a:pt x="825" y="618"/>
                </a:lnTo>
                <a:lnTo>
                  <a:pt x="819" y="636"/>
                </a:lnTo>
                <a:lnTo>
                  <a:pt x="813" y="653"/>
                </a:lnTo>
                <a:lnTo>
                  <a:pt x="805" y="672"/>
                </a:lnTo>
                <a:lnTo>
                  <a:pt x="798" y="692"/>
                </a:lnTo>
                <a:lnTo>
                  <a:pt x="791" y="712"/>
                </a:lnTo>
                <a:lnTo>
                  <a:pt x="786" y="732"/>
                </a:lnTo>
                <a:lnTo>
                  <a:pt x="781" y="753"/>
                </a:lnTo>
                <a:lnTo>
                  <a:pt x="778" y="774"/>
                </a:lnTo>
                <a:lnTo>
                  <a:pt x="777" y="795"/>
                </a:lnTo>
                <a:lnTo>
                  <a:pt x="777" y="808"/>
                </a:lnTo>
                <a:lnTo>
                  <a:pt x="779" y="819"/>
                </a:lnTo>
                <a:lnTo>
                  <a:pt x="781" y="829"/>
                </a:lnTo>
                <a:lnTo>
                  <a:pt x="784" y="838"/>
                </a:lnTo>
                <a:lnTo>
                  <a:pt x="788" y="845"/>
                </a:lnTo>
                <a:lnTo>
                  <a:pt x="793" y="851"/>
                </a:lnTo>
                <a:lnTo>
                  <a:pt x="799" y="856"/>
                </a:lnTo>
                <a:lnTo>
                  <a:pt x="807" y="858"/>
                </a:lnTo>
                <a:lnTo>
                  <a:pt x="815" y="860"/>
                </a:lnTo>
                <a:lnTo>
                  <a:pt x="825" y="861"/>
                </a:lnTo>
                <a:lnTo>
                  <a:pt x="841" y="860"/>
                </a:lnTo>
                <a:lnTo>
                  <a:pt x="856" y="857"/>
                </a:lnTo>
                <a:lnTo>
                  <a:pt x="871" y="852"/>
                </a:lnTo>
                <a:lnTo>
                  <a:pt x="885" y="845"/>
                </a:lnTo>
                <a:lnTo>
                  <a:pt x="899" y="837"/>
                </a:lnTo>
                <a:lnTo>
                  <a:pt x="912" y="827"/>
                </a:lnTo>
                <a:lnTo>
                  <a:pt x="925" y="815"/>
                </a:lnTo>
                <a:lnTo>
                  <a:pt x="937" y="802"/>
                </a:lnTo>
                <a:lnTo>
                  <a:pt x="949" y="788"/>
                </a:lnTo>
                <a:lnTo>
                  <a:pt x="959" y="772"/>
                </a:lnTo>
                <a:lnTo>
                  <a:pt x="970" y="756"/>
                </a:lnTo>
                <a:lnTo>
                  <a:pt x="980" y="738"/>
                </a:lnTo>
                <a:lnTo>
                  <a:pt x="989" y="719"/>
                </a:lnTo>
                <a:lnTo>
                  <a:pt x="998" y="700"/>
                </a:lnTo>
                <a:lnTo>
                  <a:pt x="1006" y="679"/>
                </a:lnTo>
                <a:lnTo>
                  <a:pt x="1014" y="658"/>
                </a:lnTo>
                <a:lnTo>
                  <a:pt x="1021" y="636"/>
                </a:lnTo>
                <a:lnTo>
                  <a:pt x="1028" y="613"/>
                </a:lnTo>
                <a:lnTo>
                  <a:pt x="1031" y="604"/>
                </a:lnTo>
                <a:lnTo>
                  <a:pt x="1034" y="597"/>
                </a:lnTo>
                <a:lnTo>
                  <a:pt x="1036" y="591"/>
                </a:lnTo>
                <a:lnTo>
                  <a:pt x="1039" y="586"/>
                </a:lnTo>
                <a:lnTo>
                  <a:pt x="1041" y="583"/>
                </a:lnTo>
                <a:lnTo>
                  <a:pt x="1044" y="580"/>
                </a:lnTo>
                <a:lnTo>
                  <a:pt x="1048" y="579"/>
                </a:lnTo>
                <a:lnTo>
                  <a:pt x="1053" y="578"/>
                </a:lnTo>
                <a:lnTo>
                  <a:pt x="1059" y="578"/>
                </a:lnTo>
                <a:lnTo>
                  <a:pt x="1061" y="578"/>
                </a:lnTo>
                <a:lnTo>
                  <a:pt x="1064" y="578"/>
                </a:lnTo>
                <a:lnTo>
                  <a:pt x="1067" y="578"/>
                </a:lnTo>
                <a:lnTo>
                  <a:pt x="1071" y="580"/>
                </a:lnTo>
                <a:lnTo>
                  <a:pt x="1074" y="581"/>
                </a:lnTo>
                <a:lnTo>
                  <a:pt x="1078" y="584"/>
                </a:lnTo>
                <a:lnTo>
                  <a:pt x="1080" y="587"/>
                </a:lnTo>
                <a:lnTo>
                  <a:pt x="1082" y="591"/>
                </a:lnTo>
                <a:lnTo>
                  <a:pt x="1082" y="597"/>
                </a:lnTo>
                <a:lnTo>
                  <a:pt x="1082" y="600"/>
                </a:lnTo>
                <a:lnTo>
                  <a:pt x="1081" y="604"/>
                </a:lnTo>
                <a:lnTo>
                  <a:pt x="1080" y="610"/>
                </a:lnTo>
                <a:lnTo>
                  <a:pt x="1078" y="618"/>
                </a:lnTo>
                <a:lnTo>
                  <a:pt x="1075" y="627"/>
                </a:lnTo>
                <a:lnTo>
                  <a:pt x="1072" y="638"/>
                </a:lnTo>
                <a:lnTo>
                  <a:pt x="1069" y="649"/>
                </a:lnTo>
                <a:lnTo>
                  <a:pt x="1065" y="662"/>
                </a:lnTo>
                <a:lnTo>
                  <a:pt x="1060" y="675"/>
                </a:lnTo>
                <a:lnTo>
                  <a:pt x="1054" y="689"/>
                </a:lnTo>
                <a:lnTo>
                  <a:pt x="1048" y="704"/>
                </a:lnTo>
                <a:lnTo>
                  <a:pt x="1041" y="718"/>
                </a:lnTo>
                <a:lnTo>
                  <a:pt x="1034" y="734"/>
                </a:lnTo>
                <a:lnTo>
                  <a:pt x="1026" y="749"/>
                </a:lnTo>
                <a:lnTo>
                  <a:pt x="1017" y="765"/>
                </a:lnTo>
                <a:lnTo>
                  <a:pt x="1008" y="780"/>
                </a:lnTo>
                <a:lnTo>
                  <a:pt x="998" y="795"/>
                </a:lnTo>
                <a:lnTo>
                  <a:pt x="988" y="810"/>
                </a:lnTo>
                <a:lnTo>
                  <a:pt x="976" y="824"/>
                </a:lnTo>
                <a:lnTo>
                  <a:pt x="964" y="838"/>
                </a:lnTo>
                <a:lnTo>
                  <a:pt x="951" y="850"/>
                </a:lnTo>
                <a:lnTo>
                  <a:pt x="937" y="862"/>
                </a:lnTo>
                <a:lnTo>
                  <a:pt x="923" y="872"/>
                </a:lnTo>
                <a:lnTo>
                  <a:pt x="908" y="882"/>
                </a:lnTo>
                <a:lnTo>
                  <a:pt x="892" y="889"/>
                </a:lnTo>
                <a:lnTo>
                  <a:pt x="875" y="896"/>
                </a:lnTo>
                <a:lnTo>
                  <a:pt x="858" y="901"/>
                </a:lnTo>
                <a:lnTo>
                  <a:pt x="840" y="904"/>
                </a:lnTo>
                <a:lnTo>
                  <a:pt x="821" y="905"/>
                </a:lnTo>
                <a:lnTo>
                  <a:pt x="801" y="904"/>
                </a:lnTo>
                <a:lnTo>
                  <a:pt x="782" y="901"/>
                </a:lnTo>
                <a:lnTo>
                  <a:pt x="764" y="896"/>
                </a:lnTo>
                <a:lnTo>
                  <a:pt x="747" y="889"/>
                </a:lnTo>
                <a:lnTo>
                  <a:pt x="731" y="880"/>
                </a:lnTo>
                <a:lnTo>
                  <a:pt x="717" y="870"/>
                </a:lnTo>
                <a:lnTo>
                  <a:pt x="704" y="858"/>
                </a:lnTo>
                <a:lnTo>
                  <a:pt x="692" y="845"/>
                </a:lnTo>
                <a:lnTo>
                  <a:pt x="681" y="830"/>
                </a:lnTo>
                <a:lnTo>
                  <a:pt x="673" y="815"/>
                </a:lnTo>
                <a:lnTo>
                  <a:pt x="666" y="798"/>
                </a:lnTo>
                <a:lnTo>
                  <a:pt x="661" y="780"/>
                </a:lnTo>
                <a:lnTo>
                  <a:pt x="658" y="761"/>
                </a:lnTo>
                <a:lnTo>
                  <a:pt x="657" y="741"/>
                </a:lnTo>
                <a:lnTo>
                  <a:pt x="657" y="734"/>
                </a:lnTo>
                <a:lnTo>
                  <a:pt x="657" y="726"/>
                </a:lnTo>
                <a:lnTo>
                  <a:pt x="658" y="718"/>
                </a:lnTo>
                <a:lnTo>
                  <a:pt x="659" y="709"/>
                </a:lnTo>
                <a:lnTo>
                  <a:pt x="661" y="699"/>
                </a:lnTo>
                <a:lnTo>
                  <a:pt x="664" y="689"/>
                </a:lnTo>
                <a:lnTo>
                  <a:pt x="667" y="677"/>
                </a:lnTo>
                <a:lnTo>
                  <a:pt x="672" y="664"/>
                </a:lnTo>
                <a:lnTo>
                  <a:pt x="677" y="650"/>
                </a:lnTo>
                <a:lnTo>
                  <a:pt x="682" y="638"/>
                </a:lnTo>
                <a:lnTo>
                  <a:pt x="687" y="623"/>
                </a:lnTo>
                <a:lnTo>
                  <a:pt x="693" y="608"/>
                </a:lnTo>
                <a:lnTo>
                  <a:pt x="699" y="591"/>
                </a:lnTo>
                <a:lnTo>
                  <a:pt x="706" y="572"/>
                </a:lnTo>
                <a:lnTo>
                  <a:pt x="713" y="553"/>
                </a:lnTo>
                <a:lnTo>
                  <a:pt x="720" y="532"/>
                </a:lnTo>
                <a:lnTo>
                  <a:pt x="728" y="511"/>
                </a:lnTo>
                <a:lnTo>
                  <a:pt x="735" y="488"/>
                </a:lnTo>
                <a:lnTo>
                  <a:pt x="743" y="466"/>
                </a:lnTo>
                <a:lnTo>
                  <a:pt x="750" y="442"/>
                </a:lnTo>
                <a:lnTo>
                  <a:pt x="765" y="395"/>
                </a:lnTo>
                <a:lnTo>
                  <a:pt x="772" y="371"/>
                </a:lnTo>
                <a:lnTo>
                  <a:pt x="778" y="348"/>
                </a:lnTo>
                <a:lnTo>
                  <a:pt x="784" y="325"/>
                </a:lnTo>
                <a:lnTo>
                  <a:pt x="790" y="302"/>
                </a:lnTo>
                <a:lnTo>
                  <a:pt x="795" y="280"/>
                </a:lnTo>
                <a:lnTo>
                  <a:pt x="799" y="259"/>
                </a:lnTo>
                <a:lnTo>
                  <a:pt x="802" y="238"/>
                </a:lnTo>
                <a:lnTo>
                  <a:pt x="805" y="219"/>
                </a:lnTo>
                <a:lnTo>
                  <a:pt x="806" y="200"/>
                </a:lnTo>
                <a:lnTo>
                  <a:pt x="807" y="184"/>
                </a:lnTo>
                <a:lnTo>
                  <a:pt x="807" y="173"/>
                </a:lnTo>
                <a:lnTo>
                  <a:pt x="806" y="161"/>
                </a:lnTo>
                <a:lnTo>
                  <a:pt x="805" y="150"/>
                </a:lnTo>
                <a:lnTo>
                  <a:pt x="803" y="140"/>
                </a:lnTo>
                <a:lnTo>
                  <a:pt x="802" y="129"/>
                </a:lnTo>
                <a:lnTo>
                  <a:pt x="799" y="118"/>
                </a:lnTo>
                <a:lnTo>
                  <a:pt x="795" y="108"/>
                </a:lnTo>
                <a:lnTo>
                  <a:pt x="791" y="98"/>
                </a:lnTo>
                <a:lnTo>
                  <a:pt x="787" y="89"/>
                </a:lnTo>
                <a:lnTo>
                  <a:pt x="781" y="80"/>
                </a:lnTo>
                <a:lnTo>
                  <a:pt x="775" y="73"/>
                </a:lnTo>
                <a:lnTo>
                  <a:pt x="767" y="66"/>
                </a:lnTo>
                <a:lnTo>
                  <a:pt x="759" y="59"/>
                </a:lnTo>
                <a:lnTo>
                  <a:pt x="749" y="54"/>
                </a:lnTo>
                <a:lnTo>
                  <a:pt x="739" y="50"/>
                </a:lnTo>
                <a:lnTo>
                  <a:pt x="727" y="47"/>
                </a:lnTo>
                <a:lnTo>
                  <a:pt x="714" y="45"/>
                </a:lnTo>
                <a:lnTo>
                  <a:pt x="700" y="44"/>
                </a:lnTo>
                <a:lnTo>
                  <a:pt x="676" y="45"/>
                </a:lnTo>
                <a:lnTo>
                  <a:pt x="654" y="48"/>
                </a:lnTo>
                <a:lnTo>
                  <a:pt x="632" y="52"/>
                </a:lnTo>
                <a:lnTo>
                  <a:pt x="611" y="58"/>
                </a:lnTo>
                <a:lnTo>
                  <a:pt x="592" y="65"/>
                </a:lnTo>
                <a:lnTo>
                  <a:pt x="572" y="74"/>
                </a:lnTo>
                <a:lnTo>
                  <a:pt x="554" y="83"/>
                </a:lnTo>
                <a:lnTo>
                  <a:pt x="537" y="94"/>
                </a:lnTo>
                <a:lnTo>
                  <a:pt x="521" y="105"/>
                </a:lnTo>
                <a:lnTo>
                  <a:pt x="505" y="117"/>
                </a:lnTo>
                <a:lnTo>
                  <a:pt x="490" y="130"/>
                </a:lnTo>
                <a:lnTo>
                  <a:pt x="476" y="143"/>
                </a:lnTo>
                <a:lnTo>
                  <a:pt x="463" y="156"/>
                </a:lnTo>
                <a:lnTo>
                  <a:pt x="451" y="170"/>
                </a:lnTo>
                <a:lnTo>
                  <a:pt x="440" y="183"/>
                </a:lnTo>
                <a:lnTo>
                  <a:pt x="429" y="197"/>
                </a:lnTo>
                <a:lnTo>
                  <a:pt x="419" y="210"/>
                </a:lnTo>
                <a:lnTo>
                  <a:pt x="410" y="223"/>
                </a:lnTo>
                <a:lnTo>
                  <a:pt x="402" y="236"/>
                </a:lnTo>
                <a:lnTo>
                  <a:pt x="395" y="248"/>
                </a:lnTo>
                <a:lnTo>
                  <a:pt x="388" y="259"/>
                </a:lnTo>
                <a:lnTo>
                  <a:pt x="383" y="270"/>
                </a:lnTo>
                <a:lnTo>
                  <a:pt x="378" y="279"/>
                </a:lnTo>
                <a:lnTo>
                  <a:pt x="374" y="288"/>
                </a:lnTo>
                <a:lnTo>
                  <a:pt x="373" y="290"/>
                </a:lnTo>
                <a:lnTo>
                  <a:pt x="371" y="295"/>
                </a:lnTo>
                <a:lnTo>
                  <a:pt x="370" y="302"/>
                </a:lnTo>
                <a:lnTo>
                  <a:pt x="367" y="309"/>
                </a:lnTo>
                <a:lnTo>
                  <a:pt x="365" y="318"/>
                </a:lnTo>
                <a:lnTo>
                  <a:pt x="363" y="328"/>
                </a:lnTo>
                <a:lnTo>
                  <a:pt x="360" y="338"/>
                </a:lnTo>
                <a:lnTo>
                  <a:pt x="357" y="348"/>
                </a:lnTo>
                <a:lnTo>
                  <a:pt x="355" y="359"/>
                </a:lnTo>
                <a:lnTo>
                  <a:pt x="352" y="368"/>
                </a:lnTo>
                <a:lnTo>
                  <a:pt x="350" y="378"/>
                </a:lnTo>
                <a:lnTo>
                  <a:pt x="348" y="387"/>
                </a:lnTo>
                <a:lnTo>
                  <a:pt x="337" y="433"/>
                </a:lnTo>
                <a:lnTo>
                  <a:pt x="325" y="477"/>
                </a:lnTo>
                <a:lnTo>
                  <a:pt x="313" y="521"/>
                </a:lnTo>
                <a:lnTo>
                  <a:pt x="269" y="701"/>
                </a:lnTo>
                <a:lnTo>
                  <a:pt x="267" y="711"/>
                </a:lnTo>
                <a:lnTo>
                  <a:pt x="265" y="722"/>
                </a:lnTo>
                <a:lnTo>
                  <a:pt x="262" y="733"/>
                </a:lnTo>
                <a:lnTo>
                  <a:pt x="259" y="745"/>
                </a:lnTo>
                <a:lnTo>
                  <a:pt x="256" y="757"/>
                </a:lnTo>
                <a:lnTo>
                  <a:pt x="253" y="769"/>
                </a:lnTo>
                <a:lnTo>
                  <a:pt x="250" y="781"/>
                </a:lnTo>
                <a:lnTo>
                  <a:pt x="247" y="792"/>
                </a:lnTo>
                <a:lnTo>
                  <a:pt x="244" y="803"/>
                </a:lnTo>
                <a:lnTo>
                  <a:pt x="241" y="814"/>
                </a:lnTo>
                <a:lnTo>
                  <a:pt x="239" y="823"/>
                </a:lnTo>
                <a:lnTo>
                  <a:pt x="237" y="831"/>
                </a:lnTo>
                <a:lnTo>
                  <a:pt x="235" y="838"/>
                </a:lnTo>
                <a:lnTo>
                  <a:pt x="233" y="844"/>
                </a:lnTo>
                <a:lnTo>
                  <a:pt x="232" y="847"/>
                </a:lnTo>
                <a:lnTo>
                  <a:pt x="232" y="849"/>
                </a:lnTo>
                <a:lnTo>
                  <a:pt x="227" y="860"/>
                </a:lnTo>
                <a:lnTo>
                  <a:pt x="221" y="870"/>
                </a:lnTo>
                <a:lnTo>
                  <a:pt x="214" y="879"/>
                </a:lnTo>
                <a:lnTo>
                  <a:pt x="207" y="886"/>
                </a:lnTo>
                <a:lnTo>
                  <a:pt x="199" y="892"/>
                </a:lnTo>
                <a:lnTo>
                  <a:pt x="190" y="896"/>
                </a:lnTo>
                <a:lnTo>
                  <a:pt x="181" y="900"/>
                </a:lnTo>
                <a:lnTo>
                  <a:pt x="173" y="903"/>
                </a:lnTo>
                <a:lnTo>
                  <a:pt x="165" y="904"/>
                </a:lnTo>
                <a:lnTo>
                  <a:pt x="157" y="904"/>
                </a:lnTo>
                <a:lnTo>
                  <a:pt x="149" y="904"/>
                </a:lnTo>
                <a:lnTo>
                  <a:pt x="140" y="902"/>
                </a:lnTo>
                <a:lnTo>
                  <a:pt x="132" y="900"/>
                </a:lnTo>
                <a:lnTo>
                  <a:pt x="124" y="896"/>
                </a:lnTo>
                <a:lnTo>
                  <a:pt x="117" y="891"/>
                </a:lnTo>
                <a:lnTo>
                  <a:pt x="111" y="885"/>
                </a:lnTo>
                <a:lnTo>
                  <a:pt x="106" y="878"/>
                </a:lnTo>
                <a:lnTo>
                  <a:pt x="103" y="870"/>
                </a:lnTo>
                <a:lnTo>
                  <a:pt x="100" y="861"/>
                </a:lnTo>
                <a:lnTo>
                  <a:pt x="99" y="850"/>
                </a:lnTo>
                <a:lnTo>
                  <a:pt x="100" y="846"/>
                </a:lnTo>
                <a:lnTo>
                  <a:pt x="101" y="841"/>
                </a:lnTo>
                <a:lnTo>
                  <a:pt x="102" y="833"/>
                </a:lnTo>
                <a:lnTo>
                  <a:pt x="104" y="825"/>
                </a:lnTo>
                <a:lnTo>
                  <a:pt x="106" y="815"/>
                </a:lnTo>
                <a:lnTo>
                  <a:pt x="109" y="805"/>
                </a:lnTo>
                <a:lnTo>
                  <a:pt x="111" y="795"/>
                </a:lnTo>
                <a:lnTo>
                  <a:pt x="116" y="774"/>
                </a:lnTo>
                <a:lnTo>
                  <a:pt x="117" y="765"/>
                </a:lnTo>
                <a:lnTo>
                  <a:pt x="234" y="304"/>
                </a:lnTo>
                <a:lnTo>
                  <a:pt x="239" y="284"/>
                </a:lnTo>
                <a:lnTo>
                  <a:pt x="243" y="266"/>
                </a:lnTo>
                <a:lnTo>
                  <a:pt x="247" y="251"/>
                </a:lnTo>
                <a:lnTo>
                  <a:pt x="251" y="237"/>
                </a:lnTo>
                <a:lnTo>
                  <a:pt x="254" y="224"/>
                </a:lnTo>
                <a:lnTo>
                  <a:pt x="257" y="212"/>
                </a:lnTo>
                <a:lnTo>
                  <a:pt x="259" y="202"/>
                </a:lnTo>
                <a:lnTo>
                  <a:pt x="261" y="192"/>
                </a:lnTo>
                <a:lnTo>
                  <a:pt x="262" y="184"/>
                </a:lnTo>
                <a:lnTo>
                  <a:pt x="264" y="175"/>
                </a:lnTo>
                <a:lnTo>
                  <a:pt x="265" y="167"/>
                </a:lnTo>
                <a:lnTo>
                  <a:pt x="265" y="160"/>
                </a:lnTo>
                <a:lnTo>
                  <a:pt x="266" y="144"/>
                </a:lnTo>
                <a:lnTo>
                  <a:pt x="266" y="136"/>
                </a:lnTo>
                <a:lnTo>
                  <a:pt x="266" y="120"/>
                </a:lnTo>
                <a:lnTo>
                  <a:pt x="264" y="106"/>
                </a:lnTo>
                <a:lnTo>
                  <a:pt x="262" y="94"/>
                </a:lnTo>
                <a:lnTo>
                  <a:pt x="259" y="83"/>
                </a:lnTo>
                <a:lnTo>
                  <a:pt x="255" y="74"/>
                </a:lnTo>
                <a:lnTo>
                  <a:pt x="250" y="66"/>
                </a:lnTo>
                <a:lnTo>
                  <a:pt x="244" y="59"/>
                </a:lnTo>
                <a:lnTo>
                  <a:pt x="238" y="54"/>
                </a:lnTo>
                <a:lnTo>
                  <a:pt x="231" y="49"/>
                </a:lnTo>
                <a:lnTo>
                  <a:pt x="222" y="47"/>
                </a:lnTo>
                <a:lnTo>
                  <a:pt x="214" y="45"/>
                </a:lnTo>
                <a:lnTo>
                  <a:pt x="204" y="44"/>
                </a:lnTo>
                <a:lnTo>
                  <a:pt x="192" y="45"/>
                </a:lnTo>
                <a:lnTo>
                  <a:pt x="180" y="48"/>
                </a:lnTo>
                <a:lnTo>
                  <a:pt x="169" y="53"/>
                </a:lnTo>
                <a:lnTo>
                  <a:pt x="158" y="60"/>
                </a:lnTo>
                <a:lnTo>
                  <a:pt x="148" y="68"/>
                </a:lnTo>
                <a:lnTo>
                  <a:pt x="138" y="78"/>
                </a:lnTo>
                <a:lnTo>
                  <a:pt x="129" y="90"/>
                </a:lnTo>
                <a:lnTo>
                  <a:pt x="121" y="103"/>
                </a:lnTo>
                <a:lnTo>
                  <a:pt x="113" y="117"/>
                </a:lnTo>
                <a:lnTo>
                  <a:pt x="105" y="133"/>
                </a:lnTo>
                <a:lnTo>
                  <a:pt x="97" y="151"/>
                </a:lnTo>
                <a:lnTo>
                  <a:pt x="90" y="170"/>
                </a:lnTo>
                <a:lnTo>
                  <a:pt x="83" y="190"/>
                </a:lnTo>
                <a:lnTo>
                  <a:pt x="77" y="211"/>
                </a:lnTo>
                <a:lnTo>
                  <a:pt x="70" y="234"/>
                </a:lnTo>
                <a:lnTo>
                  <a:pt x="64" y="257"/>
                </a:lnTo>
                <a:lnTo>
                  <a:pt x="58" y="282"/>
                </a:lnTo>
                <a:lnTo>
                  <a:pt x="55" y="293"/>
                </a:lnTo>
                <a:lnTo>
                  <a:pt x="53" y="302"/>
                </a:lnTo>
                <a:lnTo>
                  <a:pt x="50" y="309"/>
                </a:lnTo>
                <a:lnTo>
                  <a:pt x="48" y="315"/>
                </a:lnTo>
                <a:lnTo>
                  <a:pt x="46" y="319"/>
                </a:lnTo>
                <a:lnTo>
                  <a:pt x="43" y="323"/>
                </a:lnTo>
                <a:lnTo>
                  <a:pt x="40" y="325"/>
                </a:lnTo>
                <a:lnTo>
                  <a:pt x="37" y="326"/>
                </a:lnTo>
                <a:lnTo>
                  <a:pt x="34" y="327"/>
                </a:lnTo>
                <a:lnTo>
                  <a:pt x="30" y="328"/>
                </a:lnTo>
                <a:lnTo>
                  <a:pt x="20" y="328"/>
                </a:lnTo>
                <a:lnTo>
                  <a:pt x="17" y="327"/>
                </a:lnTo>
                <a:lnTo>
                  <a:pt x="14" y="326"/>
                </a:lnTo>
                <a:lnTo>
                  <a:pt x="11" y="325"/>
                </a:lnTo>
                <a:lnTo>
                  <a:pt x="8" y="323"/>
                </a:lnTo>
                <a:lnTo>
                  <a:pt x="5" y="321"/>
                </a:lnTo>
                <a:lnTo>
                  <a:pt x="2" y="317"/>
                </a:lnTo>
                <a:lnTo>
                  <a:pt x="1" y="313"/>
                </a:lnTo>
                <a:lnTo>
                  <a:pt x="0" y="307"/>
                </a:lnTo>
                <a:lnTo>
                  <a:pt x="1" y="305"/>
                </a:lnTo>
                <a:lnTo>
                  <a:pt x="1" y="300"/>
                </a:lnTo>
                <a:lnTo>
                  <a:pt x="3" y="294"/>
                </a:lnTo>
                <a:lnTo>
                  <a:pt x="5" y="285"/>
                </a:lnTo>
                <a:lnTo>
                  <a:pt x="7" y="276"/>
                </a:lnTo>
                <a:lnTo>
                  <a:pt x="10" y="265"/>
                </a:lnTo>
                <a:lnTo>
                  <a:pt x="13" y="253"/>
                </a:lnTo>
                <a:lnTo>
                  <a:pt x="16" y="240"/>
                </a:lnTo>
                <a:lnTo>
                  <a:pt x="20" y="226"/>
                </a:lnTo>
                <a:lnTo>
                  <a:pt x="24" y="212"/>
                </a:lnTo>
                <a:lnTo>
                  <a:pt x="29" y="197"/>
                </a:lnTo>
                <a:lnTo>
                  <a:pt x="33" y="183"/>
                </a:lnTo>
                <a:lnTo>
                  <a:pt x="44" y="153"/>
                </a:lnTo>
                <a:lnTo>
                  <a:pt x="49" y="140"/>
                </a:lnTo>
                <a:lnTo>
                  <a:pt x="54" y="126"/>
                </a:lnTo>
                <a:lnTo>
                  <a:pt x="60" y="114"/>
                </a:lnTo>
                <a:lnTo>
                  <a:pt x="63" y="107"/>
                </a:lnTo>
                <a:lnTo>
                  <a:pt x="68" y="99"/>
                </a:lnTo>
                <a:lnTo>
                  <a:pt x="72" y="91"/>
                </a:lnTo>
                <a:lnTo>
                  <a:pt x="78" y="83"/>
                </a:lnTo>
                <a:lnTo>
                  <a:pt x="83" y="74"/>
                </a:lnTo>
                <a:lnTo>
                  <a:pt x="89" y="65"/>
                </a:lnTo>
                <a:lnTo>
                  <a:pt x="96" y="56"/>
                </a:lnTo>
                <a:lnTo>
                  <a:pt x="104" y="48"/>
                </a:lnTo>
                <a:lnTo>
                  <a:pt x="112" y="39"/>
                </a:lnTo>
                <a:lnTo>
                  <a:pt x="121" y="31"/>
                </a:lnTo>
                <a:lnTo>
                  <a:pt x="131" y="24"/>
                </a:lnTo>
                <a:lnTo>
                  <a:pt x="142" y="17"/>
                </a:lnTo>
                <a:lnTo>
                  <a:pt x="153" y="12"/>
                </a:lnTo>
                <a:lnTo>
                  <a:pt x="166" y="7"/>
                </a:lnTo>
                <a:lnTo>
                  <a:pt x="179" y="3"/>
                </a:lnTo>
                <a:lnTo>
                  <a:pt x="194" y="1"/>
                </a:lnTo>
                <a:lnTo>
                  <a:pt x="21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Freeform 15 2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835696" y="2708920"/>
            <a:ext cx="135645" cy="256412"/>
          </a:xfrm>
          <a:custGeom>
            <a:avLst/>
            <a:gdLst/>
            <a:ahLst/>
            <a:cxnLst>
              <a:cxn ang="0">
                <a:pos x="401" y="0"/>
              </a:cxn>
              <a:cxn ang="0">
                <a:pos x="422" y="3"/>
              </a:cxn>
              <a:cxn ang="0">
                <a:pos x="432" y="11"/>
              </a:cxn>
              <a:cxn ang="0">
                <a:pos x="436" y="26"/>
              </a:cxn>
              <a:cxn ang="0">
                <a:pos x="436" y="1182"/>
              </a:cxn>
              <a:cxn ang="0">
                <a:pos x="438" y="1202"/>
              </a:cxn>
              <a:cxn ang="0">
                <a:pos x="441" y="1220"/>
              </a:cxn>
              <a:cxn ang="0">
                <a:pos x="450" y="1234"/>
              </a:cxn>
              <a:cxn ang="0">
                <a:pos x="463" y="1245"/>
              </a:cxn>
              <a:cxn ang="0">
                <a:pos x="484" y="1253"/>
              </a:cxn>
              <a:cxn ang="0">
                <a:pos x="513" y="1259"/>
              </a:cxn>
              <a:cxn ang="0">
                <a:pos x="553" y="1263"/>
              </a:cxn>
              <a:cxn ang="0">
                <a:pos x="604" y="1265"/>
              </a:cxn>
              <a:cxn ang="0">
                <a:pos x="702" y="1327"/>
              </a:cxn>
              <a:cxn ang="0">
                <a:pos x="12" y="1265"/>
              </a:cxn>
              <a:cxn ang="0">
                <a:pos x="138" y="1264"/>
              </a:cxn>
              <a:cxn ang="0">
                <a:pos x="183" y="1261"/>
              </a:cxn>
              <a:cxn ang="0">
                <a:pos x="217" y="1256"/>
              </a:cxn>
              <a:cxn ang="0">
                <a:pos x="242" y="1248"/>
              </a:cxn>
              <a:cxn ang="0">
                <a:pos x="259" y="1239"/>
              </a:cxn>
              <a:cxn ang="0">
                <a:pos x="270" y="1226"/>
              </a:cxn>
              <a:cxn ang="0">
                <a:pos x="275" y="1211"/>
              </a:cxn>
              <a:cxn ang="0">
                <a:pos x="278" y="1192"/>
              </a:cxn>
              <a:cxn ang="0">
                <a:pos x="278" y="137"/>
              </a:cxn>
              <a:cxn ang="0">
                <a:pos x="217" y="161"/>
              </a:cxn>
              <a:cxn ang="0">
                <a:pos x="156" y="176"/>
              </a:cxn>
              <a:cxn ang="0">
                <a:pos x="100" y="184"/>
              </a:cxn>
              <a:cxn ang="0">
                <a:pos x="51" y="188"/>
              </a:cxn>
              <a:cxn ang="0">
                <a:pos x="13" y="189"/>
              </a:cxn>
              <a:cxn ang="0">
                <a:pos x="0" y="128"/>
              </a:cxn>
              <a:cxn ang="0">
                <a:pos x="46" y="127"/>
              </a:cxn>
              <a:cxn ang="0">
                <a:pos x="86" y="124"/>
              </a:cxn>
              <a:cxn ang="0">
                <a:pos x="132" y="119"/>
              </a:cxn>
              <a:cxn ang="0">
                <a:pos x="182" y="109"/>
              </a:cxn>
              <a:cxn ang="0">
                <a:pos x="234" y="93"/>
              </a:cxn>
              <a:cxn ang="0">
                <a:pos x="287" y="71"/>
              </a:cxn>
              <a:cxn ang="0">
                <a:pos x="338" y="40"/>
              </a:cxn>
              <a:cxn ang="0">
                <a:pos x="387" y="0"/>
              </a:cxn>
            </a:cxnLst>
            <a:rect l="0" t="0" r="r" b="b"/>
            <a:pathLst>
              <a:path w="702" h="1327">
                <a:moveTo>
                  <a:pt x="387" y="0"/>
                </a:moveTo>
                <a:lnTo>
                  <a:pt x="401" y="0"/>
                </a:lnTo>
                <a:lnTo>
                  <a:pt x="413" y="1"/>
                </a:lnTo>
                <a:lnTo>
                  <a:pt x="422" y="3"/>
                </a:lnTo>
                <a:lnTo>
                  <a:pt x="428" y="6"/>
                </a:lnTo>
                <a:lnTo>
                  <a:pt x="432" y="11"/>
                </a:lnTo>
                <a:lnTo>
                  <a:pt x="434" y="17"/>
                </a:lnTo>
                <a:lnTo>
                  <a:pt x="436" y="26"/>
                </a:lnTo>
                <a:lnTo>
                  <a:pt x="436" y="38"/>
                </a:lnTo>
                <a:lnTo>
                  <a:pt x="436" y="1182"/>
                </a:lnTo>
                <a:lnTo>
                  <a:pt x="437" y="1192"/>
                </a:lnTo>
                <a:lnTo>
                  <a:pt x="438" y="1202"/>
                </a:lnTo>
                <a:lnTo>
                  <a:pt x="439" y="1212"/>
                </a:lnTo>
                <a:lnTo>
                  <a:pt x="441" y="1220"/>
                </a:lnTo>
                <a:lnTo>
                  <a:pt x="445" y="1227"/>
                </a:lnTo>
                <a:lnTo>
                  <a:pt x="450" y="1234"/>
                </a:lnTo>
                <a:lnTo>
                  <a:pt x="455" y="1240"/>
                </a:lnTo>
                <a:lnTo>
                  <a:pt x="463" y="1245"/>
                </a:lnTo>
                <a:lnTo>
                  <a:pt x="472" y="1249"/>
                </a:lnTo>
                <a:lnTo>
                  <a:pt x="484" y="1253"/>
                </a:lnTo>
                <a:lnTo>
                  <a:pt x="498" y="1257"/>
                </a:lnTo>
                <a:lnTo>
                  <a:pt x="513" y="1259"/>
                </a:lnTo>
                <a:lnTo>
                  <a:pt x="532" y="1262"/>
                </a:lnTo>
                <a:lnTo>
                  <a:pt x="553" y="1263"/>
                </a:lnTo>
                <a:lnTo>
                  <a:pt x="576" y="1264"/>
                </a:lnTo>
                <a:lnTo>
                  <a:pt x="604" y="1265"/>
                </a:lnTo>
                <a:lnTo>
                  <a:pt x="702" y="1265"/>
                </a:lnTo>
                <a:lnTo>
                  <a:pt x="702" y="1327"/>
                </a:lnTo>
                <a:lnTo>
                  <a:pt x="12" y="1327"/>
                </a:lnTo>
                <a:lnTo>
                  <a:pt x="12" y="1265"/>
                </a:lnTo>
                <a:lnTo>
                  <a:pt x="111" y="1265"/>
                </a:lnTo>
                <a:lnTo>
                  <a:pt x="138" y="1264"/>
                </a:lnTo>
                <a:lnTo>
                  <a:pt x="161" y="1263"/>
                </a:lnTo>
                <a:lnTo>
                  <a:pt x="183" y="1261"/>
                </a:lnTo>
                <a:lnTo>
                  <a:pt x="201" y="1259"/>
                </a:lnTo>
                <a:lnTo>
                  <a:pt x="217" y="1256"/>
                </a:lnTo>
                <a:lnTo>
                  <a:pt x="230" y="1253"/>
                </a:lnTo>
                <a:lnTo>
                  <a:pt x="242" y="1248"/>
                </a:lnTo>
                <a:lnTo>
                  <a:pt x="251" y="1244"/>
                </a:lnTo>
                <a:lnTo>
                  <a:pt x="259" y="1239"/>
                </a:lnTo>
                <a:lnTo>
                  <a:pt x="265" y="1232"/>
                </a:lnTo>
                <a:lnTo>
                  <a:pt x="270" y="1226"/>
                </a:lnTo>
                <a:lnTo>
                  <a:pt x="273" y="1218"/>
                </a:lnTo>
                <a:lnTo>
                  <a:pt x="275" y="1211"/>
                </a:lnTo>
                <a:lnTo>
                  <a:pt x="277" y="1201"/>
                </a:lnTo>
                <a:lnTo>
                  <a:pt x="278" y="1192"/>
                </a:lnTo>
                <a:lnTo>
                  <a:pt x="278" y="1181"/>
                </a:lnTo>
                <a:lnTo>
                  <a:pt x="278" y="137"/>
                </a:lnTo>
                <a:lnTo>
                  <a:pt x="248" y="150"/>
                </a:lnTo>
                <a:lnTo>
                  <a:pt x="217" y="161"/>
                </a:lnTo>
                <a:lnTo>
                  <a:pt x="186" y="169"/>
                </a:lnTo>
                <a:lnTo>
                  <a:pt x="156" y="176"/>
                </a:lnTo>
                <a:lnTo>
                  <a:pt x="127" y="181"/>
                </a:lnTo>
                <a:lnTo>
                  <a:pt x="100" y="184"/>
                </a:lnTo>
                <a:lnTo>
                  <a:pt x="74" y="187"/>
                </a:lnTo>
                <a:lnTo>
                  <a:pt x="51" y="188"/>
                </a:lnTo>
                <a:lnTo>
                  <a:pt x="30" y="189"/>
                </a:lnTo>
                <a:lnTo>
                  <a:pt x="13" y="189"/>
                </a:lnTo>
                <a:lnTo>
                  <a:pt x="0" y="189"/>
                </a:lnTo>
                <a:lnTo>
                  <a:pt x="0" y="128"/>
                </a:lnTo>
                <a:lnTo>
                  <a:pt x="29" y="128"/>
                </a:lnTo>
                <a:lnTo>
                  <a:pt x="46" y="127"/>
                </a:lnTo>
                <a:lnTo>
                  <a:pt x="65" y="126"/>
                </a:lnTo>
                <a:lnTo>
                  <a:pt x="86" y="124"/>
                </a:lnTo>
                <a:lnTo>
                  <a:pt x="109" y="122"/>
                </a:lnTo>
                <a:lnTo>
                  <a:pt x="132" y="119"/>
                </a:lnTo>
                <a:lnTo>
                  <a:pt x="157" y="114"/>
                </a:lnTo>
                <a:lnTo>
                  <a:pt x="182" y="109"/>
                </a:lnTo>
                <a:lnTo>
                  <a:pt x="208" y="102"/>
                </a:lnTo>
                <a:lnTo>
                  <a:pt x="234" y="93"/>
                </a:lnTo>
                <a:lnTo>
                  <a:pt x="260" y="83"/>
                </a:lnTo>
                <a:lnTo>
                  <a:pt x="287" y="71"/>
                </a:lnTo>
                <a:lnTo>
                  <a:pt x="313" y="56"/>
                </a:lnTo>
                <a:lnTo>
                  <a:pt x="338" y="40"/>
                </a:lnTo>
                <a:lnTo>
                  <a:pt x="363" y="21"/>
                </a:lnTo>
                <a:lnTo>
                  <a:pt x="38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5" name="Freeform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8028386" y="2708920"/>
            <a:ext cx="459133" cy="265121"/>
          </a:xfrm>
          <a:custGeom>
            <a:avLst/>
            <a:gdLst/>
            <a:ahLst/>
            <a:cxnLst>
              <a:cxn ang="0">
                <a:pos x="319" y="45"/>
              </a:cxn>
              <a:cxn ang="0">
                <a:pos x="391" y="155"/>
              </a:cxn>
              <a:cxn ang="0">
                <a:pos x="502" y="51"/>
              </a:cxn>
              <a:cxn ang="0">
                <a:pos x="693" y="1"/>
              </a:cxn>
              <a:cxn ang="0">
                <a:pos x="833" y="52"/>
              </a:cxn>
              <a:cxn ang="0">
                <a:pos x="893" y="173"/>
              </a:cxn>
              <a:cxn ang="0">
                <a:pos x="1002" y="73"/>
              </a:cxn>
              <a:cxn ang="0">
                <a:pos x="1207" y="0"/>
              </a:cxn>
              <a:cxn ang="0">
                <a:pos x="1378" y="66"/>
              </a:cxn>
              <a:cxn ang="0">
                <a:pos x="1427" y="236"/>
              </a:cxn>
              <a:cxn ang="0">
                <a:pos x="1378" y="452"/>
              </a:cxn>
              <a:cxn ang="0">
                <a:pos x="1302" y="676"/>
              </a:cxn>
              <a:cxn ang="0">
                <a:pos x="1282" y="836"/>
              </a:cxn>
              <a:cxn ang="0">
                <a:pos x="1374" y="849"/>
              </a:cxn>
              <a:cxn ang="0">
                <a:pos x="1475" y="731"/>
              </a:cxn>
              <a:cxn ang="0">
                <a:pos x="1524" y="593"/>
              </a:cxn>
              <a:cxn ang="0">
                <a:pos x="1560" y="580"/>
              </a:cxn>
              <a:cxn ang="0">
                <a:pos x="1563" y="626"/>
              </a:cxn>
              <a:cxn ang="0">
                <a:pos x="1511" y="757"/>
              </a:cxn>
              <a:cxn ang="0">
                <a:pos x="1399" y="883"/>
              </a:cxn>
              <a:cxn ang="0">
                <a:pos x="1238" y="884"/>
              </a:cxn>
              <a:cxn ang="0">
                <a:pos x="1162" y="742"/>
              </a:cxn>
              <a:cxn ang="0">
                <a:pos x="1194" y="611"/>
              </a:cxn>
              <a:cxn ang="0">
                <a:pos x="1272" y="366"/>
              </a:cxn>
              <a:cxn ang="0">
                <a:pos x="1304" y="168"/>
              </a:cxn>
              <a:cxn ang="0">
                <a:pos x="1268" y="67"/>
              </a:cxn>
              <a:cxn ang="0">
                <a:pos x="1122" y="56"/>
              </a:cxn>
              <a:cxn ang="0">
                <a:pos x="966" y="167"/>
              </a:cxn>
              <a:cxn ang="0">
                <a:pos x="893" y="289"/>
              </a:cxn>
              <a:cxn ang="0">
                <a:pos x="863" y="402"/>
              </a:cxn>
              <a:cxn ang="0">
                <a:pos x="803" y="653"/>
              </a:cxn>
              <a:cxn ang="0">
                <a:pos x="758" y="836"/>
              </a:cxn>
              <a:cxn ang="0">
                <a:pos x="697" y="905"/>
              </a:cxn>
              <a:cxn ang="0">
                <a:pos x="630" y="864"/>
              </a:cxn>
              <a:cxn ang="0">
                <a:pos x="642" y="784"/>
              </a:cxn>
              <a:cxn ang="0">
                <a:pos x="759" y="291"/>
              </a:cxn>
              <a:cxn ang="0">
                <a:pos x="769" y="131"/>
              </a:cxn>
              <a:cxn ang="0">
                <a:pos x="714" y="52"/>
              </a:cxn>
              <a:cxn ang="0">
                <a:pos x="549" y="74"/>
              </a:cxn>
              <a:cxn ang="0">
                <a:pos x="415" y="191"/>
              </a:cxn>
              <a:cxn ang="0">
                <a:pos x="357" y="291"/>
              </a:cxn>
              <a:cxn ang="0">
                <a:pos x="336" y="376"/>
              </a:cxn>
              <a:cxn ang="0">
                <a:pos x="249" y="742"/>
              </a:cxn>
              <a:cxn ang="0">
                <a:pos x="224" y="842"/>
              </a:cxn>
              <a:cxn ang="0">
                <a:pos x="170" y="902"/>
              </a:cxn>
              <a:cxn ang="0">
                <a:pos x="100" y="875"/>
              </a:cxn>
              <a:cxn ang="0">
                <a:pos x="108" y="788"/>
              </a:cxn>
              <a:cxn ang="0">
                <a:pos x="247" y="210"/>
              </a:cxn>
              <a:cxn ang="0">
                <a:pos x="255" y="118"/>
              </a:cxn>
              <a:cxn ang="0">
                <a:pos x="218" y="48"/>
              </a:cxn>
              <a:cxn ang="0">
                <a:pos x="132" y="79"/>
              </a:cxn>
              <a:cxn ang="0">
                <a:pos x="63" y="252"/>
              </a:cxn>
              <a:cxn ang="0">
                <a:pos x="34" y="327"/>
              </a:cxn>
              <a:cxn ang="0">
                <a:pos x="1" y="314"/>
              </a:cxn>
              <a:cxn ang="0">
                <a:pos x="22" y="218"/>
              </a:cxn>
              <a:cxn ang="0">
                <a:pos x="68" y="97"/>
              </a:cxn>
              <a:cxn ang="0">
                <a:pos x="138" y="17"/>
              </a:cxn>
            </a:cxnLst>
            <a:rect l="0" t="0" r="r" b="b"/>
            <a:pathLst>
              <a:path w="1569" h="906">
                <a:moveTo>
                  <a:pt x="202" y="0"/>
                </a:moveTo>
                <a:lnTo>
                  <a:pt x="220" y="1"/>
                </a:lnTo>
                <a:lnTo>
                  <a:pt x="238" y="4"/>
                </a:lnTo>
                <a:lnTo>
                  <a:pt x="256" y="8"/>
                </a:lnTo>
                <a:lnTo>
                  <a:pt x="272" y="15"/>
                </a:lnTo>
                <a:lnTo>
                  <a:pt x="289" y="23"/>
                </a:lnTo>
                <a:lnTo>
                  <a:pt x="304" y="33"/>
                </a:lnTo>
                <a:lnTo>
                  <a:pt x="319" y="45"/>
                </a:lnTo>
                <a:lnTo>
                  <a:pt x="332" y="58"/>
                </a:lnTo>
                <a:lnTo>
                  <a:pt x="343" y="73"/>
                </a:lnTo>
                <a:lnTo>
                  <a:pt x="354" y="90"/>
                </a:lnTo>
                <a:lnTo>
                  <a:pt x="362" y="109"/>
                </a:lnTo>
                <a:lnTo>
                  <a:pt x="369" y="129"/>
                </a:lnTo>
                <a:lnTo>
                  <a:pt x="374" y="151"/>
                </a:lnTo>
                <a:lnTo>
                  <a:pt x="377" y="174"/>
                </a:lnTo>
                <a:lnTo>
                  <a:pt x="391" y="155"/>
                </a:lnTo>
                <a:lnTo>
                  <a:pt x="400" y="143"/>
                </a:lnTo>
                <a:lnTo>
                  <a:pt x="411" y="130"/>
                </a:lnTo>
                <a:lnTo>
                  <a:pt x="423" y="117"/>
                </a:lnTo>
                <a:lnTo>
                  <a:pt x="436" y="104"/>
                </a:lnTo>
                <a:lnTo>
                  <a:pt x="450" y="90"/>
                </a:lnTo>
                <a:lnTo>
                  <a:pt x="466" y="76"/>
                </a:lnTo>
                <a:lnTo>
                  <a:pt x="483" y="63"/>
                </a:lnTo>
                <a:lnTo>
                  <a:pt x="502" y="51"/>
                </a:lnTo>
                <a:lnTo>
                  <a:pt x="523" y="39"/>
                </a:lnTo>
                <a:lnTo>
                  <a:pt x="544" y="28"/>
                </a:lnTo>
                <a:lnTo>
                  <a:pt x="568" y="19"/>
                </a:lnTo>
                <a:lnTo>
                  <a:pt x="592" y="11"/>
                </a:lnTo>
                <a:lnTo>
                  <a:pt x="619" y="5"/>
                </a:lnTo>
                <a:lnTo>
                  <a:pt x="647" y="1"/>
                </a:lnTo>
                <a:lnTo>
                  <a:pt x="676" y="0"/>
                </a:lnTo>
                <a:lnTo>
                  <a:pt x="693" y="1"/>
                </a:lnTo>
                <a:lnTo>
                  <a:pt x="710" y="2"/>
                </a:lnTo>
                <a:lnTo>
                  <a:pt x="728" y="4"/>
                </a:lnTo>
                <a:lnTo>
                  <a:pt x="746" y="8"/>
                </a:lnTo>
                <a:lnTo>
                  <a:pt x="764" y="13"/>
                </a:lnTo>
                <a:lnTo>
                  <a:pt x="782" y="19"/>
                </a:lnTo>
                <a:lnTo>
                  <a:pt x="800" y="28"/>
                </a:lnTo>
                <a:lnTo>
                  <a:pt x="817" y="39"/>
                </a:lnTo>
                <a:lnTo>
                  <a:pt x="833" y="52"/>
                </a:lnTo>
                <a:lnTo>
                  <a:pt x="848" y="66"/>
                </a:lnTo>
                <a:lnTo>
                  <a:pt x="860" y="82"/>
                </a:lnTo>
                <a:lnTo>
                  <a:pt x="870" y="98"/>
                </a:lnTo>
                <a:lnTo>
                  <a:pt x="878" y="115"/>
                </a:lnTo>
                <a:lnTo>
                  <a:pt x="884" y="130"/>
                </a:lnTo>
                <a:lnTo>
                  <a:pt x="888" y="146"/>
                </a:lnTo>
                <a:lnTo>
                  <a:pt x="890" y="161"/>
                </a:lnTo>
                <a:lnTo>
                  <a:pt x="893" y="173"/>
                </a:lnTo>
                <a:lnTo>
                  <a:pt x="894" y="185"/>
                </a:lnTo>
                <a:lnTo>
                  <a:pt x="895" y="193"/>
                </a:lnTo>
                <a:lnTo>
                  <a:pt x="910" y="171"/>
                </a:lnTo>
                <a:lnTo>
                  <a:pt x="927" y="150"/>
                </a:lnTo>
                <a:lnTo>
                  <a:pt x="944" y="129"/>
                </a:lnTo>
                <a:lnTo>
                  <a:pt x="962" y="109"/>
                </a:lnTo>
                <a:lnTo>
                  <a:pt x="982" y="91"/>
                </a:lnTo>
                <a:lnTo>
                  <a:pt x="1002" y="73"/>
                </a:lnTo>
                <a:lnTo>
                  <a:pt x="1024" y="57"/>
                </a:lnTo>
                <a:lnTo>
                  <a:pt x="1046" y="43"/>
                </a:lnTo>
                <a:lnTo>
                  <a:pt x="1070" y="30"/>
                </a:lnTo>
                <a:lnTo>
                  <a:pt x="1095" y="20"/>
                </a:lnTo>
                <a:lnTo>
                  <a:pt x="1121" y="12"/>
                </a:lnTo>
                <a:lnTo>
                  <a:pt x="1148" y="5"/>
                </a:lnTo>
                <a:lnTo>
                  <a:pt x="1177" y="1"/>
                </a:lnTo>
                <a:lnTo>
                  <a:pt x="1207" y="0"/>
                </a:lnTo>
                <a:lnTo>
                  <a:pt x="1235" y="1"/>
                </a:lnTo>
                <a:lnTo>
                  <a:pt x="1261" y="5"/>
                </a:lnTo>
                <a:lnTo>
                  <a:pt x="1285" y="10"/>
                </a:lnTo>
                <a:lnTo>
                  <a:pt x="1308" y="17"/>
                </a:lnTo>
                <a:lnTo>
                  <a:pt x="1328" y="27"/>
                </a:lnTo>
                <a:lnTo>
                  <a:pt x="1347" y="38"/>
                </a:lnTo>
                <a:lnTo>
                  <a:pt x="1364" y="51"/>
                </a:lnTo>
                <a:lnTo>
                  <a:pt x="1378" y="66"/>
                </a:lnTo>
                <a:lnTo>
                  <a:pt x="1391" y="83"/>
                </a:lnTo>
                <a:lnTo>
                  <a:pt x="1402" y="101"/>
                </a:lnTo>
                <a:lnTo>
                  <a:pt x="1411" y="121"/>
                </a:lnTo>
                <a:lnTo>
                  <a:pt x="1419" y="142"/>
                </a:lnTo>
                <a:lnTo>
                  <a:pt x="1423" y="164"/>
                </a:lnTo>
                <a:lnTo>
                  <a:pt x="1427" y="189"/>
                </a:lnTo>
                <a:lnTo>
                  <a:pt x="1428" y="214"/>
                </a:lnTo>
                <a:lnTo>
                  <a:pt x="1427" y="236"/>
                </a:lnTo>
                <a:lnTo>
                  <a:pt x="1424" y="259"/>
                </a:lnTo>
                <a:lnTo>
                  <a:pt x="1421" y="283"/>
                </a:lnTo>
                <a:lnTo>
                  <a:pt x="1416" y="309"/>
                </a:lnTo>
                <a:lnTo>
                  <a:pt x="1410" y="337"/>
                </a:lnTo>
                <a:lnTo>
                  <a:pt x="1403" y="365"/>
                </a:lnTo>
                <a:lnTo>
                  <a:pt x="1396" y="394"/>
                </a:lnTo>
                <a:lnTo>
                  <a:pt x="1387" y="423"/>
                </a:lnTo>
                <a:lnTo>
                  <a:pt x="1378" y="452"/>
                </a:lnTo>
                <a:lnTo>
                  <a:pt x="1360" y="509"/>
                </a:lnTo>
                <a:lnTo>
                  <a:pt x="1351" y="537"/>
                </a:lnTo>
                <a:lnTo>
                  <a:pt x="1342" y="563"/>
                </a:lnTo>
                <a:lnTo>
                  <a:pt x="1334" y="589"/>
                </a:lnTo>
                <a:lnTo>
                  <a:pt x="1325" y="612"/>
                </a:lnTo>
                <a:lnTo>
                  <a:pt x="1317" y="634"/>
                </a:lnTo>
                <a:lnTo>
                  <a:pt x="1311" y="654"/>
                </a:lnTo>
                <a:lnTo>
                  <a:pt x="1302" y="676"/>
                </a:lnTo>
                <a:lnTo>
                  <a:pt x="1294" y="698"/>
                </a:lnTo>
                <a:lnTo>
                  <a:pt x="1288" y="722"/>
                </a:lnTo>
                <a:lnTo>
                  <a:pt x="1282" y="746"/>
                </a:lnTo>
                <a:lnTo>
                  <a:pt x="1278" y="770"/>
                </a:lnTo>
                <a:lnTo>
                  <a:pt x="1277" y="795"/>
                </a:lnTo>
                <a:lnTo>
                  <a:pt x="1277" y="811"/>
                </a:lnTo>
                <a:lnTo>
                  <a:pt x="1279" y="825"/>
                </a:lnTo>
                <a:lnTo>
                  <a:pt x="1282" y="836"/>
                </a:lnTo>
                <a:lnTo>
                  <a:pt x="1287" y="846"/>
                </a:lnTo>
                <a:lnTo>
                  <a:pt x="1293" y="853"/>
                </a:lnTo>
                <a:lnTo>
                  <a:pt x="1301" y="858"/>
                </a:lnTo>
                <a:lnTo>
                  <a:pt x="1311" y="860"/>
                </a:lnTo>
                <a:lnTo>
                  <a:pt x="1322" y="861"/>
                </a:lnTo>
                <a:lnTo>
                  <a:pt x="1341" y="860"/>
                </a:lnTo>
                <a:lnTo>
                  <a:pt x="1358" y="856"/>
                </a:lnTo>
                <a:lnTo>
                  <a:pt x="1374" y="849"/>
                </a:lnTo>
                <a:lnTo>
                  <a:pt x="1389" y="840"/>
                </a:lnTo>
                <a:lnTo>
                  <a:pt x="1404" y="829"/>
                </a:lnTo>
                <a:lnTo>
                  <a:pt x="1418" y="816"/>
                </a:lnTo>
                <a:lnTo>
                  <a:pt x="1431" y="802"/>
                </a:lnTo>
                <a:lnTo>
                  <a:pt x="1443" y="786"/>
                </a:lnTo>
                <a:lnTo>
                  <a:pt x="1454" y="768"/>
                </a:lnTo>
                <a:lnTo>
                  <a:pt x="1465" y="750"/>
                </a:lnTo>
                <a:lnTo>
                  <a:pt x="1475" y="731"/>
                </a:lnTo>
                <a:lnTo>
                  <a:pt x="1484" y="712"/>
                </a:lnTo>
                <a:lnTo>
                  <a:pt x="1492" y="692"/>
                </a:lnTo>
                <a:lnTo>
                  <a:pt x="1500" y="672"/>
                </a:lnTo>
                <a:lnTo>
                  <a:pt x="1506" y="652"/>
                </a:lnTo>
                <a:lnTo>
                  <a:pt x="1513" y="633"/>
                </a:lnTo>
                <a:lnTo>
                  <a:pt x="1518" y="614"/>
                </a:lnTo>
                <a:lnTo>
                  <a:pt x="1522" y="602"/>
                </a:lnTo>
                <a:lnTo>
                  <a:pt x="1524" y="593"/>
                </a:lnTo>
                <a:lnTo>
                  <a:pt x="1527" y="587"/>
                </a:lnTo>
                <a:lnTo>
                  <a:pt x="1530" y="582"/>
                </a:lnTo>
                <a:lnTo>
                  <a:pt x="1534" y="579"/>
                </a:lnTo>
                <a:lnTo>
                  <a:pt x="1539" y="578"/>
                </a:lnTo>
                <a:lnTo>
                  <a:pt x="1546" y="577"/>
                </a:lnTo>
                <a:lnTo>
                  <a:pt x="1549" y="577"/>
                </a:lnTo>
                <a:lnTo>
                  <a:pt x="1556" y="579"/>
                </a:lnTo>
                <a:lnTo>
                  <a:pt x="1560" y="580"/>
                </a:lnTo>
                <a:lnTo>
                  <a:pt x="1564" y="582"/>
                </a:lnTo>
                <a:lnTo>
                  <a:pt x="1567" y="586"/>
                </a:lnTo>
                <a:lnTo>
                  <a:pt x="1569" y="591"/>
                </a:lnTo>
                <a:lnTo>
                  <a:pt x="1569" y="597"/>
                </a:lnTo>
                <a:lnTo>
                  <a:pt x="1569" y="600"/>
                </a:lnTo>
                <a:lnTo>
                  <a:pt x="1568" y="606"/>
                </a:lnTo>
                <a:lnTo>
                  <a:pt x="1566" y="615"/>
                </a:lnTo>
                <a:lnTo>
                  <a:pt x="1563" y="626"/>
                </a:lnTo>
                <a:lnTo>
                  <a:pt x="1560" y="638"/>
                </a:lnTo>
                <a:lnTo>
                  <a:pt x="1555" y="652"/>
                </a:lnTo>
                <a:lnTo>
                  <a:pt x="1550" y="668"/>
                </a:lnTo>
                <a:lnTo>
                  <a:pt x="1544" y="684"/>
                </a:lnTo>
                <a:lnTo>
                  <a:pt x="1537" y="702"/>
                </a:lnTo>
                <a:lnTo>
                  <a:pt x="1529" y="720"/>
                </a:lnTo>
                <a:lnTo>
                  <a:pt x="1521" y="738"/>
                </a:lnTo>
                <a:lnTo>
                  <a:pt x="1511" y="757"/>
                </a:lnTo>
                <a:lnTo>
                  <a:pt x="1501" y="776"/>
                </a:lnTo>
                <a:lnTo>
                  <a:pt x="1489" y="794"/>
                </a:lnTo>
                <a:lnTo>
                  <a:pt x="1477" y="812"/>
                </a:lnTo>
                <a:lnTo>
                  <a:pt x="1463" y="829"/>
                </a:lnTo>
                <a:lnTo>
                  <a:pt x="1449" y="845"/>
                </a:lnTo>
                <a:lnTo>
                  <a:pt x="1433" y="859"/>
                </a:lnTo>
                <a:lnTo>
                  <a:pt x="1417" y="872"/>
                </a:lnTo>
                <a:lnTo>
                  <a:pt x="1399" y="883"/>
                </a:lnTo>
                <a:lnTo>
                  <a:pt x="1381" y="893"/>
                </a:lnTo>
                <a:lnTo>
                  <a:pt x="1361" y="899"/>
                </a:lnTo>
                <a:lnTo>
                  <a:pt x="1341" y="904"/>
                </a:lnTo>
                <a:lnTo>
                  <a:pt x="1319" y="905"/>
                </a:lnTo>
                <a:lnTo>
                  <a:pt x="1296" y="904"/>
                </a:lnTo>
                <a:lnTo>
                  <a:pt x="1276" y="900"/>
                </a:lnTo>
                <a:lnTo>
                  <a:pt x="1256" y="893"/>
                </a:lnTo>
                <a:lnTo>
                  <a:pt x="1238" y="884"/>
                </a:lnTo>
                <a:lnTo>
                  <a:pt x="1221" y="872"/>
                </a:lnTo>
                <a:lnTo>
                  <a:pt x="1206" y="859"/>
                </a:lnTo>
                <a:lnTo>
                  <a:pt x="1194" y="843"/>
                </a:lnTo>
                <a:lnTo>
                  <a:pt x="1183" y="826"/>
                </a:lnTo>
                <a:lnTo>
                  <a:pt x="1174" y="807"/>
                </a:lnTo>
                <a:lnTo>
                  <a:pt x="1167" y="786"/>
                </a:lnTo>
                <a:lnTo>
                  <a:pt x="1163" y="765"/>
                </a:lnTo>
                <a:lnTo>
                  <a:pt x="1162" y="742"/>
                </a:lnTo>
                <a:lnTo>
                  <a:pt x="1162" y="725"/>
                </a:lnTo>
                <a:lnTo>
                  <a:pt x="1164" y="710"/>
                </a:lnTo>
                <a:lnTo>
                  <a:pt x="1166" y="697"/>
                </a:lnTo>
                <a:lnTo>
                  <a:pt x="1170" y="683"/>
                </a:lnTo>
                <a:lnTo>
                  <a:pt x="1174" y="667"/>
                </a:lnTo>
                <a:lnTo>
                  <a:pt x="1179" y="651"/>
                </a:lnTo>
                <a:lnTo>
                  <a:pt x="1186" y="632"/>
                </a:lnTo>
                <a:lnTo>
                  <a:pt x="1194" y="611"/>
                </a:lnTo>
                <a:lnTo>
                  <a:pt x="1202" y="589"/>
                </a:lnTo>
                <a:lnTo>
                  <a:pt x="1210" y="565"/>
                </a:lnTo>
                <a:lnTo>
                  <a:pt x="1219" y="539"/>
                </a:lnTo>
                <a:lnTo>
                  <a:pt x="1228" y="512"/>
                </a:lnTo>
                <a:lnTo>
                  <a:pt x="1237" y="484"/>
                </a:lnTo>
                <a:lnTo>
                  <a:pt x="1247" y="455"/>
                </a:lnTo>
                <a:lnTo>
                  <a:pt x="1264" y="396"/>
                </a:lnTo>
                <a:lnTo>
                  <a:pt x="1272" y="366"/>
                </a:lnTo>
                <a:lnTo>
                  <a:pt x="1280" y="337"/>
                </a:lnTo>
                <a:lnTo>
                  <a:pt x="1287" y="308"/>
                </a:lnTo>
                <a:lnTo>
                  <a:pt x="1293" y="280"/>
                </a:lnTo>
                <a:lnTo>
                  <a:pt x="1298" y="254"/>
                </a:lnTo>
                <a:lnTo>
                  <a:pt x="1302" y="228"/>
                </a:lnTo>
                <a:lnTo>
                  <a:pt x="1304" y="205"/>
                </a:lnTo>
                <a:lnTo>
                  <a:pt x="1305" y="184"/>
                </a:lnTo>
                <a:lnTo>
                  <a:pt x="1304" y="168"/>
                </a:lnTo>
                <a:lnTo>
                  <a:pt x="1303" y="153"/>
                </a:lnTo>
                <a:lnTo>
                  <a:pt x="1302" y="139"/>
                </a:lnTo>
                <a:lnTo>
                  <a:pt x="1299" y="125"/>
                </a:lnTo>
                <a:lnTo>
                  <a:pt x="1295" y="111"/>
                </a:lnTo>
                <a:lnTo>
                  <a:pt x="1290" y="99"/>
                </a:lnTo>
                <a:lnTo>
                  <a:pt x="1284" y="87"/>
                </a:lnTo>
                <a:lnTo>
                  <a:pt x="1277" y="76"/>
                </a:lnTo>
                <a:lnTo>
                  <a:pt x="1268" y="67"/>
                </a:lnTo>
                <a:lnTo>
                  <a:pt x="1258" y="59"/>
                </a:lnTo>
                <a:lnTo>
                  <a:pt x="1246" y="53"/>
                </a:lnTo>
                <a:lnTo>
                  <a:pt x="1233" y="48"/>
                </a:lnTo>
                <a:lnTo>
                  <a:pt x="1218" y="45"/>
                </a:lnTo>
                <a:lnTo>
                  <a:pt x="1201" y="44"/>
                </a:lnTo>
                <a:lnTo>
                  <a:pt x="1173" y="46"/>
                </a:lnTo>
                <a:lnTo>
                  <a:pt x="1146" y="50"/>
                </a:lnTo>
                <a:lnTo>
                  <a:pt x="1122" y="56"/>
                </a:lnTo>
                <a:lnTo>
                  <a:pt x="1098" y="65"/>
                </a:lnTo>
                <a:lnTo>
                  <a:pt x="1075" y="76"/>
                </a:lnTo>
                <a:lnTo>
                  <a:pt x="1054" y="88"/>
                </a:lnTo>
                <a:lnTo>
                  <a:pt x="1034" y="103"/>
                </a:lnTo>
                <a:lnTo>
                  <a:pt x="1015" y="117"/>
                </a:lnTo>
                <a:lnTo>
                  <a:pt x="998" y="134"/>
                </a:lnTo>
                <a:lnTo>
                  <a:pt x="982" y="150"/>
                </a:lnTo>
                <a:lnTo>
                  <a:pt x="966" y="167"/>
                </a:lnTo>
                <a:lnTo>
                  <a:pt x="953" y="185"/>
                </a:lnTo>
                <a:lnTo>
                  <a:pt x="941" y="202"/>
                </a:lnTo>
                <a:lnTo>
                  <a:pt x="930" y="219"/>
                </a:lnTo>
                <a:lnTo>
                  <a:pt x="920" y="235"/>
                </a:lnTo>
                <a:lnTo>
                  <a:pt x="911" y="250"/>
                </a:lnTo>
                <a:lnTo>
                  <a:pt x="904" y="265"/>
                </a:lnTo>
                <a:lnTo>
                  <a:pt x="897" y="277"/>
                </a:lnTo>
                <a:lnTo>
                  <a:pt x="893" y="289"/>
                </a:lnTo>
                <a:lnTo>
                  <a:pt x="889" y="298"/>
                </a:lnTo>
                <a:lnTo>
                  <a:pt x="886" y="305"/>
                </a:lnTo>
                <a:lnTo>
                  <a:pt x="885" y="310"/>
                </a:lnTo>
                <a:lnTo>
                  <a:pt x="881" y="323"/>
                </a:lnTo>
                <a:lnTo>
                  <a:pt x="878" y="339"/>
                </a:lnTo>
                <a:lnTo>
                  <a:pt x="874" y="358"/>
                </a:lnTo>
                <a:lnTo>
                  <a:pt x="869" y="379"/>
                </a:lnTo>
                <a:lnTo>
                  <a:pt x="863" y="402"/>
                </a:lnTo>
                <a:lnTo>
                  <a:pt x="857" y="427"/>
                </a:lnTo>
                <a:lnTo>
                  <a:pt x="851" y="453"/>
                </a:lnTo>
                <a:lnTo>
                  <a:pt x="845" y="481"/>
                </a:lnTo>
                <a:lnTo>
                  <a:pt x="838" y="509"/>
                </a:lnTo>
                <a:lnTo>
                  <a:pt x="831" y="538"/>
                </a:lnTo>
                <a:lnTo>
                  <a:pt x="824" y="567"/>
                </a:lnTo>
                <a:lnTo>
                  <a:pt x="810" y="625"/>
                </a:lnTo>
                <a:lnTo>
                  <a:pt x="803" y="653"/>
                </a:lnTo>
                <a:lnTo>
                  <a:pt x="797" y="680"/>
                </a:lnTo>
                <a:lnTo>
                  <a:pt x="791" y="706"/>
                </a:lnTo>
                <a:lnTo>
                  <a:pt x="784" y="731"/>
                </a:lnTo>
                <a:lnTo>
                  <a:pt x="779" y="753"/>
                </a:lnTo>
                <a:lnTo>
                  <a:pt x="774" y="774"/>
                </a:lnTo>
                <a:lnTo>
                  <a:pt x="770" y="792"/>
                </a:lnTo>
                <a:lnTo>
                  <a:pt x="762" y="823"/>
                </a:lnTo>
                <a:lnTo>
                  <a:pt x="758" y="836"/>
                </a:lnTo>
                <a:lnTo>
                  <a:pt x="754" y="849"/>
                </a:lnTo>
                <a:lnTo>
                  <a:pt x="749" y="862"/>
                </a:lnTo>
                <a:lnTo>
                  <a:pt x="744" y="873"/>
                </a:lnTo>
                <a:lnTo>
                  <a:pt x="737" y="882"/>
                </a:lnTo>
                <a:lnTo>
                  <a:pt x="729" y="890"/>
                </a:lnTo>
                <a:lnTo>
                  <a:pt x="720" y="897"/>
                </a:lnTo>
                <a:lnTo>
                  <a:pt x="709" y="902"/>
                </a:lnTo>
                <a:lnTo>
                  <a:pt x="697" y="905"/>
                </a:lnTo>
                <a:lnTo>
                  <a:pt x="683" y="906"/>
                </a:lnTo>
                <a:lnTo>
                  <a:pt x="673" y="905"/>
                </a:lnTo>
                <a:lnTo>
                  <a:pt x="663" y="902"/>
                </a:lnTo>
                <a:lnTo>
                  <a:pt x="653" y="898"/>
                </a:lnTo>
                <a:lnTo>
                  <a:pt x="645" y="892"/>
                </a:lnTo>
                <a:lnTo>
                  <a:pt x="639" y="884"/>
                </a:lnTo>
                <a:lnTo>
                  <a:pt x="633" y="875"/>
                </a:lnTo>
                <a:lnTo>
                  <a:pt x="630" y="864"/>
                </a:lnTo>
                <a:lnTo>
                  <a:pt x="629" y="852"/>
                </a:lnTo>
                <a:lnTo>
                  <a:pt x="629" y="847"/>
                </a:lnTo>
                <a:lnTo>
                  <a:pt x="630" y="841"/>
                </a:lnTo>
                <a:lnTo>
                  <a:pt x="632" y="832"/>
                </a:lnTo>
                <a:lnTo>
                  <a:pt x="634" y="821"/>
                </a:lnTo>
                <a:lnTo>
                  <a:pt x="636" y="810"/>
                </a:lnTo>
                <a:lnTo>
                  <a:pt x="639" y="797"/>
                </a:lnTo>
                <a:lnTo>
                  <a:pt x="642" y="784"/>
                </a:lnTo>
                <a:lnTo>
                  <a:pt x="645" y="771"/>
                </a:lnTo>
                <a:lnTo>
                  <a:pt x="648" y="758"/>
                </a:lnTo>
                <a:lnTo>
                  <a:pt x="651" y="745"/>
                </a:lnTo>
                <a:lnTo>
                  <a:pt x="653" y="734"/>
                </a:lnTo>
                <a:lnTo>
                  <a:pt x="692" y="582"/>
                </a:lnTo>
                <a:lnTo>
                  <a:pt x="745" y="350"/>
                </a:lnTo>
                <a:lnTo>
                  <a:pt x="752" y="320"/>
                </a:lnTo>
                <a:lnTo>
                  <a:pt x="759" y="291"/>
                </a:lnTo>
                <a:lnTo>
                  <a:pt x="765" y="263"/>
                </a:lnTo>
                <a:lnTo>
                  <a:pt x="769" y="236"/>
                </a:lnTo>
                <a:lnTo>
                  <a:pt x="772" y="209"/>
                </a:lnTo>
                <a:lnTo>
                  <a:pt x="773" y="184"/>
                </a:lnTo>
                <a:lnTo>
                  <a:pt x="773" y="170"/>
                </a:lnTo>
                <a:lnTo>
                  <a:pt x="772" y="157"/>
                </a:lnTo>
                <a:lnTo>
                  <a:pt x="771" y="144"/>
                </a:lnTo>
                <a:lnTo>
                  <a:pt x="769" y="131"/>
                </a:lnTo>
                <a:lnTo>
                  <a:pt x="766" y="118"/>
                </a:lnTo>
                <a:lnTo>
                  <a:pt x="762" y="106"/>
                </a:lnTo>
                <a:lnTo>
                  <a:pt x="757" y="94"/>
                </a:lnTo>
                <a:lnTo>
                  <a:pt x="751" y="84"/>
                </a:lnTo>
                <a:lnTo>
                  <a:pt x="744" y="74"/>
                </a:lnTo>
                <a:lnTo>
                  <a:pt x="735" y="65"/>
                </a:lnTo>
                <a:lnTo>
                  <a:pt x="726" y="58"/>
                </a:lnTo>
                <a:lnTo>
                  <a:pt x="714" y="52"/>
                </a:lnTo>
                <a:lnTo>
                  <a:pt x="701" y="48"/>
                </a:lnTo>
                <a:lnTo>
                  <a:pt x="687" y="45"/>
                </a:lnTo>
                <a:lnTo>
                  <a:pt x="671" y="44"/>
                </a:lnTo>
                <a:lnTo>
                  <a:pt x="644" y="45"/>
                </a:lnTo>
                <a:lnTo>
                  <a:pt x="618" y="49"/>
                </a:lnTo>
                <a:lnTo>
                  <a:pt x="594" y="56"/>
                </a:lnTo>
                <a:lnTo>
                  <a:pt x="571" y="63"/>
                </a:lnTo>
                <a:lnTo>
                  <a:pt x="549" y="74"/>
                </a:lnTo>
                <a:lnTo>
                  <a:pt x="528" y="85"/>
                </a:lnTo>
                <a:lnTo>
                  <a:pt x="508" y="98"/>
                </a:lnTo>
                <a:lnTo>
                  <a:pt x="490" y="112"/>
                </a:lnTo>
                <a:lnTo>
                  <a:pt x="472" y="127"/>
                </a:lnTo>
                <a:lnTo>
                  <a:pt x="457" y="143"/>
                </a:lnTo>
                <a:lnTo>
                  <a:pt x="441" y="159"/>
                </a:lnTo>
                <a:lnTo>
                  <a:pt x="428" y="175"/>
                </a:lnTo>
                <a:lnTo>
                  <a:pt x="415" y="191"/>
                </a:lnTo>
                <a:lnTo>
                  <a:pt x="404" y="208"/>
                </a:lnTo>
                <a:lnTo>
                  <a:pt x="393" y="223"/>
                </a:lnTo>
                <a:lnTo>
                  <a:pt x="384" y="238"/>
                </a:lnTo>
                <a:lnTo>
                  <a:pt x="376" y="252"/>
                </a:lnTo>
                <a:lnTo>
                  <a:pt x="368" y="266"/>
                </a:lnTo>
                <a:lnTo>
                  <a:pt x="363" y="277"/>
                </a:lnTo>
                <a:lnTo>
                  <a:pt x="358" y="288"/>
                </a:lnTo>
                <a:lnTo>
                  <a:pt x="357" y="291"/>
                </a:lnTo>
                <a:lnTo>
                  <a:pt x="355" y="297"/>
                </a:lnTo>
                <a:lnTo>
                  <a:pt x="353" y="306"/>
                </a:lnTo>
                <a:lnTo>
                  <a:pt x="351" y="316"/>
                </a:lnTo>
                <a:lnTo>
                  <a:pt x="347" y="327"/>
                </a:lnTo>
                <a:lnTo>
                  <a:pt x="344" y="339"/>
                </a:lnTo>
                <a:lnTo>
                  <a:pt x="342" y="352"/>
                </a:lnTo>
                <a:lnTo>
                  <a:pt x="339" y="365"/>
                </a:lnTo>
                <a:lnTo>
                  <a:pt x="336" y="376"/>
                </a:lnTo>
                <a:lnTo>
                  <a:pt x="333" y="387"/>
                </a:lnTo>
                <a:lnTo>
                  <a:pt x="323" y="433"/>
                </a:lnTo>
                <a:lnTo>
                  <a:pt x="312" y="477"/>
                </a:lnTo>
                <a:lnTo>
                  <a:pt x="300" y="521"/>
                </a:lnTo>
                <a:lnTo>
                  <a:pt x="258" y="702"/>
                </a:lnTo>
                <a:lnTo>
                  <a:pt x="256" y="714"/>
                </a:lnTo>
                <a:lnTo>
                  <a:pt x="252" y="727"/>
                </a:lnTo>
                <a:lnTo>
                  <a:pt x="249" y="742"/>
                </a:lnTo>
                <a:lnTo>
                  <a:pt x="245" y="757"/>
                </a:lnTo>
                <a:lnTo>
                  <a:pt x="241" y="772"/>
                </a:lnTo>
                <a:lnTo>
                  <a:pt x="238" y="786"/>
                </a:lnTo>
                <a:lnTo>
                  <a:pt x="235" y="800"/>
                </a:lnTo>
                <a:lnTo>
                  <a:pt x="231" y="813"/>
                </a:lnTo>
                <a:lnTo>
                  <a:pt x="229" y="825"/>
                </a:lnTo>
                <a:lnTo>
                  <a:pt x="226" y="835"/>
                </a:lnTo>
                <a:lnTo>
                  <a:pt x="224" y="842"/>
                </a:lnTo>
                <a:lnTo>
                  <a:pt x="223" y="848"/>
                </a:lnTo>
                <a:lnTo>
                  <a:pt x="222" y="850"/>
                </a:lnTo>
                <a:lnTo>
                  <a:pt x="216" y="864"/>
                </a:lnTo>
                <a:lnTo>
                  <a:pt x="208" y="876"/>
                </a:lnTo>
                <a:lnTo>
                  <a:pt x="199" y="885"/>
                </a:lnTo>
                <a:lnTo>
                  <a:pt x="190" y="893"/>
                </a:lnTo>
                <a:lnTo>
                  <a:pt x="180" y="899"/>
                </a:lnTo>
                <a:lnTo>
                  <a:pt x="170" y="902"/>
                </a:lnTo>
                <a:lnTo>
                  <a:pt x="160" y="905"/>
                </a:lnTo>
                <a:lnTo>
                  <a:pt x="151" y="906"/>
                </a:lnTo>
                <a:lnTo>
                  <a:pt x="140" y="905"/>
                </a:lnTo>
                <a:lnTo>
                  <a:pt x="130" y="902"/>
                </a:lnTo>
                <a:lnTo>
                  <a:pt x="121" y="898"/>
                </a:lnTo>
                <a:lnTo>
                  <a:pt x="112" y="892"/>
                </a:lnTo>
                <a:lnTo>
                  <a:pt x="105" y="884"/>
                </a:lnTo>
                <a:lnTo>
                  <a:pt x="100" y="875"/>
                </a:lnTo>
                <a:lnTo>
                  <a:pt x="96" y="864"/>
                </a:lnTo>
                <a:lnTo>
                  <a:pt x="95" y="852"/>
                </a:lnTo>
                <a:lnTo>
                  <a:pt x="96" y="847"/>
                </a:lnTo>
                <a:lnTo>
                  <a:pt x="97" y="840"/>
                </a:lnTo>
                <a:lnTo>
                  <a:pt x="98" y="832"/>
                </a:lnTo>
                <a:lnTo>
                  <a:pt x="100" y="821"/>
                </a:lnTo>
                <a:lnTo>
                  <a:pt x="103" y="811"/>
                </a:lnTo>
                <a:lnTo>
                  <a:pt x="108" y="788"/>
                </a:lnTo>
                <a:lnTo>
                  <a:pt x="110" y="777"/>
                </a:lnTo>
                <a:lnTo>
                  <a:pt x="112" y="766"/>
                </a:lnTo>
                <a:lnTo>
                  <a:pt x="224" y="304"/>
                </a:lnTo>
                <a:lnTo>
                  <a:pt x="230" y="280"/>
                </a:lnTo>
                <a:lnTo>
                  <a:pt x="235" y="259"/>
                </a:lnTo>
                <a:lnTo>
                  <a:pt x="240" y="240"/>
                </a:lnTo>
                <a:lnTo>
                  <a:pt x="244" y="225"/>
                </a:lnTo>
                <a:lnTo>
                  <a:pt x="247" y="210"/>
                </a:lnTo>
                <a:lnTo>
                  <a:pt x="249" y="197"/>
                </a:lnTo>
                <a:lnTo>
                  <a:pt x="251" y="186"/>
                </a:lnTo>
                <a:lnTo>
                  <a:pt x="253" y="176"/>
                </a:lnTo>
                <a:lnTo>
                  <a:pt x="254" y="166"/>
                </a:lnTo>
                <a:lnTo>
                  <a:pt x="255" y="156"/>
                </a:lnTo>
                <a:lnTo>
                  <a:pt x="255" y="147"/>
                </a:lnTo>
                <a:lnTo>
                  <a:pt x="255" y="137"/>
                </a:lnTo>
                <a:lnTo>
                  <a:pt x="255" y="118"/>
                </a:lnTo>
                <a:lnTo>
                  <a:pt x="253" y="103"/>
                </a:lnTo>
                <a:lnTo>
                  <a:pt x="250" y="90"/>
                </a:lnTo>
                <a:lnTo>
                  <a:pt x="247" y="79"/>
                </a:lnTo>
                <a:lnTo>
                  <a:pt x="242" y="70"/>
                </a:lnTo>
                <a:lnTo>
                  <a:pt x="237" y="62"/>
                </a:lnTo>
                <a:lnTo>
                  <a:pt x="231" y="56"/>
                </a:lnTo>
                <a:lnTo>
                  <a:pt x="225" y="52"/>
                </a:lnTo>
                <a:lnTo>
                  <a:pt x="218" y="48"/>
                </a:lnTo>
                <a:lnTo>
                  <a:pt x="211" y="46"/>
                </a:lnTo>
                <a:lnTo>
                  <a:pt x="204" y="45"/>
                </a:lnTo>
                <a:lnTo>
                  <a:pt x="196" y="45"/>
                </a:lnTo>
                <a:lnTo>
                  <a:pt x="182" y="46"/>
                </a:lnTo>
                <a:lnTo>
                  <a:pt x="168" y="50"/>
                </a:lnTo>
                <a:lnTo>
                  <a:pt x="155" y="57"/>
                </a:lnTo>
                <a:lnTo>
                  <a:pt x="143" y="67"/>
                </a:lnTo>
                <a:lnTo>
                  <a:pt x="132" y="79"/>
                </a:lnTo>
                <a:lnTo>
                  <a:pt x="122" y="93"/>
                </a:lnTo>
                <a:lnTo>
                  <a:pt x="112" y="110"/>
                </a:lnTo>
                <a:lnTo>
                  <a:pt x="103" y="129"/>
                </a:lnTo>
                <a:lnTo>
                  <a:pt x="94" y="150"/>
                </a:lnTo>
                <a:lnTo>
                  <a:pt x="86" y="173"/>
                </a:lnTo>
                <a:lnTo>
                  <a:pt x="78" y="198"/>
                </a:lnTo>
                <a:lnTo>
                  <a:pt x="70" y="224"/>
                </a:lnTo>
                <a:lnTo>
                  <a:pt x="63" y="252"/>
                </a:lnTo>
                <a:lnTo>
                  <a:pt x="56" y="282"/>
                </a:lnTo>
                <a:lnTo>
                  <a:pt x="52" y="295"/>
                </a:lnTo>
                <a:lnTo>
                  <a:pt x="49" y="306"/>
                </a:lnTo>
                <a:lnTo>
                  <a:pt x="46" y="313"/>
                </a:lnTo>
                <a:lnTo>
                  <a:pt x="44" y="319"/>
                </a:lnTo>
                <a:lnTo>
                  <a:pt x="41" y="323"/>
                </a:lnTo>
                <a:lnTo>
                  <a:pt x="37" y="326"/>
                </a:lnTo>
                <a:lnTo>
                  <a:pt x="34" y="327"/>
                </a:lnTo>
                <a:lnTo>
                  <a:pt x="29" y="328"/>
                </a:lnTo>
                <a:lnTo>
                  <a:pt x="21" y="328"/>
                </a:lnTo>
                <a:lnTo>
                  <a:pt x="18" y="327"/>
                </a:lnTo>
                <a:lnTo>
                  <a:pt x="14" y="327"/>
                </a:lnTo>
                <a:lnTo>
                  <a:pt x="10" y="325"/>
                </a:lnTo>
                <a:lnTo>
                  <a:pt x="6" y="323"/>
                </a:lnTo>
                <a:lnTo>
                  <a:pt x="3" y="319"/>
                </a:lnTo>
                <a:lnTo>
                  <a:pt x="1" y="314"/>
                </a:lnTo>
                <a:lnTo>
                  <a:pt x="0" y="308"/>
                </a:lnTo>
                <a:lnTo>
                  <a:pt x="1" y="305"/>
                </a:lnTo>
                <a:lnTo>
                  <a:pt x="2" y="299"/>
                </a:lnTo>
                <a:lnTo>
                  <a:pt x="3" y="290"/>
                </a:lnTo>
                <a:lnTo>
                  <a:pt x="9" y="266"/>
                </a:lnTo>
                <a:lnTo>
                  <a:pt x="13" y="251"/>
                </a:lnTo>
                <a:lnTo>
                  <a:pt x="17" y="235"/>
                </a:lnTo>
                <a:lnTo>
                  <a:pt x="22" y="218"/>
                </a:lnTo>
                <a:lnTo>
                  <a:pt x="27" y="200"/>
                </a:lnTo>
                <a:lnTo>
                  <a:pt x="33" y="182"/>
                </a:lnTo>
                <a:lnTo>
                  <a:pt x="38" y="164"/>
                </a:lnTo>
                <a:lnTo>
                  <a:pt x="45" y="146"/>
                </a:lnTo>
                <a:lnTo>
                  <a:pt x="52" y="130"/>
                </a:lnTo>
                <a:lnTo>
                  <a:pt x="59" y="114"/>
                </a:lnTo>
                <a:lnTo>
                  <a:pt x="64" y="106"/>
                </a:lnTo>
                <a:lnTo>
                  <a:pt x="68" y="97"/>
                </a:lnTo>
                <a:lnTo>
                  <a:pt x="74" y="86"/>
                </a:lnTo>
                <a:lnTo>
                  <a:pt x="80" y="76"/>
                </a:lnTo>
                <a:lnTo>
                  <a:pt x="87" y="65"/>
                </a:lnTo>
                <a:lnTo>
                  <a:pt x="95" y="54"/>
                </a:lnTo>
                <a:lnTo>
                  <a:pt x="103" y="43"/>
                </a:lnTo>
                <a:lnTo>
                  <a:pt x="114" y="34"/>
                </a:lnTo>
                <a:lnTo>
                  <a:pt x="125" y="24"/>
                </a:lnTo>
                <a:lnTo>
                  <a:pt x="138" y="17"/>
                </a:lnTo>
                <a:lnTo>
                  <a:pt x="152" y="10"/>
                </a:lnTo>
                <a:lnTo>
                  <a:pt x="167" y="5"/>
                </a:lnTo>
                <a:lnTo>
                  <a:pt x="183" y="1"/>
                </a:lnTo>
                <a:lnTo>
                  <a:pt x="202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69160"/>
            <a:ext cx="360040" cy="3334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335286"/>
            <a:ext cx="377747" cy="33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.5cm}&#10;Suppose that we want to represent a set $S$ of at most {\color{red}$n$} numbers, each element of $S$ is a positive integer no more than {\color{red}$m$}. We would like to support the following operations on $S$ for any given integer $i$ with $1\leq i\leq m$:&#10;\begin{itemize}&#10;\item {\em membership}: determining whether $i$ belongs to $S$.&#10;\item {\em insertion}: inserting $i$ into $S$.&#10;\item {\em deletion}: deleting $i$ from $S$.&#10;\end{itemize}&#10;\end{minipage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1$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m$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91.48859"/>
  <p:tag name="LATEXADDIN" val="\documentclass{article}&#10;\usepackage{amsmath}&#10;\pagestyle{empty}&#10;\begin{document}&#10;&#10;&#10;$E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95.98803"/>
  <p:tag name="LATEXADDIN" val="\documentclass{article}&#10;\usepackage{amsmath}&#10;\pagestyle{empty}&#10;\begin{document}&#10;&#10;&#10;$D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\hrule\medskip&#10;2-3-4-tree is a data structure for representing a set of at most $n$ distinct numbers.&#10;\begin{itemize}&#10;\item $O(n)$ space.&#10;\item $O(1)$ time for initialization.&#10;\item $O(\log n)$ time for membership query.&#10;\item $O(\log n)$ time for insertion.&#10;\item $O(\log n)$ time for deletion.&#10;\end{itemize}&#10;\medskip\hrule&#10;\end{minipage}&#10;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8.598"/>
  <p:tag name="ORIGINALWIDTH" val="2167.979"/>
  <p:tag name="LATEXADDIN" val="\documentclass{article}&#10;\usepackage{amsmath,color}&#10;\pagestyle{empty}&#10;\begin{document}&#10;&#10;\begin{minipage}{9cm}&#10;%We achieve the following bounds.&#10;\begin{itemize}&#10;\item {\color{red}Space: $\Theta( n)$.}&#10;\item Time:&#10;\begin{itemize}&#10;\item {\color{red}creation and initialization: $O(1)$.}&#10;\item membership: $O(1)$.&#10;\item insertion: $O(1)$.&#10;\item deletion: $O(1)$.&#10;\end{itemize}&#10;\end{itemize}&#10;&#10;\end{minipage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7cm}&#10;\paragraph{Observation}&#10;$\Pr[Ar=Br \mid A=B] = 1$.&#10;\medskip&#10;\hrule\medskip&#10;\paragraph{Theorem}&#10;\begin{math}&#10;\Pr[Ar = Br \mid A\neq B] \leq 0.5.&#10;\end{math}&#10;&#10;\end{minipag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Let $C=A-B$. We show that $$\Pr[Cr = 0\mid C\ne 0] \leq 0.5.$$&#10;\hrule\medskip&#10;Under the condition $C\ne 0$, there is a row $i$ of $C$ that has non-zero elements. Let &#10;$C_{i,j_1},C_{i,j_2},\ldots,C_{i,j_\ell}$ be the nonzero elements in row $i$ of $C$, where $\ell\geq 1$. Clearly, $$\Pr[Cr = 0\mid C\ne 0]\leq \Pr\left[\sum_{k=1}^{\ell} C_{i,j_k}r_{j_k} = 0\right].$$&#10;\end{minipage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We can pretend that $r_{j_\ell}$ is the last random choice of $r$. &#10;When all the other elements of $r$ are determined, at most one choice of $r_{j_\ell}$ can satisfy the equality $$\sum_{k=1}^{\ell}C_{i,j_k}r_{j_k}=0.$$&#10;(Note that it is possible that neither choice of $r_{j_\ell}$ can satisfy the equality. However, it is impossible that both choices do, since $C_{i,j_{k}}$ is nonzero.)&#10;\end{minipag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\begin{eqnarray*}&#10;\Pr[Ar=Br\mid A\ne B] &amp;=&amp;&#10;\Pr[Cr = 0\mid C\ne 0]\\&#10;&amp;\leq&amp;\Pr\left[\sum_{k=1}^{\ell} C_{i,j_k}r_{j_k}=&#10;0\right]\\&#10;&amp;\leq&amp; 0.5.&#10;\end{eqnarray*}&#10;\end{minipag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Keep all the elements of $S$ in an array $A[1\ldots,n]$.&#10;\begin{itemize}&#10;\item Space: $\Theta(n)$.&#10;\item Time:&#10;\begin{itemize}&#10;\item creation and initialization: $O(1)$.&#10;\item membership: $O(n)$ (linear search).&#10;\item insertion: $O(1)$.&#10;\item deletion: $O(n)$.&#10;\end{itemize}&#10;\end{itemize}&#10;&#10;\end{minipage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\paragraph{Observation}&#10;$\Pr[ABr=Cr \mid AB=C] = 1$.&#10;\medskip&#10;\hrule\medskip&#10;\paragraph{Corollary}&#10;\begin{math}&#10;\Pr[ABr = Cr \mid AB\neq C] \leq 0.5.&#10;\end{math}&#10;\bigskip&#10;\paragraph{Proof} Straightforward from the previous theorem.&#10;&#10;\end{minipag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7.6cm}&#10;\paragraph{Observation}$ $&#10;&#10;\medskip&#10;\begin{math}&#10;\Pr[A(r)B(r)=C(r) \mid A(x)B(x)=C(x)] = 1.&#10;\end{math}&#10;&#10;\bigskip&#10;\hrule\bigskip&#10;&#10;\paragraph{Theorem}$ $&#10;&#10;\medskip&#10;\begin{math}&#10;\Pr[A(r)B(r)= C(r) \mid A(x)B(x)\neq C(x)] \leq 0.5.&#10;\end{math}&#10;&#10;\end{minipag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7.5cm}&#10;Under the condition that $A(x)B(x)\neq C(x)$, when can $A(r)B(r)=C(r)$? &#10;&#10;\medskip\hrule\medskip&#10;&#10;Yes, $r$ has to be a root of the degree-$2n$ polynomial $A(x)B(x)-C(x)$. &#10;&#10;\medskip\hrule\medskip&#10;&#10;Since $A(x)B(x)-C(x)$ has at most $2n$ roots, randomly choosing an $r$ from $R$, no matter what $R$ is, has probability at most 0.5 to satisfy $A(r)B(r)=C(r)$.&#10;\end{minipag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Keep all the elements of $S$ in a {\color{red}sorted} array $B[1\ldots,n]$.&#10;\begin{itemize}&#10;\item Space: $\Theta(n)$.&#10;\item Time:&#10;\begin{itemize}&#10;\item creation and initialization: $O(1)$.&#10;\item membership: $O(\log n)$ (binary search).&#10;\item insertion: $O(n)$.&#10;\item deletion: $O(n)$.&#10;\end{itemize}&#10;\end{itemize}&#10;\end{minipage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9cm}&#10;Keep all the elements of $S$ in a {\color{red}binary} array $C[1\ldots,m]$.&#10;Specifically, for each $j=1,\ldots,m$, we maintain the condition that $C[j]=1$ if and only if $S$ contains element $j$.&#10;\begin{itemize}&#10;\item Space: $\Theta(m)$.&#10;\item Time:&#10;\begin{itemize}&#10;\item creation and initialization: $O(m)$.&#10;\item membership: $O(1)$ (direct look-up).&#10;\item insertion: $O(1)$.&#10;\item deletion: $O(1)$.&#10;\end{itemize}&#10;\end{itemize}&#10;&#10;\end{minipage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63.067"/>
  <p:tag name="ORIGINALWIDTH" val="2354.706"/>
  <p:tag name="LATEXADDIN" val="\documentclass{article}&#10;\usepackage{amsmath,color}&#10;\pagestyle{empty}&#10;\begin{document}&#10;&#10;\begin{minipage}{9cm}&#10;Challenge&#10;\begin{itemize}&#10;\item {\color{green}Space: $\Theta(m+ n)$.}&#10;\item Time:&#10;\begin{itemize}&#10;\item {\color{red}creation and initialization: $O(1)$.}&#10;\item membership: $O(1)$.&#10;\item insertion: $O(1)$.&#10;\item deletion: $O(1)$.&#10;\end{itemize}&#10;\end{itemize}&#10;&#10;\end{minipage}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167"/>
  <p:tag name="ORIGINALWIDTH" val="3182.602"/>
  <p:tag name="LATEXADDIN" val="\documentclass{article}&#10;\usepackage{amsmath,color}&#10;\pagestyle{empty}&#10;\begin{document}&#10;&#10;\begin{minipage}{9cm}&#10;Use an $m$-index array $D$,&#10;an $n$-index array $E$, and an index $k$&#10;to reduce the time for initialization to $O(1)$.&#10;\end{minipage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1$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k$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n$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如螢幕大小 (4:3)</PresentationFormat>
  <Paragraphs>176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新細明體</vt:lpstr>
      <vt:lpstr>標楷體</vt:lpstr>
      <vt:lpstr>Calibri</vt:lpstr>
      <vt:lpstr>Constantia</vt:lpstr>
      <vt:lpstr>Times New Roman</vt:lpstr>
      <vt:lpstr>Wingdings</vt:lpstr>
      <vt:lpstr>Wingdings 2</vt:lpstr>
      <vt:lpstr>流線</vt:lpstr>
      <vt:lpstr> 演算法設計與分析</vt:lpstr>
      <vt:lpstr>Magic of Randomness</vt:lpstr>
      <vt:lpstr>Hash</vt:lpstr>
      <vt:lpstr>集合</vt:lpstr>
      <vt:lpstr>Attempt #1</vt:lpstr>
      <vt:lpstr>Attempt #2</vt:lpstr>
      <vt:lpstr>Attempt #3</vt:lpstr>
      <vt:lpstr>挑戰</vt:lpstr>
      <vt:lpstr>Hint</vt:lpstr>
      <vt:lpstr>溫習：2-3-4 tree</vt:lpstr>
      <vt:lpstr>溫習: 2-3-4樹的表現</vt:lpstr>
      <vt:lpstr>如果有一個神奇的函數H</vt:lpstr>
      <vt:lpstr>或者退而求其次</vt:lpstr>
      <vt:lpstr>則可以達成</vt:lpstr>
      <vt:lpstr>只不過</vt:lpstr>
      <vt:lpstr>Fingerprinting</vt:lpstr>
      <vt:lpstr>Is X equal to Y?</vt:lpstr>
      <vt:lpstr>Are Two Matrices Identical?</vt:lpstr>
      <vt:lpstr>The problem</vt:lpstr>
      <vt:lpstr>Naïve approach</vt:lpstr>
      <vt:lpstr>Fingerprinting approach</vt:lpstr>
      <vt:lpstr>Fingerprinting</vt:lpstr>
      <vt:lpstr>Error Probability?</vt:lpstr>
      <vt:lpstr>Proof</vt:lpstr>
      <vt:lpstr>Bounding the probability</vt:lpstr>
      <vt:lpstr>Therefore, …</vt:lpstr>
      <vt:lpstr>Criticism: Computing Ar takes Ω(n2) time.</vt:lpstr>
      <vt:lpstr>More interesting example: Is AB = C?</vt:lpstr>
      <vt:lpstr>Fingerprinting approach</vt:lpstr>
      <vt:lpstr>Fingerprinting</vt:lpstr>
      <vt:lpstr>Error Probability?</vt:lpstr>
      <vt:lpstr>Are two Polynomials Identical?</vt:lpstr>
      <vt:lpstr>Is A(x)*B(x) = C(x)?</vt:lpstr>
      <vt:lpstr>Naïve approach</vt:lpstr>
      <vt:lpstr>Fingerprinting approach</vt:lpstr>
      <vt:lpstr>Error Probability?</vt:lpstr>
      <vt:lpstr>Proof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2016-12-28T18:56:55Z</dcterms:created>
  <dcterms:modified xsi:type="dcterms:W3CDTF">2016-12-28T19:31:48Z</dcterms:modified>
</cp:coreProperties>
</file>