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9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EB7AA-D438-45D8-9A9F-CA4DDBD6B9C9}" type="datetimeFigureOut">
              <a:rPr lang="zh-TW" altLang="en-US" smtClean="0"/>
              <a:t>2012/10/29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18946-37F1-4603-948F-ACD438BE9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35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9F0402D-AB73-40CE-8BC6-C809C2A0D5BC}" type="datetime1">
              <a:rPr lang="zh-TW" altLang="en-US" smtClean="0"/>
              <a:t>2012/10/29</a:t>
            </a:fld>
            <a:endParaRPr lang="zh-TW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6AD48B7-95EF-46B1-B97E-BADCBE0E460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9CAC-43A4-4D8A-8AE5-50ACAEFE9CAD}" type="datetime1">
              <a:rPr lang="zh-TW" altLang="en-US" smtClean="0"/>
              <a:t>2012/10/29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48B7-95EF-46B1-B97E-BADCBE0E46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060C-F54F-4CDF-B38C-6CC6B77719B9}" type="datetime1">
              <a:rPr lang="zh-TW" altLang="en-US" smtClean="0"/>
              <a:t>2012/10/29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48B7-95EF-46B1-B97E-BADCBE0E46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BA2A-C966-4A85-8B23-B142E17D83C5}" type="datetime1">
              <a:rPr lang="zh-TW" altLang="en-US" smtClean="0"/>
              <a:t>2012/10/29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48B7-95EF-46B1-B97E-BADCBE0E46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513E-6280-414D-A6EA-DF0A8975F249}" type="datetime1">
              <a:rPr lang="zh-TW" altLang="en-US" smtClean="0"/>
              <a:t>2012/10/29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48B7-95EF-46B1-B97E-BADCBE0E46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9B9A-F6E2-49BE-8DF4-23E257BE779F}" type="datetime1">
              <a:rPr lang="zh-TW" altLang="en-US" smtClean="0"/>
              <a:t>2012/10/29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48B7-95EF-46B1-B97E-BADCBE0E460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BE67-CA60-4A21-8A40-6E2DF53B5BE1}" type="datetime1">
              <a:rPr lang="zh-TW" altLang="en-US" smtClean="0"/>
              <a:t>2012/10/29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48B7-95EF-46B1-B97E-BADCBE0E46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0729-5EAB-49AF-BE97-167D6A2DA185}" type="datetime1">
              <a:rPr lang="zh-TW" altLang="en-US" smtClean="0"/>
              <a:t>2012/10/29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48B7-95EF-46B1-B97E-BADCBE0E46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C8F2-7BF6-467B-AA6D-B9CE76DFCCC4}" type="datetime1">
              <a:rPr lang="zh-TW" altLang="en-US" smtClean="0"/>
              <a:t>2012/10/29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48B7-95EF-46B1-B97E-BADCBE0E46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007F-74FB-46EE-8FA0-FE0EA57EE528}" type="datetime1">
              <a:rPr lang="zh-TW" altLang="en-US" smtClean="0"/>
              <a:t>2012/10/29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48B7-95EF-46B1-B97E-BADCBE0E460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769A-0072-4C5E-B737-AE1972A7A843}" type="datetime1">
              <a:rPr lang="zh-TW" altLang="en-US" smtClean="0"/>
              <a:t>2012/10/29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48B7-95EF-46B1-B97E-BADCBE0E46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F954455-CC61-4B73-AE8F-A63B0B6B200A}" type="datetime1">
              <a:rPr lang="zh-TW" altLang="en-US" smtClean="0"/>
              <a:t>2012/10/29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6AD48B7-95EF-46B1-B97E-BADCBE0E46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aper_prototyping" TargetMode="External"/><Relationship Id="rId2" Type="http://schemas.openxmlformats.org/officeDocument/2006/relationships/hyperlink" Target="http://www.joelonsoftware.com/news/20030516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Paper Prototyping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Michael Tsai</a:t>
            </a:r>
          </a:p>
          <a:p>
            <a:r>
              <a:rPr lang="en-US" altLang="zh-TW" dirty="0" smtClean="0"/>
              <a:t>2012/10/25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204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Paper Prototyping</a:t>
            </a:r>
          </a:p>
          <a:p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www.joelonsoftware.com/news/20030516.html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en.wikipedia.org/wiki/Paper_prototyping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48B7-95EF-46B1-B97E-BADCBE0E460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34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Excel</a:t>
            </a:r>
            <a:r>
              <a:rPr lang="zh-TW" altLang="en-US" dirty="0" smtClean="0"/>
              <a:t>的故事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很久很久以前</a:t>
            </a:r>
            <a:r>
              <a:rPr lang="en-US" altLang="zh-TW" dirty="0" smtClean="0"/>
              <a:t>, Excel</a:t>
            </a:r>
            <a:r>
              <a:rPr lang="zh-TW" altLang="en-US" dirty="0" smtClean="0"/>
              <a:t>的發展團隊想要知道</a:t>
            </a:r>
            <a:r>
              <a:rPr lang="en-US" altLang="zh-TW" dirty="0" smtClean="0"/>
              <a:t>, </a:t>
            </a:r>
            <a:r>
              <a:rPr lang="zh-TW" altLang="en-US" dirty="0" smtClean="0"/>
              <a:t>如果可以</a:t>
            </a:r>
            <a:r>
              <a:rPr lang="en-US" altLang="zh-TW" dirty="0" smtClean="0"/>
              <a:t>drag-and-drop</a:t>
            </a:r>
            <a:r>
              <a:rPr lang="zh-TW" altLang="en-US" dirty="0" smtClean="0"/>
              <a:t>某個格子的東西</a:t>
            </a:r>
            <a:r>
              <a:rPr lang="en-US" altLang="zh-TW" dirty="0" smtClean="0"/>
              <a:t>, </a:t>
            </a:r>
            <a:r>
              <a:rPr lang="zh-TW" altLang="en-US" dirty="0" smtClean="0"/>
              <a:t>使用者會不會覺得很好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zh-TW" altLang="en-US" dirty="0" smtClean="0"/>
              <a:t>於是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有一種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低成本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的方法</a:t>
            </a:r>
            <a:r>
              <a:rPr lang="en-US" altLang="zh-TW" dirty="0" smtClean="0"/>
              <a:t>: </a:t>
            </a:r>
            <a:r>
              <a:rPr lang="zh-TW" altLang="en-US" dirty="0" smtClean="0"/>
              <a:t>要</a:t>
            </a:r>
            <a:r>
              <a:rPr lang="en-US" altLang="zh-TW" dirty="0" smtClean="0"/>
              <a:t>intern</a:t>
            </a:r>
            <a:r>
              <a:rPr lang="zh-TW" altLang="en-US" dirty="0" smtClean="0"/>
              <a:t>們用</a:t>
            </a:r>
            <a:r>
              <a:rPr lang="en-US" altLang="zh-TW" dirty="0" smtClean="0"/>
              <a:t>Visual Basic</a:t>
            </a:r>
            <a:r>
              <a:rPr lang="zh-TW" altLang="en-US" dirty="0" smtClean="0"/>
              <a:t>寫一個</a:t>
            </a:r>
            <a:r>
              <a:rPr lang="en-US" altLang="zh-TW" dirty="0" smtClean="0"/>
              <a:t>prototype</a:t>
            </a:r>
            <a:r>
              <a:rPr lang="zh-TW" altLang="en-US" dirty="0" smtClean="0"/>
              <a:t>出來讓大家測試看看好不好用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 smtClean="0"/>
              <a:t>Google </a:t>
            </a:r>
            <a:r>
              <a:rPr lang="zh-TW" altLang="en-US" dirty="0" smtClean="0"/>
              <a:t>字典</a:t>
            </a:r>
            <a:r>
              <a:rPr lang="en-US" altLang="zh-TW" dirty="0" smtClean="0"/>
              <a:t>: Prototype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first design of something from which other forms are copied or </a:t>
            </a:r>
            <a:r>
              <a:rPr lang="en-US" altLang="zh-TW" dirty="0" smtClean="0"/>
              <a:t>developed </a:t>
            </a:r>
          </a:p>
          <a:p>
            <a:pPr lvl="1"/>
            <a:r>
              <a:rPr lang="zh-TW" altLang="en-US" dirty="0"/>
              <a:t>原型；雛形；最初形態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48B7-95EF-46B1-B97E-BADCBE0E460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66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Intern</a:t>
            </a:r>
            <a:r>
              <a:rPr lang="zh-TW" altLang="en-US" dirty="0" smtClean="0"/>
              <a:t>們花了</a:t>
            </a:r>
            <a:r>
              <a:rPr lang="zh-TW" altLang="en-US" u="sng" dirty="0" smtClean="0"/>
              <a:t>整個暑假</a:t>
            </a:r>
            <a:r>
              <a:rPr lang="en-US" altLang="zh-TW" u="sng" dirty="0" smtClean="0"/>
              <a:t>(&gt;3</a:t>
            </a:r>
            <a:r>
              <a:rPr lang="zh-TW" altLang="en-US" u="sng" dirty="0" smtClean="0"/>
              <a:t>個月</a:t>
            </a:r>
            <a:r>
              <a:rPr lang="en-US" altLang="zh-TW" u="sng" dirty="0" smtClean="0"/>
              <a:t>)</a:t>
            </a:r>
            <a:r>
              <a:rPr lang="zh-TW" altLang="en-US" dirty="0" smtClean="0"/>
              <a:t>在做所謂的</a:t>
            </a:r>
            <a:r>
              <a:rPr lang="en-US" altLang="zh-TW" dirty="0" smtClean="0"/>
              <a:t>prototype…</a:t>
            </a:r>
            <a:r>
              <a:rPr lang="zh-TW" altLang="en-US" dirty="0" smtClean="0"/>
              <a:t>因為必須要把很多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的功能也在</a:t>
            </a:r>
            <a:r>
              <a:rPr lang="en-US" altLang="zh-TW" dirty="0" smtClean="0"/>
              <a:t>prototype</a:t>
            </a:r>
            <a:r>
              <a:rPr lang="zh-TW" altLang="en-US" dirty="0" smtClean="0"/>
              <a:t>裡面實作出來才能夠測試</a:t>
            </a:r>
            <a:r>
              <a:rPr lang="en-US" altLang="zh-TW" dirty="0" smtClean="0"/>
              <a:t>.</a:t>
            </a:r>
          </a:p>
          <a:p>
            <a:r>
              <a:rPr lang="zh-TW" altLang="en-US" dirty="0" smtClean="0"/>
              <a:t>結論</a:t>
            </a:r>
            <a:r>
              <a:rPr lang="en-US" altLang="zh-TW" dirty="0" smtClean="0"/>
              <a:t>: </a:t>
            </a:r>
            <a:r>
              <a:rPr lang="zh-TW" altLang="en-US" dirty="0" smtClean="0"/>
              <a:t>好用極了</a:t>
            </a:r>
            <a:endParaRPr lang="en-US" altLang="zh-TW" dirty="0" smtClean="0"/>
          </a:p>
          <a:p>
            <a:r>
              <a:rPr lang="zh-TW" altLang="en-US" dirty="0" smtClean="0"/>
              <a:t>下一步</a:t>
            </a:r>
            <a:r>
              <a:rPr lang="en-US" altLang="zh-TW" dirty="0" smtClean="0"/>
              <a:t>: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裡面真的實作這個功能</a:t>
            </a:r>
            <a:r>
              <a:rPr lang="en-US" altLang="zh-TW" dirty="0" smtClean="0"/>
              <a:t>. </a:t>
            </a:r>
            <a:r>
              <a:rPr lang="zh-TW" altLang="en-US" u="sng" dirty="0" smtClean="0"/>
              <a:t>花了大概一個禮拜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Prototype</a:t>
            </a:r>
            <a:r>
              <a:rPr lang="zh-TW" altLang="en-US" dirty="0" smtClean="0"/>
              <a:t>原本的用途</a:t>
            </a:r>
            <a:r>
              <a:rPr lang="en-US" altLang="zh-TW" dirty="0" smtClean="0"/>
              <a:t>: </a:t>
            </a:r>
            <a:r>
              <a:rPr lang="zh-TW" altLang="en-US" u="sng" dirty="0" smtClean="0"/>
              <a:t>節省時間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48B7-95EF-46B1-B97E-BADCBE0E4602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364088" y="566124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u="sng" dirty="0" smtClean="0"/>
              <a:t>節省時間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62490" y="529191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u="sng" dirty="0" smtClean="0"/>
              <a:t>節省時間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96136" y="604074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u="sng" dirty="0" smtClean="0"/>
              <a:t>節省時間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28184" y="648866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u="sng" dirty="0" smtClean="0"/>
              <a:t>節省時間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94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Prototype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如果要把所有功能都做出來</a:t>
            </a:r>
            <a:r>
              <a:rPr lang="en-US" altLang="zh-TW" dirty="0" smtClean="0"/>
              <a:t>, </a:t>
            </a:r>
            <a:r>
              <a:rPr lang="zh-TW" altLang="en-US" dirty="0" smtClean="0"/>
              <a:t>常常結果</a:t>
            </a:r>
            <a:r>
              <a:rPr lang="en-US" altLang="zh-TW" dirty="0" smtClean="0"/>
              <a:t>…</a:t>
            </a:r>
          </a:p>
          <a:p>
            <a:r>
              <a:rPr lang="zh-TW" altLang="en-US" dirty="0"/>
              <a:t>變成你把整個軟體都寫出來</a:t>
            </a:r>
            <a:r>
              <a:rPr lang="zh-TW" altLang="en-US" dirty="0" smtClean="0"/>
              <a:t>了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zh-TW" altLang="en-US" dirty="0" smtClean="0"/>
              <a:t>所以</a:t>
            </a:r>
            <a:r>
              <a:rPr lang="en-US" altLang="zh-TW" dirty="0" smtClean="0"/>
              <a:t>, </a:t>
            </a:r>
            <a:r>
              <a:rPr lang="zh-TW" altLang="en-US" dirty="0" smtClean="0"/>
              <a:t>如果要節省時間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有</a:t>
            </a:r>
            <a:r>
              <a:rPr lang="zh-TW" altLang="en-US" dirty="0" smtClean="0"/>
              <a:t>個</a:t>
            </a:r>
            <a:r>
              <a:rPr lang="en-US" altLang="zh-TW" dirty="0" smtClean="0"/>
              <a:t>idea</a:t>
            </a:r>
            <a:r>
              <a:rPr lang="zh-TW" altLang="en-US" dirty="0" smtClean="0"/>
              <a:t>叫做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48B7-95EF-46B1-B97E-BADCBE0E4602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835696" y="4797152"/>
            <a:ext cx="56669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Paper prototyping</a:t>
            </a:r>
            <a:endParaRPr lang="zh-TW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604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7822" y="338443"/>
            <a:ext cx="7024744" cy="1143000"/>
          </a:xfrm>
        </p:spPr>
        <p:txBody>
          <a:bodyPr/>
          <a:lstStyle/>
          <a:p>
            <a:r>
              <a:rPr lang="en-US" altLang="zh-TW" dirty="0" smtClean="0"/>
              <a:t>Paper prototyping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556792"/>
            <a:ext cx="5040560" cy="4608512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拿一張紙</a:t>
            </a:r>
            <a:endParaRPr lang="en-US" altLang="zh-TW" dirty="0" smtClean="0"/>
          </a:p>
          <a:p>
            <a:r>
              <a:rPr lang="zh-TW" altLang="en-US" dirty="0" smtClean="0"/>
              <a:t>畫出你的使用者介面</a:t>
            </a:r>
            <a:endParaRPr lang="en-US" altLang="zh-TW" dirty="0" smtClean="0"/>
          </a:p>
          <a:p>
            <a:r>
              <a:rPr lang="zh-TW" altLang="en-US" dirty="0"/>
              <a:t>問你的朋友</a:t>
            </a:r>
            <a:r>
              <a:rPr lang="zh-TW" altLang="en-US" dirty="0" smtClean="0"/>
              <a:t>他們要怎麼使用你的軟體</a:t>
            </a:r>
            <a:endParaRPr lang="en-US" altLang="zh-TW" dirty="0" smtClean="0"/>
          </a:p>
          <a:p>
            <a:r>
              <a:rPr lang="zh-TW" altLang="en-US" dirty="0"/>
              <a:t>或者要</a:t>
            </a:r>
            <a:r>
              <a:rPr lang="zh-TW" altLang="en-US" dirty="0" smtClean="0"/>
              <a:t>怎麼修正使得軟體更好用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好處</a:t>
            </a:r>
            <a:r>
              <a:rPr lang="en-US" altLang="zh-TW" dirty="0" smtClean="0"/>
              <a:t>:</a:t>
            </a:r>
          </a:p>
          <a:p>
            <a:pPr marL="525780" indent="-457200">
              <a:buFont typeface="+mj-lt"/>
              <a:buAutoNum type="arabicPeriod"/>
            </a:pPr>
            <a:r>
              <a:rPr lang="zh-TW" altLang="en-US" u="sng" dirty="0" smtClean="0"/>
              <a:t>超快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不用寫程式</a:t>
            </a:r>
            <a:r>
              <a:rPr lang="en-US" altLang="zh-TW" dirty="0" smtClean="0"/>
              <a:t>) </a:t>
            </a:r>
            <a:r>
              <a:rPr lang="zh-TW" altLang="en-US" u="sng" dirty="0" smtClean="0"/>
              <a:t>超便宜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不用花工程師的時間</a:t>
            </a:r>
            <a:r>
              <a:rPr lang="en-US" altLang="zh-TW" dirty="0" smtClean="0"/>
              <a:t>)</a:t>
            </a:r>
            <a:endParaRPr lang="en-US" altLang="zh-TW" u="sng" dirty="0" smtClean="0"/>
          </a:p>
          <a:p>
            <a:pPr marL="525780" indent="-457200">
              <a:buFont typeface="+mj-lt"/>
              <a:buAutoNum type="arabicPeriod"/>
            </a:pPr>
            <a:r>
              <a:rPr lang="zh-TW" altLang="en-US" dirty="0" smtClean="0"/>
              <a:t>不怕傷感情而得不到真正的意見 </a:t>
            </a:r>
            <a:r>
              <a:rPr lang="en-US" altLang="zh-TW" dirty="0" smtClean="0"/>
              <a:t>(</a:t>
            </a:r>
            <a:r>
              <a:rPr lang="zh-TW" altLang="en-US" dirty="0" smtClean="0"/>
              <a:t>通常花越多時間越容易替自己的成品辯護</a:t>
            </a:r>
            <a:r>
              <a:rPr lang="en-US" altLang="zh-TW" dirty="0" smtClean="0"/>
              <a:t>)</a:t>
            </a:r>
          </a:p>
          <a:p>
            <a:pPr marL="525780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48B7-95EF-46B1-B97E-BADCBE0E4602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725144"/>
            <a:ext cx="3013058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91" y="1124744"/>
            <a:ext cx="285750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02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Paper prototyping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What can paper prototypes do for you?</a:t>
            </a:r>
          </a:p>
          <a:p>
            <a:pPr lvl="1"/>
            <a:r>
              <a:rPr lang="en-US" altLang="zh-TW" dirty="0" smtClean="0"/>
              <a:t>Communication in the Team</a:t>
            </a:r>
          </a:p>
          <a:p>
            <a:pPr lvl="2"/>
            <a:r>
              <a:rPr lang="en-US" altLang="zh-TW" dirty="0" smtClean="0"/>
              <a:t>Probe the applicability, identify pitfalls, and used as a visual spec</a:t>
            </a:r>
          </a:p>
          <a:p>
            <a:pPr lvl="1"/>
            <a:r>
              <a:rPr lang="en-US" altLang="zh-TW" dirty="0" smtClean="0"/>
              <a:t>Usability Testing</a:t>
            </a:r>
          </a:p>
          <a:p>
            <a:pPr lvl="2"/>
            <a:r>
              <a:rPr lang="en-US" altLang="zh-TW" dirty="0" smtClean="0"/>
              <a:t>Manipulated by another person reflecting the software’s reaction</a:t>
            </a:r>
          </a:p>
          <a:p>
            <a:pPr lvl="1"/>
            <a:r>
              <a:rPr lang="en-US" altLang="zh-TW" dirty="0" smtClean="0"/>
              <a:t>Design Testing</a:t>
            </a:r>
          </a:p>
          <a:p>
            <a:pPr lvl="1"/>
            <a:r>
              <a:rPr lang="en-US" altLang="zh-TW" dirty="0" smtClean="0"/>
              <a:t>Information Architecture</a:t>
            </a:r>
          </a:p>
          <a:p>
            <a:pPr lvl="2"/>
            <a:r>
              <a:rPr lang="en-US" altLang="zh-TW" dirty="0" smtClean="0"/>
              <a:t>E.g., Where the user would search for certain functionality or settings, etc.</a:t>
            </a:r>
          </a:p>
          <a:p>
            <a:pPr lvl="1"/>
            <a:r>
              <a:rPr lang="en-US" altLang="zh-TW" dirty="0" smtClean="0"/>
              <a:t>Rapid Prototyping</a:t>
            </a:r>
          </a:p>
          <a:p>
            <a:pPr lvl="2"/>
            <a:r>
              <a:rPr lang="en-US" altLang="zh-TW" dirty="0" smtClean="0"/>
              <a:t>Paper </a:t>
            </a:r>
            <a:r>
              <a:rPr lang="en-US" altLang="zh-TW" dirty="0" smtClean="0">
                <a:sym typeface="Wingdings" pitchFamily="2" charset="2"/>
              </a:rPr>
              <a:t> </a:t>
            </a:r>
            <a:r>
              <a:rPr lang="en-US" altLang="zh-TW" dirty="0" err="1" smtClean="0">
                <a:sym typeface="Wingdings" pitchFamily="2" charset="2"/>
              </a:rPr>
              <a:t>Powerpoint</a:t>
            </a:r>
            <a:r>
              <a:rPr lang="en-US" altLang="zh-TW" dirty="0" smtClean="0">
                <a:sym typeface="Wingdings" pitchFamily="2" charset="2"/>
              </a:rPr>
              <a:t>  Software prototypes …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48B7-95EF-46B1-B97E-BADCBE0E460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59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我們來試試看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作業</a:t>
            </a:r>
            <a:r>
              <a:rPr lang="zh-TW" altLang="en-US" dirty="0" smtClean="0"/>
              <a:t>三的一題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在你使用的軟體中</a:t>
            </a:r>
            <a:r>
              <a:rPr lang="en-US" altLang="zh-TW" dirty="0" smtClean="0"/>
              <a:t>, </a:t>
            </a:r>
            <a:r>
              <a:rPr lang="zh-TW" altLang="en-US" dirty="0" smtClean="0"/>
              <a:t>挑一個你覺得超難用的</a:t>
            </a:r>
            <a:r>
              <a:rPr lang="en-US" altLang="zh-TW" dirty="0" smtClean="0"/>
              <a:t>…</a:t>
            </a:r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paper prototyping</a:t>
            </a:r>
            <a:r>
              <a:rPr lang="zh-TW" altLang="en-US" dirty="0"/>
              <a:t>來做一個改良版</a:t>
            </a:r>
            <a:r>
              <a:rPr lang="zh-TW" altLang="en-US" dirty="0" smtClean="0"/>
              <a:t>的</a:t>
            </a:r>
            <a:r>
              <a:rPr lang="en-US" altLang="zh-TW" dirty="0" smtClean="0"/>
              <a:t>.</a:t>
            </a:r>
          </a:p>
          <a:p>
            <a:r>
              <a:rPr lang="zh-TW" altLang="en-US" dirty="0"/>
              <a:t>用你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paper prototype</a:t>
            </a:r>
            <a:r>
              <a:rPr lang="zh-TW" altLang="en-US" dirty="0" smtClean="0"/>
              <a:t>讓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個不同</a:t>
            </a:r>
            <a:r>
              <a:rPr lang="en-US" altLang="zh-TW" dirty="0" smtClean="0"/>
              <a:t>tester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, </a:t>
            </a:r>
            <a:r>
              <a:rPr lang="zh-TW" altLang="en-US" dirty="0"/>
              <a:t>參考他們</a:t>
            </a:r>
            <a:r>
              <a:rPr lang="zh-TW" altLang="en-US" dirty="0" smtClean="0"/>
              <a:t>的選擇來修正你的改良版</a:t>
            </a:r>
            <a:r>
              <a:rPr lang="en-US" altLang="zh-TW" dirty="0" smtClean="0"/>
              <a:t>.</a:t>
            </a:r>
          </a:p>
          <a:p>
            <a:r>
              <a:rPr lang="zh-TW" altLang="en-US" dirty="0" smtClean="0"/>
              <a:t>將最後版的</a:t>
            </a:r>
            <a:r>
              <a:rPr lang="en-US" altLang="zh-TW" dirty="0" smtClean="0"/>
              <a:t>prototype</a:t>
            </a:r>
            <a:r>
              <a:rPr lang="zh-TW" altLang="en-US" dirty="0" smtClean="0"/>
              <a:t>和下次作業一起交上來</a:t>
            </a:r>
            <a:r>
              <a:rPr lang="en-US" altLang="zh-TW" dirty="0" smtClean="0"/>
              <a:t>. </a:t>
            </a:r>
            <a:r>
              <a:rPr lang="zh-TW" altLang="en-US" dirty="0" smtClean="0"/>
              <a:t>其中必須註明三位</a:t>
            </a:r>
            <a:r>
              <a:rPr lang="en-US" altLang="zh-TW" dirty="0" smtClean="0"/>
              <a:t>tester</a:t>
            </a:r>
            <a:r>
              <a:rPr lang="zh-TW" altLang="en-US" dirty="0" smtClean="0"/>
              <a:t>的意見及你所做的修正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48B7-95EF-46B1-B97E-BADCBE0E460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25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感想</a:t>
            </a:r>
            <a:r>
              <a:rPr lang="en-US" altLang="zh-TW" dirty="0" smtClean="0"/>
              <a:t>??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請發表</a:t>
            </a:r>
            <a:r>
              <a:rPr lang="en-US" altLang="zh-TW" dirty="0" smtClean="0">
                <a:sym typeface="Wingdings" pitchFamily="2" charset="2"/>
              </a:rPr>
              <a:t>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48B7-95EF-46B1-B97E-BADCBE0E460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05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rse information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sa1">
      <a:majorFont>
        <a:latin typeface="Consolas"/>
        <a:ea typeface="微軟正黑體"/>
        <a:cs typeface=""/>
      </a:majorFont>
      <a:minorFont>
        <a:latin typeface="Corbel"/>
        <a:ea typeface="微軟正黑體"/>
        <a:cs typeface=""/>
      </a:minorFont>
    </a:fontScheme>
    <a:fmtScheme name="奧斯丁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dc2</Template>
  <TotalTime>69</TotalTime>
  <Words>444</Words>
  <Application>Microsoft Office PowerPoint</Application>
  <PresentationFormat>如螢幕大小 (4:3)</PresentationFormat>
  <Paragraphs>68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course information</vt:lpstr>
      <vt:lpstr>Paper Prototyping</vt:lpstr>
      <vt:lpstr>Reference</vt:lpstr>
      <vt:lpstr>Excel的故事</vt:lpstr>
      <vt:lpstr>結果…</vt:lpstr>
      <vt:lpstr>Prototype</vt:lpstr>
      <vt:lpstr>Paper prototyping</vt:lpstr>
      <vt:lpstr>Paper prototyping</vt:lpstr>
      <vt:lpstr>我們來試試看…</vt:lpstr>
      <vt:lpstr>感想??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Prototyping</dc:title>
  <dc:creator>Hsin-Mu Tsai</dc:creator>
  <cp:lastModifiedBy>Hsin-Mu Tsai</cp:lastModifiedBy>
  <cp:revision>11</cp:revision>
  <dcterms:created xsi:type="dcterms:W3CDTF">2011-03-03T16:35:25Z</dcterms:created>
  <dcterms:modified xsi:type="dcterms:W3CDTF">2012-10-29T03:40:03Z</dcterms:modified>
</cp:coreProperties>
</file>