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3918-BA6E-4ABD-B2A7-EBEE975BC1E4}" type="datetimeFigureOut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Divide and Conquer III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2014/10/7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4896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700808"/>
                <a:ext cx="6777317" cy="4131821"/>
              </a:xfrm>
            </p:spPr>
            <p:txBody>
              <a:bodyPr/>
              <a:lstStyle/>
              <a:p>
                <a:r>
                  <a:rPr lang="en-US" altLang="zh-TW" dirty="0" smtClean="0"/>
                  <a:t>Base case: </a:t>
                </a:r>
              </a:p>
              <a:p>
                <a:r>
                  <a:rPr lang="zh-TW" altLang="en-US" dirty="0" smtClean="0"/>
                  <a:t>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1" smtClean="0">
                        <a:latin typeface="Cambria Math"/>
                      </a:rPr>
                      <m:t>≤3</m:t>
                    </m:r>
                  </m:oMath>
                </a14:m>
                <a:r>
                  <a:rPr lang="zh-TW" altLang="en-US" dirty="0" smtClean="0"/>
                  <a:t>時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則直接用暴力法找出</a:t>
                </a:r>
                <a:r>
                  <a:rPr lang="en-US" altLang="zh-TW" dirty="0" smtClean="0"/>
                  <a:t>closest pair</a:t>
                </a:r>
              </a:p>
              <a:p>
                <a:r>
                  <a:rPr lang="zh-TW" altLang="en-US" dirty="0" smtClean="0"/>
                  <a:t>最多</a:t>
                </a:r>
                <a:r>
                  <a:rPr lang="zh-TW" altLang="en-US" dirty="0"/>
                  <a:t>算三次</a:t>
                </a:r>
                <a:r>
                  <a:rPr lang="zh-TW" altLang="en-US" dirty="0" smtClean="0"/>
                  <a:t>距離</a:t>
                </a:r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(1)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700808"/>
                <a:ext cx="6777317" cy="4131821"/>
              </a:xfrm>
              <a:blipFill rotWithShape="1">
                <a:blip r:embed="rId2"/>
                <a:stretch>
                  <a:fillRect t="-1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7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4896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28800"/>
                <a:ext cx="7992888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Divide: </a:t>
                </a:r>
              </a:p>
              <a:p>
                <a:pPr lvl="1"/>
                <a:r>
                  <a:rPr lang="zh-TW" altLang="en-US" dirty="0"/>
                  <a:t>劃一條直線</a:t>
                </a:r>
                <a:r>
                  <a:rPr lang="en-US" altLang="zh-TW" dirty="0"/>
                  <a:t>l, </a:t>
                </a:r>
                <a:r>
                  <a:rPr lang="zh-TW" altLang="en-US" dirty="0"/>
                  <a:t>把所有的點分成兩部分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TW" i="1" dirty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中的點都在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的左邊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/>
                  <a:t>的點都在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上或它的右邊</a:t>
                </a:r>
                <a:endParaRPr lang="en-US" altLang="zh-TW" dirty="0"/>
              </a:p>
              <a:p>
                <a:r>
                  <a:rPr lang="zh-TW" altLang="en-US" dirty="0"/>
                  <a:t>遞迴呼叫會解決找出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/>
                  <a:t>中的</a:t>
                </a:r>
                <a:r>
                  <a:rPr lang="en-US" altLang="zh-TW" dirty="0"/>
                  <a:t>closest pairs, </a:t>
                </a:r>
                <a:r>
                  <a:rPr lang="zh-TW" altLang="en-US" dirty="0"/>
                  <a:t>假設找到的最短距離分別為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min</m:t>
                    </m:r>
                    <m:r>
                      <a:rPr lang="en-US" altLang="zh-TW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Combine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zh-TW" altLang="en-US" dirty="0" smtClean="0"/>
                  <a:t>將在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中不在直線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的左右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距離內的點去除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zh-TW" altLang="en-US" dirty="0"/>
                  <a:t>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中的點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檢查它和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座標在它後面的</a:t>
                </a:r>
                <a:r>
                  <a:rPr lang="zh-TW" altLang="en-US" dirty="0"/>
                  <a:t>七</a:t>
                </a:r>
                <a:r>
                  <a:rPr lang="zh-TW" altLang="en-US" dirty="0" smtClean="0"/>
                  <a:t>個點的距離是否小於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TW" b="0" dirty="0" smtClean="0"/>
                  <a:t>. </a:t>
                </a:r>
              </a:p>
              <a:p>
                <a:pPr lvl="1"/>
                <a:r>
                  <a:rPr lang="zh-TW" altLang="en-US" b="0" dirty="0" smtClean="0"/>
                  <a:t>若是的話則此為</a:t>
                </a:r>
                <a:r>
                  <a:rPr lang="en-US" altLang="zh-TW" b="0" dirty="0" smtClean="0"/>
                  <a:t>closest pair. </a:t>
                </a:r>
                <a:r>
                  <a:rPr lang="zh-TW" altLang="en-US" b="0" dirty="0" smtClean="0"/>
                  <a:t>若否的話則遞迴呼叫所得到的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b="0" dirty="0" smtClean="0"/>
                  <a:t>距離的</a:t>
                </a:r>
                <a:r>
                  <a:rPr lang="en-US" altLang="zh-TW" b="0" dirty="0" smtClean="0"/>
                  <a:t>pair</a:t>
                </a:r>
                <a:r>
                  <a:rPr lang="zh-TW" altLang="en-US" b="0" dirty="0" smtClean="0"/>
                  <a:t>為</a:t>
                </a:r>
                <a:r>
                  <a:rPr lang="en-US" altLang="zh-TW" b="0" dirty="0" smtClean="0"/>
                  <a:t>closest pair.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28800"/>
                <a:ext cx="7992888" cy="4968552"/>
              </a:xfrm>
              <a:blipFill rotWithShape="1">
                <a:blip r:embed="rId2"/>
                <a:stretch>
                  <a:fillRect t="-1718" r="-610" b="-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60302" y="3861048"/>
                <a:ext cx="831702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02" y="3861048"/>
                <a:ext cx="831702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80784" y="1628800"/>
                <a:ext cx="711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784" y="1628800"/>
                <a:ext cx="7112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33184" y="5075892"/>
                <a:ext cx="711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84" y="5075892"/>
                <a:ext cx="7112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900339" y="6235749"/>
                <a:ext cx="2432845" cy="5648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39" y="6235749"/>
                <a:ext cx="2432845" cy="5648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47" y="6381328"/>
            <a:ext cx="685754" cy="3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9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4896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28800"/>
                <a:ext cx="7992888" cy="49685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Divide: </a:t>
                </a:r>
              </a:p>
              <a:p>
                <a:pPr lvl="1"/>
                <a:r>
                  <a:rPr lang="zh-TW" altLang="en-US" dirty="0"/>
                  <a:t>劃一條直線</a:t>
                </a:r>
                <a:r>
                  <a:rPr lang="en-US" altLang="zh-TW" dirty="0"/>
                  <a:t>l, </a:t>
                </a:r>
                <a:r>
                  <a:rPr lang="zh-TW" altLang="en-US" dirty="0"/>
                  <a:t>把所有的點分成兩部分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zh-TW" altLang="en-US" dirty="0"/>
                  <a:t>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TW" i="1" dirty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中的點都在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的左邊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/>
                  <a:t>的點都在</a:t>
                </a:r>
                <a:r>
                  <a:rPr lang="en-US" altLang="zh-TW" dirty="0"/>
                  <a:t>l</a:t>
                </a:r>
                <a:r>
                  <a:rPr lang="zh-TW" altLang="en-US" dirty="0"/>
                  <a:t>上或它的右邊</a:t>
                </a:r>
                <a:endParaRPr lang="en-US" altLang="zh-TW" dirty="0"/>
              </a:p>
              <a:p>
                <a:r>
                  <a:rPr lang="zh-TW" altLang="en-US" dirty="0"/>
                  <a:t>遞迴呼叫會解決找出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/>
                  <a:t>中的</a:t>
                </a:r>
                <a:r>
                  <a:rPr lang="en-US" altLang="zh-TW" dirty="0"/>
                  <a:t>closest pairs, </a:t>
                </a:r>
                <a:r>
                  <a:rPr lang="zh-TW" altLang="en-US" dirty="0"/>
                  <a:t>假設找到的最短距離分別為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min</m:t>
                    </m:r>
                    <m:r>
                      <a:rPr lang="en-US" altLang="zh-TW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Combine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zh-TW" altLang="en-US" dirty="0" smtClean="0"/>
                  <a:t>將在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中不在直線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的左右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距離內的點去除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zh-TW" altLang="en-US" dirty="0"/>
                  <a:t>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中的點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檢查它和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座標在它後面的七個點的距離是否小於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δ</m:t>
                    </m:r>
                  </m:oMath>
                </a14:m>
                <a:r>
                  <a:rPr lang="en-US" altLang="zh-TW" b="0" dirty="0" smtClean="0"/>
                  <a:t>. </a:t>
                </a:r>
              </a:p>
              <a:p>
                <a:pPr lvl="1"/>
                <a:r>
                  <a:rPr lang="zh-TW" altLang="en-US" b="0" dirty="0" smtClean="0"/>
                  <a:t>若是的話則此為</a:t>
                </a:r>
                <a:r>
                  <a:rPr lang="en-US" altLang="zh-TW" b="0" dirty="0" smtClean="0"/>
                  <a:t>closest pair. </a:t>
                </a:r>
                <a:r>
                  <a:rPr lang="zh-TW" altLang="en-US" b="0" dirty="0" smtClean="0"/>
                  <a:t>若否的話則遞迴呼叫所得到的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b="0" dirty="0" smtClean="0"/>
                  <a:t>距離的</a:t>
                </a:r>
                <a:r>
                  <a:rPr lang="en-US" altLang="zh-TW" b="0" dirty="0" smtClean="0"/>
                  <a:t>pair</a:t>
                </a:r>
                <a:r>
                  <a:rPr lang="zh-TW" altLang="en-US" b="0" dirty="0" smtClean="0"/>
                  <a:t>為</a:t>
                </a:r>
                <a:r>
                  <a:rPr lang="en-US" altLang="zh-TW" b="0" dirty="0" smtClean="0"/>
                  <a:t>closest pair.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28800"/>
                <a:ext cx="7992888" cy="4968552"/>
              </a:xfrm>
              <a:blipFill rotWithShape="1">
                <a:blip r:embed="rId2"/>
                <a:stretch>
                  <a:fillRect t="-1718" r="-610" b="-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187624" y="2564904"/>
            <a:ext cx="7200800" cy="79208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304180" y="5157192"/>
            <a:ext cx="7084244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44008" y="3140968"/>
            <a:ext cx="396044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需要所有</a:t>
            </a:r>
            <a:r>
              <a:rPr lang="en-US" altLang="zh-TW" dirty="0"/>
              <a:t>P</a:t>
            </a:r>
            <a:r>
              <a:rPr lang="zh-TW" altLang="en-US" dirty="0"/>
              <a:t>中的點照</a:t>
            </a:r>
            <a:r>
              <a:rPr lang="en-US" altLang="zh-TW" dirty="0"/>
              <a:t>x</a:t>
            </a:r>
            <a:r>
              <a:rPr lang="zh-TW" altLang="en-US" dirty="0"/>
              <a:t>座標</a:t>
            </a:r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44008" y="4437112"/>
            <a:ext cx="396044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需要所有</a:t>
            </a:r>
            <a:r>
              <a:rPr lang="en-US" altLang="zh-TW" dirty="0"/>
              <a:t>P</a:t>
            </a:r>
            <a:r>
              <a:rPr lang="zh-TW" altLang="en-US" dirty="0"/>
              <a:t>中的點</a:t>
            </a:r>
            <a:r>
              <a:rPr lang="zh-TW" altLang="en-US" dirty="0" smtClean="0"/>
              <a:t>照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座標排序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43808" y="6013251"/>
                <a:ext cx="5773538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/>
                  <a:t>但是不能每個遞迴呼叫都排序</a:t>
                </a:r>
                <a:r>
                  <a:rPr lang="en-US" altLang="zh-TW" sz="2000" b="1" dirty="0" smtClean="0"/>
                  <a:t>!</a:t>
                </a:r>
              </a:p>
              <a:p>
                <a:pPr algn="ctr"/>
                <a:r>
                  <a:rPr lang="zh-TW" altLang="en-US" sz="2000" b="1" dirty="0"/>
                  <a:t>如何</a:t>
                </a:r>
                <a:r>
                  <a:rPr lang="zh-TW" altLang="en-US" sz="2000" b="1" dirty="0" smtClean="0"/>
                  <a:t>用低於</a:t>
                </a:r>
                <a14:m>
                  <m:oMath xmlns:m="http://schemas.openxmlformats.org/officeDocument/2006/math">
                    <m:r>
                      <a:rPr lang="en-US" altLang="zh-TW" sz="2000" b="1" i="0" smtClean="0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TW" sz="20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1" i="1" smtClean="0">
                            <a:latin typeface="Cambria Math"/>
                          </a:rPr>
                          <m:t>𝒍𝒐𝒈</m:t>
                        </m:r>
                        <m:r>
                          <a:rPr lang="en-US" altLang="zh-TW" sz="20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sz="2000" b="1" i="1" smtClean="0"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zh-TW" altLang="en-US" sz="2000" b="1" dirty="0" smtClean="0"/>
                  <a:t>的時間取得排好序的點</a:t>
                </a:r>
                <a:r>
                  <a:rPr lang="en-US" altLang="zh-TW" sz="2000" b="1" dirty="0" smtClean="0"/>
                  <a:t>?</a:t>
                </a:r>
                <a:endParaRPr lang="zh-TW" altLang="en-US" sz="20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6013251"/>
                <a:ext cx="5773538" cy="720080"/>
              </a:xfrm>
              <a:prstGeom prst="rect">
                <a:avLst/>
              </a:prstGeom>
              <a:blipFill rotWithShape="1">
                <a:blip r:embed="rId3"/>
                <a:stretch>
                  <a:fillRect t="-2459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0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4896" cy="1224136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1745060"/>
            <a:ext cx="49685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未排序的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504" y="2960948"/>
            <a:ext cx="49685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依照</a:t>
            </a:r>
            <a:r>
              <a:rPr lang="en-US" altLang="zh-TW" dirty="0"/>
              <a:t>x</a:t>
            </a:r>
            <a:r>
              <a:rPr lang="zh-TW" altLang="en-US" dirty="0"/>
              <a:t>座標排序的</a:t>
            </a:r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75448" y="2427759"/>
            <a:ext cx="49685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依照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</a:t>
            </a:r>
            <a:r>
              <a:rPr lang="zh-TW" altLang="en-US" dirty="0"/>
              <a:t>排序的</a:t>
            </a:r>
            <a:r>
              <a:rPr lang="en-US" altLang="zh-TW" dirty="0"/>
              <a:t>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504" y="4149080"/>
                <a:ext cx="24842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依照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座標排序的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49080"/>
                <a:ext cx="2484276" cy="360040"/>
              </a:xfrm>
              <a:prstGeom prst="rect">
                <a:avLst/>
              </a:prstGeom>
              <a:blipFill rotWithShape="1">
                <a:blip r:embed="rId2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777741" y="4149080"/>
                <a:ext cx="24842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依照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座標排序的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741" y="4149080"/>
                <a:ext cx="2484276" cy="360040"/>
              </a:xfrm>
              <a:prstGeom prst="rect">
                <a:avLst/>
              </a:prstGeom>
              <a:blipFill rotWithShape="1">
                <a:blip r:embed="rId3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stCxn id="8" idx="2"/>
            <a:endCxn id="12" idx="0"/>
          </p:cNvCxnSpPr>
          <p:nvPr/>
        </p:nvCxnSpPr>
        <p:spPr>
          <a:xfrm flipH="1">
            <a:off x="1349642" y="3320988"/>
            <a:ext cx="1242138" cy="828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14" idx="0"/>
          </p:cNvCxnSpPr>
          <p:nvPr/>
        </p:nvCxnSpPr>
        <p:spPr>
          <a:xfrm>
            <a:off x="2591780" y="3320988"/>
            <a:ext cx="1428099" cy="828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97888" y="3413786"/>
                <a:ext cx="2128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照順序分成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的話只需要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888" y="3413786"/>
                <a:ext cx="2128258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579" t="-4717" r="-2006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836683" y="5805264"/>
                <a:ext cx="24842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依照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座標</a:t>
                </a:r>
                <a:r>
                  <a:rPr lang="zh-TW" altLang="en-US" dirty="0"/>
                  <a:t>排序的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5805264"/>
                <a:ext cx="2484276" cy="360040"/>
              </a:xfrm>
              <a:prstGeom prst="rect">
                <a:avLst/>
              </a:prstGeom>
              <a:blipFill rotWithShape="1">
                <a:blip r:embed="rId5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506920" y="5805264"/>
                <a:ext cx="24842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依照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座標</a:t>
                </a:r>
                <a:r>
                  <a:rPr lang="zh-TW" altLang="en-US" dirty="0"/>
                  <a:t>排序的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20" y="5805264"/>
                <a:ext cx="2484276" cy="360040"/>
              </a:xfrm>
              <a:prstGeom prst="rect">
                <a:avLst/>
              </a:prstGeom>
              <a:blipFill rotWithShape="1">
                <a:blip r:embed="rId6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9" idx="2"/>
            <a:endCxn id="21" idx="0"/>
          </p:cNvCxnSpPr>
          <p:nvPr/>
        </p:nvCxnSpPr>
        <p:spPr>
          <a:xfrm flipH="1">
            <a:off x="5078821" y="2787799"/>
            <a:ext cx="1580903" cy="3017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2"/>
            <a:endCxn id="22" idx="0"/>
          </p:cNvCxnSpPr>
          <p:nvPr/>
        </p:nvCxnSpPr>
        <p:spPr>
          <a:xfrm>
            <a:off x="6659724" y="2787799"/>
            <a:ext cx="1089334" cy="3017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20" grpId="0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</p:spPr>
            <p:txBody>
              <a:bodyPr/>
              <a:lstStyle/>
              <a:p>
                <a:r>
                  <a:rPr lang="zh-TW" altLang="en-US" dirty="0" smtClean="0"/>
                  <a:t>不包含一開始的</a:t>
                </a:r>
                <a:r>
                  <a:rPr lang="en-US" altLang="zh-TW" dirty="0" smtClean="0"/>
                  <a:t>sorting</a:t>
                </a:r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包含所有的話</a:t>
                </a:r>
                <a:r>
                  <a:rPr lang="en-US" altLang="zh-TW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844824"/>
                <a:ext cx="6777317" cy="3987805"/>
              </a:xfrm>
              <a:blipFill rotWithShape="1">
                <a:blip r:embed="rId2"/>
                <a:stretch>
                  <a:fillRect t="-13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937951" y="4098171"/>
            <a:ext cx="18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Sorting</a:t>
            </a:r>
            <a:r>
              <a:rPr lang="zh-TW" altLang="en-US" dirty="0" smtClean="0"/>
              <a:t>所花時間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0"/>
          </p:cNvCxnSpPr>
          <p:nvPr/>
        </p:nvCxnSpPr>
        <p:spPr>
          <a:xfrm flipV="1">
            <a:off x="2843808" y="3573016"/>
            <a:ext cx="432048" cy="5251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52836"/>
            <a:ext cx="685754" cy="39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休息一下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</a:t>
            </a:r>
            <a:r>
              <a:rPr lang="zh-TW" altLang="en-US" dirty="0"/>
              <a:t>設計師常見</a:t>
            </a:r>
            <a:r>
              <a:rPr lang="zh-TW" altLang="en-US" dirty="0" smtClean="0"/>
              <a:t>藉口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18457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by </a:t>
            </a:r>
            <a:r>
              <a:rPr lang="en-US" altLang="zh-TW" dirty="0"/>
              <a:t>Santos Liu on Saturday, March 5, 2011 at 1:00am</a:t>
            </a:r>
            <a:br>
              <a:rPr lang="en-US" altLang="zh-TW" dirty="0"/>
            </a:br>
            <a:r>
              <a:rPr lang="zh-TW" altLang="en-US" dirty="0"/>
              <a:t>第 </a:t>
            </a:r>
            <a:r>
              <a:rPr lang="en-US" altLang="zh-TW" dirty="0"/>
              <a:t>20 </a:t>
            </a:r>
            <a:r>
              <a:rPr lang="zh-TW" altLang="en-US" dirty="0"/>
              <a:t>名：這很奇怪喔。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19 </a:t>
            </a:r>
            <a:r>
              <a:rPr lang="zh-TW" altLang="en-US" dirty="0"/>
              <a:t>名：以前從來不會這樣啊！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18 </a:t>
            </a:r>
            <a:r>
              <a:rPr lang="zh-TW" altLang="en-US" dirty="0"/>
              <a:t>名：昨天明明會動的啊！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17 </a:t>
            </a:r>
            <a:r>
              <a:rPr lang="zh-TW" altLang="en-US" dirty="0"/>
              <a:t>名：怎麼可能</a:t>
            </a:r>
            <a:r>
              <a:rPr lang="en-US" altLang="zh-TW" dirty="0"/>
              <a:t>~</a:t>
            </a:r>
            <a:br>
              <a:rPr lang="en-US" altLang="zh-TW" dirty="0"/>
            </a:br>
            <a:r>
              <a:rPr lang="zh-TW" altLang="en-US" dirty="0"/>
              <a:t>第 </a:t>
            </a:r>
            <a:r>
              <a:rPr lang="en-US" altLang="zh-TW" dirty="0"/>
              <a:t>16 </a:t>
            </a:r>
            <a:r>
              <a:rPr lang="zh-TW" altLang="en-US" dirty="0"/>
              <a:t>名：這一定是機器的問題。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15 </a:t>
            </a:r>
            <a:r>
              <a:rPr lang="zh-TW" altLang="en-US" dirty="0"/>
              <a:t>名：你到底是打了什麼才讓程式當掉的？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14 </a:t>
            </a:r>
            <a:r>
              <a:rPr lang="zh-TW" altLang="en-US" dirty="0"/>
              <a:t>名：一定是你的資料有問題。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13 </a:t>
            </a:r>
            <a:r>
              <a:rPr lang="zh-TW" altLang="en-US" dirty="0"/>
              <a:t>名：我已經好幾個禮拜沒碰那一段程式了。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12 </a:t>
            </a:r>
            <a:r>
              <a:rPr lang="zh-TW" altLang="en-US" dirty="0"/>
              <a:t>名：你一定是用到舊版了。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11 </a:t>
            </a:r>
            <a:r>
              <a:rPr lang="zh-TW" altLang="en-US" dirty="0"/>
              <a:t>名：一定是巧合！為什麼這種壞運氣只讓你碰上。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10 </a:t>
            </a:r>
            <a:r>
              <a:rPr lang="zh-TW" altLang="en-US" dirty="0"/>
              <a:t>名：我不可能什麼功能都測試到吧，有 </a:t>
            </a:r>
            <a:r>
              <a:rPr lang="en-US" altLang="zh-TW" dirty="0"/>
              <a:t>bug </a:t>
            </a:r>
            <a:r>
              <a:rPr lang="zh-TW" altLang="en-US" dirty="0"/>
              <a:t>是正常的！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9 </a:t>
            </a:r>
            <a:r>
              <a:rPr lang="zh-TW" altLang="en-US" dirty="0"/>
              <a:t>名：這個不可能是那個的原始碼！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8 </a:t>
            </a:r>
            <a:r>
              <a:rPr lang="zh-TW" altLang="en-US" dirty="0"/>
              <a:t>名：這程式應該是會動的，只是我寫好後還沒做測試。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7 </a:t>
            </a:r>
            <a:r>
              <a:rPr lang="zh-TW" altLang="en-US" dirty="0"/>
              <a:t>名：可惡！一定有人改了我的程式。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6 </a:t>
            </a:r>
            <a:r>
              <a:rPr lang="zh-TW" altLang="en-US" dirty="0"/>
              <a:t>名：你有檢查過你的電腦有沒有病毒嗎？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5 </a:t>
            </a:r>
            <a:r>
              <a:rPr lang="zh-TW" altLang="en-US" dirty="0"/>
              <a:t>名：儘管這功能還不能動啦，你覺得他如何？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4 </a:t>
            </a:r>
            <a:r>
              <a:rPr lang="zh-TW" altLang="en-US" dirty="0"/>
              <a:t>名：在你的系統不能用那一個版本的程式啦！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3 </a:t>
            </a:r>
            <a:r>
              <a:rPr lang="zh-TW" altLang="en-US" dirty="0"/>
              <a:t>名：你幹嘛要那樣操作，都是你的問題。 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2 </a:t>
            </a:r>
            <a:r>
              <a:rPr lang="zh-TW" altLang="en-US" dirty="0"/>
              <a:t>名：程式發生問題時你在哪裡？</a:t>
            </a:r>
            <a:br>
              <a:rPr lang="zh-TW" altLang="en-US" dirty="0"/>
            </a:br>
            <a:r>
              <a:rPr lang="zh-TW" altLang="en-US" dirty="0"/>
              <a:t>第 </a:t>
            </a:r>
            <a:r>
              <a:rPr lang="en-US" altLang="zh-TW" dirty="0"/>
              <a:t>1 </a:t>
            </a:r>
            <a:r>
              <a:rPr lang="zh-TW" altLang="en-US" dirty="0"/>
              <a:t>名：在我的機器明明就可以動啊！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09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Closest Pair of Points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≥2</m:t>
                    </m:r>
                  </m:oMath>
                </a14:m>
                <a:r>
                  <a:rPr lang="zh-TW" altLang="en-US" dirty="0" smtClean="0"/>
                  <a:t>個點中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集合</a:t>
                </a:r>
                <a:r>
                  <a:rPr lang="en-US" altLang="zh-TW" dirty="0" smtClean="0"/>
                  <a:t>Q), </a:t>
                </a:r>
                <a:r>
                  <a:rPr lang="zh-TW" altLang="en-US" dirty="0" smtClean="0"/>
                  <a:t>找出一對點其兩點之間的距離為最小</a:t>
                </a:r>
                <a:r>
                  <a:rPr lang="en-US" altLang="zh-TW" dirty="0" smtClean="0"/>
                  <a:t>. </a:t>
                </a:r>
                <a:r>
                  <a:rPr lang="zh-TW" altLang="en-US" dirty="0"/>
                  <a:t>每個點</a:t>
                </a:r>
                <a:r>
                  <a:rPr lang="zh-TW" altLang="en-US" dirty="0" smtClean="0"/>
                  <a:t>為一二維座標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距離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以</a:t>
                </a:r>
                <a:r>
                  <a:rPr lang="en-US" altLang="zh-TW" dirty="0" smtClean="0"/>
                  <a:t>Euclidean distance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𝑑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中可能有一樣的兩點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則其距離為</a:t>
                </a:r>
                <a:r>
                  <a:rPr lang="en-US" altLang="zh-TW" dirty="0" smtClean="0"/>
                  <a:t>0)</a:t>
                </a:r>
              </a:p>
              <a:p>
                <a:r>
                  <a:rPr lang="en-US" altLang="zh-TW" dirty="0" smtClean="0"/>
                  <a:t>Reference: (Textbook 33.4, p.1039)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Closest Pair of </a:t>
            </a:r>
            <a:r>
              <a:rPr lang="en-US" altLang="zh-TW" dirty="0" smtClean="0"/>
              <a:t>Points –</a:t>
            </a:r>
            <a:r>
              <a:rPr lang="zh-TW" altLang="en-US" dirty="0" smtClean="0"/>
              <a:t> 暴力法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算出每一對的距離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1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64896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</a:t>
            </a:r>
            <a:r>
              <a:rPr lang="en-US" altLang="zh-TW" dirty="0" smtClean="0"/>
              <a:t>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4"/>
                <a:ext cx="6777317" cy="489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思考流程</a:t>
                </a:r>
                <a:r>
                  <a:rPr lang="en-US" altLang="zh-TW" dirty="0" smtClean="0"/>
                  <a:t>:</a:t>
                </a:r>
              </a:p>
              <a:p>
                <a:r>
                  <a:rPr lang="zh-TW" altLang="en-US" dirty="0" smtClean="0"/>
                  <a:t>原本是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dirty="0" smtClean="0"/>
                  <a:t>似乎是個不錯的目標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大刀</a:t>
                </a:r>
                <a:r>
                  <a:rPr lang="zh-TW" altLang="en-US" dirty="0"/>
                  <a:t>先拿來砍一</a:t>
                </a:r>
                <a:r>
                  <a:rPr lang="zh-TW" altLang="en-US" dirty="0" smtClean="0"/>
                  <a:t>砍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b="0" dirty="0" smtClean="0"/>
                  <a:t>大概會長這樣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: 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(??)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可以</a:t>
                </a: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中的</a:t>
                </a:r>
                <a:r>
                  <a:rPr lang="zh-TW" altLang="en-US" dirty="0"/>
                  <a:t>點排序嗎</a:t>
                </a:r>
                <a:r>
                  <a:rPr lang="en-US" altLang="zh-TW" dirty="0"/>
                  <a:t>?</a:t>
                </a:r>
              </a:p>
              <a:p>
                <a:pPr lvl="1"/>
                <a:r>
                  <a:rPr lang="zh-TW" altLang="en-US" dirty="0"/>
                  <a:t>選擇一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開始的時候先全部排一次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跟目標一樣</a:t>
                </a:r>
                <a:r>
                  <a:rPr lang="en-US" altLang="zh-TW" dirty="0" smtClean="0"/>
                  <a:t>…</a:t>
                </a:r>
                <a:r>
                  <a:rPr lang="en-US" altLang="zh-TW" b="1" u="sng" dirty="0" smtClean="0"/>
                  <a:t>ok</a:t>
                </a:r>
                <a:r>
                  <a:rPr lang="zh-TW" altLang="en-US" b="1" u="sng" dirty="0" smtClean="0"/>
                  <a:t>的</a:t>
                </a:r>
                <a:r>
                  <a:rPr lang="en-US" altLang="zh-TW" b="1" u="sng" dirty="0" smtClean="0"/>
                  <a:t>!</a:t>
                </a:r>
              </a:p>
              <a:p>
                <a:pPr lvl="1"/>
                <a:r>
                  <a:rPr lang="zh-TW" altLang="en-US" dirty="0" smtClean="0"/>
                  <a:t>選擇二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每一次遞迴呼叫都對點排序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那遞迴式至少</a:t>
                </a:r>
                <a:r>
                  <a:rPr lang="zh-TW" altLang="en-US" dirty="0" smtClean="0"/>
                  <a:t>變成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=2</m:t>
                    </m:r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	(</a:t>
                </a:r>
                <a:r>
                  <a:rPr lang="zh-TW" altLang="en-US" dirty="0" smtClean="0"/>
                  <a:t>使用課本</a:t>
                </a:r>
                <a:r>
                  <a:rPr lang="en-US" altLang="zh-TW" dirty="0" smtClean="0"/>
                  <a:t>4.6-2 </a:t>
                </a:r>
                <a:r>
                  <a:rPr lang="zh-TW" altLang="en-US" dirty="0" smtClean="0"/>
                  <a:t>變形</a:t>
                </a:r>
                <a:r>
                  <a:rPr lang="en-US" altLang="zh-TW" dirty="0" smtClean="0"/>
                  <a:t>master theorem)   </a:t>
                </a:r>
                <a:r>
                  <a:rPr lang="en-US" altLang="zh-TW" b="1" u="sng" dirty="0" smtClean="0"/>
                  <a:t>not ok!</a:t>
                </a:r>
                <a:endParaRPr lang="zh-TW" altLang="en-US" b="1" u="sng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4"/>
                <a:ext cx="6777317" cy="4896544"/>
              </a:xfrm>
              <a:blipFill rotWithShape="1">
                <a:blip r:embed="rId2"/>
                <a:stretch>
                  <a:fillRect t="-1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7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628800"/>
                <a:ext cx="6777317" cy="4464496"/>
              </a:xfrm>
            </p:spPr>
            <p:txBody>
              <a:bodyPr/>
              <a:lstStyle/>
              <a:p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=2</m:t>
                    </m:r>
                    <m:r>
                      <a:rPr lang="en-US" altLang="zh-TW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Θ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r>
                      <a:rPr lang="en-US" altLang="zh-TW" b="0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 smtClean="0"/>
                  <a:t>      (</a:t>
                </a:r>
                <a:r>
                  <a:rPr lang="zh-TW" altLang="en-US" dirty="0" smtClean="0"/>
                  <a:t>正好是我們要的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組成元素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zh-TW" altLang="en-US" dirty="0"/>
                  <a:t>一開始</a:t>
                </a:r>
                <a:r>
                  <a:rPr lang="zh-TW" altLang="en-US" dirty="0" smtClean="0"/>
                  <a:t>可以對點先</a:t>
                </a:r>
                <a:r>
                  <a:rPr lang="zh-TW" altLang="en-US" dirty="0"/>
                  <a:t>排序</a:t>
                </a:r>
                <a:endParaRPr lang="en-US" altLang="zh-TW" dirty="0"/>
              </a:p>
              <a:p>
                <a:pPr lvl="1"/>
                <a:r>
                  <a:rPr lang="zh-TW" altLang="en-US" dirty="0" smtClean="0"/>
                  <a:t>光劍一隻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en-US" altLang="zh-TW" dirty="0" smtClean="0"/>
                  <a:t>Divide</a:t>
                </a:r>
                <a:r>
                  <a:rPr lang="zh-TW" altLang="en-US" dirty="0" smtClean="0"/>
                  <a:t>的</a:t>
                </a:r>
                <a:r>
                  <a:rPr lang="zh-TW" altLang="en-US" dirty="0"/>
                  <a:t>時候切成兩份</a:t>
                </a:r>
                <a:r>
                  <a:rPr lang="zh-TW" altLang="en-US" dirty="0" smtClean="0"/>
                  <a:t>等份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Combine</a:t>
                </a:r>
                <a:r>
                  <a:rPr lang="zh-TW" altLang="en-US" dirty="0" smtClean="0"/>
                  <a:t>的時候最多可以花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的時間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628800"/>
                <a:ext cx="6777317" cy="446449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4" descr="http://upload.wikimedia.org/wikipedia/commons/5/5a/Lightsaber_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240360" cy="223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539552" y="332656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Closest Pair of Points – D&amp;C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064896" cy="122413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Closest Pair of Points – D&amp;C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700808"/>
                <a:ext cx="7992509" cy="4682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 smtClean="0"/>
                  <a:t>先想想</a:t>
                </a:r>
                <a:r>
                  <a:rPr lang="en-US" altLang="zh-TW" dirty="0" smtClean="0"/>
                  <a:t>Recursive case</a:t>
                </a:r>
              </a:p>
              <a:p>
                <a:r>
                  <a:rPr lang="en-US" altLang="zh-TW" dirty="0" smtClean="0"/>
                  <a:t>Divide: </a:t>
                </a:r>
              </a:p>
              <a:p>
                <a:pPr lvl="1"/>
                <a:r>
                  <a:rPr lang="zh-TW" altLang="en-US" dirty="0" smtClean="0"/>
                  <a:t>劃一條直線</a:t>
                </a:r>
                <a:r>
                  <a:rPr lang="en-US" altLang="zh-TW" dirty="0" smtClean="0"/>
                  <a:t>l, </a:t>
                </a:r>
                <a:r>
                  <a:rPr lang="zh-TW" altLang="en-US" dirty="0" smtClean="0"/>
                  <a:t>把</a:t>
                </a:r>
                <a:r>
                  <a:rPr lang="zh-TW" altLang="en-US" dirty="0"/>
                  <a:t>所有的</a:t>
                </a:r>
                <a:r>
                  <a:rPr lang="zh-TW" altLang="en-US" dirty="0" smtClean="0"/>
                  <a:t>點分成兩部分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中的點都在</a:t>
                </a:r>
                <a:r>
                  <a:rPr lang="en-US" altLang="zh-TW" dirty="0" smtClean="0"/>
                  <a:t>l</a:t>
                </a:r>
                <a:r>
                  <a:rPr lang="zh-TW" altLang="en-US" dirty="0"/>
                  <a:t>上或它的</a:t>
                </a:r>
                <a:r>
                  <a:rPr lang="zh-TW" altLang="en-US" dirty="0" smtClean="0"/>
                  <a:t>左邊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的點都在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上或它的右邊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遞迴</a:t>
                </a:r>
                <a:r>
                  <a:rPr lang="zh-TW" altLang="en-US" dirty="0"/>
                  <a:t>呼叫</a:t>
                </a:r>
                <a:r>
                  <a:rPr lang="zh-TW" altLang="en-US" dirty="0" smtClean="0"/>
                  <a:t>會解決找出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中的</a:t>
                </a:r>
                <a:r>
                  <a:rPr lang="en-US" altLang="zh-TW" dirty="0" smtClean="0"/>
                  <a:t>closest pairs, </a:t>
                </a:r>
                <a:r>
                  <a:rPr lang="zh-TW" altLang="en-US" dirty="0" smtClean="0"/>
                  <a:t>假設找到的最短距離分別為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min</m:t>
                    </m:r>
                    <m:r>
                      <a:rPr lang="en-US" altLang="zh-TW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Combine:</a:t>
                </a:r>
              </a:p>
              <a:p>
                <a:pPr lvl="1"/>
                <a:r>
                  <a:rPr lang="en-US" altLang="zh-TW" dirty="0" smtClean="0"/>
                  <a:t>Closest Pair</a:t>
                </a:r>
                <a:r>
                  <a:rPr lang="zh-TW" altLang="en-US" dirty="0" smtClean="0"/>
                  <a:t>有三種可能</a:t>
                </a:r>
                <a:r>
                  <a:rPr lang="en-US" altLang="zh-TW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中找到的</a:t>
                </a:r>
                <a:endParaRPr lang="en-US" altLang="zh-TW" dirty="0" smtClean="0"/>
              </a:p>
              <a:p>
                <a:pPr lvl="2"/>
                <a:r>
                  <a:rPr lang="zh-TW" altLang="en-US" dirty="0"/>
                  <a:t>或者</a:t>
                </a:r>
                <a:r>
                  <a:rPr lang="zh-TW" altLang="en-US" dirty="0" smtClean="0"/>
                  <a:t>是一個點在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一個點在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中的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而兩點距離小於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700808"/>
                <a:ext cx="7992509" cy="4682575"/>
              </a:xfrm>
              <a:blipFill rotWithShape="1">
                <a:blip r:embed="rId2"/>
                <a:stretch>
                  <a:fillRect t="-1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5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Closest Pair of Points – D&amp;C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00808"/>
                <a:ext cx="8064896" cy="4752528"/>
              </a:xfrm>
            </p:spPr>
            <p:txBody>
              <a:bodyPr/>
              <a:lstStyle/>
              <a:p>
                <a:r>
                  <a:rPr lang="zh-TW" altLang="en-US" dirty="0" smtClean="0"/>
                  <a:t>怎麼找出一點在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一點在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而兩點距離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只考慮可能的點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範圍內的點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00808"/>
                <a:ext cx="8064896" cy="4752528"/>
              </a:xfrm>
              <a:blipFill rotWithShape="1">
                <a:blip r:embed="rId2"/>
                <a:stretch>
                  <a:fillRect t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4283968" y="2852936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691680" y="314096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355976" y="407707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796136" y="34837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30760" y="51571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15716" y="3717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588224" y="443711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164288" y="40050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20072" y="52382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771800" y="2852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004320" y="430148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endCxn id="11" idx="0"/>
          </p:cNvCxnSpPr>
          <p:nvPr/>
        </p:nvCxnSpPr>
        <p:spPr>
          <a:xfrm>
            <a:off x="1763688" y="3212976"/>
            <a:ext cx="28803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677412" y="4077072"/>
            <a:ext cx="486876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61091" y="3175516"/>
                <a:ext cx="453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91" y="3175516"/>
                <a:ext cx="4532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58156" y="3892406"/>
                <a:ext cx="473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56" y="3892406"/>
                <a:ext cx="47307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3707904" y="2852936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860032" y="2867938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004320" y="24986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 l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83968" y="6021288"/>
            <a:ext cx="5421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733237" y="6022776"/>
            <a:ext cx="54216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373237" y="5642976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37" y="5642976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22506" y="5651956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06" y="5651956"/>
                <a:ext cx="36362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6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2223174" y="3789040"/>
            <a:ext cx="4104456" cy="20162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064896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28800"/>
                <a:ext cx="7992888" cy="4824536"/>
              </a:xfrm>
            </p:spPr>
            <p:txBody>
              <a:bodyPr/>
              <a:lstStyle/>
              <a:p>
                <a:r>
                  <a:rPr lang="zh-TW" altLang="en-US" dirty="0" smtClean="0"/>
                  <a:t>可是</a:t>
                </a:r>
                <a:r>
                  <a:rPr lang="en-US" altLang="zh-TW" dirty="0" smtClean="0"/>
                  <a:t>combine</a:t>
                </a:r>
                <a:r>
                  <a:rPr lang="zh-TW" altLang="en-US" dirty="0" smtClean="0"/>
                  <a:t>只能花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喔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不能暴力找每個</a:t>
                </a:r>
                <a:r>
                  <a:rPr lang="en-US" altLang="zh-TW" dirty="0" smtClean="0"/>
                  <a:t>pair)</a:t>
                </a:r>
              </a:p>
              <a:p>
                <a:r>
                  <a:rPr lang="zh-TW" altLang="en-US" dirty="0" smtClean="0"/>
                  <a:t>關鍵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長條範圍內不需要找每個</a:t>
                </a:r>
                <a:r>
                  <a:rPr lang="en-US" altLang="zh-TW" dirty="0" smtClean="0"/>
                  <a:t>pair!</a:t>
                </a:r>
              </a:p>
              <a:p>
                <a:pPr marL="822960" lvl="1" indent="-457200">
                  <a:buFont typeface="+mj-lt"/>
                  <a:buAutoNum type="arabicPeriod"/>
                </a:pPr>
                <a:r>
                  <a:rPr lang="zh-TW" altLang="en-US" dirty="0" smtClean="0"/>
                  <a:t>構成</a:t>
                </a:r>
                <a:r>
                  <a:rPr lang="en-US" altLang="zh-TW" dirty="0" smtClean="0"/>
                  <a:t>closest pair</a:t>
                </a:r>
                <a:r>
                  <a:rPr lang="zh-TW" altLang="en-US" dirty="0" smtClean="0"/>
                  <a:t>的兩點一定在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的長方形內</a:t>
                </a: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28800"/>
                <a:ext cx="7992888" cy="4824536"/>
              </a:xfrm>
              <a:blipFill rotWithShape="1">
                <a:blip r:embed="rId2"/>
                <a:stretch>
                  <a:fillRect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4283968" y="306896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74263" y="37890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2195736" y="306896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300192" y="306833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283968" y="6237312"/>
            <a:ext cx="201622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195736" y="6228332"/>
            <a:ext cx="2079666" cy="1046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110267" y="5859000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67" y="5859000"/>
                <a:ext cx="36362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53756" y="5869468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56" y="5869468"/>
                <a:ext cx="363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/>
          <p:cNvSpPr/>
          <p:nvPr/>
        </p:nvSpPr>
        <p:spPr>
          <a:xfrm>
            <a:off x="3358710" y="43651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452592" y="3789040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588224" y="4365104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365104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 flipV="1">
            <a:off x="5110267" y="386104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430718" y="4401108"/>
            <a:ext cx="171555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 uiExpand="1" build="p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Closest Pair of Points – D&amp;C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556792"/>
                <a:ext cx="6840760" cy="4536504"/>
              </a:xfrm>
            </p:spPr>
            <p:txBody>
              <a:bodyPr/>
              <a:lstStyle/>
              <a:p>
                <a:pPr marL="82296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2</m:t>
                    </m:r>
                    <m:r>
                      <a:rPr lang="en-US" altLang="zh-TW" i="1" smtClean="0">
                        <a:latin typeface="Cambria Math"/>
                      </a:rPr>
                      <m:t>𝛿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zh-TW" altLang="en-US" dirty="0"/>
                  <a:t>的長方形</a:t>
                </a:r>
                <a:r>
                  <a:rPr lang="zh-TW" altLang="en-US" dirty="0" smtClean="0"/>
                  <a:t>內最多可以放下</a:t>
                </a:r>
                <a:r>
                  <a:rPr lang="en-US" altLang="zh-TW" dirty="0" smtClean="0"/>
                  <a:t>8</a:t>
                </a:r>
                <a:r>
                  <a:rPr lang="zh-TW" altLang="en-US" dirty="0" smtClean="0"/>
                  <a:t>個點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點和點之間的距離不可以小於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否則就矛盾了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因此對每</a:t>
                </a:r>
                <a:r>
                  <a:rPr lang="zh-TW" altLang="en-US" dirty="0" smtClean="0"/>
                  <a:t>個在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2</m:t>
                    </m:r>
                    <m:r>
                      <a:rPr lang="en-US" altLang="zh-TW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TW" altLang="en-US" dirty="0" smtClean="0"/>
                  <a:t>長條中的點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如果照</a:t>
                </a:r>
                <a:r>
                  <a:rPr lang="en-US" altLang="zh-TW" dirty="0" smtClean="0"/>
                  <a:t>Y</a:t>
                </a:r>
                <a:r>
                  <a:rPr lang="zh-TW" altLang="en-US" dirty="0" smtClean="0"/>
                  <a:t>排序過後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只需要檢查它和它後面七個點的距離</a:t>
                </a:r>
                <a:r>
                  <a:rPr lang="en-US" altLang="zh-TW" dirty="0" smtClean="0"/>
                  <a:t>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822960" lvl="1" indent="-457200">
                  <a:buFont typeface="+mj-lt"/>
                  <a:buAutoNum type="arabicPeriod" startAt="2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556792"/>
                <a:ext cx="6840760" cy="4536504"/>
              </a:xfrm>
              <a:blipFill rotWithShape="1">
                <a:blip r:embed="rId2"/>
                <a:stretch>
                  <a:fillRect t="-940" r="-1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3573016"/>
            <a:ext cx="4104456" cy="20162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4283968" y="306896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195736" y="306896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300192" y="3068330"/>
            <a:ext cx="0" cy="33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283968" y="6237312"/>
            <a:ext cx="201622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195736" y="6228332"/>
            <a:ext cx="2079666" cy="1046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110267" y="5859000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267" y="5859000"/>
                <a:ext cx="36362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053756" y="5869468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56" y="5869468"/>
                <a:ext cx="363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/>
          <p:cNvSpPr/>
          <p:nvPr/>
        </p:nvSpPr>
        <p:spPr>
          <a:xfrm>
            <a:off x="2159732" y="35375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452592" y="3573016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588224" y="4365104"/>
                <a:ext cx="3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365104"/>
                <a:ext cx="36362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/>
          <p:cNvSpPr/>
          <p:nvPr/>
        </p:nvSpPr>
        <p:spPr>
          <a:xfrm>
            <a:off x="4247964" y="353701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64188" y="55532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64188" y="353701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247964" y="55532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159732" y="55532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557810" y="4129179"/>
                <a:ext cx="1366118" cy="923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各</a:t>
                </a:r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個點</a:t>
                </a:r>
                <a:r>
                  <a:rPr lang="en-US" altLang="zh-TW" dirty="0" smtClean="0"/>
                  <a:t>, 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一個在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一個在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10" y="4129179"/>
                <a:ext cx="1366118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3540" t="-3247" b="-77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23" idx="0"/>
          </p:cNvCxnSpPr>
          <p:nvPr/>
        </p:nvCxnSpPr>
        <p:spPr>
          <a:xfrm flipV="1">
            <a:off x="3240869" y="3717032"/>
            <a:ext cx="971091" cy="41214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3" idx="2"/>
          </p:cNvCxnSpPr>
          <p:nvPr/>
        </p:nvCxnSpPr>
        <p:spPr>
          <a:xfrm>
            <a:off x="3240869" y="5052509"/>
            <a:ext cx="971091" cy="46472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9" grpId="0" animBg="1"/>
      <p:bldP spid="20" grpId="0" animBg="1"/>
      <p:bldP spid="7" grpId="0" animBg="1"/>
      <p:bldP spid="21" grpId="0" animBg="1"/>
      <p:bldP spid="22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7545</TotalTime>
  <Words>473</Words>
  <Application>Microsoft Office PowerPoint</Application>
  <PresentationFormat>如螢幕大小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Calibri</vt:lpstr>
      <vt:lpstr>Cambria Math</vt:lpstr>
      <vt:lpstr>Consolas</vt:lpstr>
      <vt:lpstr>Corbel</vt:lpstr>
      <vt:lpstr>Wingdings 2</vt:lpstr>
      <vt:lpstr>course information</vt:lpstr>
      <vt:lpstr>Divide and Conquer III</vt:lpstr>
      <vt:lpstr>Closest Pair of Points</vt:lpstr>
      <vt:lpstr>Closest Pair of Points – 暴力法</vt:lpstr>
      <vt:lpstr>Closest Pair of Points – D&amp;C</vt:lpstr>
      <vt:lpstr>PowerPoint 簡報</vt:lpstr>
      <vt:lpstr>Closest Pair of Points – D&amp;C </vt:lpstr>
      <vt:lpstr>Closest Pair of Points – D&amp;C </vt:lpstr>
      <vt:lpstr>Closest Pair of Points – D&amp;C</vt:lpstr>
      <vt:lpstr>Closest Pair of Points – D&amp;C</vt:lpstr>
      <vt:lpstr>Closest Pair of Points – D&amp;C</vt:lpstr>
      <vt:lpstr>Closest Pair of Points – D&amp;C</vt:lpstr>
      <vt:lpstr>Closest Pair of Points – D&amp;C</vt:lpstr>
      <vt:lpstr>Closest Pair of Points – D&amp;C</vt:lpstr>
      <vt:lpstr>Closest Pair of Points – D&amp;C</vt:lpstr>
      <vt:lpstr>休息一下-程式設計師常見藉口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3</dc:title>
  <dc:creator>Hsin-Mu Tsai</dc:creator>
  <cp:lastModifiedBy>魏佑霖</cp:lastModifiedBy>
  <cp:revision>35</cp:revision>
  <cp:lastPrinted>2011-03-11T00:15:38Z</cp:lastPrinted>
  <dcterms:created xsi:type="dcterms:W3CDTF">2011-03-10T02:06:04Z</dcterms:created>
  <dcterms:modified xsi:type="dcterms:W3CDTF">2014-10-07T16:28:58Z</dcterms:modified>
</cp:coreProperties>
</file>