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0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09T06:50:04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3999 14317 27 0,'36'26'30'0,"-9"-6"1"16,-2-4 2-16,5 5-15 16,-14-24-5-16,11 11-1 15,-13-23-3-15,4 9-2 16,-10-16-1-16,3 2-1 16,-11-10-1-16,0-1-1 15,-8-3-1-15,-5 1 0 16,-3-3 0-16,-2 0 0 15,-8-1-2-15,-2 2 1 16,-2-2-1-16,-3 3 1 0,-3 0-2 16,2 5 2-16,-1 2-2 15,5 4 2-15,1 4-1 16,7-2 0 0,6 5 0-16,6 2 0 0,13-5 1 15,8-5-2-15,12-3 2 16,5-6-2-16,13-2 1 15,6-4-1-15,5 1 2 16,3 0-2-16,-1 4 2 16,1 7-2-16,-7 8 1 15,-4 8 0-15,-7 9 0 16,-8 9-1-16,-4 5 1 16,-8 10 0-16,-8 6 0 0,-4 1 0 15,-5 4 0 1,-3 5 0-16,-3-3 0 0,-1 0 0 15,-1 0 0 1,1-3 0-16,7 2 0 0,0-3 1 16,7-5-1-16,1-1 0 15,6-2 1-15,5-2-1 16,2-3 2-16,4-4-2 16,2-5 0-16,2-1 1 15,3-2 0-15,-3-1 0 16,4-7-1-16,0 4 0 15,-6-4 0-15,-2 1 0 16,-7-1 0-16,-3 1 0 0,-15 1 0 16,11-3 0-16,-11 3-2 15,-11 0-2 1,11 0-10-16,-22 10-22 16,22-10-1-16,-21-3 0 0,21 3-1 15</inkml:trace>
  <inkml:trace contextRef="#ctx0" brushRef="#br0" timeOffset="527.3468">4949 13259 51 0,'0'-21'32'15,"5"4"0"-15,1 3 0 16,-10-7-21-16,4 21 0 16,0 0-4-16,0 0-1 15,0 0-1-15,-2 17-1 16,-7-4 0-16,2 9-2 15,-4 5 0-15,1 6-1 16,-2 2 0-16,6 6-1 16,-1 3 1-16,2 3-1 15,5 3 0-15,0 1 1 16,4-3-1-16,4-4 1 0,6-3-1 16,0-2 2-16,2-5-2 15,6-2 2-15,2-6-2 16,2-2 1-16,0-1 2 15,1-4-3-15,-3-3 2 16,1-4-2-16,-6 0 2 16,3-3-1-16,-9-2 0 15,-1-2-1-15,-12-5-1 16,11 1 0-16,-11-1 0 16,0 0-3-16,0 0-6 15,-14-6-24-15,14 6-4 16,-12-21 0-16,8 7-1 15</inkml:trace>
  <inkml:trace contextRef="#ctx0" brushRef="#br0" timeOffset="1026.6784">5205 13477 70 0,'0'-18'36'16,"8"1"1"-16,3-6-1 15,14 10-27-15,-7-14-2 16,8 10-3-16,0 0-2 15,3 8 0-15,-1 1-2 16,-2 8 0-16,-4 10-1 16,-4-1-1-16,-7 13 1 15,-6 6 0-15,-5 2 0 16,-4 7 0-16,-4 2 0 16,-3 1 1-16,0-5-1 15,0 1 2-15,5-5-1 16,5-2 1-16,4-5 0 15,8-7 0-15,1-5 1 0,9-3 0 16,1-4-1 0,8-3 1-16,-1-3 0 15,0-2-1-15,-2 2 0 16,-3 0 0-16,-5 1-2 0,-3-2 0 16,-3 4-6-16,-13-2-24 15,0-15-6-15,-5 3 0 16,1-3 0-16</inkml:trace>
  <inkml:trace contextRef="#ctx0" brushRef="#br0" timeOffset="1469.9718">5567 12995 66 0,'15'-7'36'0,"-15"7"0"0,14 13 0 16,-10 6-23-16,-4-6-8 16,3 12-2-16,1 0-1 15,-3-1-1-15,3-1-1 16,-2-2 1-16,-1-9-1 16,3 0 0-16,-4-12 0 15,0 0 1-15,5-17-1 16,-5-1 1-16,1-5 0 0,3-5-1 15,-2-1 1-15,3-3 0 16,3 1 1 0,3-1 0-16,0 5 0 15,7 8-1-15,-3 4 1 0,3 14-1 16,-2 5 0-16,4 5 0 16,-5 8-1-16,-1 8 1 15,-3-1-1-15,-4 2 0 16,-2-5 0-16,-3-5 0 15,2-1-1-15,-4-15 0 16,1 18-1-16,-1-18-4 16,0 0-8-16,0 0-24 15,-7-15 0-15,2 2 0 16,5 13 1-16</inkml:trace>
  <inkml:trace contextRef="#ctx0" brushRef="#br0" timeOffset="1690.1176">5859 12982 47 0,'0'0'36'0,"18"0"-1"16,-6 0 0-16,-12 0-16 15,32-8-7-15,-17-3-4 16,11 9-2-16,-5-7-3 16,2 3-1-16,2-3-1 15,0-1 0-15,-2 1-2 16,-2 0-2-16,5 3-4 15,-18-16-10-15,13 10-19 16,-9-5-1-16,2 1 1 16,-10-1 0-16</inkml:trace>
  <inkml:trace contextRef="#ctx0" brushRef="#br0" timeOffset="1982.3126">6309 12631 64 0,'0'0'35'16,"0"0"0"-16,9 27-1 16,-18-16-24-16,12 12-2 15,-9-4-3-15,6 7-1 16,0-7-2-16,0 8 0 16,3-5-1-16,4 0 1 15,-1-9 0-15,3-1-1 16,-4-1 0-16,-5-11 0 0,17 19-1 15,-17-19-1-15,11 13 1 16,-11-13-2-16,0 0-1 16,7 12-4-16,3-1-6 15,-10-11-24-15,0 0 2 16,0 0-2-16,0 0 1 16</inkml:trace>
  <inkml:trace contextRef="#ctx0" brushRef="#br0" timeOffset="2425.6064">6571 12545 75 0,'12'-10'36'0,"-12"10"-1"15,15-8-2-15,-1 16-24 16,-14-8-4-16,25 14-2 16,-9 0-1-16,9 11 1 15,1-1-2-15,3 11 1 0,4 6-2 16,4 4 0-1,0 11 0-15,-2 1 0 16,-2 3 0-16,-7 3 0 16,-4 2 0-16,-4 0 1 0,-7-5-1 15,-6-4 1-15,0-6-1 16,-10-4 0-16,3-6 0 16,-8-7 0-16,2-5-1 15,-3-9-2-15,6 4-4 16,-12-19-8-16,17-4-21 15,-14 8 0-15,14-8 1 16,0 0-1-16</inkml:trace>
  <inkml:trace contextRef="#ctx0" brushRef="#br0" timeOffset="3879.5721">4913 15794 27 0,'36'53'29'15,"-2"-29"-2"-15,11-17 1 16,1-12-15-16,-10-36-2 15,8 1-1-15,-12-28-1 16,6 4 0-16,-21-20 0 0,2 14 1 16,-16-14-2-16,-3 12 1 15,-21-1-2-15,3 11-1 16,-19 4 0-16,0 13-2 16,-6 10-2-16,-1 13 2 15,-4 8-3-15,4 9 1 16,4 10-1-16,1 3 0 15,8 10 0-15,3 4-1 16,5-1-1-16,6-3-1 0,5 6 1 16,8-3-2-1,4-3 0-15,1-7-8 16,13 2-27-16,-14-13-2 16,25 16 1-16,-14-11-1 0</inkml:trace>
  <inkml:trace contextRef="#ctx0" brushRef="#br0" timeOffset="4148.7538">4828 15587 70 0,'-3'17'37'0,"-4"-5"1"16,7 3-2-16,0-15-20 15,0 0-9-15,0 0-2 16,21-4-1-16,-6-7-2 0,11-1 1 16,-1-6-1-16,8-4-1 15,4-2-1-15,3-2 0 16,0 1-1 0,-3-3-2-16,2 11-6 0,-17-14-19 15,5 17-9-15,-13-4-1 16,0 9 0-16</inkml:trace>
  <inkml:trace contextRef="#ctx0" brushRef="#br0" timeOffset="4590.0444">5585 14789 93 0,'0'0'38'0,"-15"-6"0"15,15 6-2-15,-22 4-30 16,12 7-2-16,-1 0-2 15,0 7-1-15,0 8-1 0,-3 6 1 16,6 12-1-16,-6 9 0 16,6 11 0-16,4 6 0 15,4 3 0 1,11 2 0-16,4-2 0 0,10-8 0 16,5-9 0-16,10-8-1 15,6-14 1-15,1-13-1 16,-1-8 0-16,1-11 0 15,-4-6 0-15,-6-7-1 16,-3 3-4-16,-16-18-12 16,-3 13-19-16,-12-8-1 15,0 2 0-15,-13-4 0 16</inkml:trace>
  <inkml:trace contextRef="#ctx0" brushRef="#br0" timeOffset="4978.3008">5823 14861 92 0,'10'-16'38'0,"-5"-1"0"16,9 8-1-16,-6-4-32 16,14 6-1-16,-1 2-2 15,4 5 0-15,2 1-1 16,1 7 0-16,-2-2-1 15,0 6 0-15,-5 4-1 16,-5 6 1-16,-5 2-1 16,-11 5 0-16,-1 9 0 15,-5-3 1-15,-3 5 0 16,6 0 0-16,-4-6 0 0,10 2 1 16,8-3-1-16,8-9 1 15,14-9 0-15,6-5-1 16,3-5 0-16,8-7 2 15,-2 1-2-15,-1-9 0 16,0 1-1-16,-10-10-1 16,0 6-3-16,-22-17-10 15,3 6-23-15,-11-7-1 16,-4 2 0-16,-14-11 1 16</inkml:trace>
  <inkml:trace contextRef="#ctx0" brushRef="#br0" timeOffset="5439.6079">6331 14297 92 0,'0'0'38'15,"0"0"-1"-15,3 20 0 16,1-5-30-16,-4-15-3 15,4 24-3-15,1-8-1 16,1 1 1-16,-3-3-1 16,-3-14 0-16,8 19-1 15,-8-19 1-15,6 11-1 16,-6-11 2-16,-3-15-1 0,2-1 0 16,1-2-1-16,0 0 2 15,1-9-1-15,3 4 1 16,3 2-1-1,1 2 0-15,3 3 1 0,3 5 0 16,5 3 1-16,-2 7-2 16,2 7 1-16,0 2-1 15,-2 1 1-15,-2 4-1 16,-1 3 0-16,-3 3 0 16,-4-4 0-16,-2-2 0 15,-2-1 0-15,-3-12 0 16,3 14-2-16,-3-14 0 0,0 0-5 15,0 0-23-15,0 0-9 16,0 0 1 0,0 0-1-16</inkml:trace>
  <inkml:trace contextRef="#ctx0" brushRef="#br0" timeOffset="5894.9114">6646 13977 82 0,'13'-6'37'0,"-13"6"0"16,19 3 0-16,3 9-27 16,-7-6-5-16,14 12-2 15,3 0-1 1,12 9 1-16,-3 1-1 0,6 5-1 15,-3 6 0-15,3 3-1 16,-10 2 0-16,-5 3 1 16,-6 4-1-16,-8-1 0 15,-3 4 0-15,-8 4 0 16,-7-4 0-16,0 3 0 16,0 3-1-16,0-3 1 15,-7-1 0-15,4-1 0 16,-1-2 0-16,4-2 0 0,0-8 0 15,-3-8 1-15,3-4-1 16,-1-4 1 0,1-8 0-16,0-2 0 15,0-17 0-15,-4 16-1 0,4-16 0 16,0 0-2-16,0 16-5 16,-11-23-31-16,11 7-2 15,-3-23 1-15,3 3-1 16</inkml:trace>
  <inkml:trace contextRef="#ctx0" brushRef="#br0" timeOffset="12986.6632">17466 10494 51 0,'0'0'35'16,"0"0"0"-16,2-15 0 15,-2 15-28-15,0 0 0 16,0 0-2-16,-15 12-1 15,14 5-1-15,-3 3 0 16,8 14 1-16,4 8-2 16,5 8-1-16,0 12 1 15,4 9-1-15,3 11 0 16,0 9-1-16,2-4 1 0,-2-2-1 16,-3-4 0-16,-1-10 0 15,-5-17 0-15,0-11 0 16,-6-20 1-1,-5-23 0-15,0 0 0 0,4-40-1 16,-8-11 2-16,1-17-2 16,-3-13 0-16,6-9 1 15,0-11-2-15,9-6 1 16,4 4 0-16,9 2 1 16,4 14-1-16,4 17 0 15,2 11 2-15,2 13-2 16,-3 21 0-16,0 14 1 15,-3 16-1-15,-3 13 1 16,-3 12-1-16,4 13 0 16,-4 8 0-16,2 11 2 15,-2 9-2-15,-1 7 0 16,1 6 1-16,-2 3 0 0,-1 3-1 16,-4-3 0-16,-3-4 1 15,1-7-2-15,-6-13 1 16,1-7 1-16,-6-16-2 15,1-9 1-15,-1-17 0 16,-2-14-1-16,0 0 0 16,-7-19-2-16,7-2-1 15,-8-18-8-15,8-2-28 0,-3-1 0 16,-1-5 0 0,-1-6-1-16</inkml:trace>
  <inkml:trace contextRef="#ctx0" brushRef="#br0" timeOffset="13942.2977">18377 10344 1 0,'0'0'11'0,"-32"-15"15"16,20 7 2-16,-9-4-12 15,-11-12 0-15,10 12-1 16,-15-16 0-16,13 14-1 15,-12-16-2-15,12 8-2 16,-14-12-3-16,12 9-1 16,-3-12-2-16,7 5-2 15,1-10 0-15,7 0-1 16,6-2 0-16,11 5 0 0,7-8 1 16,12 1-1-1,8 1 0-15,11-2 0 0,9 0 0 16,7 5 0-16,7-1 0 15,5 8-1-15,3 10 1 16,4 3-1-16,0 12 1 16,-2 10 0-16,-6 14-1 15,-5 10 1-15,-6 11-1 16,-11 6 1-16,-9 5-1 16,-10 3 1-16,-11 3-1 15,-5 5 1-15,-9-5-1 0,-4 2 1 16,-10 2-1-16,-3-4 0 15,-11 1 2-15,-5 1-2 16,-11-7 2-16,-2 4-2 16,-10-6 1-1,0-4-1-15,-3-8 1 0,0-3-1 16,3-7 0-16,5-4 0 16,7-4-1-16,5-9 1 15,8-6-1-15,7-4-1 16,11 4-7-16,-10-20-23 15,21 6-8-15,3-7 0 16,5-6 0-16</inkml:trace>
  <inkml:trace contextRef="#ctx0" brushRef="#br0" timeOffset="18442.3269">19243 10414 15 0,'-12'-9'33'16,"12"9"1"-16,0 0-10 0,0 0-2 15,0 0-3-15,-13-15-3 16,13 15-4-16,0 0-3 16,0 0-3-1,0 0-2-15,0 0-2 0,0 0 0 16,13-3 0-16,-13 3-1 15,27 5 0-15,-5-4 0 16,6 5 0-16,7-4-1 16,7 3 1-16,4-6-1 15,1-6 0-15,0 4 0 16,-2-2 0-16,-5-2-1 16,-3 0 0-16,-6 1 0 15,-9-3-2-15,-4 9-1 0,-18 0-3 16,15 0-4-16,-24-8-4 15,8 19-7-15,-25-12-7 16,1 7-8-16,-6 5 1 16,-9-2 1-16</inkml:trace>
  <inkml:trace contextRef="#ctx0" brushRef="#br0" timeOffset="18744.5268">19174 10577 23 0,'-20'27'30'0,"0"-7"2"15,6-11-11-15,17 18-2 16,-3-27-4-16,20 19-2 0,-5-21-2 16,20 14-1-16,-6-13-3 15,13 6-3-15,0-9-1 16,6 4-1-16,3-1-1 16,-2 0 0-16,0-4-1 15,-2-4 0-15,-6 6 1 16,-1-5-1-16,-12 1 0 15,-4-1 0-15,-7 2 0 16,-17 6-2-16,11-11-2 16,-22-3-6-16,11 14-11 15,-18 1-17-15,4-4 1 16,-2-1-2-16,2-3 2 16</inkml:trace>
  <inkml:trace contextRef="#ctx0" brushRef="#br0" timeOffset="19419.9789">20666 9904 30 0,'-26'0'35'15,"-5"-1"0"-15,4 7 0 16,7 9-22-16,-17-5-4 16,9 16-3-16,-10 0 0 15,7 12-3-15,-3 3 0 16,2 14-1-16,5 2 1 16,6 11-1-16,2 8 1 0,13 9-1 15,10-9-1 1,14-1 1-16,10-13-1 15,13-6 0-15,10-16 0 16,8-15-1-16,5-23 1 0,9-19-2 16,4-12 1-16,0-16 0 15,1-9 1-15,-5-11-1 16,-7-9 0-16,-11-3 0 16,-8-3 0-16,-15-4 0 15,-20 1 0-15,-15 7 0 16,-19 5 0-16,-13 17 1 15,-14 8 1-15,-7 15-1 16,-9 13 0-16,-7 16 0 16,-2 10 0-16,4 14 0 15,1 0 0-15,5-1 0 16,4 2-2-16,12-6 1 16,8-3-1-16,13-4 1 0,12-4-2 15,15-6-2-15,0 0-8 16,15-4-26-16,14-3-1 15,11-5 0-15,9 2 0 16</inkml:trace>
  <inkml:trace contextRef="#ctx0" brushRef="#br0" timeOffset="19896.2948">21766 9677 60 0,'-27'-14'36'15,"12"5"0"-15,-6 1-1 16,-1 4-32-16,3 0-1 15,-5 3-1-15,3 8 0 16,-4 5 2-16,2 12-1 16,-4 12 1-16,-1 5 0 15,-5 11 0-15,7 15-1 16,-4 10 1-16,7 6-1 0,3 6-1 16,7 3 0-16,8-6 0 15,11 5 0-15,9-13-1 16,6-8 1-16,7-13 0 15,4-8 0-15,1-13-1 16,0-8 1-16,2-8-1 16,-7-10 0-16,-4-6 1 15,-3-8-2-15,-5 0-1 16,-5-11-2-16,3 7-6 16,-18-23-6-16,8 8-22 15,-4-6-1-15,3-3 0 16,1 0 1-16</inkml:trace>
  <inkml:trace contextRef="#ctx0" brushRef="#br0" timeOffset="20330.5799">21925 9987 63 0,'26'-12'38'0,"3"-1"-1"15,0 0 0-15,9 7-30 16,-9-7-3-16,10 7-1 16,-5 3-2-16,-1 6 1 15,-8 5 0-15,-2 3-1 16,-10 3 0-16,-4 8 0 0,-9 3-1 16,-9 2 0-16,-5 4 1 15,-6-2-1-15,-3 3 1 16,1 4-1-1,0-4 1-15,3 1-2 0,5-1 2 16,6-2 0-16,9-2-1 16,6 1 1-16,7-3-1 15,9-6 1-15,8-2 1 16,8-3 0-16,3-4-1 16,3-5 0-16,1 1 0 15,-3 1 0-15,0-8 0 16,-11-4-2-16,-6 2-1 15,-9-7-2-15,-5 4-5 16,-20-19-10-16,2 3-20 16,-9-12 0-16,-3 1 0 15,-5-8-1-15</inkml:trace>
  <inkml:trace contextRef="#ctx0" brushRef="#br0" timeOffset="20824.9091">22609 9470 46 0,'16'6'36'0,"-2"8"1"16,-4-3-1 0,-10-11-23-16,-3 36-4 15,-7-13-5-15,4 5-3 16,-5-1 0-16,1 0 0 15,-1-8 1-15,4-1-1 0,0-2 1 16,3-5-1-16,4-11 1 16,0 0-1-16,3-27 1 15,5 7-2-15,3-5 1 16,3 1-1-16,2-4 1 16,4 0-2-16,0 6 2 15,-1 3-1-15,3 4 1 16,-1 10 0-16,-2 4 0 15,1 5-1-15,-2 7 1 16,-3 3 0-16,-2 5 0 16,-4 2 1-16,-4 4-2 15,1 0 1-15,-6 1 0 0,0-4 0 16,0-4-1-16,-3-2 0 16,2-3-1-16,1-13 0 15,-5 13-3 1,5-13-2-16,0 0-7 0,-13-28-12 15,10 13-14-15,3-4 0 16,3-1 0-16,1-7 1 16</inkml:trace>
  <inkml:trace contextRef="#ctx0" brushRef="#br0" timeOffset="21198.1556">23146 9307 54 0,'0'0'37'0,"21"6"1"16,-21-6-1-16,0 0-25 15,27 30-6-15,-12-13 0 16,9 11-3-16,0 0 1 16,8 12-1-16,2 5-2 15,5 17 2-15,-1 2-2 16,-3 4 1-16,-5 4-1 15,-5 9-1-15,-12-2 2 16,-5 1-1-16,-14-8 0 16,-9-2-1-16,-7-1 1 15,-10 0 0-15,-1-2-1 0,-4-10 1 16,0-6 0-16,1-4-1 16,2-4-1-16,5-10 1 15,5-9-1 1,4-12-1-16,6-5 0 0,2-7-2 15,12 0-5-15,-14-17-15 16,14 3-15-16,0-9 0 16,3 0 0-16,-1-8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35.2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8093 11507 57 0,'-7'15'33'16,"7"-15"1"-16,11 8-1 15,11-7-28-15,10-4-2 16,12 2-2-16,14-5 1 15,12 3 0-15,6-2-2 16,4 0 1-16,9 2 0 16,2 3-1-16,2 2 0 0,-2-2 1 15,-6 1-1-15,1 1 0 16,-7-1 0-16,-5 2 0 16,-9-1 0-1,-6-1 0-15,-12 0 0 16,-10 0 0-16,-10 2-1 0,-10-2-1 15,-17-1-2-15,0 0-6 16,-7 11-20-16,-17-4-4 16,-11 0 1-16,-5 6-1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35.5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8289 11734 45 0,'0'0'32'15,"0"0"0"-15,14-6 1 16,23 5-26-16,4-9-1 16,21 10-1-16,1-6 1 15,20 11-1-15,-2-5 0 16,19 8-1-16,-5 1 0 15,5 2-1-15,-4-3 0 16,-2-2-1-16,-9-1-3 16,-11-11-9-16,-9 5-26 15,-16 1 0-15,-16-8-2 16,-20 5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42.1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9850 15022 17 0,'-8'20'28'16,"8"-20"1"-16,-7 12 2 0,7-1-13 15,0-11-3-15,-3 11-2 16,3-11-1-16,0 0-2 16,0 0-1-16,0 0-2 15,0 0 0-15,7 18-2 16,-7-18-1-16,12 7-1 15,2-2-1-15,7 3 0 16,9-6-1-16,11 3 1 16,7-6-2-16,9-1 1 15,11 1-2-15,7-1 2 16,8-6-1-16,6 2 1 16,5 0-1-16,6-2 1 0,5 4-1 15,3-2 0-15,3 0 1 16,2 5 0-16,2 2-1 15,-3 5 0-15,3 0 1 16,0 0-1-16,-5 3 1 16,-1-3 0-16,-2-6 1 15,-1-3-1-15,-6-5-1 16,-4-1 1-16,-8 2-2 16,-11-1 0-16,-9-2-2 15,-15 0-2-15,-6 20-10 16,-27-11-24-16,-1 9 0 15,-19-8-1-15,0 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44.72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3177 11650 46 0,'0'0'35'16,"-4"-13"0"-16,4 13 3 15,7 11-19-15,-7-11-12 16,11 10-2-16,-11-10 0 15,22 8-1-15,-11-5 0 16,8 0-1-16,-1-4-2 16,8-1 1-16,3-2-1 15,7-3 0-15,5-4-2 16,6-1 3-16,7-2-2 16,9 2 1-16,6-1-2 15,2-2 2-15,6 1-2 16,1 0 2-16,0 1-1 0,1 1 0 15,-8 0 0-15,-2-3 1 16,-11 2-1-16,-9-2 0 16,-6 4 0-16,-10 5 0 15,-11-1 0-15,-4 1 1 16,-18 6-1-16,0 0 0 16,0 0 1-16,0 0-1 15,-29-6 0-15,7 3 0 16,-8 3 0-16,-3 2 0 15,-6-1 0-15,-5-1 0 16,-4-3 0-16,-3 3 0 16,-7-1 0-16,-2-6 0 15,-5 1 0-15,-4-1 1 0,-1-1-1 16,-2 3 1-16,-1-1-1 16,3 0 1-16,1 0 0 15,2 6 0 1,5-1-1-16,7 0 0 0,7-3 1 15,8 2 0-15,10-3-1 16,13 1-1-16,17 4 0 16,4-11 1-16,21 4 0 15,16 0-1-15,13 3 0 16,9-3 0-16,17 1 1 16,12-4 0-16,6 1 0 15,4 0-1-15,4-3 1 16,1-2 0-16,-9 0 0 0,-2-2 0 15,-12-1 0-15,-12 4 0 16,-13 0 0 0,-10 4-1-16,-18 0 1 15,-11 7 0-15,-20 2-1 0,0 0 1 16,-18 12-1-16,-10-5 0 16,-19 4 0-16,-8 3 1 15,-11 0 0-15,-14-8 0 16,-7 3 0-16,-5 0 0 15,-4 1 0-15,0 1 1 16,6-1-1-16,6-5 1 16,15 1-1-16,11 2 1 15,18-4-1-15,20-2 1 0,20-2-1 16,15-7 0 0,23 3-1-16,24-4-7 15,29 3-31-15,11-1 0 16,14 2-1-16,6-1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47.60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6729 10465 18 0,'-7'-16'32'0,"7"16"2"16,0 0-1-16,-11-22-13 15,11 22-5-15,0 0-5 16,0 0-2-16,0 0-2 16,25 5-2-16,-10 2-1 15,14 0 0-15,8 1 0 16,11 5 0-16,10-6-2 15,8 3 1-15,13-3 0 0,6-2-1 16,13-10 0-16,1 0 0 16,7-4 0-16,2-1 0 15,-4-5 0-15,3 7 0 16,-9-7-1-16,-10 3 0 16,-7 4 0-16,-9 3 0 15,-15-1 0-15,-11 3 0 16,-10 3 0-16,-11-3 1 15,-7 0-1-15,-18 3 1 16,0 0 1-16,0-13-2 16,-14 8 1-16,-8-1-1 15,-10-4 0-15,-9-2 0 16,-4 6 0-16,-11-2-1 0,-7 4 1 16,-7-1 0-16,-10-1 0 15,-4-1 0-15,-4 4-1 16,-3 6 2-16,-1-3-1 15,2 5 0-15,5 4 0 16,12-1-1-16,3 6 1 16,12-1 0-16,11-3 0 15,13-1 0-15,9-1 0 16,14-5 0-16,11-3 0 16,22-8 0-16,15-3 0 15,13-3 0-15,13 2 1 16,18-5-1-16,10-6 0 15,11-2 0-15,0 0 0 0,0-2 0 16,-7-3-1-16,-7 3 0 16,-8-1-1-1,-20 1 2-15,-10 6-2 16,-17 2 2-16,-15 2-2 0,-14 7 2 16,-4 10-1-16,-32-10 1 15,-2 7 0-15,-16 5-1 16,-10 0 1-16,-9 7 0 15,-7-1 0-15,-2 4 0 16,1-2 0-16,-6 1 1 16,10 0 0-16,3-3 0 15,12-5 0-15,10 0 0 16,12-6-1-16,10 0 0 16,12 1 3-16,14 2-3 15,15-14-1-15,17 8 1 16,5 6-1-16,21-2 2 15,8 7-2-15,13 0 2 0,5-3-3 16,1 4 2-16,-5-1 0 16,-3-1 0-16,-10-1 0 15,-13-3 0-15,-14 0 1 16,-14 0-2-16,-26 0 0 16,5 11-1-16,-21 4 2 15,-17 2-3-15,-10 9 1 16,-13 2-1-16,-10 9 0 15,-14-1 0-15,3 4 2 16,-10-2 1-16,3-3-1 16,3-5 2-16,8-5 0 15,11-7 1-15,11-5-1 0,10 1 1 16,9-10-1-16,20 4 0 16,12-8 0-16,11 16-1 15,16-7 1-15,12 7 0 16,13-4 0-16,10 4 0 15,11 0 0-15,8-2 0 16,8-3 0-16,1 3 0 16,-6-10-1-16,-1 1 0 15,-6-3 0-15,-10-6 0 16,-13-1 0-16,-14 0-3 16,-13 2-2-16,-21-17-10 15,-6 20-22-15,-14-10-1 16,-8 8 0-16,-8 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8:45.14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13732 14746 27 0,'-15'8'22'0,"-7"-14"2"16,22 6 5-16,-15 14-24 15,15-14 2-15,0 0 1 16,-15 4 4-16,20 11 4 16,-5-15 0-16,-4 11-1 15,4-11-4-15,0 0-4 16,0 0-3-16,12 13-1 15,1-12 0-15,13 2-1 0,5-2 0 16,14 0-1-16,16 4 0 16,14-6-1-16,16-2 1 15,18 1 0-15,19-3-1 16,13 0 0-16,17-3 0 16,8-7 0-16,9-3 0 15,6-1 0-15,-1 2-1 16,-4-2 2-16,-9 1-1 15,-5-1-1-15,-9-1 1 16,-16 7 0-16,-14 3 0 16,-17 3-1-16,-18 1 2 15,-20 0-2-15,-13 5 1 16,-22 2 1-16,-20 0 0 0,-13-1 0 16,-24 6-1-16,-12-2 0 15,-14-1 0-15,-14 5 0 16,-10-1 0-16,-11 3 0 15,-10 3-1-15,-12 5 2 16,-10 2-2-16,-8 0 1 16,-11 2 0-16,-10 3-1 15,-10-4 2-15,-9 5-2 16,-9-4 1-16,-6-5 0 16,-2 3 0-16,-1 1 0 15,1 4 0-15,6-1 1 16,10-1 0-16,12 2 0 15,14 2-1-15,12-4 1 0,27-3 0 16,17-4-1-16,20-2 0 16,26-3 0-16,21 1 0 15,17-12 0 1,44 11 0-16,17-11-1 0,24-4 1 16,28 2 0-16,30-9 0 15,22 0-1-15,20-4 0 16,17-3 0-16,12 8 0 15,6-1 1-15,4 0 0 16,-7 3-1-16,-6 5 1 16,-14 5 0-16,-13-2 0 15,-13-2-1-15,-20 2 2 16,-13-1-2-16,-26 2 1 0,-17 4 1 16,-21-1-1-1,-21-4 0-15,-22 5-1 16,-31-5 0-16,-1 18-3 15,-42-19-15-15,-10 13-21 0,-15 0-1 16,-15 4 0-16,-17 2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47:45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12617 3672 45 0,'-11'-5'31'16,"11"5"-1"-16,-24 4 2 15,2-6-25-15,7 13 0 0,-10-7 0 16,-1 14-1-16,-9-7-1 15,1 9 0-15,-9-2-1 16,0 11-1-16,-10 5 0 16,-1 8-1-16,-11 4 1 15,-1 10-2-15,-12 9 1 16,-8 11-1-16,-13 9 0 16,-3 6 1-16,-15 5 0 15,-1 6-1-15,-14 6 0 16,-11 9 0-16,-2 2-1 15,-7-1 1-15,-6 5 0 16,-9 7-1-16,-5 1 0 16,-5 9 0-16,-9 0 0 0,-3 4 1 15,-9 3-1-15,-3 4 0 16,-8 6 0-16,-2 1 1 16,-1 6-1-16,0-1 0 15,-4 7 1-15,2 5-1 16,0 4 0-16,3 0 0 15,2 3 1-15,5-3-1 16,2 0 0-16,5-7 1 16,7-7-1-16,3-11 1 15,8-7-1-15,4-8 0 16,14-13 1-16,11-9-1 16,12-15 2-16,5-7-1 15,22-15 0-15,15-15-1 0,15-14-1 16,16-18-3-16,29-6-6 15,7-28-30-15,42-21 0 16,21-26 0 0,35-24-1-16</inkml:trace>
  <inkml:trace contextRef="#ctx0" brushRef="#br0" timeOffset="1151.8168">11180 3497 35 0,'0'0'29'0,"19"5"-2"0,-19-5 2 15,22 8-20-15,-3 11-2 16,-11-8-1-16,10 9-1 15,-3-2 0-15,7 12 0 16,-2-10-1-16,9 12-1 16,2-7 0-16,6 8 1 15,8 0 1-15,7 9-2 16,3-5 1-16,10 9-1 16,1 0 0-16,7 5 0 15,2 1 0-15,7 6-2 16,1 4 0-16,5 1 1 15,5 7-2-15,6 5 2 16,2 4-2-16,2 2 1 0,1 8 0 16,7 0 0-16,-2 4 0 15,5 6 0-15,-3-2 0 16,3 7 0-16,3-2 0 16,1 2-1-16,3-2 1 15,3 7-1-15,3 0 1 16,3-1-1-16,0-1 0 15,7-1 0-15,2-1 1 16,8 1-1-16,1-3 0 16,2 2 1-16,3-5 0 15,5 2-1-15,4 0 1 16,2 1-1-16,0 3-1 16,3 3 1-16,5 2 0 0,-3 4 1 15,3 2-2-15,-3 3 0 16,0 6 1-16,3-2 0 15,2 8 2-15,0 0-2 16,-6 1 1-16,5-3-1 16,-4-3 2-16,-3-1 0 15,-4-3-1-15,-2-3 0 16,-5-9 0-16,-5-6 1 16,-5-9-1-16,-5-4 0 15,-14-4-1-15,-8-11 0 16,-8-6 1-16,-11-8-2 15,-17-10 2-15,-15-5-3 16,-11-11 1-16,-22-17-6 0,-6-3-34 16,-28-17 0-16,-22-16-1 15,-22-12 1 1</inkml:trace>
  <inkml:trace contextRef="#ctx0" brushRef="#br0" timeOffset="4399.9964">16953 4859 30 0,'18'-7'29'0,"0"-11"-1"15,8 2 2-15,3-5-18 0,-3-15-4 16,14 10 2-16,-9-11-4 15,10 5 1-15,-8-6-1 16,7 9 1-16,-15-6-1 16,6 13 0-16,-10-3-1 15,0 8-2-15,-8 0 1 16,-1 3-2-16,-6 2 1 16,-6 12-1-16,6-12 0 15,-6 12 0-15,0 0-1 16,0 0 0-16,-3 11 0 15,2 0-1-15,1-11 0 16,0 24 0-16,-4-9 0 16,2 1 0-16,1 2 0 0,0 5 0 15,-4 4 0 1,0 2 0-16,3 5 0 16,-3 2 0-16,-1 0 0 15,4 5 0-15,0-3 1 0,2-2-2 16,3-7 1-16,1-1 0 15,3-7 0-15,1-4 0 16,5-2 0-16,-2-5 0 16,4-5 1-16,1 1-1 15,1-5 1-15,0 0-2 16,0 0 1-16,-1-2 0 16,1-5 0-16,-4 1 0 15,0 2-1-15,-13 3 2 0,16-4-1 16,-16 4 0-1,0 0-1-15,9-13-2 16,-9 13-3-16,-11-7-6 16,11 7-23-16,-14-3-3 0,14 3 1 15,-24-12-1-15</inkml:trace>
  <inkml:trace contextRef="#ctx0" brushRef="#br0" timeOffset="4829.3364">17427 4026 55 0,'0'0'35'0,"4"-17"0"16,-4 17 1-16,0 0-22 16,0-11-3-16,0 11-3 15,0 0-2-15,0 0-3 16,0 0 0-16,11 11 0 15,-11-11-1-15,0 0 0 16,14 17-1-16,-14-17 1 0,17 17-1 16,-17-17-1-16,20 17 1 15,-20-17-1-15,21 19 0 16,-21-19-1-16,14 16-6 16,-14-16-30-16,0 0-1 15,-16 3 0-15,5-6-2 16</inkml:trace>
  <inkml:trace contextRef="#ctx0" brushRef="#br0" timeOffset="5771.9869">6101 4925 55 0,'-8'18'32'16,"5"-7"1"0,3-11 0-16,-1 15-25 0,1-15-1 15,8 14 0-15,-8-14-2 16,14 12-1-16,-14-12-1 16,18 25-1-16,-7-1 0 15,-2 5-1-15,4 5-1 16,-4 6 1-16,-2 6-1 15,3 2 1-15,-5 2-2 16,1-3 1-16,-5-5 0 16,-2-3 0-16,-3-4 0 0,-3-6 0 15,-3-7 1-15,-6-2-2 16,-2-6 2 0,-4-2-1-16,-6-5 1 0,-2-1-1 15,-3-5 0 1,-3-1 0-16,2-1 0 0,-2-4-1 15,3-1-2-15,-4-8-3 16,12 9-16-16,-4-12-13 16,7 1-1-16,4-2 3 15,6-4-3-15</inkml:trace>
  <inkml:trace contextRef="#ctx0" brushRef="#br0" timeOffset="6072.1862">5731 4541 85 0,'4'-11'36'0,"-8"0"-1"16,4 11-9-16,0 0-19 15,0 0-2-15,15-1-1 16,-1 3-1-16,-1 1-1 16,4 4-1-16,0-2 0 15,3 2 0-15,1-1 0 16,-2 0-2-16,3 3-4 16,-22-9-28-16,25 7-3 15,-25-7-1-15,14-5 1 0</inkml:trace>
  <inkml:trace contextRef="#ctx0" brushRef="#br0" timeOffset="7063.9155">13061 3962 31 0,'0'0'31'16,"0"-12"0"-16,0 12 2 16,2-11-14-16,-10-4-3 0,8 15-5 15,0 0-2 1,0 0-2-16,0 0-1 0,0 0-1 15,-2-11-2 1,2 11 1-16,-2 14-2 0,2-1 0 16,-2 3 0-16,1 3-1 15,-3 6 0-15,0 7 0 16,-1 11 0-16,0 7 0 16,1 2-1-16,-3 4 0 15,1 1 0-15,1 1 0 16,-1-3 0-16,1-4 0 15,3-10 0-15,0-8 0 16,-2-5 0-16,4-10 0 0,-3-2 1 16,3-16-2-1,0 10 0-15,0-10-4 16,0 0-17-16,7-10-16 16,-7 10 1-16,8-24-2 0,3 9 1 15</inkml:trace>
  <inkml:trace contextRef="#ctx0" brushRef="#br0" timeOffset="7927.5105">14250 4996 52 0,'-11'-3'34'16,"11"3"1"-16,-21-10-2 15,21 10-19-15,0 0-3 16,0 0-4-16,-6-16-1 15,6 16-2-15,16-6-1 16,-1 4-2-16,0-3 1 0,6 5 0 16,1 3-1-16,0 3 1 15,-2 4-1-15,-1 2-1 16,-5 8 0 0,-3 4 1-16,-9 0-1 0,-7 7-1 15,-6 0 0-15,-5 3 0 16,-6 1 0-16,-4-2 1 15,-3-1-1-15,0-3 1 16,2-1 0-16,3-3 1 16,3-5-1-16,8-5 0 15,5-1 1-15,8 0 2 16,0-14-2-16,26 19 0 0,-3-15 0 16,9 4 1-16,2-1-1 15,5 4-1-15,1 0 1 16,3-3-3-1,-7 6 4-15,-1-2-3 16,-3 2 2-16,-11 0-2 0,-3-3 1 16,-5-4-1-16,-13-7 0 15,0 0-4-15,6 17-25 16,-17-20-8-16,0 1-1 16,-8-8 1-16</inkml:trace>
  <inkml:trace contextRef="#ctx0" brushRef="#br0" timeOffset="8783.0818">15703 5934 37 0,'0'-13'33'0,"0"13"1"15,0 0 0-15,-15-27-18 0,15 27-2 16,4-11-4 0,-4 11-3-16,0-13-2 15,0 13-1-15,0 0 0 16,15-6-1-16,-15 6-1 0,25 11-2 16,-8 2 1-16,3 3-1 15,3 2 1-15,0 5-1 16,-3 2-1-1,-2 0 2-15,-3-1-2 0,-7-1 1 16,-8-2 0-16,-6-3-1 16,-7 2 0-16,-9-4 1 15,-4-2-1-15,-3-1 0 16,-6-3 1-16,2 4 0 16,2-5 0-16,4-1 0 15,10-4 0-15,17-4 0 16,0 0-1-16,7 13 2 15,17-6-1-15,7-1-1 0,10 5 2 16,-1 2-1-16,4 5 0 16,-4 4 0-16,-6 4 1 15,-9-2-2-15,-14 6 1 16,-7 2 0-16,-18-3 0 16,-8 3 1-16,-12 0-2 15,-12-5 2-15,-7-1-2 16,-6-5 2-16,1-10-1 15,6-3 1-15,4-4-1 16,8-4-1-16,17-1-3 16,2-17-14-16,22 6-18 15,13-8-1-15,19 8-1 16,8-5 0-16</inkml:trace>
  <inkml:trace contextRef="#ctx0" brushRef="#br0" timeOffset="9383.5055">17404 6839 31 0,'0'0'33'0,"15"11"0"15,-15-11 1-15,0 0-20 0,9 23-2 16,-9-23-4 0,-9 25-3-16,-2-8 0 15,0 8-3-15,-8 1 1 16,-2 8-1-16,-3 1 0 0,-2 7-1 15,-5 1 1-15,0 5 0 16,3-7-1-16,4 4 0 16,4-5-1-16,9-5 0 15,9-1 0-15,10-5 1 16,13-6 0-16,12-2-1 16,6-2 0-16,12 0 1 15,5-2 0-15,4-2-1 16,-2 0-1-16,3 0 0 15,-8 3-2-15,-13-10-5 16,8 4-27-16,-26-8-2 16,-9-3 1-16,-13-1-1 15</inkml:trace>
  <inkml:trace contextRef="#ctx0" brushRef="#br0" timeOffset="9631.7053">17587 7284 75 0,'0'-14'38'16,"0"14"1"-16,0 0-1 16,2 22-30-16,-6-13-4 15,0 12-1-15,-3 0-1 16,0 10-1-16,-8 3 0 16,-3 5-1-16,-2 3 0 15,-4 2 0-15,0 0-1 16,2-4 1-16,2-3-1 0,4-6-1 15,9-2-4-15,-4-18-24 16,11-11-8-16,14 8-1 16,4-15 1-16</inkml:trace>
  <inkml:trace contextRef="#ctx0" brushRef="#br0" timeOffset="10265.1897">18948 8093 52 0,'-7'19'37'0,"3"-3"-1"15,-4 0 1-15,5 8-19 16,-8-6-12-16,6 9-3 16,-6 1-1-16,6 6-1 15,-3 0 0-15,6 0-1 16,1-3 1-16,4 6 0 15,8-7 0-15,7 3 0 16,4-8 1-16,6-3-1 16,2 0 1-16,4-4-1 0,-3-1 0 15,-3-6 0-15,-8 4-1 16,-6-3 1-16,-14 1-1 16,-11 4 0-1,-10-2 0-15,-5 2 0 0,-10 0-1 16,-5-1 1-16,-1-1-2 15,-4-6-2-15,13 3-6 16,-13-12-26-16,19-2-2 16,7-12 1-16,9-3-1 15</inkml:trace>
  <inkml:trace contextRef="#ctx0" brushRef="#br0" timeOffset="10452.3233">18918 8350 72 0,'11'-18'40'0,"-6"4"-1"16,-5 14 1-16,0-13-29 16,13 16-5-16,-13-3-2 0,22 4-3 15,-4 1-1-15,6 4 0 16,5-3-2-16,5-5-2 16,10 10-26-16,-8-10-9 15,2 2 0-15,-4-3-1 16</inkml:trace>
  <inkml:trace contextRef="#ctx0" brushRef="#br0" timeOffset="11143.8207">20584 8954 39 0,'0'0'36'16,"14"-7"0"-16,-14 7 1 15,0 0-19-15,0 0-3 16,0 0-6-16,-6 16-3 16,6-16-2-16,-19 29-2 15,-2-6 0-15,-1 9-1 16,-10 3 0-16,-9 9-1 16,-6 7 0-16,-1 7 0 0,0-1 1 15,5 1-1-15,12 2 0 16,14-9 0-16,20-9 1 15,19-12-2-15,23-13 1 16,12-9 0-16,15-11 0 16,4-4 1-16,3-11-1 15,-8-4 1-15,-10 0 0 16,-10 3 0-16,-21 3 0 16,-15 4 0-16,-19-2-1 15,-16 5 1-15,-19 6-1 16,-10 6 0-16,-11-3 0 15,-2 6-1-15,1 1-2 16,-1-7-3-16,18 15-22 0,2-14-10 16,16 3-2-16,4-6 1 15</inkml:trace>
  <inkml:trace contextRef="#ctx0" brushRef="#br0" timeOffset="11835.2845">19171 9561 38 0,'0'0'34'0,"-20"6"-1"15,20-6-3 1,0 0-17-16,-17 2 0 16,26 9-3-16,-9-11-2 0,13 14-2 15,-13-14-2-15,24 27 1 16,-9-11-2-16,5 9-1 15,2 3 0-15,5 4 0 16,2 3-1-16,5-2 1 16,7 7-1-16,11 1 0 15,1 3 0-15,5 2 1 16,5-1-1-16,1 4 0 16,6 2 0-16,0 8 0 15,0-1 0-15,-1 8 0 16,4-3 1-16,2 3-1 15,5 2-1-15,-4-5 1 16,4 3-1-16,-2-6 0 0,-5-2-1 16,-2-6 0-16,-8-2 1 15,-7-5-1-15,-8-10 1 16,-8-5-1-16,-8-6 0 16,-13-11-2-16,2-1-26 15,-21-12-10-15,-17-23 0 16,-18-4-2-16</inkml:trace>
  <inkml:trace contextRef="#ctx0" brushRef="#br0" timeOffset="12895.0317">5987 9042 36 0,'-19'12'31'16,"-9"-2"0"-16,5 2 1 15,-9 7-20-15,-5-10-4 16,8 8-1-16,-7-7-2 16,6 11 0-16,-6-4 0 15,3 8 0-15,-11 0 1 16,4 12-3-16,-12 0 1 0,-2 13-1 16,-12-2 0-16,-8 11-1 15,-9 6 0 1,-5 12 0-16,-11 3-1 15,-10 5 0-15,-7 2 1 0,-10 7 0 16,-9 3 0-16,-3 4 0 16,-16 3 0-16,-3-2-1 15,-4 1 2-15,0 1-1 16,4 0-2-16,0 0 2 16,4-8-1-16,6 0-1 15,17-8 0-15,12-5 0 16,16-8 0-16,13-14 0 15,16-11-1-15,18-14-1 16,22-3-5-16,5-28-31 16,31-17 1-16,15-21-3 15,22-19 0-15</inkml:trace>
  <inkml:trace contextRef="#ctx0" brushRef="#br0" timeOffset="13751.6289">10347 4154 53 0,'-22'31'27'0,"-10"0"-1"16,-1 10 0-16,-1 5-20 16,-6 0-1-16,6 12 1 15,-8-4 1-15,14 10-1 16,-1-8 0-16,12 7-1 16,8-8-2-16,13 1-1 15,11-8-1-15,7-5 0 16,14-9 0-16,4-9-1 15,6-12 1-15,5-9 0 16,0-10 0-16,-3-6 0 16,-5-10 0-16,-5 0 1 15,-14-7-1-15,-9 5 0 0,-15 0 1 16,-11 4-1 0,-17 4 0-16,-10 4 0 15,-13 9 0-15,-8 6 0 16,-3 3-2-16,-1 3 0 0,10 10-7 15,-6-8-23-15,25 5-3 16,6-4 1-16,28-12-2 16</inkml:trace>
  <inkml:trace contextRef="#ctx0" brushRef="#br0" timeOffset="14367.0359">8582 5176 23 0,'-22'22'25'0,"3"13"0"15,-10-2 2-15,3-1-15 16,5 11-3-16,-12-5-1 16,11 6-2-16,-7-6 0 15,17 5-2-15,-2-13 2 16,17 8-3-16,1-12 2 15,14 2 0-15,8-7-2 16,11 1 1-16,-1-3 0 16,12 4-1-16,-11-3-1 0,0 5 0 15,-8-1 0-15,-7 7-1 16,-18 1-1-16,-12 5 1 16,-10-1 0-16,-12-1-2 15,-7 2-1-15,-7-6-2 16,4 5-8-16,-7-12-21 15,3-7 0-15,7-13-2 16,8-8 1-16</inkml:trace>
  <inkml:trace contextRef="#ctx0" brushRef="#br0" timeOffset="14576.1721">8296 5459 76 0,'8'-25'38'0,"3"2"-1"15,10 8 0-15,-6-4-21 16,11 8-12-16,7-1-2 16,7 5-1-16,5-3 0 15,6 3-1-15,7 2-2 16,-7-6-4-16,8 17-18 16,-16-6-12-16,-2 8 1 15,-21-2-2-15,-11 11 1 16</inkml:trace>
  <inkml:trace contextRef="#ctx0" brushRef="#br0" timeOffset="15079.5081">6510 6407 72 0,'0'0'35'0,"0"0"1"16,0 0 0-16,14 23-28 0,-21-8-2 15,7 13-3-15,-8 4-1 16,2 12 0-16,-2 3-2 16,-3 8 1-16,0 0-1 15,0-1 0-15,1-6 0 16,5-6 0-16,5-6 0 15,8-9 0-15,14-10 1 16,14-7-1-16,11-10 1 0,16-7 0 16,10-7 0-1,7-4 0-15,5-4-1 0,-1-5-2 16,-7 5-2 0,-15-10-10-16,-7 11-22 15,-20-1-1-15,-16 4 0 0,-19-5 0 16</inkml:trace>
  <inkml:trace contextRef="#ctx0" brushRef="#br0" timeOffset="15327.6704">6809 6460 86 0,'-11'-6'37'16,"0"2"0"-16,9 16 0 0,-3 8-32 15,5 11-2 1,0 16-2-16,-3 8 0 15,-1 16-1-15,-3 15 0 16,3 14 0-16,-6 4 0 0,2 2-1 16,0-4 1-16,5-13-1 15,-1-9 1-15,7-19-1 16,1-22-1-16,11-14-6 16,-15-25-27-16,15-24-1 15,-7-11-1-15,-2-12-1 16</inkml:trace>
  <inkml:trace contextRef="#ctx0" brushRef="#br0" timeOffset="15979.1678">5132 7493 77 0,'0'0'36'16,"0"0"0"-16,7 13-1 0,4-11-30 16,11 7-1-16,0-4-2 15,8 6 0-15,-1-4-2 16,0 1 1-16,-3 0-1 16,-5 2-1-16,-9 6 0 15,-9 3 0-15,-7 2 0 16,-14 3 0-16,-8 4 0 15,-10 5 0-15,0-2 1 16,-2 0 0-16,2-8 0 16,10-3 0-16,1-4 1 15,17-5 0-15,8-11 0 16,19 6 0-16,10-10-1 16,8 2 1-16,13 2 1 0,6 2 0 15,2 4-1-15,0 7 0 16,-6 5 0-16,-11 10-1 15,-9 3 2 1,-18 12-2-16,-14 4 0 0,-18 7 0 16,-17 4-1-16,-9 2 1 15,-15-1 0-15,0 0 0 16,-3-5-1-16,6-5 1 16,2-10 0-16,13-14-2 15,13-10-2-15,6-22-11 16,22 7-22-16,0-19 0 15,16-3 0-15,4-6 0 16</inkml:trace>
  <inkml:trace contextRef="#ctx0" brushRef="#br0" timeOffset="16591.6985">3579 8724 79 0,'-4'13'36'16,"4"-13"0"-16,0 0 0 16,18 10-33-16,4-6-1 15,4-6 0-15,7 5-1 16,4-1 0-16,8 1 0 15,-3 0 0-15,2 2-1 0,-7 5-1 16,-4 3 0 0,-11 8-1-16,-11 2 0 15,-11 8-1-15,-15 3 0 16,-11 9 1-16,-3-3 1 0,-5 1 0 16,-3-2 2-16,2-5 0 15,9-4 0-15,2-8 1 16,15-6 1-16,9-16 1 15,19 0-1-15,8-12 0 16,15-3 0-16,8-6 0 16,6-7 0-16,6 1-1 15,4 1-1-15,-3 7 0 16,-9 6-1-16,-7 3-2 16,-14 0-3-16,-4 26-19 15,-18-3-14-15,-17 6 0 16,-12 2-1-16,-12 4 1 15</inkml:trace>
  <inkml:trace contextRef="#ctx0" brushRef="#br0" timeOffset="17040.0075">2197 9378 67 0,'-10'20'38'15,"10"-6"-2"-15,-5 3 0 16,14 10-24-16,-17-3-4 16,15 13-2-16,-10 1-2 15,9 16-1-15,-6 6-1 16,1 11 0-16,2 5 1 16,-2 12-1-16,2 2 0 15,1 4-1-15,0-5 0 16,-1-5 1-16,5-9-1 15,-1-13 0-15,-1-14-2 0,-1-12 1 16,1-17 1-16,-6-19-1 16,0 0-4-16,-2-15-28 15,5-9-8 1,-3-15 1-16,4-11-1 0</inkml:trace>
  <inkml:trace contextRef="#ctx0" brushRef="#br0" timeOffset="18547.2599">20125 2971 91 0,'-20'-19'34'0,"-7"-2"2"15,14 19-9-15,-7-10-17 16,20 12-1-16,-17 8-4 16,13 3-1-16,-5 10 0 15,2 8 1-15,0 12-4 16,-2 5 1-16,1 8-1 16,-5 13 0-16,1 5 0 15,1 2-4-15,0-4 2 16,0-11-2-16,3-10 3 0,5-9 1 15,4-18-2-15,-1-22 1 16,24-28-1-16,-4-14 0 16,12-12 1-16,0-12-1 15,7-9 0-15,3-5-2 16,0 0 2-16,-2 9 0 16,-3 13 2-16,-6 10-1 15,-11 12 0-15,-6 23 0 16,-14 13 3-16,0 28 1 15,-15 8-2-15,-6 13-1 16,2 8 0-16,-2 10 0 16,1 1 0-16,2-8 1 15,7-5-3-15,5-10-1 0,4-11 2 16,3-11 0-16,-1-23 0 16,18-9 0-16,-6-12-1 15,8-13 0-15,2-6 1 16,5-11 0-16,6-4 0 15,0 2 3-15,3 3-4 16,3 2 0-16,-5 11 1 16,-1 9 3-16,-3 6-4 15,-5 18 4-15,-3 12-2 16,-4 10-1-16,-4 10 1 16,-9 9 0-16,-1 8 0 15,-4 4-4-15,-4 2 5 16,-1 5-4-16,-2-5 1 0,-5-4-1 15,6-2 2 1,-2-9 0-16,0-10-1 0,1-10 0 16,7-16-4-1,0 0-4-15,1-13-26 0,0-16-3 16,10 0 0-16,-2-16 0 16</inkml:trace>
  <inkml:trace contextRef="#ctx0" brushRef="#br0" timeOffset="19059.498">21210 2782 85 0,'7'-19'37'16,"0"4"0"-1,-15-4-2-15,8 19-24 16,-35-20-7-16,9 12-2 0,-8 2-1 15,-8 1-1-15,-6 10 1 16,-3 2 0-16,2-1 1 16,2-2-1-16,6-3 1 15,7 6-1-15,8-4-1 16,10 0 1-16,16-3 0 16,0 0-1-16,-2 21-1 15,13 0 1-15,2 8 0 0,-1 1 0 16,3 13 1-1,-8 6 2-15,0 10-2 16,-7 4 0-16,-8 6-1 0,-7 2 1 16,-2 8-1-16,-3 0 1 15,0-3-2-15,4-10-1 16,3-9 2-16,8-7 0 16,6-12-1-16,8-10 2 15,7-15-1-15,5-3 1 16,2-7-1-16,3 0 0 15,2-4 0-15,-2-3 0 16,-3 3 0-16,-3-3-1 16,-3 3-1-16,-6-2 0 15,2 6-3-15,-15-14-10 0,2 11-22 16,0 0 0 0,2-17 0-16,-6-2-1 15</inkml:trace>
  <inkml:trace contextRef="#ctx0" brushRef="#br0" timeOffset="19360.6982">21340 3163 98 0,'11'-5'36'0,"-11"5"0"16,0 0 0-16,-7 15-31 15,5 0-1-15,-6 3-2 16,0 1 0-16,0 9-1 16,1 4 0-16,0-1 0 0,3 8 0 15,1-5-1-15,4 1 1 16,1-4-1-16,-1-5 0 16,3-4 0-16,0-6-1 15,2-4-2-15,-6-12-5 16,0 0-27-16,3-19-1 15,-1 3-2-15,-4-16 1 16</inkml:trace>
  <inkml:trace contextRef="#ctx0" brushRef="#br0" timeOffset="19559.8312">21370 2764 99 0,'0'-12'36'15,"0"12"2"-15,0 0-5 16,0 0-27-16,0 0-3 16,11 12-2-16,-11-12 0 15,3 19-3-15,-1-2-6 16,-2-17-26-16,-1 28-2 16,1-28-1-16,7 27 0 15</inkml:trace>
  <inkml:trace contextRef="#ctx0" brushRef="#br0" timeOffset="19915.069">21800 3629 78 0,'0'0'37'0,"0"0"0"15,-1 13-1-15,10 4-21 16,-9-17-8-16,12 23-1 16,-8-6-3-16,5 3-1 0,-8 7-2 15,-1 6 0-15,-3 1 0 16,-5 0 0-16,-4 2 0 15,-4-6-1 1,-3 2 0-16,-7-5-1 0,9-3-4 16,-11-23-14-16,15 5-17 15,-3-14 0-15,16-8 0 16,2-16-1-16</inkml:trace>
  <inkml:trace contextRef="#ctx0" brushRef="#br0" timeOffset="20303.3232">22308 3441 76 0,'0'0'36'0,"-13"3"0"15,13-3 0-15,-1 15-24 16,1-15-6-16,7 25-3 16,-3-5-2-16,4 13 1 15,-2 1-2-15,3 5 1 16,-2 6 0-16,-4 0-1 16,-3 3 0-16,0-3 0 15,-7-5 0-15,1-6 0 16,-3-2 0-16,-4-8 0 15,1-7 1-15,-2-6-2 16,1-10 2-16,0-6-3 0,1-1 1 16,1-8-2-16,-1 0-2 15,-4-12-5-15,13 8-24 16,-11-7-2-16,12 3 0 16,-7-6 1-16</inkml:trace>
  <inkml:trace contextRef="#ctx0" brushRef="#br0" timeOffset="20543.506">22237 3048 92 0,'5'-16'36'15,"-6"-3"1"-15,1 19-1 16,0-17-33-16,0 17-2 15,10-14 1-15,-10 14-1 16,13-4 0-16,-13 4-1 16,19-3-4-16,-19 3-5 15,23-5-26-15,-23 5-2 16,25-11 1-16,-15-1-3 16</inkml:trace>
  <inkml:trace contextRef="#ctx0" brushRef="#br0" timeOffset="21093.9205">22711 2738 84 0,'0'0'37'0,"11"2"-1"16,4 0 0-16,-3-9-32 15,13 4-1-15,0-4-1 16,9 5 0-16,0-4-1 16,4 8-1-16,-4-2-1 15,-2 2 1-15,-4 7-1 16,-5 1 2-16,-7 3-1 0,-9 4 0 16,-4 6 0-16,-4 0 1 15,-6 5-1 1,0 0 0-16,-1 5 1 0,-1 3 2 15,4 7-2-15,1 0 0 16,3 7 0-16,3-3-1 16,2 6 1-16,2 2 0 15,2 4 0-15,0 3-4 16,1-3 3-16,0 2 0 16,1-1-1-16,-2 1 1 15,3-3 0-15,-3-1 0 16,-1-6-1-16,-1-6 2 15,-5-1-1-15,6-1 1 0,-8-8 0 16,-5-1 0 0,1-5-1-16,-4-5 1 0,-4-2-1 15,-4-1 0 1,1-8 1-16,-5-3-1 0,0-5-1 16,-5-5-1-16,8 7-21 15,-9-16-14-15,6 1-1 16,-5-9 0-16,-2 1-1 15</inkml:trace>
  <inkml:trace contextRef="#ctx0" brushRef="#br0" timeOffset="22370.9214">2701 8987 54 0,'19'14'34'15,"-19"-14"2"-15,14 2-3 16,-3 8-20 0,-11-10-4-16,0 0-4 15,8 6-2-15,-8-6 0 0,22 16-1 16,-4-4 0-16,4 6-1 15,7 5 0-15,3 3 0 16,9 6 1-16,0 5 0 16,13 9-1-16,-3 5 1 15,5 6 0-15,5 5 0 16,2 7 0-16,3 5 0 16,3 7-1-16,4 3 0 15,8 5 1-15,2 1 0 16,5 4 0-16,3 3-1 15,5 6 2-15,-2-2 0 16,-3 1-1-16,1-3 0 16,-4 4-1-16,-7-5 0 0,-1-6-1 15,-4-9 1-15,-7-7-1 16,-6-9 0-16,-1-11 0 16,-11-6 0-16,-7-13 1 15,-8-11-2-15,-6-7 1 16,-12-8-4-16,-18-11-9 15,11-17-27-15,-22-5 0 16,-3-8-1-16,-9-19 1 16</inkml:trace>
  <inkml:trace contextRef="#ctx0" brushRef="#br0" timeOffset="23798.8932">5742 6802 54 0,'0'0'34'0,"18"-1"2"15,-11 12-1-15,0 17-12 16,2 1-21-16,9 10-1 15,8 8 2-15,7 14 0 16,10 8 1-16,9 16-1 16,14 9 0-16,10 12 1 15,5 5-1-15,13 15 1 16,4 5-1-16,9 10-1 16,2 1 0-16,2 4-1 15,1 4 1-15,4-4-1 16,-1 0 1-16,-2-3 0 15,1-7 0-15,-2-4 0 0,-2-9 0 16,0-4 0-16,-8-15-1 16,-3-6 0-16,-4-7 0 15,-3-4 0-15,-5-9-1 16,-7-5 0-16,-8-8-1 16,-2-8 1-16,-4-3 0 15,-6-5 1-15,-6-10 0 16,0-8 0-16,-10-2-1 15,-3-6 0-15,-8-4 1 16,-8-8-2-16,-6-4 0 16,-19-7-3-16,13 3-2 15,-26-23-13-15,1 2-22 16,-9-13 0-16,-8-10-1 0,-7-18 1 16</inkml:trace>
  <inkml:trace contextRef="#ctx0" brushRef="#br0" timeOffset="24439.3198">7383 5807 49 0,'0'0'34'0,"0"0"-1"15,-6 19 1-15,13 2-17 16,11 15-12-16,4 8 0 15,18 18 1-15,7 2 0 16,19 17-1-16,7 2 0 16,19 14 0-16,6 9-1 15,12 13 0-15,10 10-2 16,8 10 0-16,4 15-1 0,0 13 1 16,2 4-1-1,2 4 0-15,6 8 0 16,4 7 1-16,-6-5 1 15,3-1 0-15,-2-8-1 0,5-4 0 16,4-10 0-16,-4-3 0 16,4-15 1-16,-3-11-2 15,-2-8 0-15,2-8 0 16,-5-11-1-16,-6-7 1 16,-8-12 0-16,-11-12-1 15,-7-7-1-15,-11-7 1 16,-11-10-1-16,-14-7 1 15,-14-11-1-15,-10-9 1 0,-9-4-1 16,-12-5-1 0,-7-3-1-16,-11-9 0 15,-11-3 0-15,0 0-4 16,0 0-15-16,-15-21-20 0,-6-1 0 16,-13-14 1-16,-6-14 1 15</inkml:trace>
  <inkml:trace contextRef="#ctx0" brushRef="#br0" timeOffset="25190.8747">8825 4576 68 0,'27'39'34'16,"8"7"0"-16,17 11 0 16,1 1-21-16,31 23-3 15,4-3-4-15,17 17-1 0,1 1-2 16,17 11-1-16,6 2 1 16,13 8-1-16,6 8-1 15,6 3 1 1,1 7 0-16,7 3-2 0,6 4 1 15,3 8 1-15,-2 0-1 16,5 6-1-16,-3-1 1 16,4 5-1-16,2 4-1 15,-5 1 1-15,2 0 1 16,-1 0-1-16,-1 2 0 16,-9-1 1-16,1-3 1 15,-2-7-1-15,-4-13 1 16,-1 2-1-16,-9-13 0 0,-1-3 0 15,-3-14 1-15,-2-6-1 16,-5-8 0-16,-9-6 0 16,-6-3-1-16,-8-8 1 15,-5-9 1-15,-4 3-2 16,-3-8 0-16,-7-2 1 16,1-3-1-16,-8-7 0 15,-2-4 0-15,2 1 1 16,-4-5-2-16,-3-4 2 15,-6-5-1-15,-7-4 0 16,-2-1 0-16,-4-3 0 16,-6-2 1-16,-8-6-1 15,-4-4 0-15,-14-7-3 0,-3 6-13 16,-27-20-24-16,-3-10-2 16,-30-18 0-16,-17-20-2 15</inkml:trace>
  <inkml:trace contextRef="#ctx0" brushRef="#br0" timeOffset="26708.0846">13901 4288 44 0,'-3'13'30'15,"5"4"-1"-15,-8-5 2 16,-5-3-23-16,9 13 2 16,-11-11-2-16,10 10 0 15,-10-10-1-15,6 9-1 16,-10-5-2-16,4 9 1 15,-5-4-3-15,0 4 0 16,-6 3-1-16,0 5 0 16,-7 0 1-16,1 4-1 15,-10 1 0-15,-2 5-1 16,-9 3 1-16,-4 6 0 16,-13 3 0-16,-6 6-1 15,-4 3 0-15,-6 5 0 0,-4 2 0 16,-2 0 0-16,-4 4 1 15,-2 1-1-15,-6 1 1 16,2-1-1-16,-10 1 1 16,-2 2-1-16,-5 3 0 15,0 2 0-15,-7-3 0 16,3-1 0-16,2 0 1 16,2-3-1-16,2 1 0 15,2-1 1-15,0 1-1 16,0 6 1-16,0 0-1 15,3 0 0-15,0 0 0 16,-5 3 0-16,4 3 0 16,-2-3-1-16,2 2 1 0,3-3 0 15,1 6 0-15,-2 1 0 16,1 0 0-16,0 2 0 16,-2 3 0-16,-3-4 0 15,3 7 0-15,-3-2 0 16,3 2 0-16,-6 0 0 15,3 0 0-15,2-5 0 16,-3 0 1-16,0 3-1 16,3-3 0-16,1-1 1 15,-4-4 0-15,4 1-1 16,-4-1 0-16,2 1 0 16,-1 0 0-16,0-5 1 15,6-2 0-15,2-1-1 0,5-5 0 16,0-3 0-16,4 2 1 15,5-4 0-15,2-4-1 16,2 1 0 0,-1-2 0-16,1-1 0 0,4-3 1 15,-3 1 0-15,6-5-1 16,-1 1 1-16,5-4 0 16,-1 2 0-16,1 0 0 15,-1-3 0-15,0 1-1 16,4-4 0-16,0-4 0 15,3 3 1-15,4-5-2 16,5 0 2-16,10-6-2 16,-1-4 2-16,8-3 0 0,2 0-2 15,4-4 2 1,5-4-2-16,1-3 2 16,6-7-2-16,7 3 1 15,1-7-1-15,3-2 1 0,15-10-1 16,-14 11 1-16,14-11-1 15,0 0 1-15,0 0-1 16,0 0 0-16,0 0-1 16,0 0 0-16,0 0-1 15,0 0-1-15,0 0-2 16,0 0-1-16,0 0-2 16,0 0-4-16,0 0-19 15,0 0-4-15,0 0 1 16,0 0 1-16</inkml:trace>
  <inkml:trace contextRef="#ctx0" brushRef="#br0" timeOffset="28999.6472">16801 6159 61 0,'0'0'33'16,"18"-4"0"-16,-18 4-1 15,0 0-26-15,-6 17-3 16,-10-2 0-16,-4 6-1 15,-9 5 1-15,-4 9-2 16,-15 3 1-16,-5 11-1 16,-13 7 0-16,-10 9 0 15,-10 5-1-15,-7 9 1 16,-13 10-1-16,-9 8 1 0,-12 5-2 16,-5 8 2-16,-7 7-1 15,-6 3 0 1,-9 6 0-16,-2 7 0 15,-11 1 1-15,-1 7-1 0,-2 4 0 16,-7-1 0-16,-4 2 1 16,2-1-1-16,-1-1 0 15,2-2 1-15,2-3-1 16,8-9 0-16,2-5 2 16,13-6 0-16,3-7-1 15,9-7 0-15,-1-5 0 16,8-5 0-16,9-8 0 0,0-3 0 15,7-4 0-15,1-5 0 16,3-8 0 0,4 0 1-16,6-10 0 15,5-1-1-15,8-4 0 0,3-6 0 16,6-5-1-16,11-4 0 16,11-3 0-16,8-6 0 15,14-4-1-15,5-8 1 16,18-3-3-16,1-19-12 15,14 6-22-15,23-18 2 16,9-7-3-16,1-6 1 16</inkml:trace>
  <inkml:trace contextRef="#ctx0" brushRef="#br0" timeOffset="29763.2299">18527 7687 20 0,'0'0'34'16,"15"-14"0"-16,-15 14 2 0,14-17-15 15,-14 17-6-15,0 0-5 16,-4 17-3-16,-13-8-4 16,1 10-1-16,-10 5 1 15,-4 9-3-15,-10 4 2 16,-3 14-2-16,-12 6 2 16,-5 11-1-16,-15 9 0 15,-11 13 0-15,-10 7 1 16,-13 8-1-16,-8 7 1 15,-14 3-1-15,-14 5 0 16,-4 1 0-16,-2 2 2 16,-3-4-2-16,-4-2 0 15,-1-2 0-15,2-2-1 0,6-4 2 16,8-4-2-16,4-7 1 16,5-6 0-1,6-3-1-15,7-8 1 16,14-8 0-16,11-11-1 0,15-11-1 15,17-5-2-15,11-20-11 16,24-5-24-16,29-21 2 16,22-9-3-16,29-22 1 15</inkml:trace>
  <inkml:trace contextRef="#ctx0" brushRef="#br0" timeOffset="30504.7383">19964 8721 19 0,'0'0'31'0,"-15"14"1"16,3-12 1-1,-7-2-18-15,10 17-2 16,-15-13-2-16,12 15-3 16,-12-9-2-16,3 13-1 0,-9 1-2 15,-2 14 0-15,-11 2-1 16,-4 11 0-16,-12 11 0 16,-7 10 0-16,-9 8 0 15,-11 13 0-15,-3 5 0 16,-6 9 1-16,-3 1-1 15,-1 3 0-15,-4-4 0 16,6-4-1-16,1-4 0 16,11 0 0-16,5-13 0 15,5-6 0-15,9-7 0 16,12-10-1-16,13-13 0 16,9-3 0-16,10-16 1 15,5-11-1-15,8-7 0 0,9-13-2 16,0 0-2-16,2-24-8 15,11 5-25-15,-2-9 0 16,7-4-2-16,-3-6 1 16</inkml:trace>
  <inkml:trace contextRef="#ctx0" brushRef="#br0" timeOffset="31447.3771">16530 9497 40 0,'-11'15'31'15,"11"-15"-1"-15,-7 14 1 16,7-14-20-16,0 0-5 16,0 0-2-16,0 0 0 15,14 5-1-15,-14-5 2 16,12-4-1-16,-12 4 0 16,11-10-1-16,-11 10-1 15,5-17-4-15,-5 17-2 0,-4-16-1 16,4 16-2-1,-8-21 1-15,8 21 2 16,-12-13 0-16,12 13 2 0,-11-8 4 16,11 8 2-16,0 0 0 15,-15-10 1-15,15 10-1 16,0 0-1-16,0 0-1 16,0 0-1-16,0 0 0 15,0 0 0-15,0 0 1 16,0 0 0-16,0 0 0 15,0 0 1-15,0 0-1 16,0 0 1-16,0 0-1 16,0 0-1-16,0 0-1 15,0 0 0-15,8-11-1 16,-8 11-3-16,0 0-10 16,0 0-21-16,0 0 1 0,0 0-3 15,0 0 3-15</inkml:trace>
  <inkml:trace contextRef="#ctx0" brushRef="#br0" timeOffset="38243.1138">11499 10115 62 0,'0'0'36'0,"0"0"-1"15,0 0 1-15,0 0-25 16,0 0-4-16,3-11-1 15,4-4-3-15,4 7-1 0,-4-8-1 16,4 3 1 0,-3-3-1-16,-8 16 0 15,14-19 0-15,-14 19-2 16,0 0 2-16,0 0 0 0,0 0 1 16,15 15-2-16,-15-15 1 15,18 22 1-15,-3-8-1 16,3-3 0-16,4 1 1 15,0 1-1-15,7 2 0 16,0-3 0-16,1 3 0 16,0 0-1-16,2 1 1 15,-3 4-1-15,4 1 0 16,2 1 0-16,-2 1 0 16,1 3 1-16,1-2-1 15,2 4 0-15,-3 1 0 16,2 4 0-16,-2-5 0 15,6 2-1-15,-8 0 1 0,5-6 0 16,1 7 0-16,1-3 0 16,1 1 0-16,-1-5 0 15,1 3 0-15,0-3 1 16,-3 4-1-16,3 1 1 16,-2-5-1-16,1 0 0 15,-3-3 1-15,2 4-2 16,-4 0 2-16,2-2-2 15,0 1 2-15,-3 2-2 16,0-1 2-16,4 5-2 16,-5-4 2-16,3-3-1 15,4-1 0-15,1 3 0 16,0-2 0-16,4 0 0 0,-4 0 0 16,2-5 0-16,-1 3 0 15,-3 3 0-15,2-1 0 16,-8-2 0-16,5-1 0 15,-3 2 0-15,2-5 0 16,-3 1 0-16,3 2 0 16,-2-6 0-16,3 2 0 15,-2 2 0-15,2-2 0 16,-2-1 0-16,-2-1 0 16,1 1 0-16,3-1 0 15,-2 1 0-15,-2-3 1 16,1 1-2-16,-1-1 1 0,-1 3 0 15,1-2 0-15,-3 3 0 16,0-1 1-16,-2 0-1 16,1 0 0-16,1 0 0 15,-3-2 1-15,5-8-1 16,-2 3 1-16,2-2-1 16,-1 0 0-16,2-1 0 15,-6 5 0-15,4-4 0 16,-2 1 0-16,1 5 0 15,-5-2 0-15,5 0 0 16,-1 1-1-16,-3-1 1 16,0-3 1-16,0 0-1 15,-4 3 0-15,-3 0 0 0,-1 2 0 16,-1-4 0-16,-2-2 0 16,-4 2 0-1,-11-8-1-15,18 14 0 16,-18-14-3-16,0 0-17 0,0 0-18 15,0 0 0-15,1-22-2 16,-4 8 2-16</inkml:trace>
  <inkml:trace contextRef="#ctx0" brushRef="#br0" timeOffset="39066.6579">18399 10426 46 0,'0'0'33'0,"11"-4"-1"16,-11 4-5-16,0 0-17 15,0 0-2-15,-25 9-3 16,7 0-2-16,-9 6 0 15,-4 8 0-15,-13 2-1 16,-4 3 0-16,-18 5 0 16,-5 10 0-16,-13-2-1 15,-8 9 0-15,-14 2 1 0,-8 5-2 16,-14 4 1-16,-5 5 0 16,-2-5 1-16,-1 8-1 15,-1 0 1-15,0 4-1 16,0-5 0-16,3-1 1 15,9-2-1-15,2 0 0 16,3 0 1-16,4-3-1 16,2-3 0-16,3-5 0 15,0-2 0-15,7 2-1 16,6-7 0-16,2 4 1 16,2-6-1-16,9-1 0 15,1-1 0-15,9-4 1 0,6-4-1 16,3-3 2-16,9-5-1 15,4-4-1-15,11-5 1 16,9-5-1-16,8-7 1 16,11-3-1-16,14-3-2 15,0 0 0-15,21-15-5 16,-7-9-15-16,14 8-15 16,3-7 0-16,3-2 0 15,-1-3-1-15</inkml:trace>
  <inkml:trace contextRef="#ctx0" brushRef="#br0" timeOffset="39671.1685">15666 10246 10 0,'-29'1'22'16,"29"-1"2"-16,-19-6 1 16,16-7-17-16,3 13 0 0,-4-17 1 15,4 17 2-15,0-15 0 16,15 18 1-16,-15-3 0 16,20 2-2-16,-20-2-2 15,31 22-1-15,-12-9-1 16,12 9-1-16,0 1 0 15,13 12-1-15,0 1-2 16,9 6 2-16,5-1-2 16,9 9 0-16,5 0-1 0,8 6 1 15,2-3-1 1,3-1 0-16,1 4 0 16,0 0-1-16,-1-4 1 15,-3-1 0-15,-2-1 0 0,-6-4-1 16,-5 0 0-16,1-5 0 15,-10-9 0-15,-5-6 1 16,-11-5-2-16,-6-7 0 16,-10 0-2-16,-17-20-9 15,-11 6-27-15,0 0 0 16,-23-13 0-16,-14 2 0 16</inkml:trace>
  <inkml:trace contextRef="#ctx0" brushRef="#br0" timeOffset="40646.8782">15408 10034 61 0,'0'0'36'15,"0"0"-1"-15,0 0-2 16,0 0-24-16,-23 1-4 16,11 12-3-16,-7 2-1 0,1 5 0 15,-8 2-1-15,1 5 0 16,-5 3 2-1,-3 5-1-15,-8 8 0 0,-7 3 1 16,-7 5-1-16,-7 4 1 16,-9 4-2-16,-5 5 3 15,-4-2-2-15,1 5 1 16,-5-7 0-16,6 5-1 16,1-8 0-16,8-3 0 15,6-5 1-15,3-2-2 16,6-5 1-16,6-1 0 15,8-4-1-15,4-9 1 16,6-5 0-16,1 0-1 0,6-7 1 16,5 1-1-16,0-4 0 15,0-2-1 1,2 1 1-16,1 4 0 16,1-4 0-16,1 1 0 0,-2-3 0 15,2 2 0-15,2-2 0 16,11-10-1-16,-12 14 1 15,12-14-2-15,0 12-3 16,-4-21-12-16,4 9-21 16,18-16 1-16,-9 4 0 15,-1-4-1-15</inkml:trace>
  <inkml:trace contextRef="#ctx0" brushRef="#br0" timeOffset="42043.8951">11695 10199 34 0,'0'0'29'0,"-18"6"-4"16,7-4-6-16,11-2-5 16,-17 11-3-16,17-11-4 15,0 0-3-15,0 0-2 16,0 0-3-16,0 0 0 16,18-13 1-16,-18 13-1 15,18-14 0-15,-18 14 1 16,18-13 1-16,-18 13 0 15,0 0 1-15,14-7 1 16,-14 7 0-16,0 0 1 16,0 0 0-16,0 0 0 15,0 0 0-15,0 0 0 16,0 0 0-16,0 0-1 0,0 0-1 16,0 0 0-16,0 0-1 15,-11 13 1-15,11-13-2 16,-14 9 1-16,14-9 0 15,-22 8-1-15,11-2 1 16,-4 3 0-16,-2-1 0 16,5 2 0-16,-6 3 0 15,3-1 0-15,-2 5-1 16,1 3 1-16,-6 0 0 16,0 7-1-16,-4 0 1 15,-3 4 0-15,-5 1-1 16,-2 4 1-16,-6 2-1 15,-1 6 1-15,-4-3-1 0,-2 0 1 16,-6 1-1 0,-4-1 0-16,-2-2 1 0,1 1-1 15,-5-5 0-15,5-2 0 16,0-1 1-16,1 1-1 16,6-4 0-16,7-1 0 15,-1 0 1-15,6-2 0 16,1 0-1-16,1 2 1 15,6-2-1-15,-4-2 0 16,3 4 0-16,-2-1 1 16,4-1-1-16,-1 4 1 15,-1-4-1-15,1 1 0 16,-5 0 0-16,2 4 0 0,-1-5 0 16,-3 3 0-16,-1-1 0 15,1 0-1 1,-2-2 0-16,2 1 2 15,4 0-1-15,-4-1 0 0,0 2 1 16,6 0-1-16,-2-3 2 16,3 0-3-16,0-1 2 15,3 1-1-15,-2-4 0 16,6 4 0-16,-4-3 0 16,4-4 0-16,-2 4 0 15,3-4 1-15,1-2-1 16,0 1 1-16,0 0-1 15,2-4 0-15,-1 4 0 0,-1-2 0 16,4-3 0 0,-1 0 0-16,-2 5 0 15,1 0 0-15,1-4 0 16,2 2 0-16,0-1 0 0,1-2 0 16,1 2 0-16,2 0 0 15,3-3-1-15,12-11 1 16,-14 12 0-16,14-12 0 15,0 0-1-15,0 0 1 16,0 0-1-16,0 0-1 16,-8 11-4-16,8-11-5 15,0 0-19-15,-14 12-6 16,14-12 0-16,-26 16-1 16</inkml:trace>
  <inkml:trace contextRef="#ctx0" brushRef="#br0" timeOffset="43222.7516">8450 9935 30 0,'0'0'29'0,"29"33"-1"16,-10-11 3-16,2-1-21 15,20 15-1-15,-5-7 0 0,16 14 0 16,-1-6 1 0,15 17-2-16,-8-6 0 15,18 18-2-15,-2-4-2 16,10 12 1-16,1 0-2 0,9 8-1 15,-6 1 1-15,7 2 0 16,-2-5 0-16,0 2-1 16,-1-1 0-16,-5-1 0 15,-6-3-1-15,-4-6 1 16,-4-8-2-16,-9-5 1 16,-10-7-2-16,-8-10 1 15,-10-7-4-15,-24-20-27 16,-5-2-7-16,-22-12-1 15,-17-4 0-15</inkml:trace>
  <inkml:trace contextRef="#ctx0" brushRef="#br0" timeOffset="44350.5535">4795 11051 65 0,'11'6'35'0,"0"6"-1"16,1 7-1-16,-2-3-22 16,16 16-4-16,-7 2-4 0,13 11 0 15,1 0-1-15,8 6 0 16,8 2-1-1,7 6 1-15,6 2 1 16,8 1-1-16,0-1 0 0,2 1 1 16,1 0-1-16,1-2 0 15,-5 0 0-15,-5-7-1 16,-9-3 0-16,-6-3-1 16,-9-9 0-16,-10-5-1 15,-5-4-3-15,-21-17-23 16,4 2-10-16,-8-14-2 15,-22 3 1-15</inkml:trace>
  <inkml:trace contextRef="#ctx0" brushRef="#br0" timeOffset="44778.8682">5642 10826 42 0,'0'0'33'0,"13"-6"0"15,-13 6 2-15,-10-11-20 16,10 11-2-16,0 0-3 0,-11 4-2 16,-5-5-2-16,5 8-2 15,-14-2-1-15,2 11-1 16,-6 4 0-16,-11 8-2 16,-4 7 1-16,-7 13-1 15,-8 6 1-15,-2 9 0 16,-2 9-1-16,-3 0 1 15,1 0-1-15,8-5 1 16,6-4-4-16,5-21-10 16,14-5-24-16,10-21 0 15,22-16-1-15,-1-24-1 16</inkml:trace>
  <inkml:trace contextRef="#ctx0" brushRef="#br0" timeOffset="46708.2063">14515 11727 10 0,'0'17'20'15,"-16"-22"-1"-15,16 5 2 0,0 0-15 16,-17 6 2-16,17-6 2 16,-11-1 2-16,11 1 2 15,0 0 1-15,0 0 0 16,-11-4-2-16,11 4-2 15,0 0-2-15,0 12-3 16,0-12-1-16,0 0-2 16,8 14 0-16,6-7 0 15,-3 0-1-15,8 7 1 0,3-1-2 16,3 8 1 0,3 2-2-16,4 6 1 15,1 0 0-15,3 4 1 16,1-3-1-16,5 4 1 0,-2-2 0 15,3 0 0-15,-2-4-1 16,1-1 1-16,-1-3-2 16,-6-2 1-16,-6-2 0 15,0-6-1-15,-11-2 0 16,-3-7-1-16,-15-5-2 16,0 0-3-16,0 0-28 15,0 0-5-15,-32-11 0 16,-2-3-1-16</inkml:trace>
  <inkml:trace contextRef="#ctx0" brushRef="#br0" timeOffset="47434.7296">13793 11250 76 0,'0'0'36'0,"-16"5"0"15,3 7-6-15,-7-17-23 16,7 11-4-16,-5 4-2 16,-4 4 0-16,-3 0 0 0,-5 3-1 15,-5 5 1-15,-2 7 0 16,-11 3 0 0,-4 10 1-16,-14-1 0 0,-4 4-1 15,-7 7 1-15,-6 5-2 16,-4-2 2-16,-4 5-1 15,0-2-1-15,-2 0 0 16,2 0 0-16,-2-1 1 16,2-1-1-16,2 0 2 15,4-2-2-15,2-1 1 16,2-2 0-16,11-3 1 16,5-8-1-16,8-1 0 15,11-10 1-15,10-2-1 0,6-9 0 16,7-1 0-16,8-8 0 15,15-9-1-15,-16 6 0 16,16-6 1 0,0 0-3-16,0 0 1 0,11-11-1 15,-11 11-2-15,11-9-6 16,-15-1-27-16,4 10-1 16,3-24 0-16,-10 8 1 15</inkml:trace>
  <inkml:trace contextRef="#ctx0" brushRef="#br0" timeOffset="48143.2113">10281 11284 2 0,'0'18'17'0,"-21"-19"2"0,21 1-9 15,-16 10 0-15,5-14 0 16,11 4 1-16,-22-10 1 16,22 10 2-16,-17-18 1 15,17 18 0-15,-12-19-2 16,12 19-3-16,-15-13-2 15,15 13-1-15,0 0-2 16,-12-3-2-16,12 3 0 16,5 12 0-16,2 1 0 0,12 9 0 15,-1-2-1 1,11 7 1-16,4 4-1 16,12 8 1-16,3 0-2 15,9 5 1-15,5 5 0 0,8 3-1 16,5 9 1-16,9 2 0 15,0 0 1-15,5 5-1 16,6 0 0-16,-1 1 1 16,0-4-2-16,-2-6 1 15,0-7-1-15,-4 0 1 16,-6-4-2-16,1-3 1 16,-10-8 1-16,-6-5-2 15,-6-2 1-15,-7 1-1 16,-7-7 1-16,-8-4-1 15,-8-3 0-15,-8-8-3 16,1 10-15-16,-13-16-21 0,-11-3-1 16,0 0 0-16,-25-18-2 15</inkml:trace>
  <inkml:trace contextRef="#ctx0" brushRef="#br0" timeOffset="51075.1831">5216 11184 58 0,'0'0'27'0,"-8"-14"2"15,8 14-4-15,-14-12-5 0,14 12-5 16,-12-2-4-16,12 2-5 16,-14 5-2-16,14-5-2 15,-18 22-1-15,4-4 0 16,-1 3-1-16,-3 3 1 16,-5 8-1-16,-5 7 2 15,-9 2 0-15,-2 4 0 16,-9 5-1-16,-4 7 1 15,-10 3 0-15,-4 6 0 16,-10 2 0-16,-2 6-2 16,-9 2 1-16,-1 0 0 15,-3-1 0-15,3-7-1 16,0-1-1-16,0-4 2 0,6-6-2 16,4-5 1-16,9-7 1 15,5-5-1-15,7-5 0 16,9-3 1-16,5-7 0 15,9-4-1-15,9-4 1 16,4-7-1-16,6-2-1 16,15-8 1-16,-15 6 0 15,15-6-2-15,0 0 0 16,0 0-1-16,0 0-6 16,7-19-26-16,5 10-2 15,-5-7 0-15,4-1 0 16</inkml:trace>
  <inkml:trace contextRef="#ctx0" brushRef="#br0" timeOffset="51658.6463">2253 11585 41 0,'-4'-15'32'0,"4"15"-1"16,0-17 1-16,0 5-17 16,0 12-4-16,0 0-4 15,0 0-1-15,0 0-2 16,15 12 1-16,-15-12 0 16,14 14 0-16,-14-14-1 15,25 20-2-15,-10-1 1 16,4 5-3-16,6 6 2 15,5 5-2-15,3 8 1 0,11 7-1 16,2 5 0-16,6 5 1 16,9 1-1-16,2 1 1 15,6 1-2 1,4 0 2-16,1-4 0 0,-1 2 0 16,0-3 0-16,0-2-1 15,-8-3 1-15,0-4-1 16,-12-7 2-16,-6-4-2 15,-7-6 0-15,-8-9 1 16,-9-6-1-16,-5-9 0 16,-6-3-4-16,-12-5-31 15,-1-17-3-15,-7-1 1 0,2-9-2 16</inkml:trace>
  <inkml:trace contextRef="#ctx0" brushRef="#br0" timeOffset="70055.6493">17905 4507 62 0,'11'-5'33'16,"3"3"2"-16,-1-7-1 15,12 12-25-15,-12-14 1 16,15 11-3-16,-6-9-2 0,7 6-1 15,-4-5-2-15,3 3-1 16,-2 2-1-16,-1-4-1 16,-1 7-1-16,-7-4-2 15,5 12-9-15,-22-8-23 16,18 4 1-16,-18-4-1 16,-6 13 1-16</inkml:trace>
  <inkml:trace contextRef="#ctx0" brushRef="#br0" timeOffset="70302.8129">17880 4774 68 0,'0'0'35'0,"19"12"2"15,-3-6-2 1,-1-11-22-16,9 4-8 0,-3-9 0 15,8 4-3-15,1-6 0 16,5 1-2-16,0 0-1 16,2-3-3-16,1 7-2 15,-12-14-11-15,8 14-19 16,-8-4 0-16,-4 8 0 16,-6 1 2-16</inkml:trace>
  <inkml:trace contextRef="#ctx0" brushRef="#br0" timeOffset="70691.0957">18687 4552 87 0,'0'0'37'16,"0"0"-2"-16,-10 11 2 16,-5-6-33-16,15 8 0 0,-1 4-1 15,7 5-3-15,0 9 1 16,6 8 0-16,2 9 0 16,4 4-1-1,0 4 0-15,1 3 0 0,-4-1 0 16,-4-1 1-16,-7-2-1 15,-4-8 0-15,-15-5 0 16,-7-7 1-16,-4-8-1 16,-6-7 0-16,-9-9-1 15,-4-5-1-15,4-3-3 16,-6-16-6-16,12 3-25 16,-5-13-2-16,10-1 1 15,4-10 0-15</inkml:trace>
  <inkml:trace contextRef="#ctx0" brushRef="#br0" timeOffset="70903.2398">18579 4230 91 0,'7'-16'37'0,"-7"16"1"16,0 0-2-16,13-1-32 15,-13 1-1-15,0 0-2 16,7 14-3-16,-7-14-22 16,0 0-13-16,17 11 0 15,-4-4-1-15,-3-7-1 16</inkml:trace>
  <inkml:trace contextRef="#ctx0" brushRef="#br0" timeOffset="91506.4756">16872 11061 41 0,'4'-11'30'0,"7"13"1"16,-11-2-10-16,16-5-10 16,1 10 0-16,-17-5-2 15,26 1-1-15,-26-1-2 16,29 9-1-16,-18-2-1 0,5 5 0 16,-5-2-1-16,2 10 0 15,2-5 1-15,-1 8-1 16,5-2 0-16,3 4-1 15,3 0 0-15,5 2 0 16,3 0-1-16,5 2 0 16,2 3-1-16,3 1 1 15,2-1 0-15,3 1-1 16,4 5 1-16,3 2-1 16,1 0 1-16,5 2 0 15,3 1 0-15,5 1-1 16,1-1 1-16,-2 7 0 15,4-4 0-15,-1 0 0 0,-3-1 0 16,1-1-1-16,-6 1 0 16,-3-4 0-1,-4-2 1-15,0-4 0 16,-2-2-1-16,-4-4 1 0,-3-3-2 16,-3-9 1-16,-6-3 0 15,-2-3 1-15,-10-3-2 16,-6-5-1-16,-7 1-1 15,-13-4-4-15,15-7-30 16,-15 7-2-16,-4-16-1 16,4-1 0-16</inkml:trace>
  <inkml:trace contextRef="#ctx0" brushRef="#br0" timeOffset="92158.8209">20801 11079 32 0,'10'-22'33'16,"-10"22"2"-16,1-22-1 0,-12 5-20 16,11 17-2-16,-8-15-2 15,8 15-3-15,0 0-1 16,0 0-1-16,-18-4-2 15,18 4 1-15,-21 11-2 16,6 2 0-16,-8 0-2 16,-5 3 1-16,-3 6 0 15,-9 3 0-15,-7 9-1 16,-13 9 0-16,-7 7-1 16,-11 2 2-16,-9 8-2 15,-6 10 2-15,-5 0-1 16,-5 5 1-16,-5-1-1 15,2 6 1-15,1-7 0 0,2 3-1 16,1-4 1-16,2-4 0 16,1 0-1-16,7-3 2 15,1-5-2 1,7-7 2-16,5-6-2 0,5-2 1 16,9-6 1-16,6-3-2 15,8-8 2-15,7-5-2 16,8-2 2-16,9-7-2 15,6 0 1-15,7-10-1 16,3 0 0-16,11-4-2 16,0 0-7-16,-15-6-30 15,15 6-1-15,9-19 1 0,-3-2-2 16</inkml:trace>
  <inkml:trace contextRef="#ctx0" brushRef="#br0" timeOffset="111854.0223">3557 11326 67 0,'-18'-2'35'16,"0"1"0"-16,2-7 0 16,3 10-26-16,-7-8-3 15,9 6-1-15,-6-4-2 16,5 10 1-16,-2-2-1 16,5 10 0-16,0 9-1 0,5 6-1 15,-3 8 0 1,3 11 0-16,4 7 0 15,7 6-1-15,1 3 0 16,6-1-1-16,4-8 2 0,5-5-2 16,10-13 2-16,7-15-1 15,11-17 0-15,4-15 0 16,14-19 0-16,-3-15 0 16,0-10-1-16,-4-12 1 15,-4-8 0-15,-15 1 0 16,-16 2-1-16,-20 5 2 15,-19 8 0-15,-16 8 0 16,-19 14 0-16,-16 19 0 16,-14 13 0-16,-3 13 0 15,-8 15 1-15,1 7-1 16,9 11 0-16,9 1 0 16,11 0-1-16,17-8 0 0,13-1-3 15,13-18-8-15,30 2-28 16,10-13-1-16,19-6 1 15,7-8-2-15</inkml:trace>
  <inkml:trace contextRef="#ctx0" brushRef="#br0" timeOffset="112471.4341">6108 11030 58 0,'-19'-10'36'16,"-3"2"0"-16,0 1-1 0,-3-4-20 15,0 16-8-15,-5-3-3 16,1 13-1-1,-1 2-1-15,-2 11 1 16,2 12-1-16,4 11 1 0,2 7 0 16,9 12-1-16,9 2-1 15,6 1 1-15,12-4-2 16,11-8 1-16,14-21-1 16,11-15 1-16,9-21-1 15,5-16 0-15,4-20 0 16,-4-17 0-16,-3-6 1 15,-8-7-1-15,-14-1 1 0,-18-2-1 16,-16 5 1-16,-23 3-1 16,-17 6 1-1,-16 13-1-15,-13 10 1 16,-7 10-1-16,-4 13 0 0,1 9 0 16,6 9-1-16,11 0-4 15,27 14-32-15,10-10-2 16,22-4-1-16,18-13 0 15</inkml:trace>
  <inkml:trace contextRef="#ctx0" brushRef="#br0" timeOffset="113027.8066">8378 10844 63 0,'0'0'39'0,"-11"-6"-1"16,11 6 1-16,-9-12-18 15,6 24-17-15,-7 1 0 16,5 12-2-16,-2 11-1 0,4 18 0 16,3 14 0-16,3 14-1 15,8 6 1-15,3-2 1 16,12-2-3-16,8-10 2 15,6-15-1-15,14-21 0 16,-2-24 1-16,7-18-1 16,2-23 1-16,-2-14-1 15,-10-14 2-15,-7-12-3 16,-16-6 2-16,-13-6-1 16,-19-2 1-16,-16 5-1 15,-14 6 0-15,-16 13 1 16,-14 10 0-16,-9 23 0 15,-3 12-2-15,-2 13 0 0,7 18-2 16,6-5-14-16,13 11-22 16,21-7-1-16,22 1-1 15,26-15 0-15</inkml:trace>
  <inkml:trace contextRef="#ctx0" brushRef="#br0" timeOffset="113602.2675">11640 10903 78 0,'15'-6'38'0,"-15"6"1"15,-4 12-3-15,-17 0-28 16,7 18-4-16,-13 9 0 16,1 22-3-16,-5 16 0 15,4 16 0 1,1 6-1-16,12 3 1 0,10-3-1 16,15-12 0-16,22-17 1 15,22-24-1-15,19-35 0 16,20-26-1-16,9-25 1 15,5-26 0-15,-2-14 0 16,-10-9 0-16,-19-8 1 16,-26-1-1-16,-34 6 0 15,-23 9 2-15,-31 10-2 0,-28 19 2 16,-27 15-2-16,-13 12 0 16,-9 17-1-1,5 10-1-15,13 20-5 16,5 0-31-16,36 2-1 0,23-5-1 15,39 0 1-15</inkml:trace>
  <inkml:trace contextRef="#ctx0" brushRef="#br0" timeOffset="114166.5856">15280 10853 86 0,'22'-7'41'0,"-10"-7"-1"0,-12 14-2 16,3-11-31 0,-3 11-3-16,-18 16-2 15,-3 10-2-15,-5 9 1 16,-2 19-2-16,-1 23 1 0,4 8 0 15,3 7 0-15,12 4-1 16,12-6 0-16,15-15 2 16,18-17-2-16,14-30 1 15,24-30 0-15,9-32-1 16,11-21 2-16,-1-18-1 16,1-15 1-16,-12-8-1 15,-14-8 0-15,-21 0 1 16,-27 7-1-16,-26 16 1 15,-29 8 0-15,-21 22-1 16,-18 16-1-16,-16 19 1 16,-4 21-2-16,-3 8-5 15,27 18-31-15,2 4-2 0,32-1 1 16,21-6-2-16</inkml:trace>
  <inkml:trace contextRef="#ctx0" brushRef="#br0" timeOffset="114690.9782">18875 10559 67 0,'0'0'38'15,"13"4"-1"-15,-13-4 0 16,-7 12-30-16,-4 10-2 15,-9 2-2-15,-6 15-1 16,-9 14 0-16,4 14-1 16,-3 11 1-16,8 6-1 0,6 1 0 15,18-3-1-15,15-7 0 16,19-10 1-16,16-27 0 16,16-19-1-16,9-29 1 15,12-18 0-15,-4-16 0 16,1-16 1-16,-11-12 0 15,-12-7-1-15,-17-5 1 16,-19 3-1-16,-19 2 0 16,-16 5 1-16,-19 9-2 15,-20 11-1-15,-9 14 0 16,-16 4-16-16,3 22-22 16,1 3-1-16,11 8 0 15,12-3-1-15</inkml:trace>
  <inkml:trace contextRef="#ctx0" brushRef="#br0" timeOffset="222517.5733">4588 10167 65 0,'0'0'36'16,"-16"18"-1"-16,16-18 1 15,-3 19-27-15,3-19-3 16,-8 18-2-16,8-18-1 16,1 23-1-16,-1-3 1 15,7 1-1-15,-7 7-1 16,8 10 0-16,-5 0 0 16,5 7 0-16,-6 2-2 15,3 1 1-15,2-5 0 0,0-6-1 16,-3-3-1-1,0-11 0-15,7-2-6 16,-11-21-9-16,0 0-19 0,7-15 0 16,-3 0-1-16,0-10 1 15</inkml:trace>
  <inkml:trace contextRef="#ctx0" brushRef="#br0" timeOffset="222876.8534">4921 10081 65 0,'3'25'35'0,"-7"-9"1"16,-7 5 0-16,4 8-28 0,-8-10-3 15,4 7-1-15,4-2-2 16,3-2 0-16,4-6 1 15,11 0-2-15,1-3 0 16,9-1 0-16,5-5 0 16,-1-4-2-16,2 0 1 15,1 0 0-15,-2 0-1 16,-4 4 2-16,-11 0-2 16,-11-7 1-16,6 24 0 15,-12-6 0-15,-5-1-1 16,-11 3-1-16,0 5-4 15,-10-16-10-15,5 7-20 16,2-4 0-16,3-10-1 0,-4-3 1 16</inkml:trace>
  <inkml:trace contextRef="#ctx0" brushRef="#br0" timeOffset="223072.9804">4913 10122 85 0,'11'-11'38'0,"-11"11"-1"16,11-2 1-16,8 2-33 15,-19 0-4-15,21-9-2 16,-3 7-6-16,-5-17-13 16,7 10-17-16,-2-2-1 0,6-3 0 15,-1-2-1-15</inkml:trace>
  <inkml:trace contextRef="#ctx0" brushRef="#br0" timeOffset="223365.1747">5256 9953 50 0,'14'-1'35'0,"-2"1"-1"15,2-2 2-15,4-8-25 16,8 13-4-16,0-8-3 15,6 5-2-15,-2 0 0 16,3 5-1-16,-8-2 1 0,-3 7-2 16,-11 2 1-1,-3 9-1-15,-12 8 2 16,-11 6-2-16,-6 4 1 16,-5 9 0-16,-10 9-1 0,3 2 0 15,-1 6 0-15,1-8-2 16,9 4-7-16,-7-18-16 15,14-2-11-15,6-15 1 16,11-26 0-16</inkml:trace>
  <inkml:trace contextRef="#ctx0" brushRef="#br0" timeOffset="223553.2996">5227 10204 77 0,'-11'-4'37'0,"11"4"0"16,0 0 0-16,29 17-31 0,-17-15-3 16,10 3-2-16,7-2-2 15,-1-11-5-15,16 12-19 16,-7-8-11-16,-1-4-2 16,-2-4 2-16</inkml:trace>
  <inkml:trace contextRef="#ctx0" brushRef="#br0" timeOffset="223892.5274">5677 10001 50 0,'-13'13'37'16,"2"3"-3"-16,-2-1 3 15,2-5-16-15,6 15-16 16,-8-1-2-16,6 0-2 15,4-2 1-15,2 4-1 16,4-5 2-16,5 1-2 16,3-2 0-16,1 0 0 15,5-5 0-15,-1 4 0 16,1-2-1-16,-2-1 1 16,-4 0-2-16,-5 2 1 15,-6-2-1-15,-8 0-1 16,-3 4-1-16,-9-6 0 15,-2 6-1-15,-8-14-4 0,9 14-11 16,-8-19-16-16,6-1-1 16,2-8 1-16,6-13 1 15</inkml:trace>
  <inkml:trace contextRef="#ctx0" brushRef="#br0" timeOffset="224280.8032">5615 10102 67 0,'0'0'37'16,"21"-13"1"-16,-21 13-2 16,21-1-26-16,-21 1-7 15,25-3-2-15,-8 3 0 16,1 0-2-16,0 1 0 0,0-2-1 16,2 5 1-16,-7 1-1 15,2 6 1 1,-5 0-1-16,-3 5 2 0,-6 1-1 15,7 6 1-15,-6 4 0 16,3-3 1-16,2-1 0 16,0 0-1-16,5-6 2 15,1-2-1-15,2-8 0 16,0-13 1-16,0-3 0 16,-4-8 0-16,6-3 0 15,-8-8 1-15,-3-4-1 16,-6-2-1-16,-4 6 0 15,-6 0-1-15,-1 9 1 0,-8 3-1 16,-3 5-2-16,-3 15-3 16,-11 0-28-16,9 5-3 15,-1-3-2 1,6-2 1-16</inkml:trace>
  <inkml:trace contextRef="#ctx0" brushRef="#br0" timeOffset="285840.6705">6787 10227 64 0,'-17'-2'36'0,"2"-5"-1"15,3-7 0-15,12 14-23 16,-11-33-6-1,12 11-1-15,2-6-3 0,4 1 0 16,4 1-1-16,8 4 1 16,4-1-1-16,2 3-1 15,4 9 0-15,-4 3 0 16,3 8 0-16,-5 7 0 16,-6 11 0-16,-8 4 0 15,-11 12 0-15,-5 5 0 16,-10 8 1-16,-8 3-1 15,-4 0 2-15,-7 1-2 0,3-6 0 16,3 0 0 0,4-8 1-16,4-6 0 15,8-7-1-15,6-5 2 16,8-7-2-16,11-1 2 0,7-9-1 16,5-5 1-16,9 0-1 15,5-1 0-15,3-6 0 16,0 4-1-16,1-1 1 15,-5 1-1-15,0 5 0 16,-9 1 0-16,-5-2 0 16,-5 2 0-16,-6 4 0 15,-11-4 0-15,11 10-1 16,-11-10 0-16,0 0-2 16,0 0-2-16,0 0-19 15,0 0-14-15,4-16 0 16,-11-3-1-16,3 4 1 15</inkml:trace>
  <inkml:trace contextRef="#ctx0" brushRef="#br0" timeOffset="286261.966">7270 9973 80 0,'-4'10'36'16,"-3"3"-1"-16,-4 9-1 16,-7-2-30-16,6 13-1 15,-1 2-1-15,1 7-1 16,2 1 1-16,1 4-1 0,6-3 1 16,7-7 0-16,6-3-2 15,5-7 2-15,7-10-2 16,4-9 0-16,4-14 1 15,3-5-1-15,-1-7 0 16,-6-3 1-16,-5-8-1 16,-2 1 0-16,-12 0 1 15,-6 0-1-15,-9 8 1 16,-11 3 0-16,-6 3 1 16,-4 7-2-16,-1 6 1 15,-2 2 0-15,6 5-1 16,0-1-1-16,4 3-1 15,8-5-3-15,17 8-7 0,-3-11-24 16,0 0-2-16,18-12 0 16,1 1-1-16</inkml:trace>
  <inkml:trace contextRef="#ctx0" brushRef="#br0" timeOffset="286644.2275">7485 9934 73 0,'0'0'38'15,"19"-1"-2"-15,-5-2 1 16,-14 3-32-16,19 0-2 0,-3 0-1 16,4 5-2-16,-3 4 0 15,-1 2 0-15,-5 6-1 16,-7 5 2-16,-4 4 0 15,-6 6 0-15,-3 2 0 16,-4 0 0-16,1 0 1 16,-1-4-1-16,6-2 1 15,5-5-1-15,5-5-1 16,7-4 1-16,2-6 0 16,7-3-1-16,-1-1 0 15,3-3 1-15,-2-2-1 16,-1-2 1-16,-4 0-1 0,-2-2-2 15,2 2-2-15,-11-11-8 16,9 5-25-16,-8 0-1 16,2-5 0-1,-2-3 2-15</inkml:trace>
  <inkml:trace contextRef="#ctx0" brushRef="#br0" timeOffset="287017.5009">7880 9867 68 0,'0'0'36'0,"4"15"0"16,-4-1-1 0,-11-3-29-16,11 9-2 15,-4-4-1-15,0 9 0 16,4-3-2-16,5-1 2 0,5-8-2 15,2 6 1-15,9-5 1 16,4 0-2-16,-2-6 0 16,3 1 0-16,-1 2 1 15,-3-1-1-15,-7 3 0 16,-5-1 0-16,-10 3-1 16,-3-1 0-16,-5 8 1 15,-3-3 0-15,-5 0-2 16,-1 0 1-16,-1 2-2 15,0-5-1-15,3 3-1 16,-6-13-5-16,16 5-22 16,-8-11-6-16,13 0-1 15,-12-18 0-15</inkml:trace>
  <inkml:trace contextRef="#ctx0" brushRef="#br0" timeOffset="287214.632">7870 9934 81 0,'-4'-11'40'16,"4"11"0"-16,-4-11-1 16,4 11-29-16,0 0-4 15,0 0-3-15,0 0-1 16,22-13-2-16,-4 8 0 16,7-2-4-16,-5-13-17 15,8 11-19-15,-9-4 0 16,-1 0-1-16,-11 0-1 0</inkml:trace>
  <inkml:trace contextRef="#ctx0" brushRef="#br0" timeOffset="306800.5314">6506 9662 36 0,'0'0'30'15,"-14"9"1"-15,10 3-1 16,3 7-21-16,-9-1-2 15,13 16-1-15,-6 5-1 16,10 20 0-16,-6 13 0 0,12 28-1 16,-2 21 0-16,1 26-1 15,2 26 0-15,1 30 0 16,0 28 0 0,7 25 0-16,-4 5 1 15,7 7-1-15,-2-7 1 0,5-3 0 16,-2-19 2-16,3-17-2 15,-7-28 0-15,0-19-1 16,-4-24-1-16,-6-14-1 16,2-26-1-16,-7-18-3 15,8-13-10-15,-11-26-25 16,7-15 0-16,-4-18-1 16,8-16 0-16</inkml:trace>
  <inkml:trace contextRef="#ctx0" brushRef="#br0" timeOffset="312480.4728">15199 5654 32 0,'11'-15'33'16,"-2"3"2"-16,-4 0-1 15,-3-7-17-15,-2 19-6 16,0 0-4-16,0 0-2 16,-16 5-1-16,1 7-1 15,-9 6-1-15,1 6 0 16,-9 8 0-16,-2 10 0 0,-8 2 0 15,-2 5 0-15,-6 2 0 16,2 6-1 0,-7-2 0-16,0 7 1 15,-4-1 0-15,0-3-1 0,-3 8 0 16,-5 2 0-16,-3 2 0 16,-3 5 0-16,-4 1 0 15,-5-1 0-15,-6 3-1 16,-2-4 2-16,-4 0-1 15,-5-3-1-15,3 0 1 16,0-2 0-16,1-1-1 16,0-1 0-16,2 2 0 15,0 4 0-15,4-2 0 16,1 3 1-16,-4 3-1 16,3-4 0-16,-2 2 0 15,2 0 0-15,-7-3 0 16,1 1 0-16,-5-1 0 0,1 5 1 15,-4-3-1-15,-2 1 0 16,-7 5 0-16,-1-2 0 16,-2 2 1-16,-2 3-1 15,-1-2 0-15,-2 0 0 16,0 4 1-16,0-2-1 16,3-5 0-16,6-2 0 15,1-1 0-15,1-2 1 16,7-2 0-16,-1-3 0 15,4-9 0-15,1 4-1 16,-1-5 1-16,4 5-1 16,-3 2 1-16,6-2 0 15,-3-1-2-15,4-3 1 0,-4 1 0 16,4-2 1-16,-2-1-1 16,3 0 2-16,-5-5-1 15,3-1 0-15,2 2-1 16,1-2 1-16,1 0 0 15,7 1 0-15,2 1-1 16,2 1 1-16,4-1-2 16,0-2 1-16,0 2 0 15,3 1 0-15,-3 3-1 16,3 0 1-16,-2-1 0 16,2 0-1-16,4 7 1 15,1-3-1-15,-1 5 1 16,1-1 0-16,-2-5 0 0,1 1 1 15,1 1-2-15,-4-3 2 16,3-3-2-16,0-2 1 16,1-1 1-1,2 3-1-15,0-4 1 0,6-2-1 16,-3-2 1-16,-2-1-1 16,4 5 1-16,-4-6 0 15,4-3 0-15,1-1-1 16,0 1 0-16,0 1 0 15,2 1-1-15,0-5 2 16,6-1-1-16,-2 6 0 16,0-5-1-16,1 1 1 15,2-1 0-15,0-6 0 0,1 0 1 16,-1-2-2-16,4-3 2 16,0-5-1-16,0-1 1 15,4-2-2-15,4-3 2 16,0-2-1-16,9-5 0 15,5-1 0-15,5-8 1 16,5-4-1-16,12 3 0 16,-7-12 0-16,7 12 0 15,1-18 0-15,-1 18 0 16,6-17 0-16,-6 17-2 16,1-11 0-16,-1 11 0 15,0 0-4-15,17-5-21 0,-12-6-13 16,12-3 0-16,2-12-1 15,10-4 1-15</inkml:trace>
  <inkml:trace contextRef="#ctx0" brushRef="#br0" timeOffset="313653.2927">4471 8412 39 0,'-9'-34'32'16,"9"7"0"-16,0 7-7 15,-7-14-12-15,15 19-4 0,-9-6-2 16,1 21-1-16,9-21-2 15,-9 21 0-15,11-11 0 16,-11 11-1-16,17 11 0 16,-5 1-1-16,2 5-1 15,5 17 1-15,3 0-1 16,7 17 1-16,3 4-1 16,6 9 0-16,5 2 1 15,4 12 0-15,4 1-1 16,5 5 1-16,2 6 0 15,4 3 0-15,2 3 0 16,8 5 0-16,1 2 0 16,4 5 0-16,-1-5 1 0,8 3-1 15,-4-4-1-15,8-5 1 16,-6 1 0-16,4-5 0 16,-2 1-1-1,-4 3 0-15,2-6 0 0,-2-5 0 16,0-4 0-16,-6 1 0 15,0-6 0-15,-3-3-2 16,-5-11 2-16,-1-10-2 16,-6-2 2-16,-1-5-1 15,-6-2 0-15,3-6 0 16,-4-3 0-16,-6 3 0 16,-1-6 0-16,0 4 1 15,-5-6-2-15,-3 3 1 0,0 0 0 16,-6-1 0-16,-1 0 0 15,0-5 0 1,-3 4 0-16,4-3 0 0,-5 2 0 16,7-2 0-16,-5 0-1 15,1 1 1-15,-1-2 0 16,-2 0 0-16,-3-5 0 16,-1-3 0-16,-2-1 0 15,-8-3 0-15,0-3 1 16,-11-12-1-16,11 12-1 15,-11-12 0-15,0 0-1 16,0 0-1-16,0 0-4 0,0 0-23 16,0 0-10-1,-4-19-1-15,0 5 1 16</inkml:trace>
  <inkml:trace contextRef="#ctx0" brushRef="#br0" timeOffset="315348.4287">6613 13478 77 0,'0'0'36'15,"0"0"2"-15,0 0-1 16,-15-9-26-16,15 9-4 15,0 0-2-15,0 0-1 16,0 0 0-16,0 0-1 0,-5 16-1 16,10-6 1-1,5 6-2-15,5 6 1 16,0 5-1-16,11 8 0 16,2 3 0-16,1 3 0 15,5-1 0-15,3-1-1 0,-1-4 1 16,0-3 0-16,-6-8 0 15,-1-7 0-15,-9-6 0 16,-2-4 0-16,-7-6 0 16,-11-1 0-16,17-12 0 15,-11-2-1-15,1-8 0 16,5-6 1-16,3-10-1 16,6-9 0-16,5-3-2 15,-4-6-3-15,18 4-33 0,-18-7-3 16,1 1 0-1,-13 0-3-15</inkml:trace>
  <inkml:trace contextRef="#ctx0" brushRef="#br0" timeOffset="317836.0903">7442 13039 85 0,'0'0'38'16,"0"0"-1"-16,0 0 0 15,0 0-29 1,0 0-4-16,3 13-1 16,-2 2-1-16,6 1-1 0,-3 8 0 15,3 6 1-15,4 7 0 16,-4 7 0-16,0 11-1 15,-3 7 0-15,-1 3 0 16,-1 3 0-16,0 0-1 16,-2-7 0-16,4-5 0 15,-4-7-1-15,2-13 1 16,-2-16-1-16,5-7 1 0,-5-13 0 16,15-21-1-16,-10-5 2 15,3-8-2 1,-1-10 2-16,2-3-1 15,2-8 0-15,0-7 0 16,2 6 0-16,3 2 1 0,2 3-1 16,4 2 0-16,0 9 0 15,0 12 0-15,0 8 0 16,0 7 0-16,-1 13 0 16,-2 11 0-16,-5 11 2 15,-2 6-2-15,-2 7 2 16,1 0-2-16,-3 6 1 15,-4-1-1-15,3-8 0 16,-4-4 0-16,1-5 0 16,0-9 0-16,-4-14 0 15,0 13 0-15,0-13 0 16,3-16 0-16,-2 0 0 0,2-7 1 16,1-3-1-16,3-3 0 15,0-7 0-15,4 1 0 16,4-4-1-16,3 4 2 15,0-1-1-15,4 4-1 16,-1 5 1-16,3 4 0 16,2 10 1-16,-4 6 0 15,2 12-1-15,-2 8-1 16,0 9 2-16,-1 7-1 16,-1 6 2-16,-2 3-1 15,-3 3 0-15,-1 5 0 16,-3-6 0-16,4-2 0 15,-10-7 0-15,1-3-1 0,-2-1 0 16,-4-4 1-16,0-6-1 16,0-17-1-16,-4 22 1 15,4-22 0-15,0 0-1 16,-15 10-1-16,15-10-2 16,-11-16-6-16,17 3-29 15,-12-8-1-15,8 0 0 16,-4-7 0-16</inkml:trace>
  <inkml:trace contextRef="#ctx0" brushRef="#br0" timeOffset="318584.5999">8695 12938 83 0,'0'0'38'0,"0"-13"0"15,0 13-1-15,0 0-28 16,-6-15-3-16,6 15-1 16,0 0-3-16,-12-2 0 15,12 2-1-15,-21 1 0 16,6 0 0-16,0 2 0 15,-10-3 0-15,-1 2-1 0,0 4 1 16,-6-2-1-16,-2-2 1 16,2 3-1-1,2-1 0-15,0 1 0 16,6 0 0-16,8-2 0 0,-2-2 0 16,18-1 0-16,-15 5 0 15,15-5 0-15,1 12 0 16,-1-12 0-16,7 25 0 15,0-7 0-15,0 6 0 16,4 8 0-16,-4 7 1 16,2 4 0-16,2 7 0 15,2 3-1-15,-4 6 1 16,4-3 0-16,2 3 0 0,-3-3-1 16,2-1 0-1,-3-2 1-15,-4-9-1 16,1-4 0-16,-2-8 0 15,2-4 1-15,-8-11 1 0,0 0-2 16,0-17 1-16,0 14 0 16,0-14-1-16,0 0 1 15,0 0-1-15,0 0 0 16,7 12 0-16,-7-12 0 16,18 6 1-16,-6-5-1 15,6 2 0-15,1 0 0 16,6 1 0-16,-3-2 0 0,3-1 0 15,-3-1 0-15,-3 3 0 16,-4-1 0 0,-1-2 0-16,-14 0 1 15,14 2-1-15,-14-2 0 0,0 0-1 16,0 0-1-16,0 0-1 16,-21-14-5-16,21 14-30 15,-8-25-2-15,2 8-1 16,-3-8 1-16</inkml:trace>
  <inkml:trace contextRef="#ctx0" brushRef="#br0" timeOffset="319224.0242">9050 12988 83 0,'0'0'35'16,"0"0"3"-16,0 0-2 15,7 24-29-15,-10-10-3 16,3 8-1-16,-4 2-1 16,4 11 1-16,-1 1 1 15,1 8-2-15,0 3 1 16,1 6 0-16,2 1 0 0,1 3-2 15,0 0 1-15,3-2 0 16,-3-4-2-16,6-6 1 16,-3-10-1-16,1-6 0 15,-5-8 1-15,1-9 0 16,-4-12-1-16,0 0-1 16,0 0-1-16,4-21-2 15,-4 21-8-15,-7-29-26 16,14 12-1-16,-7-6-1 15,7 5 1-15</inkml:trace>
  <inkml:trace contextRef="#ctx0" brushRef="#br0" timeOffset="319714.3504">9737 13521 99 0,'0'0'39'0,"0"0"0"15,0 0-2-15,0 0-31 16,0 0-3-16,7 11 0 16,-7-11-2-16,-7 24-1 0,3-2 0 15,0 2 0 1,-2 3-1-16,-2-2 0 16,4 6-5-16,-10-19-17 15,7 10-15-15,7-22-1 0,-12 7 1 16,4-20-1-16</inkml:trace>
  <inkml:trace contextRef="#ctx0" brushRef="#br0" timeOffset="320292.7337">10091 12984 60 0,'-18'8'31'0,"-4"-11"2"16,6 0 1-16,3 5-26 15,-2-9-1-15,15 7 0 16,0 0 0-16,0 0 1 15,0 0-2-15,28 2-1 16,-8 6-2-16,7 2-1 16,4 1-1-16,2 4 0 15,-1 2-1-15,-5 2 0 16,-5 2 0-16,-5 1 0 16,-5 3 1-16,-9 0-1 15,-7 0 1-15,-10 3-1 0,-4-4 1 16,-4 1-1-16,-1-2 1 15,0-4-2-15,0-2 1 16,8-5 0-16,15-12 0 16,-5 15 0-16,15-10-1 15,11 1 2-15,7-1-1 16,5 3 0-16,0-1 0 16,0 4 0-16,-3 6 0 15,-4 5 0-15,-9 5 0 16,-10 1 0-16,-10 6-1 15,-8 0 2-15,-8 1-1 16,-6 0 0-16,-5-1-1 16,-2-12-3-16,13 8-8 0,-13-18-25 15,17-7 1-15,-1-14-2 16,12-5 1-16</inkml:trace>
  <inkml:trace contextRef="#ctx0" brushRef="#br0" timeOffset="320773.0529">10537 12908 87 0,'12'-7'37'0,"2"4"-1"0,-3 1 1 15,7 5-31-15,0 0-4 16,4 1 1-16,2-2-1 15,5 2 0 1,2 2 0-16,2 3 0 16,-2-3-1-16,-3 4 0 0,-3 1-1 15,-7 4 1-15,-4 2-1 16,-3 5 1-16,-11 1 0 16,0 4 0-16,-7 10 1 15,3 3-1-15,1 1 2 16,-1 4-3-16,8 4 1 15,-4 5-1-15,7 2 1 16,2 2 0-16,1-2-1 0,4-1 0 16,-2-3 1-16,-2-2 1 15,-3-11-1 1,1-4 0-16,-5-8 0 16,1-7 0-16,-8 0 0 0,1-7 0 15,-8-6 0-15,-4 3 0 16,-3 1-1-16,-7-4 0 15,3 3 0-15,-7-9-3 16,1 3-5-16,-14-7-32 16,11-2 0-16,-9-10-2 15,5-2 1-15</inkml:trace>
  <inkml:trace contextRef="#ctx0" brushRef="#br0" timeOffset="323212.7775">14630 12578 79 0,'0'0'36'0,"0"0"-1"16,-18-3-1-16,18 3-30 15,-12 8 0-15,12-8-2 16,-15 15 1-16,15-15 0 16,-13 24 0-16,8-8 1 15,-5 4-2-15,3 7 1 16,-4-1-2-16,2 10 0 16,-7 2 0-16,0 10 0 15,-3 1-1-15,0 7 1 16,-6 4-1-16,1 3 1 15,-2 5 0-15,1-6 0 16,3 1-1-16,-2-6 0 0,8-8 1 16,-2-3-2-16,8-14 1 15,2-13-1 1,4-7-1-16,4-12 0 16,0 0-4-16,8-33-5 0,13 7-27 15,-10-14 1-15,4-2 0 16,3-9-1-16</inkml:trace>
  <inkml:trace contextRef="#ctx0" brushRef="#br0" timeOffset="323479.9802">14563 12723 76 0,'15'-29'37'16,"1"9"1"-16,-5 3-1 0,4 17-26 15,-15 0-5 1,21 7-1-16,-13 8-2 15,6 6-1-15,-3 12-1 16,3 11 0-16,1 6-1 0,0 7 1 16,4 6 0-16,-2 4-2 15,0 1 0-15,1-3 1 16,-2-9 0-16,1-6-1 16,-3-10 0-16,-4-11-1 15,-1-7-2-15,-9-22-5 16,0 0-29-16,-4-14 1 15,-11 0-1-15,-8-4 0 16</inkml:trace>
  <inkml:trace contextRef="#ctx0" brushRef="#br0" timeOffset="323728.1474">14373 13185 56 0,'-24'2'38'0,"3"-4"1"16,11 7 0-16,-2-19-16 15,12 14-14-15,0 0-2 16,21-3-2-16,-2 0-3 16,8 7 0-16,7-7 0 15,8 2-1-15,10 2-1 16,3-1 1-16,4-4-1 16,-3-1-1-16,2 0 0 15,-9-6-2-15,0 10-6 16,-23-13-29-16,0 7-1 15,-11 0-1-15,-15 7 1 0</inkml:trace>
  <inkml:trace contextRef="#ctx0" brushRef="#br0" timeOffset="324059.3841">15067 12963 85 0,'17'-6'40'16,"-17"6"-2"-16,0 0 2 16,0 0-30-16,-10 27-4 15,3-11-2-15,0 8-1 16,1 3 0-16,1 6-1 0,-1 3 0 16,6 6-1-16,4 0 1 15,0-1-2-15,1 1 1 16,6-1 0-16,0 0-2 15,0-10 1-15,-4-6 0 16,1-3-1-16,-1-6 0 16,-7-16-1-16,13 6 0 15,-13-6-4-15,5-16-10 16,-8-8-24-16,3 5 0 16,-4-12 0-16,8 2-1 15</inkml:trace>
  <inkml:trace contextRef="#ctx0" brushRef="#br0" timeOffset="324583.7587">16185 12596 62 0,'0'0'37'0,"3"-16"2"16,-3 16-1-16,-6-16-23 16,6 16-6-16,-16 5-3 15,2 10-3-15,-1 4-1 16,-5 12 0-16,-1 9-1 15,-4 7 0-15,-4 10 0 0,-1 10 0 16,-2 6-1 0,3 4 0-16,2 3 0 15,5-5 0-15,3-5-1 16,4-12-2-16,7-8-1 0,5-22-4 16,23-4-18-16,-9-26-12 15,6-13-1-15,1-15 0 16,1-9 2-16</inkml:trace>
  <inkml:trace contextRef="#ctx0" brushRef="#br0" timeOffset="324828.9184">16107 12568 82 0,'25'-19'37'15,"1"13"1"-15,3 18-1 16,-16 8-30-16,14 14-4 0,-3 8-1 15,0 10-1-15,-4 6 1 16,0 8-1-16,-3 0 0 16,1 6-1-16,0-5 0 15,-1-5-2-15,3-6-1 16,-9-13-2-16,5-2-3 16,-16-22-19-16,8-5-11 15,-8-14 0-15,0 0 0 16</inkml:trace>
  <inkml:trace contextRef="#ctx0" brushRef="#br0" timeOffset="325036.0558">16008 13090 87 0,'-20'2'38'0,"20"-2"1"15,-16 13-2-15,16-13-30 16,15 9-4-16,4-6 0 15,8-4-1-15,4 2-1 16,10 0-1-16,3-3-2 16,9 3-5-16,-11-9-31 15,13 6 0-15,-6-3-2 16,4 0 2-16</inkml:trace>
  <inkml:trace contextRef="#ctx0" brushRef="#br0" timeOffset="325396.3296">16659 12989 88 0,'0'0'39'0,"0"0"0"16,3 14-1-16,-3-14-33 16,15 5-1-16,3 1-2 15,2 0-1-15,6 1 0 16,1 4 0-16,-1-1-1 15,-3 2-1-15,-8 2 1 16,-8 6-1-16,-5-1 1 16,-9 4-1-16,-10 3 2 15,-6 0-1-15,-2 2 1 0,0 1 0 16,2-1 1-16,5-6-2 16,4 0 2-16,14-5 0 15,13-2-1-15,7-1-1 16,10-8 1-16,8-2-1 15,4-4-2-15,4-5-1 16,7 6-14-16,-15-13-23 16,1-1 0-16,-10-12 0 15,-2 5-1-15</inkml:trace>
  <inkml:trace contextRef="#ctx0" brushRef="#br0" timeOffset="325764.6094">17946 12516 74 0,'-19'7'38'16,"6"3"0"-16,-2-2 2 16,7 18-32-16,-13-7-3 15,5 17-1-15,-6 4 0 0,1 12-1 16,-5 6-2 0,-3 11 0-16,-4 9 0 15,-2 1-1-15,0 2 0 16,-2-3-1-16,10-8-1 0,-3-15-4 15,12-5-1-15,-2-30-12 16,20-20-21-16,0 0 2 16,6-24 0-16,8-16 0 15</inkml:trace>
  <inkml:trace contextRef="#ctx0" brushRef="#br0" timeOffset="325999.7675">17778 12568 85 0,'20'-41'39'0,"7"21"0"16,-6 14-1-16,4 21-30 16,-9 10-4-16,5 18-1 0,-1 7-2 15,5 4 1-15,-2 9-2 16,2 7 1-16,3 1-2 16,2 4 1-16,-1-3-1 15,-4-9-1-15,-1-1-1 16,-4-11-2-16,0-1-6 15,-20-20-27-15,4-7-1 16,-4-23 1-16,-15 5-1 16</inkml:trace>
  <inkml:trace contextRef="#ctx0" brushRef="#br0" timeOffset="326200.8853">17620 13090 88 0,'-28'10'38'0,"14"7"1"16,14-17 0-16,7 22-34 16,6-21-1-16,14 0-3 15,6-1 0-15,11-5 0 16,9 2-3-16,2-14-6 16,14 8-30-16,-10-6-3 15,4 2 2-15,-9-1-2 16</inkml:trace>
  <inkml:trace contextRef="#ctx0" brushRef="#br0" timeOffset="326680.204">18418 12870 77 0,'0'0'38'0,"2"14"-1"15,-2-14 0-15,11 13-30 16,1-1-3-16,-1-3-1 15,7 0 0-15,-4-1 0 16,4 0-1-16,-5-2-1 16,0 4 1-16,-13-10-1 15,8 15-1-15,-8-15 1 16,-19 25-1-16,1-8-1 16,1 2 2-16,-4 1-1 15,1 2 0-15,4-2 0 0,6-1 0 16,6-1 0-16,9-5 0 15,8-2 0 1,6 0-1-16,7 0 2 16,5-1 0-16,2-2 0 0,2 1-1 15,0 2 1-15,-5 2-1 16,-7-1 2-16,-8 4-1 16,-10 0-1-16,-9 4 0 15,-6 2 0-15,-5 1 2 16,-9 1-1-16,-3-3-1 15,-6 4 0-15,1 3 2 16,1-3-2-16,2-3 0 16,1-3 0-16,5-4-1 0,7-1-1 15,2-9-4-15,14-5-24 16,0 0-11 0,7-17 1-16,0-10-1 15</inkml:trace>
  <inkml:trace contextRef="#ctx0" brushRef="#br0" timeOffset="342568.1494">8195 14836 98 0,'0'20'38'0,"0"-20"0"16,0 0-1-16,0 0-32 15,18 6-2-15,-3-9-1 0,7-5 0 16,6 3-1-16,9-4 1 15,10-5-1 1,4 7 1-16,8-4-2 16,3 1 0-16,-3 9-1 0,-4-1-1 15,-3 3-1-15,-13 0-5 16,3 20-10-16,-22-15-21 16,-7 9 0-16,-13-15 1 15,-7 21-1-15</inkml:trace>
  <inkml:trace contextRef="#ctx0" brushRef="#br0" timeOffset="342891.3638">8290 15073 67 0,'-19'11'37'16,"8"0"0"-16,11-11 2 15,-4 17-11-15,4-17-22 16,15 0-1-16,4-2-2 15,6 2 0-15,11-5-1 16,4 5 0-16,9-6-1 16,5 4-1-16,1 2 1 15,0 0-1-15,0-2 0 16,-4 2 1-16,-4-3 0 16,-6 3-1-16,-8 0-1 0,-12-2 1 15,-4-1 1-15,-17 3-2 16,11 0 0-1,-11 0 0-15,-13 6-3 16,0-10-4-16,13 4-30 0,-23 9-2 16,10-4 0-16,-2-8 0 15</inkml:trace>
  <inkml:trace contextRef="#ctx0" brushRef="#br0" timeOffset="347596.765">9703 14885 95 0,'-17'-24'38'16,"17"24"-2"-16,-7-33-5 16,7 33-23-16,0-23-4 15,0 23-1-15,0 0 0 16,0 0-1-16,2 20 0 16,2 5-1-16,-4 13 0 15,1 7-1-15,2 6 0 16,-2 8 1-16,6-1-1 15,-7-5 0-15,3-5-1 16,-2-8 1-16,2-13 0 0,0-10-1 16,-3-17 1-16,0 0 0 15,11-21 0-15,-7-7-1 16,-1-8 2 0,1-7-2-16,3-4 1 0,-2 0 0 15,1-3 0-15,5 1 0 16,0 8 0-16,0 6 1 15,4 8 0-15,3 10 0 16,-3 9-1-16,3 11 1 16,-2 16-1-16,-2 9 0 15,0 6 0-15,1 7 1 16,-4 4-1-16,0 3 1 16,-4-3-1-16,0-6 0 0,-2-9 1 15,1-9-1-15,-1-4 0 16,-5-17 0-1,0 0 0-15,0 0-1 16,4-28 1-16,-4 4-1 0,1-7 1 16,4-5 0-16,-1-4 0 15,3-1 0-15,4 3-1 16,4 2 1-16,3 5 1 16,0 6-2-16,2 9 1 15,2 11 0-15,0 10 0 16,4 11 1-16,-6 6-1 15,1 10 1-15,-3 4-1 16,-2 2 1-16,1 0 0 16,-5 0 0-16,-2-1-1 15,-3-7 0-15,1-3-1 16,-7-8 1-16,1-5-1 16,-2-14-1-16,-3 21-4 0,-8-33-11 15,11 12-22-15,-15-25 1 16,15 8-2-16,-3-13 1 15</inkml:trace>
  <inkml:trace contextRef="#ctx0" brushRef="#br0" timeOffset="348172.1716">10902 14511 104 0,'0'-15'38'15,"0"15"1"-15,-29-8-3 16,4 11-34-16,-5 5 0 16,-4 4 0-16,-6 5-2 15,0 3 1-15,-8 2 0 16,6-2 1-16,-5 0-1 15,3-3 1-15,4-4-1 16,6-7 0-16,1 0 0 16,8-5 0-16,6 1 0 15,5-2-1-15,14 0 0 16,-11 3 0-16,11-3-1 0,0 21 1 16,7-2 0-16,0 8 0 15,4 6 0 1,0 9 0-16,4 7 0 0,3 6 0 15,-3 5-1-15,-1-2 1 16,1 2 0-16,-4-3 0 16,0-6-1-16,-4-9 1 15,-2-8-1-15,-3-7 1 16,3-6 1-16,-2-7-1 16,-3-14 0-16,4 16 0 15,-4-16 0-15,0 0 0 16,18 10 0-16,-7-5 0 15,4-3 0-15,3 2 0 0,0 1-1 16,1-3 0-16,6 2-1 16,-10-8-4-1,10 10-13-15,-12-14-20 16,4-1 1-16,-12-4-2 0,6-4 1 16</inkml:trace>
  <inkml:trace contextRef="#ctx0" brushRef="#br0" timeOffset="348460.3636">10895 14809 92 0,'7'-11'40'0,"-7"11"-1"16,12-12 1-16,-12 12-30 15,0 0-6-15,7 14 0 16,-7 1-1-1,0 7-1-15,-1 6-1 0,1 11-1 16,-2 2 1-16,2 2-1 16,2 4-1-16,2-2 1 15,-3-4-2-15,2-7 0 16,4-5-1-16,-6-11-4 16,13 2-9-16,-14-20-23 15,12-7 0-15,-9-11 0 16,7 4 0-16</inkml:trace>
  <inkml:trace contextRef="#ctx0" brushRef="#br0" timeOffset="348812.6098">11258 15071 93 0,'21'10'37'0,"-21"-10"1"15,0 0-1-15,4 12-29 16,-1 2-2-16,-3-14-2 16,-5 22 0-16,3-7-1 15,2 4 0-15,0-2-2 16,2 1 1-16,-2 2-2 16,4-8 0-16,-1 0 0 15,1 0 0-15,-4-12 0 16,7 17 0-16,-7-17 0 15,6 11 0-15,-6-11 0 0,0 0 0 16,0 0 0-16,0 0-1 16,0 0 0-16,0 0 0 15,0 0-4-15,-6-29-10 16,6 29-24-16,-7-30-1 16,7 9 0-16,-4-6 0 15</inkml:trace>
  <inkml:trace contextRef="#ctx0" brushRef="#br0" timeOffset="349327.9684">11706 14623 73 0,'0'0'38'15,"0"0"0"-15,11 1 0 16,-11-1-12-16,0 0-22 16,4 19-1-16,-3-2 0 15,2 3-2-15,0 3 1 16,-3 6-1-16,4 3 0 16,0 2 1-16,-1 6 0 15,1 1-1-15,0 7-1 16,2-5 0-16,-1 3 1 15,2-4-1-15,-3-2 0 16,3-6 0-16,-3-5-1 16,3-6 1-16,-3-10 1 15,-4-13-1-15,0 0-1 0,0 0-1 16,0 0-4-16,0 0-23 16,0-29-9-16,0 9-2 15,-3-12 0 1,6 4-1-16</inkml:trace>
  <inkml:trace contextRef="#ctx0" brushRef="#br0" timeOffset="349847.3781">11990 14460 96 0,'0'0'38'15,"4"-10"-1"-15,-4 10 1 16,0 0-34-16,22 0-2 16,-8 3 0-1,6 2 0-15,2-3 0 0,7 6-1 16,-4-2 0-16,2 0 0 16,-2 1 0-16,-3 0 0 15,-8-2 0-15,1 6 0 16,-12 1 0-16,1 2 0 15,-11 4 0-15,0 3 0 16,0 8 0-16,-1 5 0 16,-3 7 0-16,1 4-1 15,2 5 0-15,4 7 0 0,0 3-1 16,8 1 1-16,0-4 0 16,7-1 0-1,0-6 0-15,4-4 0 16,6-1 0-16,-6-11 1 0,0-9-1 15,-4 1 1-15,-2-9 0 16,-4-4 0-16,-5-13 0 16,-7 15 0-16,-7-15 0 15,-1 2-1-15,-4-2 0 16,-3 0 0-16,0-1-1 16,-6 0-1-16,5 4-4 15,-6-14-18-15,10 10-17 0,-2-9 0 16,10 0 0-1,2-12-1-15</inkml:trace>
  <inkml:trace contextRef="#ctx0" brushRef="#br0" timeOffset="352600.3214">12762 14951 84 0,'0'14'39'15,"0"-14"1"-15,0 0-1 16,0 0-27-16,0 0-6 15,5 11-1-15,-5-11-1 16,21 19-1-16,-7-12 0 0,4 1-1 16,5 4 1-1,6-4-2-15,4 1 0 16,4-5-1-16,0-1 0 0,6-5-3 16,-4 1 0-16,4-3-5 15,-13-17-19-15,6 16-13 16,-12-11-2-16,-4 7 0 15,-12-5 2-15</inkml:trace>
  <inkml:trace contextRef="#ctx0" brushRef="#br0" timeOffset="352881.509">12942 14837 94 0,'-14'-12'39'0,"14"12"1"0,3 12-11 15,-3-12-19-15,0 23-3 16,0-4-2-16,0 14-1 16,0 2-1-16,0 9-1 15,-3 7-1-15,-1 5 1 16,0-2-2-16,0 0 1 16,0-4 0-16,2-3-1 15,1-6-1-15,2-8 1 16,2-8-3-16,-3-25-2 15,15 23-14-15,-15-23-22 16,21-23 0-16,-14-3 0 16,8-3 0-16</inkml:trace>
  <inkml:trace contextRef="#ctx0" brushRef="#br0" timeOffset="353756.0895">13516 14737 96 0,'3'-18'38'0,"-3"18"3"16,1-13-12-16,9 24-19 15,-10-11-3-15,4 30-2 16,-4-6-3-16,3 16 0 16,-3 8 0-16,0 6-2 15,0 9 0-15,-3 4 0 0,-4-4 0 16,3-1 0-16,-3-7-2 16,4-15 2-16,-1-10-1 15,4-19 0-15,0-11 1 16,14-35-2-16,1-3 1 15,3-16-1-15,3-6 2 16,1-7-2-16,2 3 2 16,0 1 0-16,-1 17 0 15,-6 7 0-15,-4 12 2 16,-2 19-1-16,-11 8 0 16,13 18 1-16,-12 6-1 15,-2 15 0-15,-2 6 0 16,4 1-1-16,1 9-1 0,0-4 2 15,0-5-1 1,3-6 0-16,1-6-1 0,1-12 0 16,-7-22 1-1,13 6 0-15,-8-20 0 0,1-11 0 16,1-10-1-16,0-9 1 16,4-7 0-16,4-5 0 15,3-1 0-15,4 5 2 16,4 2-2-16,1 8 1 15,1 7 0-15,6 9 0 16,-8 13 1-16,2 14-2 16,-5 16 1-16,2 7-1 0,-9 14 0 15,-3 12 0 1,-5 5 0-16,-4 2-1 16,-1 2 1-16,-3-3 0 15,-3-7 0-15,2-9-1 16,-2-8 0-16,0-16-1 0,3-2-3 15,0-14-5-15,-1-17-30 16,-3-5-1-16,8-3 0 16,-3-14 0-16</inkml:trace>
  <inkml:trace contextRef="#ctx0" brushRef="#br0" timeOffset="354303.4994">14910 14439 87 0,'-9'17'38'16,"-2"-14"0"-16,-3 2 0 15,-8-1-34-15,-3 3-2 16,-1-3-1-16,-7-2 1 15,-4 3 0-15,0 2 0 16,-7 1 1-16,-3-1-1 16,-2-1 0-16,3 2-1 15,0 1 0-15,2 3 1 16,9-6-1-16,4 3 0 16,9-3 1-16,10 1-2 15,12-7 1-15,-2 17-1 0,9-5 0 16,8 11 1-16,-1 6-2 15,5 11 0-15,-5 10 0 16,1 10 0-16,-2 6 0 16,-6 11 0-16,-2 0 1 15,-5-4-1-15,0-5 0 16,-3-7 3-16,1-9-2 16,2-9 0-16,2-7 1 15,1-13 0-15,5-8-1 16,-1-4 1-16,6-5-1 15,0-6 0-15,1 1 0 16,2-4 0-16,-2-3-1 16,0 4-1-16,5-2-1 0,-5-4-2 15,10 10-15-15,-7-11-21 16,2 0 0-16,-7-10 0 16,2-4 1-16</inkml:trace>
  <inkml:trace contextRef="#ctx0" brushRef="#br0" timeOffset="354703.7634">14894 14691 96 0,'0'0'40'0,"18"15"2"0,-18-15-3 16,29 5-35-16,-15-1-1 15,9 7-2-15,8 1 0 16,-2-3-2 0,4 8 0-16,-6-4-1 0,1 5 0 15,-14 1 0-15,-8 1 0 16,-10-3 0-16,-12 6 1 16,-12 5 2-16,-10-1 0 15,-3 1 1-15,-3 0 0 16,1-3 0-16,6-3 0 15,10 0 1-15,8-12-1 16,19-10-1-16,0 11 0 0,19-10-1 16,8-7 0-16,6 1 0 15,10 1-1 1,-2 4-1-16,3 4-1 16,-4-11-5-16,6 12-26 0,-18-9-7 15,1 4-1-15,-9-7 1 16</inkml:trace>
  <inkml:trace contextRef="#ctx0" brushRef="#br0" timeOffset="354915.9028">15397 14990 80 0,'12'12'41'0,"0"12"0"0,-5-7-1 15,7 11-29-15,-14-2-7 16,1 4 0-16,-3-1-2 15,-3 0-1 1,-3-3-1-16,-1-3-2 0,0 0-4 16,-13-21-22-16,22-2-13 15,-24 3 0-15,24-3-1 16,-10-28 1-16</inkml:trace>
  <inkml:trace contextRef="#ctx0" brushRef="#br0" timeOffset="355403.2293">15804 14589 82 0,'0'0'40'0,"9"-17"-1"0,-9 17 1 15,9-12-32-15,-9 12-4 16,15 0 0-16,-3 2-3 15,-1 7 0-15,5 3 0 16,-1 3-1-16,-4 0 0 16,0 1-1-16,-8 1 0 15,-3 5 0-15,-3 0 1 16,-8-1-1-16,-7-6 1 16,0 1 0-16,-2 1 0 15,-2-4 1-15,3 0-1 16,5-6 1-16,14-7 0 15,-15 6 0-15,15-6-1 16,15 7 1-16,1-4 0 0,8 0 0 16,0 6-2-16,4 3 2 15,-2 6-1-15,-3 2-1 16,-6 4 1-16,-8 9 0 16,-6-2 1-16,-10-1-1 15,-5 7 1-15,-7-7-2 16,-2-3 2-16,-4 2-2 15,1-9 1-15,6-10-2 16,-1-5-2-16,19-5-4 16,-25-9-22-16,25 9-11 15,-8-31 1-15,14 6-1 16</inkml:trace>
  <inkml:trace contextRef="#ctx0" brushRef="#br0" timeOffset="355987.6151">16200 14327 89 0,'0'-17'41'0,"0"17"-1"16,0-22 1-16,14 17-33 15,-14 5-5-15,0 0 0 16,21 0-2-16,-1 3-1 15,5 4 0-15,5 3 0 16,1-3 0-16,3 3 0 0,-4-5 1 16,1-1-1-16,-7 5-1 15,-5-5 1-15,-19-4 1 16,8 14-1 0,-10 1 0-16,-9 3 0 0,0 5 0 15,-7 4 0-15,3 3 1 16,1 5-1-16,-1 0 0 15,4 3 0-15,6-2 0 16,3 4-1-16,2 2 0 16,7-2 0-16,0 1 0 15,1-1 0-15,3 1 1 16,-2 3-1-16,2 0 1 0,-2-7 1 16,-5 1 0-16,1-3 0 15,-5-3 0-15,0-4 1 16,-5-3-1-1,-1-2 0-15,-5-6 1 0,-2-1-1 16,1-3 0-16,-5 1 1 16,-3-2-1-16,0 1 0 15,-6-3 0-15,-3 2-1 16,3 3-2-16,-1-1 2 16,-1-3 0-16,1-1-1 15,2 1-3-15,2-10-1 16,14 11-24-16,-5-22-13 15,9-3 0-15,0-15-1 0,15-3 0 16</inkml:trace>
  <inkml:trace contextRef="#ctx0" brushRef="#br0" timeOffset="356815.2096">17043 14752 20 0,'-17'10'32'15,"-1"-6"4"-15,1-2-3 0,8 12-11 16,-15-20-3-16,21 17-1 16,-17-18-4-16,20 7-4 15,0 0-2-15,0 0-2 16,0 0-1-16,0 0-1 16,22 9-1-16,-4-9-1 15,6 3-1-15,7 3-1 16,5-2 1-16,5-1-2 15,3 0 2-15,4-1-2 16,3-6 2-16,-1 4-2 16,3-2 0-16,-6-13 0 15,-2 4-1-15,-11-5-3 0,1 12-10 16,-19-13-26-16,-16 17 1 16,4-24-1-1,-15 11 1-15</inkml:trace>
  <inkml:trace contextRef="#ctx0" brushRef="#br0" timeOffset="357072.4007">17196 14621 80 0,'0'0'41'0,"-13"-8"-1"16,13 8 2-16,0 0-26 16,12 16-10-16,-12-4-1 15,5 10-2-15,-2 5-1 16,2 9 0-16,2 3-1 0,-3 7 0 15,-1 6-1-15,1 3 0 16,0-2 0-16,2-3-1 16,-5-7 1-1,3-9-1-15,-2-5 0 0,-1-16-1 16,-1-13-7-16,0 0-31 16,12-31-3-16,-6-15 1 15,1-10-2-15</inkml:trace>
  <inkml:trace contextRef="#ctx0" brushRef="#br0" timeOffset="362508.1587">17959 14320 86 0,'4'-11'41'0,"-4"-4"0"15,0 15-1-15,-2-29-29 16,2 29-5-16,0-19-3 0,0 19-1 16,24-16 0-16,-5 13-2 15,7 5 0 1,4 5 0-16,8 6-1 15,1 8 1-15,3 0-1 0,-7-1 1 16,-4 6-1-16,-6 0 0 16,-17-4 0-16,-8 4 0 15,-8 0 0-15,-15-7 1 16,-8 5-1-16,-4 0 1 16,-5-4 1-16,1-1-1 15,6 0 0-15,8-4 0 16,11-3 0-16,14-12 0 15,11 17 0-15,12-8 0 16,15-2-1-16,8 0 2 16,1-2-2-16,1 2 1 15,-2 4-1-15,-9 0 0 16,-7 5 0-16,-13 1 1 0,-13 6-1 16,-14 3-2-16,-10 6 3 15,-8 0-1-15,-6-4 0 16,-6 2 0-16,3 2-2 15,-3-12-4-15,20 1-26 16,-6-11-5-16,26-10-1 16,-7-15 0-16</inkml:trace>
  <inkml:trace contextRef="#ctx0" brushRef="#br0" timeOffset="362843.4048">18603 14491 90 0,'8'17'39'16,"-9"3"-1"-16,-1 18-2 16,-6 6-33-16,4 3-1 15,4-3 0-15,8 3-1 16,11-8-1-16,7-4 0 16,9-11 0-16,4-9 0 15,3-21 1-15,1-15-1 16,-1-9 0-16,-6-8 0 15,-11-9 1-15,-8-3-1 16,-12 2 0-16,-12 3 0 16,-12 11 1-16,-10 10-1 15,-10 8 1-15,-5 10-1 16,-4 9 0-16,4 2 1 0,6 10-3 16,3-6-4-16,24 15-20 15,11-24-12-15,14 9-1 16,15-15 0-1,20-2 0-15</inkml:trace>
  <inkml:trace contextRef="#ctx0" brushRef="#br0" timeOffset="363108.603">19743 14417 73 0,'0'0'37'0,"-29"3"1"0,3 7-1 15,-17-7-27-15,10 12-3 16,-11-1-1 0,5 10-1-16,-1 0-1 15,7 8 0-15,-3 1-1 0,8 7-2 16,-1 3 0-16,3 3-2 16,3 2 0-16,-1-7-1 15,6 4-3-15,-4-13-3 16,16 9-22-16,-10-28-10 15,16-13 0-15,-18-1 1 16</inkml:trace>
  <inkml:trace contextRef="#ctx0" brushRef="#br0" timeOffset="363319.7702">19204 14528 85 0,'0'-19'39'0,"0"19"0"16,11-2 1-16,2 22-31 0,-4 0-3 15,7 16-3-15,3 2-1 16,10 7-1-16,1 1-1 16,7 1 1-16,4-2-2 15,3-7 0-15,-1-2-1 16,-7-18-4-16,5 5-26 16,-13-20-7-16,-4-4-2 15,-17-13 2-15</inkml:trace>
  <inkml:trace contextRef="#ctx0" brushRef="#br0" timeOffset="364443.5372">19884 14282 34 0,'0'0'25'16,"0"0"0"-16,0 0 0 15,-8-13-20-15,8 13 0 16,0 0 2-16,17-4 3 16,-21-8 2-16,17 17 1 15,-18-17 0-15,17 19-2 16,-12-7-1-16,0 0-2 16,0 0-3-16,0 0 0 15,0-12-3-15,0 12 2 0,0 0-2 16,0 0 0-16,0 0 0 15,0 0 0-15,0 0-1 16,0 0 1-16,2 13-2 16,-2-13 1-1,0 0 0-15,0 0 1 0,0 0-1 16,15 6 0-16,-15-6 0 16,12 5 0-16,-12-5 0 15,25-6-1-15,-10 5 0 16,6 1 1-16,4 3-1 15,3 7 0-15,1 0 0 16,0-2 0-16,-1 11 0 16,-5 0 0-16,-5 3 0 0,-8 3 0 15,-12 2-1-15,-7-4 0 16,-8 4 0 0,-6-2 1-16,-8-4 0 15,-2-2 0-15,-4 0-1 0,4-6 2 16,7-3-1-16,4-4-1 15,4-3 2-15,18-3-2 16,0 0 1-16,13 4 0 16,10-3 0-16,9 2-1 15,7 3 1-15,5 2 0 16,2 3 1-16,2 4-1 16,-7-1 0-16,-5 3 0 15,-11 5-1-15,-9-3 2 0,-16 3-1 16,-8 0-1-1,-15 4-1-15,-13-1 2 16,-2 2-1-16,-5-3 1 16,-3-1-1-16,6-5-2 0,7-1 0 15,3-8 0-15,18-2-4 16,-3-23-20-16,15 16-15 16,18-35 1-16,10 6 1 15,1-11 1-15</inkml:trace>
  <inkml:trace contextRef="#ctx0" brushRef="#br0" timeOffset="364791.768">20452 14294 90 0,'0'0'39'16,"12"-1"-1"-16,-12 1-1 15,3 12-34-15,-6 5-1 0,5 5-2 16,3 7 1-16,1 5 0 15,2 2 0-15,0 3-1 16,4 1 1-16,2-2-1 16,1 2 1-16,7-5-1 15,0-1-1-15,2-5 0 16,1-1 0-16,1-1 0 16,-2-2 0-16,0-3 0 15,-9 0 0-15,-4-6 1 16,-10 0-1-16,-6 1 1 15,-10-4 0-15,-9-2-1 16,-7 0 0-16,-6-6-1 16,-1 2-3-16,-10-18-11 0,8 9-22 15,2-12 0-15,9-6 1 16,3-12-1-16</inkml:trace>
  <inkml:trace contextRef="#ctx0" brushRef="#br0" timeOffset="364963.8809">20519 14376 88 0,'17'-33'41'16,"3"11"0"-16,-5-1-1 15,8 2-28-15,-4-1-8 16,1 4-3-16,7 4-3 16,0-1-1-16,9 13-6 0,-11-9-31 15,16 6 0-15,-5-2-1 16,5 8 0-16</inkml:trace>
  <inkml:trace contextRef="#ctx0" brushRef="#br0" timeOffset="365289.0987">21272 14250 88 0,'-7'17'38'0,"0"-3"1"15,5 6 0-15,-5 1-34 16,7 6-1-16,-2 2-2 16,2 5-1-16,-4 7 0 15,-4 4 0-15,-2 7 0 16,-7 3-1-16,1 1-1 15,-3 1 0-15,0-6-1 16,-2-12-2-16,10-4-2 16,-11-24-12-16,22-11-22 15,-22 0 0-15,14-15 2 16,-4-18-1-16</inkml:trace>
  <inkml:trace contextRef="#ctx0" brushRef="#br0" timeOffset="365489.2588">21001 14457 85 0,'0'0'40'0,"-5"-14"0"0,14 28 1 16,-11-3-32-16,19 12-4 15,4 4-1-15,9 7 0 16,6 2-2-16,4 5-2 16,8-3 1-16,-1-4-2 15,1-1-1-15,-4-9-2 16,-7-1-5-16,-19-16-33 15,-1-1 2-15,-17-18-1 16,-6-2 0-16</inkml:trace>
  <inkml:trace contextRef="#ctx0" brushRef="#br0" timeOffset="380503.6875">21877 14062 70 0,'-7'-13'37'0,"7"13"-1"15,-24-6 1-15,15 22-28 16,-13-11-6-16,4 8 1 16,-7 5-2-16,3 6 1 15,3 3-1-15,4 10 0 16,2-1 0-16,5 6 0 16,8 0 0-16,8-2-2 0,5-1 1 15,6-2-1-15,15-3 0 16,2-3 0-16,7-7-1 15,1-5 1 1,-4 2 0-16,-2 0 0 0,-4-3 0 16,-11 5 0-16,-12 2-1 15,-11 2 0-15,-12 8 0 16,-10-1 1-16,-8 3-1 16,-6-3 1-16,-5 1-1 15,1-4 1-15,4-4-1 16,2-5 0-16,8-8-2 15,0-14-5-15,26 0-27 16,-11-12-3-16,14-8 1 16,-1-13-2-16</inkml:trace>
  <inkml:trace contextRef="#ctx0" brushRef="#br0" timeOffset="380715.8867">21764 14246 87 0,'0'-27'40'15,"-7"-1"1"-15,7 28-2 16,4-23-31-16,-4 23-3 16,22-13-2-16,-1 10-1 15,6 2 0-15,3 2-2 16,8 5 0-16,3-3-1 16,4 8-3-16,-9-9-23 0,7 10-14 15,-12-5 1 1,-2 6-2-16,-10-1 0 15</inkml:trace>
  <inkml:trace contextRef="#ctx0" brushRef="#br0" timeOffset="384275.2809">22778 13429 71 0,'14'-19'37'15,"-3"-2"0"-15,0 5 0 16,-14-5-29-16,11 9-2 15,-8 0-2-15,0 12-1 0,0 0 0 16,0 0 0-16,0 0 0 16,0 0-1-16,0 0 0 15,-6 22 0-15,-1-4-1 16,-4 9 0-16,-6 1-1 16,-3 7 0-16,-5 2 0 15,-3 6 0-15,-2 2-2 16,0 1 1-16,2-1-1 15,-3-10-1-15,8 3-3 16,-5-13-3-16,18 12-12 16,-12-22-16-16,7-1-1 15,-4-11 0-15,6 1 2 16</inkml:trace>
  <inkml:trace contextRef="#ctx0" brushRef="#br0" timeOffset="384667.5416">22448 13670 52 0,'8'-19'35'16,"-6"-3"1"-16,-2 22 0 16,-5-30-19-16,5 30-7 15,0 0-3-15,0 0-2 16,-9 12-2-16,7 7-1 16,0 5-1-16,3 8 0 15,0 1 0-15,2 4-1 16,-1 4 0-16,2 1 0 15,-2-3 0-15,1-5-1 0,-1-3 2 16,-1-6-2-16,7-7 1 16,-1-5 0-1,5-9 0-15,6-9 1 0,8-3 0 16,8-2 0-16,5-4-1 16,8 2 1-16,4 1-2 15,1 3 3-15,-1 2-2 16,-4 2-1-16,-4 2 1 15,-10 2 0-15,-8-1 0 16,-9 1 0-16,-16 0 0 16,0 0-1-16,0 0-4 15,-16-22-22-15,16 22-10 0,-28-17-1 16,17 3 0-16</inkml:trace>
  <inkml:trace contextRef="#ctx0" brushRef="#br0" timeOffset="385162.8713">23083 12683 52 0,'-6'-17'38'16,"6"17"-1"-16,-12-19 2 16,12 19-19-16,-13-6-10 15,13 6-4-15,-2 14-2 16,3 8-1-16,-1 7-1 16,4 12 0-16,-3 7-1 15,2 14 0-15,-1 6 0 16,2 1 0-16,1 2-1 0,-1-6 0 15,2-4-1-15,1-9-2 16,0-11-1-16,-3-13-2 16,8-2-6-16,-12-26-23 15,0 0-3-15,0 0 0 16,14-23 0-16</inkml:trace>
  <inkml:trace contextRef="#ctx0" brushRef="#br0" timeOffset="385592.1568">23399 12805 80 0,'15'-1'39'0,"-15"1"0"16,0 0 0-16,-11 13-30 16,3 0-4-16,-10 1-3 15,-1 0-1-15,-7 4 0 16,-1 5 0-16,-4-2-1 15,1 0 0-15,-3-1 1 16,0 3 0-16,4-4 0 16,4 1-1-16,3-6 1 15,7-2-1-15,15-12 0 16,-7 17 0-16,7-17 1 16,15 11-1-16,0-6 0 15,3 4 1-15,4 0-1 16,3-2 1-16,1 3-1 0,3 4 1 15,-3 1-1-15,3 1 0 16,-2-2 1-16,1 0-1 16,-1-1 0-1,-2 0 0-15,-8-3 1 0,-1-5-2 16,-5-2 0-16,-11-3-1 16,0 0-1-16,0 0-5 15,0 0-20-15,-3-14-13 16,-2 3 2-16,-5-6-1 15</inkml:trace>
  <inkml:trace contextRef="#ctx0" brushRef="#br0" timeOffset="385811.3007">23543 12937 89 0,'12'-8'41'16,"-12"8"-2"-16,10-2 1 0,-10 2-31 15,0 0-6-15,12-2-1 16,3 3-1-16,4 0-2 16,5-1 0-16,0 2-2 15,1-6-1-15,7 9-8 16,-16-4-27-16,5-2 0 16,-7-2-1-16,-14 3 1 15</inkml:trace>
  <inkml:trace contextRef="#ctx0" brushRef="#br0" timeOffset="386014.4379">23604 13050 65 0,'-16'16'38'15,"1"-7"-1"-15,8 2 2 16,7-11-20-16,-1 11-13 16,1-11-2-16,19 11-2 15,-1-10 0-15,4-1-2 16,1-1 0-16,6-1-2 15,3 3-6-15,-13-12-30 16,13 6 1-16,-10-6-2 16,1 5 1-16</inkml:trace>
  <inkml:trace contextRef="#ctx0" brushRef="#br0" timeOffset="386386.6829">23943 12649 83 0,'0'0'41'0,"4"-13"-1"16,-4 13 0-16,-14-10-29 15,14 10-5-15,0 0-2 0,6 16-1 16,-2-3-1-1,4 9-1-15,-2 7 0 16,2 10-1-16,3 4 1 16,-4 9 0-16,-3 1-1 0,1 1 0 15,-2-1-1-15,0-1 1 16,2-4 1-16,-5-9-2 16,0-8 1-16,0-5-1 15,3-8 1-15,-3-7-2 16,0-11 1-16,0 0-3 15,3 12-2-15,-3-12-9 16,0 0-26-16,-3-16 2 16,3 16-1-16,0 0 1 15</inkml:trace>
  <inkml:trace contextRef="#ctx0" brushRef="#br0" timeOffset="387543.4511">23111 15059 42 0,'-6'-22'33'15,"6"22"-2"-15,-10-16-3 16,10 16-4-16,0 0-6 16,0 0-6-16,0 0-4 15,0 0-1-15,-11 23-3 16,12 3-1-16,-5 3 0 16,4 11-1-16,-5 11-1 0,5 8 0 15,-2 8-1-15,4 6 1 16,-1-6 0-16,3-5-2 15,2-8 0-15,-2-6-1 16,4-12 1-16,-4-14-4 16,6-6-2-16,-13-31-18 15,3 15-14-15,10-27 1 16,-3 4 0-16,-2-11-1 16</inkml:trace>
  <inkml:trace contextRef="#ctx0" brushRef="#br0" timeOffset="387910.6951">23387 15168 82 0,'0'0'38'0,"0"0"1"16,-21 24-1-16,-5-13-30 16,0 10-5-16,-7-4-2 15,-4 6 0-15,-2 1-1 16,-5-1 1-16,0 0 0 15,3 0 0-15,3-2 0 16,7 1 0-16,6-4 0 16,10-2 0-16,9-5-1 15,19 1 1-15,10-2-1 16,8 1 1-16,11 0-1 16,6 0 0-16,5 3 1 0,6-1-2 15,-6 3 2-15,-3-1-2 16,-8-2 2-16,-8-1-2 15,-7 0 0-15,-10-6-1 16,-17-6 0-16,0 0-1 16,0 0-4-16,-17-18-20 15,6 6-12-15,-4-9 0 16,7 3 1-16</inkml:trace>
  <inkml:trace contextRef="#ctx0" brushRef="#br0" timeOffset="388125.8381">23490 15288 60 0,'10'-1'38'0,"-10"1"0"15,12-4 1 1,-12 4-15-16,18-4-18 0,-18 4-2 16,24 0-2-16,-7-2-1 15,0 0-1-15,3 6-1 16,-2-6-2-16,3 6-6 15,-21-4-28-15,15 4-2 16,-15-4 1-16,0 0-1 16</inkml:trace>
  <inkml:trace contextRef="#ctx0" brushRef="#br0" timeOffset="388337.9786">23541 15393 71 0,'-11'13'38'0,"-4"-7"0"15,15-6 1-15,-12 5-27 0,12-5-6 16,0 0-3-16,23 5 0 16,-6-8-1-16,4 3-1 15,3 3-1-15,1-6-1 16,4 3-1-16,-6-3-3 16,9 6-8-16,-13-10-25 15,3 2-1-15,-10-7 0 16,2-1 1-16</inkml:trace>
  <inkml:trace contextRef="#ctx0" brushRef="#br0" timeOffset="388776.2925">23822 15133 84 0,'15'-5'38'16,"-15"5"-1"-16,18-1-2 15,0 1-30-15,1-4-3 16,6 8 0-16,3-2-2 16,2 3 0-16,-3 6 0 15,-2 2-1-15,-10 6 0 16,-8 4 1-16,-7 5-1 16,-11 0 1-16,-8 2 0 15,-5 3 2-15,2-4-2 16,-1 0 2-16,1-4 0 15,4 1 0-15,7-9 0 0,7 6 0 16,6-8 1-16,8 0-1 16,4-4 0-16,7 1 0 15,2-6 0-15,7 4 0 16,-1-1 0-16,4-6 0 16,-1 5 0-16,-1-4-1 15,-4-4 0-15,-1 3 0 16,-9 3-1-16,-4-6 0 15,-13 0 0-15,17 1-1 16,-17-1-2-16,-10-12-5 16,10 12-33-16,0 0 0 15,-16-5 0-15,1 0-2 16</inkml:trace>
  <inkml:trace contextRef="#ctx0" brushRef="#br0" timeOffset="393963.9715">9902 15421 42 0,'0'0'32'0,"-12"-8"0"16,12 8 0-16,-15-6-14 15,15 6-5-15,0 0-5 0,0 0-1 16,0 0-2-16,0 0 0 16,11-2-2-16,0-1 0 15,4 1-1-15,7 2 0 16,4-1-1-16,7 3 0 16,7-2 0-16,2 4-1 15,9-1 0-15,1 5 1 16,7-2-1-16,3 1 1 15,0 0-1-15,4 1 1 16,1-1 0-16,5-1 0 16,0-2 0-16,8 4 0 15,-1-3 0-15,4 4-1 0,2-6 0 16,2 0 1-16,1 0-1 16,-2-2 1-16,2 1 0 15,0-5 0-15,0 4-1 16,-6-1 1-16,1 3-1 15,-2-1 0-15,-7 1-1 16,-6 2 1-16,-4-3-1 16,-9 2 1-16,-3-2-1 15,-7 2 1-15,-5-1-1 16,-7-1 0-16,-4 2-1 16,-10-4-3-16,6 15-15 15,-25-15-19-15,8 10 1 16,-16-8-1-16,-11 5 0 0</inkml:trace>
  <inkml:trace contextRef="#ctx0" brushRef="#br0" timeOffset="394468.3261">11376 15703 85 0,'0'0'37'0,"0"0"-2"15,-13 14 1-15,10 2-31 16,-10 1-4-16,2 7 0 0,0 7-1 15,0 8 1-15,2 0-1 16,3 2 0-16,8-1 0 16,5-1 1-16,6-4-1 15,9-7 0-15,9-12 0 16,4-9 0-16,10-7 0 16,2-9 0-16,2-9 0 15,1-12 0-15,-2-1 1 16,-8-2-1-16,-11-5 2 15,-7 2-1-15,-14 0 0 16,-12 3 1-16,-18 6-1 16,-6 9 0-16,-14 1 1 15,-7 7 0-15,-3 9-2 0,1 3 1 16,3 6-2-16,6-1 0 16,16 3-2-16,-1-9-6 15,29 11-28-15,-2-12 0 16,15 4-1-16,4-8 1 15</inkml:trace>
  <inkml:trace contextRef="#ctx0" brushRef="#br0" timeOffset="395424.0088">13527 15515 75 0,'0'0'32'0,"0"0"2"0,25 6-12 15,-2 2-18-15,2-5 0 16,11 6-1-16,1-7 0 16,10 8 0-16,4-5 0 15,10 3 0-15,5-4 0 16,8 2-2-16,3-5 1 15,7 5-2-15,1-2 0 16,7 0 1-16,2-3 0 16,5 0 0-16,-1-7 0 0,8 5 1 15,-4-3-1-15,4-6 2 16,0-3-2-16,2 3 1 16,-5-3-1-16,1 2 1 15,-9 0-1-15,0 0 0 16,-8 1 0-16,-1 2-1 15,-5 1 1-15,-8-2 0 16,1-1 0-16,-4 1 0 16,-4 0 0-16,0 1-1 15,0 2 0-15,-1 1 0 16,-4 1 1-16,-5 2-1 16,-3 1 0-16,-9 2 0 15,-3-2 1-15,-10 1-1 0,-8-2 1 16,-6 4-1-16,-6-4 1 15,-11 2-1 1,0 0 0-16,0 0-1 16,0 0-1-16,0 0-1 0,-11 3-10 15,-6-6-27-15,17 3 0 16,-23-1-1-16,11 1 2 16</inkml:trace>
  <inkml:trace contextRef="#ctx0" brushRef="#br0" timeOffset="398803.3917">13883 15744 79 0,'0'0'39'0,"18"1"-1"0,-10-13-6 16,14 18-24-16,-4-4-3 16,9 7-3-16,2-1 0 15,4 10-2-15,0-1 0 16,0 9 0-16,0 4-1 15,-11 0 1-15,-4 1-1 16,-9-2 1-16,-11 4-2 16,-9-4 2-16,-11 0-1 15,-11-7 2-15,-6-2-1 0,-2 0 0 16,-3-2 1-16,3-1-1 16,8-7 1-1,7-1-1-15,10-5 1 16,16-4-1-16,0 0 1 0,31 1-1 15,5-8 0-15,9 2 0 16,10 2 0-16,4-3 0 16,6 4-2-16,-2-1-3 15,3 14-13-15,-11-11-21 16,-2 8 1-16,-15-8 0 16,-1 2 0-16</inkml:trace>
  <inkml:trace contextRef="#ctx0" brushRef="#br0" timeOffset="399206.6663">14776 15691 70 0,'0'0'37'15,"-21"11"-2"-15,-2 9 0 16,-2 17-31-16,-5 2-3 15,1 10 0-15,0 5-2 16,6 1 2-16,5 1-2 16,7-2 2-16,7-9-1 0,11-7 0 15,8-9 0-15,10-7 0 16,3-12 1 0,8-10-1-16,0-6 0 15,-2-10 0-15,-2-1 1 0,-5-4 0 16,-12-2 0-16,-7 0-1 15,-12 0 1-15,-11 5 0 16,-8 0-1-16,-7 10 1 16,-9-1 0-16,-2 4-1 15,-2 5 0-15,4 0 0 16,10 2-1-16,1-2-2 16,17 6-6-16,-1-17-17 15,24 8-11-15,7-3 1 16,12-8-1-16</inkml:trace>
  <inkml:trace contextRef="#ctx0" brushRef="#br0" timeOffset="399538.8964">14987 15850 54 0,'14'-2'36'0,"1"-3"2"15,0 4-2-15,3-14-20 16,7 24-10-16,-4-6-3 15,0 10-2-15,0 0 0 16,-7-1-2-16,1 5 1 16,-4 4-1-16,-11-2 1 15,-4 0-1-15,-7 6 1 16,-7-6 0-16,0 2 0 16,-1 2 1-16,1-4-1 15,2-2 1-15,5-2-1 0,9-1 1 16,2-14 0-16,18 19-1 15,2-14 0-15,4-2 0 16,5-2-1-16,-1-5-3 16,6 7-11-16,-3-11-22 15,-2-1 0-15,-7-4-1 16,-3-2 1-16</inkml:trace>
  <inkml:trace contextRef="#ctx0" brushRef="#br0" timeOffset="399891.1302">15457 15831 47 0,'0'0'36'0,"0"0"-1"16,-7 13 0-16,7-13-17 16,-11 20-10-1,0-9-3-15,11 10-1 0,-8-1-1 16,11 1 1-16,-2-3 0 15,13 6 0-15,0-9-1 16,10 2-1-16,2-2 0 16,3 0-1-16,3-3 0 15,0-2-1-15,-5 2 1 16,-3 2-1-16,-7 1-1 16,-6 1 2-16,-11 0-2 15,-11-2 1-15,-6 3-2 0,-7 1 1 16,-2-2-1-16,-7-5-1 15,7 4-3 1,-13-18-6-16,23 4-25 16,-10-7-2-16,6-2 1 0,7-10-1 15</inkml:trace>
  <inkml:trace contextRef="#ctx0" brushRef="#br0" timeOffset="400043.2337">15464 16011 83 0,'0'0'41'15,"12"-9"-1"-15,-2 8 0 16,-7-14-32-16,21 6-5 0,8-2-4 16,2-25-22-1,17 13-17-15,-2-12 0 16,6-1-2-16,-2-8 1 16</inkml:trace>
  <inkml:trace contextRef="#ctx0" brushRef="#br0" timeOffset="404579.3437">23111 15809 76 0,'0'0'37'0,"0"0"-1"16,-6 18-6-16,-8-18-25 16,6 11-3-16,-5 5-1 15,-5 3-1-15,-4 2 0 16,0 9 1-16,-3 1-1 15,1 1 1-15,-7 6-1 0,3-1 0 16,-5-2 0-16,1 0 0 16,1 4-1-1,0-8 1-15,5 1-2 16,3-11 0-16,10 0-3 0,-5-17-4 16,18-4-27-16,0 0 0 15,4-16 0-15,0-6-1 16</inkml:trace>
  <inkml:trace contextRef="#ctx0" brushRef="#br0" timeOffset="404855.5373">22718 16041 65 0,'0'0'38'0,"-14"8"0"16,12 3 0-1,2-11-30-15,-12 20-4 0,5-4-3 16,6 5 1-1,-3 1-2-15,-2 2 1 0,-1 3-2 16,3 2 1-16,0 0 0 16,4-2 1-16,1-5-1 15,5-3 1-15,8-4 0 16,8-8 1-16,8-8 0 16,8-9-2-16,7-5 1 15,3-2-1-15,4 1-3 16,-9-12-30-16,-2 8-5 15,-8-3-1-15,-8 8 0 16</inkml:trace>
  <inkml:trace contextRef="#ctx0" brushRef="#br0" timeOffset="409679.9647">17245 12404 36 0,'-6'-22'34'15,"6"9"1"-15,0 1 1 16,-5-12-16-16,19 22-6 16,-15-15-4-16,12 13-1 15,-11 4-3-15,11-8 0 16,-11 8 0-16,0 0-3 16,0 0 1-16,3 11-2 15,-3-11 0-15,-10 15-1 16,10-15-1-16,-14 20 0 15,9-5-1-15,-2 0-1 16,1 6 0-16,-2-4-2 0,9 10-1 16,-7-10-2-16,12 10-3 15,-12-15-7 1,17 4-21-16,-9-4 0 0,-2-12 0 16,18 11 1-16</inkml:trace>
  <inkml:trace contextRef="#ctx0" brushRef="#br0" timeOffset="409875.1047">17276 12706 54 0,'-2'16'33'0,"2"-16"-1"15,-2 20-2-15,2-20-25 16,4 12-10-16,-4-12-7 15,0 0-19 1,0 0-1-16,0 0 0 0,0 0 0 16</inkml:trace>
  <inkml:trace contextRef="#ctx0" brushRef="#br0" timeOffset="410031.1988">17306 12904 26 0,'0'23'29'16,"0"-23"-2"-16,-5 21-7 16,-8-9-28-1,-2-11-16-15,14 12-3 16,-10-12-2-16</inkml:trace>
  <inkml:trace contextRef="#ctx0" brushRef="#br0" timeOffset="410207.315">17285 13134 58 0,'-2'17'33'16,"-1"-6"0"-16,4 3-5 0,-1-14-29 16,0 12-29-16,0-12-2 15,0 13-1-15,0-13 0 16</inkml:trace>
  <inkml:trace contextRef="#ctx0" brushRef="#br0" timeOffset="410371.4317">17336 13324 60 0,'0'17'33'0,"-5"-5"-2"16,3 3-4-16,-3-4-32 15,5 1-20-15,-1 0-6 16,1-12-2-16,-6 20 1 0</inkml:trace>
  <inkml:trace contextRef="#ctx0" brushRef="#br0" timeOffset="410535.5428">17314 13688 53 0,'3'22'27'16,"-17"-19"-7"-16,14-3-22 15,6 18-25-15,-6-18-2 16,-7 15-1-16</inkml:trace>
  <inkml:trace contextRef="#ctx0" brushRef="#br0" timeOffset="410663.6172">17347 13801 77 0,'-3'16'35'16,"-3"5"-9"-16,-5-10-26 15,-5-13-30-15,16 2-5 16,-8-25-1-16</inkml:trace>
  <inkml:trace contextRef="#ctx0" brushRef="#br0" timeOffset="419927.8938">10033 16632 80 0,'0'0'36'16,"0"0"2"-16,0 0-1 15,-18-8-27-15,18 8-2 16,3 17-3-16,1-3-1 0,-4 14-1 16,0 11-1-16,0 7-1 15,-4 6-1-15,1 6 0 16,-5 1 0-16,3 1 0 15,-4-4-1-15,5-16-1 16,0-14 1-16,4-8-2 16,0-18 1-16,0 0-1 15,8-28 1-15,3-5 0 16,0-13 0-16,3-5 1 16,-1-5 1-16,-2 1 1 15,5 2 0-15,1 6 1 16,-1 11 0-16,-5 8-1 15,2 11 1-15,0 9 0 0,0 14-1 16,0 11 0-16,-3 9 0 16,2 9-1-16,-2 3 1 15,-3 5 0-15,0 6-1 16,-6 1-1-16,-1-8 1 16,0-3 0-16,-1-9 0 15,-2-14 0-15,3-16 0 16,0 0-1-16,0-29 1 15,7-9 1-15,4-11-1 16,4-7 0-16,4-6 0 16,6 1 1-16,7 5-2 15,1 3 3-15,0 14-2 0,-3 11 0 16,0 21 0-16,-5 9 1 16,-4 20 0-16,-6 10-1 15,-11 15 0-15,-4 11-1 16,-7 6 2-1,-1 4-1-15,-6-7 0 0,0 1-1 16,2-12 1-16,1-7-1 16,-3-14 1-16,10-7-4 15,4-22-5-15,0 0-28 16,3-11-2-16,8-8 1 16,-4-8 0-16</inkml:trace>
  <inkml:trace contextRef="#ctx0" brushRef="#br0" timeOffset="420467.2463">11111 16499 103 0,'0'0'39'15,"-7"-16"1"-15,7 16-1 16,-19-10-34-16,5 8-2 16,-5-1 0-16,-6 10-1 15,-5 1-2-15,-9 3 2 0,-2 3-1 16,-6-2 0-16,-1 2-1 16,1 1 1-1,5-4 0-15,7-1 0 16,6-3-1-16,5-3-1 0,13-5 1 15,11 1 0-15,0 0 0 16,0 0 1-16,16 16-2 16,-3-5 1-16,4 4 1 15,-1 12-2-15,2 11 1 16,-5 4 0-16,0 10 0 16,-9 2 0-16,-1-3 0 15,-4 8 0-15,-1-2 0 16,0-8 1-16,0-4-1 0,2-8 0 15,0-5 0 1,4-5-1-16,3-2 2 16,0-8-1-16,3-7-1 15,2 1 0-15,-1-3-1 0,2-3 0 16,1 0 0-16,1-5-2 16,0-2-2-16,-15 2-11 15,28-10-22-15,-16 0-1 16,6-2 1-16,-7-7-1 15</inkml:trace>
  <inkml:trace contextRef="#ctx0" brushRef="#br0" timeOffset="420759.44">11209 16673 101 0,'0'0'40'0,"-10"-2"1"16,10 2-1-16,0 0-34 15,-8 25-2-15,5-8 0 16,3 5-2-16,3 12-1 16,-3-1 0-16,0 2-1 15,-3 2 0-15,3-3-1 0,0-7 0 16,-4-2-4-1,0-8 0-15,12 2-17 16,-8-19-19-16,0 0 0 16,0 0 1-16,7-10 0 0</inkml:trace>
  <inkml:trace contextRef="#ctx0" brushRef="#br0" timeOffset="421041.6294">11557 17035 93 0,'0'0'39'0,"-1"27"2"16,1-27-1-16,-7 14-31 15,7-14-4-15,-11 19-1 0,5-7-1 16,5 0-1-16,-6 1-2 15,3 2 0-15,0-1-1 16,-2 0-2-16,2 4-1 16,-8-10-18-16,12 6-18 15,0-14-2-15,-6 12 3 16,1-23-2-16</inkml:trace>
  <inkml:trace contextRef="#ctx0" brushRef="#br0" timeOffset="421518.9595">11931 16574 99 0,'0'0'40'0,"-11"17"-2"15,8-29-9-15,3 12-21 16,0 0-4-16,0 0 0 16,14 7-2-16,-14-7 0 15,19 8-2-15,-8 1 0 16,2-2 0-16,-1 3-1 16,1 0 0-16,-4 5 0 15,2 0 0-15,-11 8 1 0,-3 5 0 16,-7 1 0-16,-4 4 0 15,-8 7 1 1,-3 0 0-16,-3 1 1 16,-3-1-1-16,7-2 1 0,4-7-1 15,6-4 1-15,7-7-1 16,8-2 1-16,-1-18-2 16,27 17 1-16,-3-7-1 15,3-9-1-15,4 1 1 16,2 3 0-16,-3 0-1 15,1 0-1-15,-4 3-3 16,-8-8-2-16,8 15-25 16,-27-15-8-16,21 6-1 0,-21-6 0 15</inkml:trace>
  <inkml:trace contextRef="#ctx0" brushRef="#br0" timeOffset="421979.2849">12317 16496 103 0,'0'0'40'16,"0"0"1"-16,0 0-1 15,7-14-36-15,-7 14-1 16,22 1-2-16,-7-2-1 15,6 1-1-15,1 7 1 16,4-2 0-16,-2 6 0 16,-3 0 0-16,-4-1 0 0,-4 5 0 15,-7 8 1-15,-5 4-1 16,-1-2 1-16,-7 15-1 16,2 3 0-16,1 9 1 15,-3 5-1-15,3 5 0 16,1 8 1-16,4-2-2 15,2 12 2-15,3-9-1 16,3-9 1-16,2 0-2 0,-3 2 1 16,3-7 0-1,-4-16 2-15,-5-3-1 16,-2-24-1-16,-4-4 2 16,4-10-2-16,-24-2 0 0,1-15-1 15,-2 0-5-15,-16-5-27 16,9 4-7-16,-9-8-3 15,1-4 1-15</inkml:trace>
  <inkml:trace contextRef="#ctx0" brushRef="#br0" timeOffset="426744.5374">12945 16983 87 0,'15'-7'40'0,"-4"2"-1"16,-11 5 1-16,27-14-34 16,-9 5-3-16,6 1 0 0,3 3-2 15,5 2 1-15,3-1-2 16,1 4 2-16,-1 4-2 16,-1-4 0-16,-2 2-1 15,-6-2-2-15,-1 8-3 16,-14-16-15-16,3 11-19 15,-14-3 0-15,0 0 1 16,-4-20-1-16</inkml:trace>
  <inkml:trace contextRef="#ctx0" brushRef="#br0" timeOffset="426943.6687">13108 16758 89 0,'-16'-13'38'0,"-2"-2"2"0,18 15-3 16,-11 8-30-16,19 6-2 15,-2 3-3-15,2 11 0 16,0 7 0 0,5 8-1-16,-4 4-1 0,2-1-1 15,-1 8-2-15,-3-8-3 16,13 14-16-16,-9-26-18 16,5-3 1-16,-3-12-1 15,13-3 0-15</inkml:trace>
  <inkml:trace contextRef="#ctx0" brushRef="#br0" timeOffset="427643.181">13772 16759 68 0,'-10'10'38'15,"7"4"-1"-15,3-14 2 16,0 19-28-16,0-19-5 16,5 30-2-16,1-7-1 15,1 4-1-15,-2 8-1 16,1 8 1-16,-4-2-1 15,-2-3-1-15,0-1 0 16,0-6 1-16,-2-10-1 16,2-21 0-16,0 0 0 0,7-13 0 15,4-16-1-15,-2 0 0 16,4-17 2-16,5-2-2 16,1-5 2-16,3 6-1 15,-2-1 1-15,2 9 0 16,-2 9 1-16,-2 8-1 15,-1 17 0-15,0 10-1 16,-6 12 0-16,-4 12 1 16,-3 4-1-16,-3 8 0 15,2 0-1-15,-3-3 1 16,0-5 0-16,0-5 1 16,3-9-1-16,-3-19 0 15,15-2 0-15,-4-19 0 0,4-4 0 16,-1-8 0-16,5-7 0 15,-4 1 0-15,6 4 0 16,-3 1-1-16,2 12 1 16,-1 4 0-16,5 5-1 15,-2 14 1-15,0 10 0 16,0 8 0-16,-3 9 0 16,0 7 0-16,-4 5 0 15,-2 8 0-15,-5-1-1 16,-1-4 1-16,-4-3-1 15,-6-15-1-15,3-2-2 16,0-23-7-16,0 0-28 0,0 0 0 16,0 0 0-16,-1-27-1 15</inkml:trace>
  <inkml:trace contextRef="#ctx0" brushRef="#br0" timeOffset="428190.5481">14755 16605 81 0,'0'0'38'16,"10"-15"1"-16,-10 15-1 0,-11-16-31 15,11 16-3-15,-14-8-1 16,3 18-1-16,-4-7 0 15,-3 5 0 1,-4-3-1-16,0-4 0 0,-4 6 0 16,-2 1 0-16,0-6 0 15,3-2-1-15,1 9 0 16,4-8 0-16,3-1 0 16,6 5 0-16,11-5 1 15,-13 7-1-15,13-7-1 16,0 21 2-16,4-8-1 15,0 5 0-15,3 14 0 16,-1 3 0-16,-1 10-1 0,-1 0 3 16,1 2-3-1,-2 3 1-15,0 1 0 0,-3 0 1 16,2-9-1 0,-1 0 1-16,3-7-1 0,3 1 1 15,-3 2 0-15,3-10 1 16,1-6-2-16,1-1 2 15,0 1-1-15,2-6 0 16,-2-3-2-16,2-2 2 16,-11-11-2-16,20 2 1 15,-20-2-2-15,17 7-1 16,-4-2-6-16,-13-5-22 16,0 0-8-16,15-18-3 0,-4 4 2 15</inkml:trace>
  <inkml:trace contextRef="#ctx0" brushRef="#br0" timeOffset="428778.9772">14917 16716 74 0,'20'-3'39'0,"-2"-4"1"16,6 6-1-16,-2-15-29 0,4 20-6 15,-2-2 0-15,1-2 0 16,-3 3-2-16,0 4 0 15,-4 5-1-15,-3 0 0 16,-2 5-1-16,-13 3 1 16,0-8-2-16,-9 11 1 15,-10 1-1-15,-3-3 0 16,-5 1 1-16,1-7 0 16,-1-1-1-16,3-2 2 15,1 2-2-15,10-10 1 16,13-4 1-16,0 0-1 15,0 0 0-15,29 10 1 16,-3-10 0-16,5 1-1 0,3 1 0 16,1 7 0-16,-2-2 0 15,-5 3 0-15,-7 2 1 16,-6 4-1-16,-11 10 0 16,-4 1 0-16,-15 4 0 15,-5 0 2-15,-7 7-3 16,-6 2 2-16,0 1-3 15,-3-5 2-15,8-6-3 16,-3-15-4-16,21 6-15 16,-2-20-19-16,12-1 2 15,11-31-1-15,10 5 1 16</inkml:trace>
  <inkml:trace contextRef="#ctx0" brushRef="#br0" timeOffset="428971.1048">15452 17103 82 0,'17'16'41'16,"-10"-3"0"-16,0 11 0 15,-19-7-33-15,19 8-2 16,-6-2-4-16,-1 2 0 16,3 1-3-16,-6-4-2 15,7 7-10-15,-4-29-27 16,0 0 1-16,0 0-3 15,6-21 3-15</inkml:trace>
  <inkml:trace contextRef="#ctx0" brushRef="#br0" timeOffset="429550.4913">15961 16769 73 0,'-12'1'37'0,"12"-1"0"16,-15 4 0-16,15-4-29 15,0 0-3-15,11-2-1 16,-11 2-1-1,19-5 0-15,-6 2-1 0,4 9-1 16,2-3-1-16,-1 7 0 16,1-1 0-16,-5 7 0 15,-1-4-1-15,-5 5 0 16,-8 1 0-16,-8-2 0 16,-5 2 1-16,-6 3 0 15,-4-5 0-15,-2-3 0 16,-3 5 0-16,4-7 1 15,2 0-1-15,8-1 1 0,14-10 0 16,0 0-1-16,0 0 1 16,14 1 0-1,8-1-1-15,2 1 0 16,5 1 1-16,3 5-1 0,-2 7 0 16,-5 0 0-16,-4 6 0 15,-6-1-1-15,-8 2 2 16,-8 2-1-16,-7 2 0 15,-5-5 1-15,-8 1-1 16,-1-2 1-16,-2 1-1 16,-3-8-1-16,5-1-3 15,-2-20-10-15,24 9-24 0,-16-17-1 16,19-1 1 0,0-11-2-16</inkml:trace>
  <inkml:trace contextRef="#ctx0" brushRef="#br0" timeOffset="430011.797">16394 16551 95 0,'16'-9'39'16,"-16"9"2"-16,17-8-3 15,-17 8-34-15,18-12-2 16,-5 9 0-16,8 10-1 15,-4-3-1-15,7 9 1 16,-1-4-1-16,2 2 0 16,-3 0 0-16,0 5 1 15,-5-3-1-15,-4 0 0 0,-4 8 0 16,-5-3 0-16,-4 6 0 16,-3 9 1-16,-1-1-1 15,0 3 1-15,-3 7-1 16,4 6 1-16,2-3-2 15,2 1 1-15,2 1-1 16,4-6 2-16,4 4-1 16,-2-1 0-16,2-6 0 15,-1-12 1-15,-4 1-1 16,-4-3 2-16,-7-7-2 16,-5 5 1-16,-5-12 0 15,-7 0 0-15,-7 4 0 16,-3-2 0-16,-6-8-2 0,-4-3-3 15,11 9-9-15,-15-20-28 16,20 6 1-16,-1-15-2 16,18-6 1-16</inkml:trace>
  <inkml:trace contextRef="#ctx0" brushRef="#br0" timeOffset="430416.0884">16971 16853 90 0,'0'0'40'0,"0"0"0"16,28 5 1-16,-14-10-34 15,19 9-2-15,2-2-2 16,5 7 0-16,6-6-1 0,2 7-1 15,3-2 0 1,1 0-2-16,2-3-1 16,-10-1-3-16,0 2-5 15,-23-8-29-15,4 2-2 0,-12-11-1 16,-13 11 2-16</inkml:trace>
  <inkml:trace contextRef="#ctx0" brushRef="#br0" timeOffset="430673.2844">17311 16653 97 0,'-5'-12'39'15,"5"12"0"-15,0 0-10 16,-22 12-23-16,16 3 0 0,-3 10-3 16,-2 9 1-1,-3 8-2-15,3 6 0 16,-3 6-1-16,5 9 1 0,2-3-2 15,1-3 2-15,5-10-2 16,2-3 0-16,6-9-1 16,1-12-2-16,9-7-5 15,-17-16-32-15,16-17 0 16,-6-13-3-16,5-9 2 16</inkml:trace>
  <inkml:trace contextRef="#ctx0" brushRef="#br0" timeOffset="440523.1091">5885 2305 88 0,'0'0'35'0,"0"-16"1"16,0 16 3-16,0 0-32 16,0 0-4-16,0 0-1 15,18-1-1-15,-18 1 0 16,8 15 4-16,-2-4-3 16,2 9-3-16,-4-2 3 15,3 4-4-15,0 6 4 16,-4 5-4-16,1-1 3 15,1 0-4-15,-3 1 4 16,3-6-1-16,-2 1-1 0,0-4 1 16,2-6 0-16,-1-2 0 15,-4-16 0-15,13 12 0 16,-13-12 1-16,12 0-1 16,-12 0 0-16,18-10 0 15,-7 3 0-15,3-1 0 16,1 0 1-16,3 2-1 15,4-1 0-15,4 0 1 16,-1-2-1-16,8 7 1 16,5-3 0-16,7-1-1 15,0 2 0-15,6-2 0 16,5 5 1-16,2-2-1 16,4 2 1-16,7-1-1 0,1 1 0 15,10-5 1-15,4 6 0 16,4-5 0-16,4 3-1 15,6 5 1-15,0-4 0 16,6-2 0-16,5 2 0 16,4 5-1-16,1-8 1 15,2 6-1-15,4-4 1 16,1-3-1-16,9 4 0 16,3-3 0-16,-4-1 0 15,3-3-1-15,-1 2 1 16,4 1-1-16,3-2 0 15,-2 0 1-15,-4-1 0 0,-4 2-1 16,-4 1 0-16,-4 2 0 16,-3-1 1-16,-7-1 0 15,-4 2-1 1,-7-4 1-16,-2 4-1 0,-5-2 1 16,-4-2 0-16,-3-2 1 15,-2-1-2-15,-5 2 1 16,-6-4 0-16,3 1 0 15,-5-1-1-15,-7 1 5 16,-5 0-4-16,-3 0 3 16,-3 4-3-16,-11-1 3 15,-1 6-3-15,-7 0 0 16,-5-1 0-16,-2 3 0 0,-4 0 0 16,-4 4-4-16,-3-7 5 15,-4 5-1 1,-11-2 0-16,13-8 3 0,-13 8-2 15,0 0 0-15,0 0 0 16,0 0 2-16,0 0-2 16,0 0 0-16,0 0-1 15,0 0 0-15,0 0 0 16,0-14-1-16,0 14 1 16,0 0 0-16,-9-14 0 15,5 2-1-15,-3 1 2 16,0-6-2-16,3-3 1 15,-7-2 0-15,3-7 0 16,-3-2 0-16,4-3 0 16,1 3 0-16,1-3 0 0,-2-4 0 15,3 7 0 1,1 10 1-16,0 0 0 0,2 2-1 16,-3 7 0-16,4 1 0 15,0 11 0-15,0 0 0 16,-4 12-1-16,4-12 0 15,0 27 0-15,0-3-2 16,8 5-8-16,-19-9-27 16,14 9-2-16,-6-7 0 15,3 2-2-15</inkml:trace>
  <inkml:trace contextRef="#ctx0" brushRef="#br0" timeOffset="442002.1192">7335 2828 62 0,'0'0'34'0,"-13"-1"0"15,13 1 0 1,0 0-18-16,0 0-7 15,13-15-2-15,2 15-3 16,-7-1-1-16,10 1-1 0,0-1-1 16,4 6 0-16,0-3-1 15,4 8 1-15,0 2-1 16,-1 2 0-16,-3 0 0 16,-4 3 0-16,-5 1 0 15,-4-1 0-15,-7 3 0 16,-8-2 3-16,-3 0-1 15,-9-2 1-15,-2 0-2 16,-2-2 3-16,-4-3-3 16,4 1 3-16,4-3-3 15,3-3-1-15,2 0-1 16,13-6 2-16,0 0-1 16,0 15 0-16,13-7 0 0,2 2-1 15,7 1 1-15,3 4-1 16,5 0 0-16,-1 2-1 15,-1 1 2-15,-5 3-2 16,-4-1 2-16,-5 2-1 16,-7 5 1-16,-14 0 0 15,-4 2 0-15,-9 2 1 16,-5 0-2-16,-3-2 2 16,-5 2-1-16,4-5 0 15,0-5 0-15,7-3-1 16,4-5-2-16,6-13-1 15,12 0-8-15,0 0-23 0,8-27-1 16,6-2 0-16,11-3-1 16</inkml:trace>
  <inkml:trace contextRef="#ctx0" brushRef="#br0" timeOffset="442395.3917">7830 3055 98 0,'-5'11'36'16,"-2"5"0"-16,-7-1-1 15,9 11-28-15,-12-2-4 16,9 6-4-16,0-1 3 0,6 0-3 16,5-2 2-16,5-4-2 15,6-8 1-15,5-4 0 16,3-12 1-1,6-6-1-15,-2-11-1 0,6-9 1 16,-2-9 0-16,-5 0 1 16,-3-4-1-16,-7 0-1 15,-11 3 1-15,-8 1-1 16,-11 7 1-16,-7 9 1 16,-13 6-1-16,-6 7-2 15,-3 2 3-15,3 10 0 16,2 2-1-16,9 3-1 15,9 5 0-15,9-5-1 0,26 12-19 16,5-17-14 0,15 4-1-16,5-9-1 15,9 2 0-15</inkml:trace>
  <inkml:trace contextRef="#ctx0" brushRef="#br0" timeOffset="442686.5912">8495 2978 97 0,'-16'0'36'16,"5"6"1"-16,-7-9-1 15,3 9-32-15,1 0-1 16,6 9 2-16,1-3-4 15,0 9 3-15,-4-4-4 0,3 9 3 16,-2 2-3-16,-2 4 0 16,-1-2-2-16,-2-8-5 15,7 13-5-15,-18-26-17 16,20 11-7-16,-10-21-2 16,16 1 2-16,-18-16 1 15</inkml:trace>
  <inkml:trace contextRef="#ctx0" brushRef="#br0" timeOffset="442869.7073">8250 3073 73 0,'0'-26'37'0,"6"14"1"16,-5-1-1-16,10 26-14 15,-11-13-13-15,10 26 0 16,-9-4-6-16,9 6-1 0,1 6-1 16,1-1-3-16,6 2 2 15,3-2-4-15,-2-3 0 16,-1-16-15-16,11 6-20 15,-6-11 1-15,2-5-3 16,-6-11 2-16</inkml:trace>
  <inkml:trace contextRef="#ctx0" brushRef="#br0" timeOffset="443431.1304">8792 2899 90 0,'0'-14'36'16,"0"14"1"-16,0 0-1 16,0 0-27-16,0 0-2 15,-4 19-4-15,1-4 0 16,-3 11 2-16,-1 4-4 0,1 10 2 15,-3 6-2-15,2 2 1 16,3 3-2-16,1-2 1 16,3 1-2-1,0-12-3-15,9-2-3 0,-11-25-25 16,20-1-6-16,-18-10 1 16,24-22-2-16</inkml:trace>
  <inkml:trace contextRef="#ctx0" brushRef="#br0" timeOffset="443799.3763">9090 2900 85 0,'14'19'36'15,"-21"-8"-1"-15,7 11 2 16,-14-9-31-16,6 7 1 0,-6-1-4 15,3 3 2-15,0 0-2 16,3 2-1-16,5-3 0 16,6-1-1-16,4 0 1 15,8 1-3-15,7-4 0 16,4-3-1-16,6-1 2 16,5 0 0-16,-3-1 0 15,-1 2 0-15,-8 1 0 16,-7 2-1-16,-11 5 1 15,-10 2 0-15,-9 0 1 16,-9 5-1-16,-8-1 0 16,-1-1-1-16,-3 2-3 15,-4-18-7-15,13 1-24 0,-6-14-2 16,11-4-1-16,-3-16 1 16</inkml:trace>
  <inkml:trace contextRef="#ctx0" brushRef="#br0" timeOffset="443955.4785">9061 3005 100 0,'11'-1'39'15,"-11"1"0"-15,25 4 3 16,-11 1-39-16,8 1 1 16,11 4-11-16,0-9-31 15,15 4-1-15,-4-3 3 16,3 0-5-16</inkml:trace>
  <inkml:trace contextRef="#ctx0" brushRef="#br0" timeOffset="448578.603">17941 16409 66 0,'0'0'39'0,"0"0"-1"16,-17-6-1-16,17 6-21 16,0 0-9-16,0 0-1 15,-5-17-3-15,5 17 0 16,20-13-2-16,1 7 0 15,1 0 0-15,7 8-2 16,2 0 1-16,3 3 0 16,0 0 0-16,-2 4-1 15,-4 6 1-15,-6 1-2 16,-4 2 3-16,-11-2-1 0,-5 1 0 16,-9 2 0-16,-8 1-1 15,-5 3 1-15,-11-8 0 16,0 5 0-16,-2-3 0 15,-1-3 0-15,8-1 0 16,1-7 0-16,9 1 0 16,16-7 1-16,0 0-1 15,19-4 0-15,8 1 1 16,9-1-2-16,11 4 0 16,5 1 1-16,3 3-2 15,0 2 2-15,-8 7-2 16,-10 9 1-16,-8 0-1 15,-14 5 2-15,-12 8-1 0,-13 2 0 16,-16 6 2 0,-7-1-1-16,-3-1 1 0,-8-5 0 15,2-2-1-15,2-5-1 16,9-11-2-16,1-17-5 16,30-1-30-16,-8-23 1 15,20-2-1-15,3-16 0 16</inkml:trace>
  <inkml:trace contextRef="#ctx0" brushRef="#br0" timeOffset="448930.8368">18522 16574 73 0,'0'14'36'0,"-5"7"1"15,0 12-1 1,-6-16-29-16,4 22-3 0,0 1-3 15,7 2 0-15,4-5 0 16,7-1 0-16,4-9 0 16,6-8-1-16,3-10 0 15,4-15-1-15,4-14 2 16,-2-10-2-16,-2-5 1 16,-7-8 0-16,-8-2 0 15,-9-3 1-15,-8 4 0 16,-7 7 0-16,-13 10 1 0,-3 7-1 15,-6 4 1-15,3 7 0 16,-2 3-1-16,6 7-1 16,6 4 0-16,5-2-2 15,15-3-4 1,0 0-24-16,0 0-9 0,27 5 3 16,6-6-4-16</inkml:trace>
  <inkml:trace contextRef="#ctx0" brushRef="#br0" timeOffset="449571.2676">19273 16499 72 0,'0'0'36'0,"-1"-13"3"16,1 13-3-16,0 0-28 15,0 0-2-15,-13 13-2 16,7 0-1-16,-5 5-1 0,-3 6-1 15,-1 7 0 1,-6 8 0-16,-6 2 0 16,-4 9 0-16,1-7 0 15,1 3-2-15,-1-10 1 0,7-7-2 16,6-1-2-16,-4-28-4 16,21 0-7-16,-15-20-20 15,23 0-3-15,-5-19 1 16,8 7 1-16,-11-21 15 15,16 18 10-15,-12-7 10 16,-6-1 11-16,9 16 21 16,-12-1 5-16,4 12 0 15,-7-2 0-15,8 18-13 16,-8-18-7-16,8 18-6 16,13 14-4-16,2 0-2 15,5 3-2-15,2 5 0 16,4 9 0-16,5 1 0 0,0 4-2 15,2-2 1-15,2-2-1 16,-6-3 0-16,-1-5 1 16,-4-2-1-16,-4-9-1 15,-4-9-1-15,-16-4-1 16,9-3-5-16,4-3-28 16,-20-9-3-16,4 4-2 15,-5-14 1-15</inkml:trace>
  <inkml:trace contextRef="#ctx0" brushRef="#br0" timeOffset="450118.6407">19718 16432 81 0,'0'0'39'0,"5"-15"2"16,-5 15-2-16,0 0-33 16,-4 12-1-16,1 2-1 0,1 6-2 15,1 9-1-15,-1 8 0 16,-3 5-1 0,3 7 0-16,-1 2 0 15,2 0-1-15,1-1-2 0,-3-9-1 16,9-1-7-16,-13-28-28 15,14-1 0-15,-3-24 0 16,7-10-1-16</inkml:trace>
  <inkml:trace contextRef="#ctx0" brushRef="#br0" timeOffset="450426.8446">20013 16417 77 0,'0'0'40'15,"11"21"-1"-15,-18-10-3 16,-4 13-31 0,-5 0-1-16,-1 2-3 0,-1 5 0 15,1 2-1-15,8-6 0 16,3 7 0-16,9-5 1 16,8-4-1-16,9-4 1 15,12-4-1-15,3-2-1 16,4 0 1-16,-3 4-2 15,-6-7 0-15,-8 4-1 16,-13 1-2-16,-9 4 0 16,-20-1-1-16,0 2-1 15,-19-17-6-15,6 7-23 16,-11-15 1-16,7-8 0 16,3-17 2-16</inkml:trace>
  <inkml:trace contextRef="#ctx0" brushRef="#br0" timeOffset="450590.9546">19981 16488 85 0,'11'-11'41'0,"9"14"-1"15,-20-3 1-15,29-8-34 16,-14 5-5-16,7 0-1 16,3-6-5-16,0-10-22 15,16 12-14-15,-1-10 0 16,7 2-1-16,-6-2-1 15</inkml:trace>
  <inkml:trace contextRef="#ctx0" brushRef="#br0" timeOffset="450814.1022">20854 16365 72 0,'11'8'40'0,"-11"-8"-3"16,-10 14 0-16,-11-7-31 15,2 9-2-15,-8 1-1 16,-7 7-1-16,-4 7-1 16,4 5 0-16,0 3 0 15,1 0-1-15,6 3-2 16,-2-9-6-16,21 3-29 16,-5-13-1-16,8-9-1 15,5-14 1-15</inkml:trace>
  <inkml:trace contextRef="#ctx0" brushRef="#br0" timeOffset="450986.2168">20483 16517 84 0,'-6'-11'41'0,"6"11"-3"16,0 0 0-16,16 6-33 16,-5 2-2-16,8 9-1 15,7 2-3-15,2 1-4 16,15 18-11-16,-8-19-22 15,5 7-1-15,-1-6 0 16,-2-6-2-16</inkml:trace>
  <inkml:trace contextRef="#ctx0" brushRef="#br0" timeOffset="451358.4643">21172 16336 69 0,'0'0'38'16,"0"0"1"-16,0 0-1 16,-17 10-31-16,1 0-3 15,-1 9-1-15,-1 6-1 16,2 2-1-16,3 4 0 16,6 6-1-16,8-3 1 0,9 1 0 15,11 0-1-15,7 2 1 16,9-11-1-1,-1 6-1-15,2-3 1 16,-5 0 1-16,-4-1-2 0,-11-2 1 16,-10 3 0-16,-8-1 0 15,-10 4 0-15,-10-1 0 16,-5-1-1-16,-5-3 1 16,-4 1-2-16,-4-6-1 15,7-2-4-15,-11-22-10 16,13 1-21-16,2-16 0 15,10-9 0-15,-3-20 0 16</inkml:trace>
  <inkml:trace contextRef="#ctx0" brushRef="#br0" timeOffset="451522.5718">21102 16441 102 0,'20'-15'43'15,"13"15"-2"-15,-8-14-10 16,5 17-26-16,0-1-3 15,5 1-1-15,2 1-2 16,-8-13-18-16,7 15-23 16,-11-15-1-16,-2-3 0 15,-12-8-2-15</inkml:trace>
  <inkml:trace contextRef="#ctx0" brushRef="#br0" timeOffset="454578.6844">9729 17105 92 0,'0'0'38'0,"0"0"2"15,0 0-2-15,0 0-31 16,0 0-3-16,0 0-1 15,0 0-1 1,-7 14-1-16,7-14 0 0,3 16-1 16,-3-16 1-16,4 20-1 15,0 2 1-15,-1-3-1 16,1 3 2-16,1 1-2 16,-3 2-1-16,2-2 1 15,0 6 1-15,-3-4-1 16,1-5-1-16,-2-1 0 15,0-3-1-15,0-16 2 16,11 15 0-16,-11-15 0 0,15-7 0 16,0 3 0-1,-1-4 0-15,5-1 1 16,2 5 0-16,5 0-1 16,3 8 0-16,4-5-1 0,4 0 2 15,1-2-2-15,6 4 1 16,6-1 0-16,4-1 0 15,4 4 1-15,1-7 0 16,7 6-1-16,0 6 1 16,7 10-1-16,-3-6 1 15,6 1 0-15,1-4-1 16,0 5 1-16,3-4-1 16,4 6 1-16,-5-3-1 15,-1-9 0-15,3 13-1 16,-1-11 1-16,1 0 1 15,-3-1-1-15,4 6-1 16,-5-4 1-16,3-6 0 0,1 0 2 16,-5-5-2-16,5-6 0 15,-4 10-1-15,2-4 1 16,-5-5 0-16,-4 2 0 16,2 4 0-16,-6-3-1 15,-2-6 1-15,-3 12 0 16,-8-5 0-16,0-5 0 15,-6 6-1-15,-5-6-1 16,0-3 2-16,-13 6 0 16,-3 8-1-16,-4-3 1 15,-7-3 0-15,-15 5 0 16,15-1 1-16,-15 1 0 0,0 0-1 16,0 0-1-16,0 0 1 15,-8-11 0-15,8 11 0 16,0 0 0-16,-7-12 0 15,7 12-1-15,0-17 1 16,0 6 0-16,0-1 0 16,0 0 0-16,0-9 0 15,3 3 0-15,0 6 1 16,-2-2-2-16,2 1 1 16,1 0 0-16,-1-7-1 15,1 9 0-15,-3-2 1 16,1-4 0-16,2 0 0 15,-4 2 0-15,1 4-1 0,2-1 1 16,-3 12 0-16,4-13 0 16,-4 13 0-16,0 0 0 15,0 0-2-15,-8 17 1 16,6-5-2-16,-3 1-5 16,10 13-27-16,-14-14-5 15,6 7 0-15,-11-8-1 16</inkml:trace>
  <inkml:trace contextRef="#ctx0" brushRef="#br0" timeOffset="455434.2557">10738 17712 49 0,'6'-22'38'16,"-6"22"1"-16,0-10 1 15,0 10-9-15,0 0-13 16,0 0-6-16,0 0-5 0,0 0-1 16,-11 15-2-16,9 2 0 15,0 5-3-15,2-22-1 16,-9 61 3-16,9-61-3 15,-11 92 0-15,6-31-1 16,-3-7 0-16,8-54-1 16,-7 99 0-16,7-99-2 15,-4 80-4-15,4-80-2 16,11 52-27-16,-11-52-6 16,0 0 2-16,0 0 0 15</inkml:trace>
  <inkml:trace contextRef="#ctx0" brushRef="#br0" timeOffset="455795.4918">11152 17745 115 0,'0'0'40'15,"0"0"-2"-15,0 0-6 16,0 0-35-16,-12 55 8 15,12-55-2-15,0 0 1 16,-33 69-1-16,33-69-1 16,-15 72-2-16,15-72 0 15,0 0 8-15,9 58-9 0,-9-58 1 16,32 56-2-16,-32-56-2 16,0 0 3-16,66 52 1 15,-66-52-1-15,0 0-4 16,42 70 3-16,-42-70 0 15,0 0 1-15,-24 57 0 16,24-57 0-16,-54 20-2 16,54-20-2-16,-63 12-4 15,63-12-28-15,0 0-2 16,-58-55 0-16,58 55 0 16</inkml:trace>
  <inkml:trace contextRef="#ctx0" brushRef="#br0" timeOffset="455951.5976">11133 17839 105 0,'29'-8'39'0,"-18"8"1"15,-11 0-2-15,29-5-32 0,-29 5-5 16,24-9-4-16,2 9-10 16,-12-18-14-16,15 22-12 15,-3-18 0-15,5-3 0 16</inkml:trace>
  <inkml:trace contextRef="#ctx0" brushRef="#br0" timeOffset="456186.7521">11517 17732 84 0,'10'12'37'15,"5"-15"1"-15,-15 3 3 0,33-6-25 16,-22 8-8-16,11-5-3 16,0 6-3-1,7-7 0-15,-4-1-2 16,-2 16 2-16,-23-11-4 0,32 53 5 15,-32-53-4-15,1 72 0 16,-9-19 1-16,-10 7-1 16,-8 8 1-16,0-12-2 15,1-5-3-15,-10 11-12 16,35-62-21-16,-45 59-1 16,45-59-1-16,0 0 0 15</inkml:trace>
  <inkml:trace contextRef="#ctx0" brushRef="#br0" timeOffset="456358.8663">11520 18016 117 0,'0'0'39'15,"0"0"-1"-15,0 0 4 0,0 0-34 16,0 0-8-16,0 0 0 16,0 0-1-16,69-14-1 15,-69 14-1-15,73 11-18 16,-73-11-21-16,74-11 2 15,-41-13 0-15,7 2-2 16</inkml:trace>
  <inkml:trace contextRef="#ctx0" brushRef="#br0" timeOffset="456682.1214">12041 17750 84 0,'0'0'40'0,"0"0"0"16,19 19 0-16,-19-19-23 15,0 0-9-15,-17 67-4 16,17-67-1-16,-18 85-4 16,9-30 1-16,9-55 0 15,-15 96 1-15,15-96 1 16,-4 82-5-16,4-82-2 16,17 57 5-16,-17-57 0 15,0 0-2-15,0 0-3 16,54 40-1-16,-54-40-2 15,0 0-4-15,-16 48 1 16,16-48-3-16,0 0 3 16,-73 60 2-16,73-60 3 0,-79 39 1 15,79-39-2-15,-65 7-16 16,65-7-4-16,-40-60 1 16,40 60 0-1</inkml:trace>
  <inkml:trace contextRef="#ctx0" brushRef="#br0" timeOffset="457162.4513">11957 17909 110 0,'0'0'38'15,"0"0"4"-15,0 0-4 16,40-25-32-16,-40 25-2 16,30-19-3-16,-8 10-3 15,4-6-2-15,-26 15 1 0,62-8-6 16,-21-7 1-16,-15 8-5 15,13-1 1-15,-39 8 1 16,42 5 3-16,-29-2 5 16,-2-11 1-16,-11 8 4 15,0 0 5-15,15-1 2 16,-15 1 3-16,0 0 0 16,0 0-3-16,0 0-5 15,-14 67 2-15,14-67-1 16,-11 84-2-16,8-24-2 15,2 1 0-15,1 5 0 16,4-1-2-16,10-5 2 16,-14-60-1-16,40 74-2 0,-40-74 2 15,62 24 0-15,-62-24-1 16,64-51 0 0,-64 51 1-16,52-96 3 15,-38 43-3-15,-14-4-1 0,-12-2 2 16,-16 2 0-16,28 57 1 15,-95-69-1-15,38 25-1 16,-5 13-3-16,8 15-1 16,-2 5-11-16,17 6-25 15,39 5-1-15,-19 10 1 16,33-16-1-16</inkml:trace>
  <inkml:trace contextRef="#ctx0" brushRef="#br0" timeOffset="458558.3809">13586 17224 74 0,'0'0'38'0,"14"16"-1"15,-5 0 2-15,-11-5-33 16,4 10-2-16,-1 5-3 16,4 9 1-16,-5 9-1 15,3-1 0-15,0 2 2 16,-1-8-1-16,4 4-1 15,1-9 2-15,-1 1 0 16,4-7-1-16,1-15 1 0,3-6-1 16,1 9-1-16,3-12 0 15,5-2-1-15,6 13-2 16,8-20 2-16,5 0 1 16,11-2-1-16,9 4-1 15,9-14-2-15,9 17 3 16,8-4 3-16,8-11-1 15,6 8-3-15,3 10 1 16,2 7 0-16,6 5 2 16,-3-3 2-16,4 1-2 15,0-7-2-15,3 7 1 16,2 5 1-16,-2 0-1 16,3-11 1-16,3 9 0 0,-1-5-2 15,6-3-1-15,1 5 2 16,-1-12 1-16,-3-1-2 15,-1-6 1 1,-2 20-2-16,-8-19 0 0,-5 4 1 16,-13 2 1-16,-9-3-1 15,-15 0 0-15,-10 2 0 16,-11 5 1-16,-12-23-1 16,-39 20 1-16,44 2 1 15,-34-17-1-15,-10-3-1 16,0 18 1-16,-19-11 0 15,3-2-2-15,-1 11 0 16,-9-24 1-16,4 24-2 0,-4-2 2 16,2-6-1-1,3-10 1-15,-3 0-2 16,4 3 1-16,-1-8 2 16,7-4-3-16,-1-9 1 0,2 0 0 15,2 8 1-15,4-1-2 16,2-5 2-16,1 5-1 15,0 0 0-15,1 5 1 16,-1 2 0-16,2 12 0 16,-3-4-1-16,-1 4 0 15,6 12-3-15,-11-12-3 16,15 28-31-16,-11-5-4 16,0 9 0-16,-3-4 0 15</inkml:trace>
  <inkml:trace contextRef="#ctx0" brushRef="#br0" timeOffset="461091.0925">15292 18107 76 0,'0'0'39'0,"0"0"0"16,0 0 0-16,0 0-31 15,0 0-4-15,0 0-2 16,0 0 0-16,-41 54-1 16,41-54 1-16,0 0 0 15,0 0-2-15,0 0 1 0,0 0 0 16,0 0 0-1,0 0-3-15,0 0 2 16,0 0-2-16,0 0 4 16,0 0-1-16,0 0 0 0,0 0 2 15,0 0-2-15,7 54 3 16,-7-54-4-16,0 0 3 16,-3 59-3-16,3-59 0 15,3 53 0-15,-3-53-2 16,15 80 2-16,-15-80-2 15,26 83 3-15,-26-83 0 16,32 76-1-16,-32-76 0 16,0 0 0-16,64 56 4 15,-64-56-3-15,61-30 2 16,-61 30-3-16,79-76 0 16,-79 76 0-16,83-77-1 15,-83 77 1-15,74-105 0 0,-74 105 0 16,46-96 0-16,-46 96-1 15,0 0 0-15,-2-64 2 16,2 64 5-16,-53-42-5 16,53 42 0-16,-83-18 0 15,83 18-4-15,-98-16 5 16,48 1 1-16,50 15-3 16,-93-17-7-16,93 17-23 15,-53-20-10-15,53 20-2 16,-32-59 2-16,27 0-3 15</inkml:trace>
  <inkml:trace contextRef="#ctx0" brushRef="#br0" timeOffset="469662.8729">9601 14842 68 0,'5'-36'34'16,"1"2"1"0,-2 7-1-16,-14-7-22 0,16 15-4 15,-13-5-1-15,4 13-1 16,-9 5-1-16,1 11 0 15,-11 8-2-15,1 10-1 16,-6 11-1-16,-6 17-1 16,-2 8 0-16,-9 9 0 15,0 9 0-15,4 6 0 16,-1-1 0-16,8 1 0 0,4-7-1 16,15-9 1-16,6-7-1 15,8-7 0-15,9-12 1 16,4-4 0-1,6-9 0-15,3-2-1 16,-3-5 1-16,2-4 0 0,-3 1 0 16,-2-2 0-16,1 3 0 15,-6 1 1-15,-3 4-2 16,-4 3 1-16,-4 3 0 16,-5 3 0-16,-6 2 0 15,-6-2 0-15,-2-2 0 16,-3 0 0-16,0-8 0 15,1-6 0-15,2 1-1 0,5-8 1 16,14-10 0 0,-15 14 0-16,15-14-1 0,4 15 0 15,2-4 1 1,2 1 0-16,0-1 0 0,5 7-1 16,2 1 1-16,1 2 0 15,1 7 0-15,2 4 0 16,-1 2 0-16,-3 3-1 15,-1 6 1-15,-7 6 0 16,-2 5 1-16,-2 4-2 16,-7 4 2-16,0 7-1 15,-7 4 0-15,4 7 1 16,-3 4 0-16,3 1 0 16,2 1-2-16,9 9 4 0,-1-4-2 15,8 1 1 1,4-9 1-16,3-7 1 15,4-10-3-15,2-17 2 0,-2-12-1 16,-4-14-2-16,-1-5-4 16,-17-18-22-16,13-19-13 15,-17-14-3-15,-3-8 3 16,-15-10-4-16</inkml:trace>
  <inkml:trace contextRef="#ctx0" brushRef="#br0" timeOffset="470466.4065">7163 16046 88 0,'0'0'37'0,"8"14"1"16,-8 3-1-16,3 14-33 15,-3 6-3-15,0 12-1 0,0 8 0 16,-6 12 0-16,-1-1 0 16,-1-1-1-16,-4-4 1 15,-1-12 0-15,-2-10 1 16,3-18-1-16,1-13 0 16,1-23-1-16,6-13 1 15,1-14 1-15,9-12-2 16,2-6 2-16,6-3-1 15,5 4 1-15,0 3 0 16,3 7 0-16,3 9 0 16,4 14 0-16,-4 17 0 15,1 11 0-15,-3 14 0 16,-1 7-1-16,-4 12 2 0,-1 10-3 16,-2 0 2-16,-7 6-2 15,-1-7 2-15,-4 2-2 16,-3-7 2-1,-2-11-2-15,-2-13 1 0,4-17 0 16,-12 3-1-16,8-20 1 16,-2-8-1-16,6-13 2 15,6-15-2-15,2 1 2 16,4-6-1-16,6 1 1 16,4 6-1-16,6 5 2 15,2 10-1-15,2 7 0 16,1 17 0-16,2 14 0 0,-7 13 0 15,-4 16-1-15,-4 13 1 16,-9 8-2-16,-4 4 1 16,-7 8-1-1,-4 4 1-15,-3-8-1 0,0-3 0 16,-2-10-1-16,7-12 0 16,-3-19-3-16,10 0-5 15,-13-29-26-15,18-9-3 16,-5-16 2-16,12-4-1 15</inkml:trace>
  <inkml:trace contextRef="#ctx0" brushRef="#br0" timeOffset="470696.5607">7998 16149 72 0,'14'25'37'16,"-3"8"1"-16,-8-5-1 0,5 11-19 15,-8-9-14-15,3 2-3 16,-6 2 1-16,3 5-3 16,-7-2 1-16,-1-3-1 15,1-3-1-15,-7-8-2 16,9 5-8-16,-17-22-24 16,22-6-1-16,-18-22-1 15,11-11 1-15</inkml:trace>
  <inkml:trace contextRef="#ctx0" brushRef="#br0" timeOffset="470853.6747">7961 15949 79 0,'11'-19'37'0,"-4"9"0"16,7 11-1-16,-14-1-28 16,12 9-6-16,4 13-6 15,-16-22-19-15,24 26-12 16,-10-9-1-16,2 0 0 15,-3-10-1-15</inkml:trace>
  <inkml:trace contextRef="#ctx0" brushRef="#br0" timeOffset="471255.9545">8244 16145 73 0,'9'32'34'15,"2"4"0"-15,-11-1 0 16,10 12-27-16,-16-6-2 0,2 3-3 15,-7-8 0-15,4-1-2 16,-4-14 3-16,4-5-3 16,7-16 2-16,-17-2 0 15,12-16-1-15,8-11 0 16,1-9 1-16,5-5 0 16,8-7 0-16,8-1 1 15,4-2-2-15,7 4 3 16,4 4-2-16,4 12 1 15,1 7-1-15,2 10 1 16,-7 13-2-16,-3 14 1 16,-8 10-1-16,-6 15 0 15,-6 8 1-15,-6 13-2 0,-11 4 1 16,0 12 0-16,-7-5 0 16,0-3 0-16,-4-2 0 15,4-17-1-15,-5-3 1 16,5-15-1-16,3-10-4 15,-9-33-24-15,13 5-13 16,-8-24 0-16,4-9-1 16,-7-12-2-16</inkml:trace>
  <inkml:trace contextRef="#ctx0" brushRef="#br0" timeOffset="477518.2351">22144 12095 50 0,'5'-23'35'16,"-4"3"0"-16,1 3 1 15,-2 17-25-15,3-25-2 16,-3 25-3-16,1-14-1 16,-1 14-2-16,0 11 0 15,1 6 0-15,-3 5-1 16,0 11 0-16,-2 7-1 16,1 10 1-16,-5 13-1 0,0 8 0 15,-7 5 0-15,-2 11-1 16,-5 4 0-16,-1 7 0 15,-3 1 1-15,-1 3-1 16,1-4 1-16,3-6 0 16,1-8-1-16,3-10 2 15,3-12-1-15,0-9 0 16,5-5 0-16,1-14-1 16,-1-4 0-16,3-7 0 15,1-3-1-15,0-7-1 16,3 0 0-16,4-13-1 15,-11 14-3-15,-1-19-2 16,12 5-7-16,-22 1-21 0,22-1-1 16,-29-21 1-16,12 6 0 15</inkml:trace>
  <inkml:trace contextRef="#ctx0" brushRef="#br0" timeOffset="477865.4714">21599 13241 54 0,'-7'-26'33'0,"2"5"0"15,5 11-5-15,-5-6-14 16,17 15-3-16,-12 1-5 16,21-3-1-16,-8 9 1 15,9 9-2-15,-2 3 1 16,6 5-2-16,2 1 1 16,1 13-2-16,1 2 0 0,3 3 0 15,-3-1-1-15,1-1-1 16,-3-3 0-1,0-2 0-15,-2-7 0 16,-5-6 1-16,-1-10 0 0,1-4 0 16,-2-4 0-16,1-8 0 15,0-5 0-15,8-2-1 16,-2-7 1-16,4-3-1 16,2-3-1-16,-5-4-1 15,7-3-1-15,-7-3-1 16,2 9-7-16,-19-14-21 15,8 6-6-15,-7-7-2 16,-3 6 2-16</inkml:trace>
  <inkml:trace contextRef="#ctx0" brushRef="#br0" timeOffset="478278.776">22360 12015 54 0,'10'-25'36'0,"-1"1"1"0,1 8-2 16,-6-7-20-16,-4 23-7 15,0 0-2 1,0 0-3-16,4 23 0 15,-10 10 0-15,-5 13-2 16,-1 12 2-16,-3 16-2 0,-2 13 0 16,-5 11 0-16,-1 14-1 15,-5 5 0-15,2 1 1 16,-2-1-1-16,1-6 0 16,2-14 0-16,6-7 0 15,4-18 1-15,5-15 0 16,6-17-1-16,3-12 1 15,2-10-1-15,-1-18-1 0,0 0 0 16,11 0-6 0,1-8-30-16,-11-8-1 15,1-1 0-15,-2-7-1 16</inkml:trace>
  <inkml:trace contextRef="#ctx0" brushRef="#br0" timeOffset="488154.4067">5657 9395 30 0,'0'0'31'15,"0"0"2"-15,0 0-9 16,-6-11-6-16,6 11-4 16,0 0-3-16,0 0-2 15,2-18-2-15,-2 18-1 16,4-13-1-16,-4 13-1 0,10-14-1 15,-10 14 0-15,17-13-2 16,-1 7 1-16,1-3-1 16,5 1 1-1,3-2-1-15,5 2 1 0,3-3-2 16,6 1 0-16,-2-1 0 16,3 1 0-16,-4 2 1 15,-3 1-2-15,-7 1 1 16,-4 1 0-16,-4 3 0 15,-7-1 0-15,-11 3 0 16,0 0 0-16,5 13 0 16,-5-13 0-16,-12 21 1 0,5-5-1 15,-4 5 1-15,0 6-2 16,-4 3 2-16,-3 8-1 16,-3 7 0-16,-2 5-2 15,1 9 0-15,-3 0-1 16,6 2-1-16,-2-3 0 15,9 0-2-15,-5-13 0 16,13-2-5-16,-4-23-2 16,11-4-22-16,-3-16-1 15,0 0 2-15,0-14-1 16</inkml:trace>
  <inkml:trace contextRef="#ctx0" brushRef="#br0" timeOffset="488360.5849">5815 9552 60 0,'-7'-12'35'16,"7"12"2"-16,0 0-1 0,-4-13-24 15,15 24-5-15,-11-11-4 16,18 10-1-16,-3-4 0 16,4 5-1-16,7-7-1 15,3-1-3-15,7 7-6 16,-4-17-18-16,9 7-10 15,0-1 0-15,3-3 1 16</inkml:trace>
  <inkml:trace contextRef="#ctx0" brushRef="#br0" timeOffset="488921.9857">6476 9390 47 0,'12'-33'36'16,"-2"1"0"-16,-2 1 1 15,-11-10-22-15,10 16-4 16,-11-8-6-16,4 9-1 16,-8-3 0-16,2 10-2 15,-6 0 0-15,-3 2-1 16,-7 10 1-16,1 5-1 16,-5 5 0-16,-3 7-1 15,-2 5 0-15,4 3 1 16,3 3-1-16,6 6 0 15,5 0 1-15,9-1-1 16,10 1 1-16,7 0-1 16,9 0 1-16,3 3-2 0,8 1 1 15,-1 0 1-15,-2-2-2 16,-1 0 1-16,-6 0 0 16,-6-2 0-16,-10 0 0 15,-7-4 0-15,-7-2 0 16,-10-1 0-16,-5-4 0 15,-4-4 1-15,-8-8-1 16,2 0 0-16,1-4 1 16,4-6-1-16,1-4 1 15,8-6 0-15,4-5-1 16,11-2 1-16,6-1-1 16,11-6 0-16,8 0 1 15,3-1-2-15,6-1 2 0,4 3-1 16,1 2-1-16,1 0 1 15,-1 6 0-15,-10 4-2 16,0 3 1-16,-5 1-3 16,-5 8-3-16,-10-13-10 15,-6 16-21-15,12-9-1 16,-12 9 0-16,3-12 1 16</inkml:trace>
  <inkml:trace contextRef="#ctx0" brushRef="#br0" timeOffset="489274.2539">6646 9162 76 0,'0'0'37'15,"0"0"2"-15,-5-16-7 16,5 16-22-16,0 0-5 16,0 0-2-1,18 4-2-15,-3-7 0 0,3 0 0 16,5 0-1-16,3 0 1 15,2 3-1-15,-2-1 0 16,-4 4 0-16,-4 1 0 16,-3 6 0-16,-4 2 0 15,-4 3-1-15,-11 6 2 16,1 5-1-16,-4 4 1 16,-5 4-2-16,1 6 2 0,-3 1-2 15,-1 7 1-15,0-1-1 16,1-1-2-16,-5-7 0 15,8 1-2 1,-3-13-2-16,10 3-6 0,-10-23-18 16,14-7-7-16,0 0 1 15,-14-20 1-15</inkml:trace>
  <inkml:trace contextRef="#ctx0" brushRef="#br0" timeOffset="489472.3709">6681 9382 68 0,'0'0'37'16,"-3"-11"2"-16,3 11-2 0,0 0-25 16,0 0-6-1,0 0-4-15,19 3-1 16,2-3-1-16,1-3-1 16,11 4-3-16,-7-9-3 0,17 10-14 15,-6-12-17-15,-1-2 0 16,-8-1 0-16,-4-2 0 15</inkml:trace>
  <inkml:trace contextRef="#ctx0" brushRef="#br0" timeOffset="489858.6482">7054 9143 49 0,'0'0'37'15,"7"-14"1"-15,-7 14 0 16,0 0-20-16,0 0-9 15,0 0-4-15,-6 11-3 16,5 3-1-16,-3-2 0 0,1 3 0 16,2 2-1-16,-2-1 0 15,0 2-1-15,3-2 1 16,6-1 1-16,2-1-1 16,4 0 1-16,2-1-1 15,7-2 1-15,-2 1-1 16,7-1 2-16,-4 0-3 15,0-1 1-15,-1 2 0 16,-5-2 1-16,-5-1-1 16,-5 6-1-16,-6-1 1 15,-4 6 0-15,-6-1 1 16,-4 3-1-16,-2 0 0 16,-1 2-1-16,1-6 0 0,-2-1-1 15,-3-13-5-15,13 9-9 16,-7-16-22-16,4-7 0 15,1-7 0-15,2-8 0 16</inkml:trace>
  <inkml:trace contextRef="#ctx0" brushRef="#br0" timeOffset="490061.8019">7080 9151 73 0,'-1'-13'39'16,"1"13"1"-16,0-14-2 15,0 14-28-15,0 0-4 16,11 0-4-16,-11 0-1 0,22-3 0 16,-4 0-1-16,1 0-1 15,4 3-2-15,-6-9-6 16,9 8-29-16,-12-4-1 16,-3 8 0-16,-11-3-2 15</inkml:trace>
  <inkml:trace contextRef="#ctx0" brushRef="#br0" timeOffset="497874.2617">6287 10217 36 0,'-20'2'32'0,"-4"-4"-1"16,3-8-7-16,5 9-9 15,-12-14-4-15,16 9-2 16,-10-12-1-16,22 18-3 16,-25-24-1-16,25 24 0 15,-15-24 0-15,11 10-1 16,-3-2 0-16,7 16-1 15,-15-18 0-15,15 18 0 16,-22-24 0-16,8 13-1 16,-5-2 0-16,2 3 0 15,-2-7 1-15,-3-2 0 0,0-2-1 16,-4 3-1-16,5-5 1 16,-1 0-1-16,-4-5 1 15,5 1 0-15,-5-2 0 16,8-4 0-16,-2 5 0 15,3-5 0-15,2 2 1 16,1 4-1-16,3-4 0 16,4 1-1-16,-3 2 1 15,3 1-1-15,-2-4 0 16,2 6 1-16,-4-3-1 16,3-3 1-16,-1 4-2 15,2-1 2-15,0 3-1 16,1 1 0-16,0 0-1 0,5 0 2 15,-3 0-2-15,5 1 1 16,-1 2 1-16,3-3-1 16,0 1 0-1,2 0 1-15,5-2-1 0,1-3 0 16,2-4 0-16,3 2 0 16,3-5 1-16,3 1-1 15,-1-1 0-15,-2 3 0 16,2 3 0-16,-2 1 0 15,-1 3 1-15,4 0-1 16,3 3 0-16,-2-1 0 16,6 3 1-16,3-2-1 0,5-1-1 15,8 0 2-15,5 1-2 16,5 5 1-16,-3-5 0 16,6 4 0-1,0 0-1-15,-7 4 2 0,8 5-1 16,-9 4 1-16,-5 2-1 15,-1 1 0-15,0 7 0 16,-1 0 0-16,2-2 1 16,-2 6 0-16,-6-2-1 15,6 3 0-15,-1-2-1 16,-3 1 2-16,-3 2 0 16,-1 0-1-16,0 4 0 15,2 2 0-15,-4-2 0 0,-1 1 1 16,1 3-1-16,-3 3-1 15,3-4 2 1,-5 9-1-16,1-3 0 16,-2 2 0-16,-2 6-1 0,0 1 1 15,-6-1 0-15,2 3 0 16,-2 4-1-16,-1 1 1 16,-3-1 0-16,-1-4 0 15,-2 0 0-15,-1 4 1 16,0-5-2-16,3 1 1 15,-7-3 1-15,0-6-1 16,1 5 1-16,-1-2-1 16,-3-2 1-16,-4-4-2 15,0 0 2-15,-6-1-1 16,1 1 0-16,-3-3 0 16,1-2 0-16,-4-2 0 15,1 2 0-15,1-4 1 0,-1 6-1 16,-4-1 0-16,2-2 0 15,-2 4 0-15,-8 0 0 16,1 8 0-16,-1-11 0 16,-1 7 0-16,2-3 0 15,2-3 0-15,4-1 0 16,0-2 0-16,1-1 1 16,0-3-1-16,2 3 0 15,-3-2 0-15,-3-2 0 0,0-3 0 16,-4 5 0-1,0 1 0-15,-4-2 0 16,2-1 1-16,-6-2-1 16,1-1 0-16,-4 1 0 0,4 2 0 15,-1-6 0-15,1 1 0 16,0 0 0-16,-3-2-1 16,6 0 1-16,2 1 0 15,0-4 1-15,2 0-1 16,-3 0 0-16,3-1 1 15,3 1-1-15,-3 1 1 16,0 2 0-16,1 4-1 16,-2-5 0-16,1 3 1 15,-3-1-1-15,6 0 0 16,-2 0 1-16,3-4-1 16,-1-1 1-16,0-1 0 15,1 1-1-15,0 0 0 0,-1 2 1 16,-2 0 0-16,-1-5 0 15,1 2-1-15,-1 0-1 16,0-5 1-16,0 3 1 16,0-5-2-16,-4-2 0 15,4 3 1-15,-4-2 0 16,5 0 0-16,-5-1 1 16,0 3-2-16,1 1 1 15,-5 1 0-15,5-4 1 16,-5 2 0-16,5-3-1 15,-1-1 0-15,2 4-1 16,2-6 2-16,3-4-1 0,0-2 0 16,-2 1-1-16,6 0 2 15,-3 0-1-15,3 2 0 16,-3-5 0 0,3 0-1-16,1 0 1 0,-1-2 1 15,1-3-1-15,-1 0-1 16,0 4 0-16,-1-6 1 15,0 2 1-15,1 3-1 16,-3-3 1-16,6 1-1 16,-1 1-1-16,2-4 1 15,3-2 0-15,4-1 0 16,0-5-1-16,4 1 1 16,0 0-1-16,1-2 0 0,2 1 1 15,0 1 0-15,5 1 0 16,-4 0 0-16,4-3 1 15,2 4-2 1,5 3 1-16,-1 0-1 0,4 1 2 16,4-2-2-16,-1 1 2 15,10 0-2-15,1 5 1 16,1-6 0-16,4 4 0 16,7-2 0-16,-1 3 0 15,5 7 0-15,4-2-1 16,5 1 1-16,2 0 1 15,7 5-1-15,-4-2-1 16,4 2 2-16,-4 3-2 0,0-3 1 16,1 4 1-16,-9 7-1 15,1-1 0 1,-1 8 0-16,-2 5-1 16,3 0 1-16,3 3 0 0,-3 1 0 15,3 8 0-15,1-6 0 16,-5 8 0-16,-2-3-1 15,-2 3 2-15,-9 0 0 16,-1 2-2-16,-6 3 1 16,-1 3 0-16,-5 4-1 15,-1-3 1-15,-3 5 0 16,-4 3-1-16,-2 2 0 16,0 1 0-16,0 0 1 15,-4-3 0-15,1 1 0 16,0 1-1-16,-5-8 2 15,1 0-2-15,-3 0 1 16,-3-6 2-16,-1-1-2 0,-6 1 1 16,-2-3-1-16,-5 0 1 15,0 3-2-15,-5-4 2 16,3-1-1-16,-5 1 0 16,0 4 0-16,-4-6 0 15,2 5 1-15,-3 1-1 16,-2-2 0-16,1 3 0 15,-4 5 0-15,-2-2 1 16,-2 5-1-16,1-1-1 16,-11-1 2-16,4 0-2 15,-2 3 2-15,-5 0-1 16,-4-7 1-16,-1-2-1 16,4 0 1-16,-3-5-1 0,3 1 1 15,1-5-1-15,6-7-1 16,10 1 0-16,2-15-9 15,25 2-22-15,-21-2-11 16,20-11 1-16,1-12-3 16</inkml:trace>
  <inkml:trace contextRef="#ctx0" brushRef="#br0" timeOffset="553622.2897">21611 10088 29 0,'0'0'29'0,"6"-11"1"16,-6 11 0-16,12 2-24 16,-12-2-3-16,19-2 1 15,-7-1 0-15,8 5 2 16,-4-4-1-16,15 7 0 15,-1-7 0-15,10 5-2 16,-2-4 0-16,10 1 0 16,-2-2-1-16,7 2-1 15,5-7 1-15,3 6 0 16,1-6 0-16,5-1 0 16,9-3 0-16,5 4 0 0,7-5 0 15,5 6-1-15,0-4 0 16,8-1 1-16,1 1-1 15,0 4 0-15,2-2 0 16,-1 3 0-16,-1-5 1 16,-1 4-1-16,-1 0 0 15,-6 5 0-15,-2 1 0 16,-8 1 0-16,-5 2 0 16,-8 3 0-16,-4 1 0 15,0-5 1-15,-8 3-1 16,-2 1 0-16,-1-3 0 15,-2 3 1-15,-2-4-2 16,-5-2 1-16,-6-1-1 0,0 2 2 16,-8-4-2-16,-3 1 1 15,-8-1-1-15,-4-3 1 16,-7 2-1-16,-11 4 1 16,0 0-1-16,0 0 0 15,-16-10 0-15,-1 9 0 16,-5-1 0-16,-5-4-1 15,-8 3 1-15,-3-2 0 16,-9 2-1-16,-4 1 1 16,-4 1 0-16,-5-1 0 15,-5 1 0-15,-1 1 1 16,-3 1-2-16,-5 0 0 16,-1 0 1-16,-1-2-1 0,-6-1 1 15,-5 3-1 1,-2-1 1-16,-4-1-1 15,2 1 1-15,-3 1 0 16,-3 0-1-16,0 3 0 0,0-1 1 16,-1-1-1-16,1 2 1 15,0 2 0-15,6-2-1 16,1 0 1-16,3-2 0 16,6-1 0-16,3 3 0 15,7 0 0-15,-1-3 0 16,8-4-1-16,-1 2 1 15,10-1 0-15,1-1 0 0,3-1 0 16,6 1 0-16,6 4 1 16,8-4-1-16,7 0 0 15,6 3 0 1,5-1-1-16,13 1 1 0,0 0 0 16,0 0 0-16,0 0-1 15,24 7 1-15,-3-3 0 16,13-3 0-16,8 0 1 15,9-1-1-15,9-2 0 16,6-3 0-16,13-1 0 16,7-2 1-16,9-5-1 15,10 2 0-15,8 1 1 16,1-3 0-16,5 5 0 0,4-2 0 16,0 5-1-1,1 1 0-15,-2 4 1 16,-5-3 0-16,-7 6-1 15,-1-1 1-15,-5 0-1 0,-5 2 1 16,-8 0 0-16,-5-2 0 16,-4 1-1-16,-8 0 1 15,-7 0 0-15,-9-1-1 16,-4-3-1-16,-13 3 1 16,-8-1-1-16,-8 2-1 15,-25-3 0-15,14 7-2 16,-27-12-5-16,13 5-15 15,-30 11-15-15,3-10 0 16,-5-4 0-16,-2-1 2 16</inkml:trace>
  <inkml:trace contextRef="#ctx0" brushRef="#br0" timeOffset="554321.7521">23264 10086 47 0,'0'0'35'0,"0"0"0"15,14-6-10-15,-20-6-10 16,17 12-4-16,-17-10-3 16,6 10-2-16,0 0-2 15,0 0 0-15,0 0-2 16,0 0-1-16,0 0 0 0,0 0-1 16,0 0 1-16,4 10 0 15,-2 2 1-15,0 2-2 16,3 8 1-1,1 4-1-15,1 5 2 0,1 4-2 16,-1 10 0-16,4 10 1 16,1 1-2-16,1 4 2 15,0 5-1-15,-3 3 0 16,-2 0 0-16,-1 2 0 16,-4-6 1-16,-3-6-2 15,-2-4 1-15,0-3-1 16,-4-7 0-16,2-5 1 0,-1-10 0 15,1-7-1-15,2-7 1 16,2-15 0 0,-3 13-1-16,3-13-1 15,-1-21-1-15,-5-5-3 16,6 9-6-16,-17-19-9 0,12 4-10 16,-15-5-4-16,-2-1 0 15,-2-1 4-15</inkml:trace>
  <inkml:trace contextRef="#ctx0" brushRef="#br0" timeOffset="554698.0202">23129 10687 20 0,'0'0'26'16,"-23"-11"-1"-16,23 11-4 15,0 0-3-15,-8 11-4 0,16 6-3 16,-4-4-2-16,8 20-2 16,-3-7 1-1,7 15-3-15,-3-5 0 16,5 8-1-16,-1-7 1 0,7 7-2 15,-8-9 2-15,8-3-2 16,-5-13 1-16,6 2-1 16,-5-10 0-16,4-5-1 15,-4-6 1-15,4-5-1 16,-4-7 0-16,1 0 0 16,0-5-1-16,-2-8-1 15,0 0 1-15,2-2 0 16,1-3-1-16,-1-2 2 0,0-2-2 15,0 3 1 1,0 0-1-16,-2 6 1 16,-3-1-1-16,-1 6 2 15,-6 5-3-15,-3 4 0 0,-6 11-3 16,0 0-6-16,0 0-28 16,-10 5-1-16,10-5-1 15,-16 22 0-15</inkml:trace>
  <inkml:trace contextRef="#ctx0" brushRef="#br0" timeOffset="557568.9765">21527 6543 31 0,'-9'-14'31'0,"9"14"2"15,-13-7 0-15,-4-5-23 16,17 12-3-16,0 0-2 15,0 0-1-15,-14-3 1 16,14 3-1-16,0 0-1 16,7 23-2-16,-1-2 0 15,-1 6 0-15,2 7 0 16,3 6 0-16,-3 2-1 16,0 9 1-16,-2 0-1 0,1-3 0 15,-4-6 1 1,2-3-1-16,-4-5 0 15,-4-5 1-15,0-7 0 0,-1-5 0 16,-6-4-1-16,-2-2 0 16,-2-2 2-16,-5-2-3 15,0-3 0-15,-3-4-3 16,5 6-4-16,-12-12-23 16,6 0-4-16,2-8-1 15,4-4 0-15</inkml:trace>
  <inkml:trace contextRef="#ctx0" brushRef="#br0" timeOffset="557887.1905">21308 6164 42 0,'0'0'34'0,"5"-11"0"15,-5 11 1-15,4-16-29 16,-4 16-2-16,13-2-1 16,-13 2-1-16,18 7-1 15,-18-7 0-15,22 11-1 16,-7-4-1-16,2 5-1 15,-2-6-1-15,5 7-4 0,-6-15-17 16,1 4-9-16,4 1-1 16,-2 1 1-16</inkml:trace>
  <inkml:trace contextRef="#ctx0" brushRef="#br0" timeOffset="558349.5208">21742 6588 39 0,'-14'2'35'16,"14"-2"-1"-16,0 0 0 16,0 0-22-16,-14-6-5 15,14 6-2-15,0 0-1 16,15-7-1-16,-1 2-2 16,3 5 1-16,6-5-1 15,7-1-1-15,5 2 1 16,6 2 0-16,2-2-1 15,1 3 1-15,0-4-1 0,-3 1 1 16,-1 2-1-16,-4 1 0 16,-7-2 0-1,-6 0 0-15,-5 3 0 16,-6 0 1-16,-12 0-2 0,0 0 0 16,0 0-2-16,0 0-3 15,0 0-12-15,0 0-17 16,-11-5-2-16,11 5 1 15,0 0 0-15</inkml:trace>
  <inkml:trace contextRef="#ctx0" brushRef="#br0" timeOffset="558829.8365">22327 6895 45 0,'-8'13'36'0,"8"-13"-1"16,-7 13 2-16,7-13-27 15,0 0-2-15,-3-11-3 16,3 11-2-16,12-18 0 16,-2 5-1-16,1-7 0 15,5-1-1-15,0-6 1 16,2-1-2-16,-2-2 1 0,2-2-1 15,0-3 1 1,-3-3-1-16,0 1 1 16,-3 1-1-16,-1 0 1 15,-4 7-1-15,-1 2 0 0,-2 6-1 16,-4 21 0-16,0 0 1 16,0 0 0-16,14 30-1 15,-9 7 0-15,4 5 1 16,3 10 0-16,3 0 0 15,1 0 0-15,4-3 0 16,-2-6 0-16,1-10 0 16,-1-9 0-16,-3-5 0 15,-2-8 0-15,-1-9 0 16,-12-2-1-16,12-13-3 16,-12 13-4-16,-3-34-23 15,2 8-6-15,-5-9-1 16,-2-9 1-16</inkml:trace>
  <inkml:trace contextRef="#ctx0" brushRef="#br0" timeOffset="559066.0421">22418 5990 34 0,'0'0'34'16,"0"0"1"-16,0 0 0 15,2 21-22-15,-2-21-4 16,10 24-1-16,-6-12-4 16,8 8 0-16,-5-6-2 15,2 0-2-15,3 3-3 0,-12-17-3 16,30 24-23-16,-16-12-8 16,3 4 2-16,1 1-1 15</inkml:trace>
  <inkml:trace contextRef="#ctx0" brushRef="#br0" timeOffset="559344.2292">22727 6635 49 0,'-4'11'36'0,"4"-11"0"0,1 11 0 15,19-8-28-15,-20-3-1 16,33-8-3-16,-9 2-1 16,8 3-1-1,3-2 0-15,6 1-1 0,1 0 0 16,0-1-2-16,1 5-3 16,-9-8-2-16,6 9-6 15,-21-10-22-15,2-3-2 16,-10 1 0-16,-8-2-1 15</inkml:trace>
  <inkml:trace contextRef="#ctx0" brushRef="#br0" timeOffset="559598.3948">22871 6322 35 0,'2'14'34'0,"-3"2"0"15,2 8 1-15,10 9-24 16,-17-3-3-16,14 15-2 16,-12-1-2-16,6 5-1 15,-2-1-1-15,5 1 0 16,0-6-3-16,1-4 1 16,5-5-3-16,-3-12-2 15,11 0-6-15,-19-22-23 0,22 4-1 16,-8-17 0-1,0-10 1-15</inkml:trace>
  <inkml:trace contextRef="#ctx0" brushRef="#br0" timeOffset="559889.5879">23213 6131 51 0,'18'-8'34'15,"-7"2"2"-15,-11 6-2 16,22 7-25-16,-22-7-3 16,0 34-1-16,-7-9-1 15,5 14 0-15,-8 4-1 16,7 11-1-16,-1 0 1 16,4 9-2-16,4-4 0 15,2 0-2-15,3-1 0 0,5-10-1 16,3-4-2-16,-6-12 0 15,9 0-4-15,-20-32-7 16,26 16-21-16,-26-16-1 16,20-11 2-16,-14-3-1 15</inkml:trace>
  <inkml:trace contextRef="#ctx0" brushRef="#br0" timeOffset="560236.8377">23662 6454 39 0,'-20'-10'34'0,"20"10"1"15,-17-3-4-15,3-8-16 16,14 11-6-16,0 0-3 16,0 0-2-16,0 0 0 15,0 0-2-15,18-4 0 16,-4 8-1-16,1-3 0 16,10 6 0-16,0-4-2 15,2-3-1-15,2 6-3 0,-8-10-9 16,6 4-22-16,-6 1 1 15,-9 3-1-15,-12-4-1 16</inkml:trace>
  <inkml:trace contextRef="#ctx0" brushRef="#br0" timeOffset="560470.0043">23657 6589 28 0,'-4'26'31'0,"-5"-9"0"15,8 9 1-15,0-2-15 16,-1-13-10-16,13 9-1 0,-11-20-1 16,32 10 0-16,-10-12 0 15,5-2-1-15,2-7-1 16,4 1-4-16,4 2-2 16,-9-10-5-1,9 20-8-15,-18-16-12 0,2 5-7 16,-3 5 0-16,-4-4 1 15</inkml:trace>
  <inkml:trace contextRef="#ctx0" brushRef="#br0" timeOffset="560934.3274">24232 6220 32 0,'-5'-16'32'16,"10"4"0"-16,1-3 1 15,3-7-23-15,9 15-2 16,-4-10-2-16,8 6-1 0,-3-3 0 16,10 8-2-1,-10-2 0-15,8 7-1 16,-7 1 0-16,1 4-1 16,-7 4 0-16,2 6-1 0,-6 3 0 15,-2 2 1-15,-7 3 1 16,-2 3-2-16,-6 2 1 15,-1 2 0-15,-5 0-1 16,-1 2 0-16,-5-1 0 16,-4-1-3-16,5 4-2 15,-8-11-2-15,18 13-6 16,-18-14-17-16,13-1-6 16,6-2 1-16,5-2 0 15</inkml:trace>
  <inkml:trace contextRef="#ctx0" brushRef="#br0" timeOffset="561207.5111">24389 6944 38 0,'5'31'33'0,"-5"-6"1"15,2 2 0-15,6 4-22 16,-13-17-3-16,10 6-3 15,-5-20-1-15,0 22 0 16,0-22-2-16,0 0 0 16,0 0 0-16,0 0-2 15,0 0 0-15,0 0-1 16,0 0-2-16,-10-23-3 16,10 23-17-16,5-17-15 0,-8 0 1 15,4 0-1-15,-1-5 0 16</inkml:trace>
  <inkml:trace contextRef="#ctx0" brushRef="#br0" timeOffset="620641.3909">11195 6358 16 0,'-37'7'32'15,"4"1"2"-15,-3-8-3 0,-12-8-13 16,15 13-3-16,-14-14-4 15,10 15-1-15,-11-17-3 16,13 1-3 0,-6-3 1-16,5 5-1 0,-3-14-2 15,10 4 1-15,-4-11-2 16,2-5 1-16,-1-3-2 16,-2-8 2-16,1-8-1 15,4 0 0-15,-3-3 1 16,5-3-1-16,3 0 1 15,1-2-2-15,1 2 2 16,7 8-1-16,2-2-1 0,2-2 0 16,2-2 0-16,2-1 1 15,0-3-1 1,3-1 1-16,1-6-1 16,3-4 1-16,3 4 0 15,1 1-1-15,4 6 1 0,2 3-1 16,5 3-1-16,3 2 1 15,0 5 0-15,5 1 0 16,5 1 0-16,2-3 0 16,2-2 0-16,2-1 1 15,3 1 0-15,0 4 0 16,4-3 0-16,3 5-1 16,0 3 1-16,3 3-1 0,2 3 1 15,2 0 0 1,1 6-1-16,2 0 1 15,2 2-1-15,2 1 0 16,1 3 1-16,3 1-1 0,0 3 1 16,4 4-1-16,1 1 0 15,7 6 0-15,-4-1 0 16,3 7 1-16,-3 3-1 16,3 1 0-16,0 4 0 15,-2-1 0-15,1 4-1 16,-4-2 1-16,2 9 0 15,0-6 0-15,-1 7-1 16,1-1 1-16,-8 5 0 0,2 2 0 16,-4 4 0-1,-7 3 0-15,-1 0 0 16,-5 5 0-16,-1-1 0 16,-6 2 0-16,-1 1 0 0,-2 4 1 15,-4-2-1-15,-3 0 0 16,-1-2 0-16,0 0 0 15,-7 3 0-15,-4-1-1 16,1-2 1-16,-3 1 0 16,0 2 1-16,-3-1-2 15,-2 3 1-15,2-1 0 16,-5 0 0-16,0 5 1 16,-1 3-1-16,-4 1-1 15,-2 0 0-15,-1 0 2 16,-3 3-2-16,-1 2 2 15,-3-6-2-15,-1 1 1 16,0-2-1-16,-2-4 1 0,2-2 0 16,-3 0-1-16,1-6 2 15,-3-1-2-15,3 1 2 16,0-3-2-16,-2-2 2 16,0-2-1-16,-2 3 0 15,3-7 1-15,-4 5-2 16,0 3 2-16,1-6-1 15,-7 1 0-15,1 1 0 16,-2 1 0-16,-2-6 0 16,1 9 0-16,-3-8 1 15,1-1-2-15,-5 1 2 16,1-3-1-16,-5 1 0 16,1 0 0-16,-5-3 1 0,-2 5-1 15,-3-7 0-15,2 0 0 16,-2-2 0-16,1 1 0 15,-1-3 0 1,3-1 0-16,3-2 0 0,3-5 0 16,2 4 0-16,-4-1 1 15,3-5-1-15,-2 2 0 16,2 0 1-16,-2-1 0 16,-3 3 0-16,-2-2-1 15,1 0 1-15,-5-3-1 16,0 7 1-16,-2-2-1 15,-3-2 0-15,-2-2 0 16,3 0 0-16,-3-1 1 0,0 1-2 16,0 2 2-1,2-4-1-15,2-2 0 0,-1 2 0 16,1 0 0 0,2 0 0-16,1-1 0 0,0-3 1 15,-1-2-1-15,2 2 0 16,-1-4 0-16,3-3-1 15,-2-2 1-15,2-5 0 16,4 4 0-16,1-8-1 16,2 2 1-16,3-3 0 15,3 0-1-15,6-1 1 16,0 2 0-16,2 1 0 0,0-7 0 16,5 3 0-16,-1 1 0 15,-2-5 0-15,3-5 1 16,-2-2 0-1,-2-3-1-15,1 0 0 0,0 2 0 16,2-3 1-16,1-2-1 16,-3 5 1-16,3 0 0 15,4 6-2-15,1-2 2 16,-1-6-1-16,0 1 0 16,3 0 0-16,-2-1 1 15,2-5-1-15,-3 2-1 16,4-3 2-16,-3-4-1 15,1-2 1-15,2-1-1 0,1 1 1 16,-2-3-1 0,5 3 0-16,2 0 0 15,-3-2 1-15,5-1-1 16,2 7-1-16,4-3 2 0,4 3-2 16,4 1 1-16,-1-3 0 15,6 0 1-15,8 0-2 16,-3 6 1-16,8-2 0 15,0 2 0-15,4 2-1 16,3-2 1-16,-2 4 0 16,7 3 0-16,0 1 1 15,7 4-1-15,-1 4 0 16,4 1 0-16,3 1 0 16,0 4 0-16,0 5 0 15,1 2 0-15,-3 4-1 16,1 2 1-16,-3 1 0 15,4 5-1-15,1 0 1 0,5 3 0 16,1-1 0-16,1 2-1 16,3 2 0-16,1-1 1 15,-1 6 0-15,-1 0 1 16,0 2-1-16,-6 3 0 16,-4 0 0-16,4 1 0 15,-7 5 0-15,7-2 0 16,-3 1 0-16,3 3 0 15,0 0-1-15,-3 3 1 16,1-1 0-16,-4 1 0 16,-2 2-1-16,-5 4 2 15,-6-2-1-15,-3 3 0 16,-6 2-1-16,-2-2 1 0,-3 6 0 16,-2 2-1-16,1-2 2 15,-6 1-2-15,0 0 1 16,-4 1 0-16,1 1 1 15,-5-5-2-15,-2 4 1 16,-1 1-1-16,-3-1 1 16,-5 2 0-16,0-3 0 15,-1 0-1-15,-2 0 1 16,-2-1 0-16,0-3 0 16,0-3 1-16,2 1-1 15,-5 0 0-15,3 1-1 16,-4 0 1-16,-2 2 1 15,-2-5-2-15,-2 5 1 0,0 2 0 16,-5-5 0-16,2 1 0 16,0-2 1-16,-3-4-2 15,3 0 0-15,-6 2 1 16,2-5 0-16,-2 1 0 16,-3 0 0-16,0 4 0 15,-2 3 0-15,-4-1 0 16,-2-2 0-16,-3 2 0 15,1 2 0-15,-5-9 0 16,-3 3 0-16,-4-4 0 16,-1-4 0-16,-3 3 0 15,-1-6 0-15,-3-6 0 0,6-1 0 16,-6 2 0-16,5-5 0 16,-2-2 0-16,-1 0 1 15,1-2-1-15,-4 4 0 16,-4 3 1-1,-4-1-1-15,0 1 0 0,-3 0 0 16,0 1 0-16,-2 0 1 16,4-2-1-16,2-4 0 15,3 0 1-15,7 1-1 16,7-6 0-16,2 2 1 16,5-8 0-16,5 3-2 15,0-7 1-15,5-2-1 16,-1 0 1-16,2-5-2 0,-2 2 0 15,0 1-2-15,-8-15-14 16,8 7-23 0,-8-9 0-16,5-6-1 15,2-18 0-15</inkml:trace>
  <inkml:trace contextRef="#ctx0" brushRef="#br0" timeOffset="679503.8754">7417 17053 22 0,'28'-1'24'0,"5"-1"-2"16,7 2-4-16,-8-11-1 15,11 3-3-15,-8-7-1 16,12 10-3-16,-14-6-4 0,11 11-1 16,-10-4-2-1,5 5-1-15,-5-3 1 16,1 4-2-16,-2 2 1 15,4 0 0-15,-3-2 1 0,5 5-1 16,-2-4 1-16,7 5 0 16,-2-4-2-16,5 4 2 15,2-3-1-15,3 1-1 16,2 0-1-16,2-2 1 16,2 0-1-16,0 2 1 15,1 1-1-15,-4 0 0 16,-1-3 0-16,1 6 0 15,-11-4 0-15,0 3 1 16,-11-2-1-16,-4 0 1 16,-7-2 0-16,-3-4 0 15,-19-1 0-15,14 5 0 16,-14-5 1-16,0 0-1 0,0 0 0 16,0 0 0-16,-4-17 1 15,4 17-2-15,-3-20 1 16,2 8 0-16,1-8-1 15,4-1 0-15,-1-2-1 16,2-1 1-16,2-6 0 16,0 1 0-16,0-8 0 15,0-1 0-15,1 0 0 16,-1-9 0-16,-2-8 2 16,-3 1-2-16,-2-4 0 15,0-3 1-15,-3-2-1 16,-1-4 1-16,-3-1 0 15,-1 1 0-15,1 3 1 0,0 1 0 16,0 1-1-16,0 4 1 16,3 3-1-16,3 9 0 15,-6-1 1-15,3 7-1 16,-2 1-1-16,1 7 1 16,-2 2 0-16,0 2 0 15,-4 7-1-15,3 3 0 16,-3 5 1-16,-4-1-1 15,0 6 0-15,-1-1 0 16,-2 7 0-16,-4 3 0 16,-2 0 0-16,-4-1 0 15,-5 3 0-15,-7-1 1 16,-4-1-2-16,-7 1 2 0,-10-2-1 16,-2 1 0-16,-7 1 0 15,-7 1 0-15,-6 2 0 16,-1-3-1-1,-8 3 1-15,-3-3 0 0,-4 1-1 16,-3-5 0-16,-3 1 1 16,0-1 0-16,2-2-1 15,3 3 1-15,1 0 0 16,4 3-1-16,5 2 0 16,5 2 1-16,8 1 0 15,8 4 0-15,7 6-1 16,4 5 2-16,17-3-2 0,2 6 1 15,12-2 0-15,9 2 0 16,4 3 0 0,9 2 0-16,5 0 0 0,8 0-1 15,4 8 1-15,6 0 1 16,3 9-2-16,5 7 2 16,0 4-1-16,3 8-2 15,3 7 3-15,1 0-2 16,0 1 1-16,4 6-1 15,-4 0 1-15,0-6 0 16,0-2 0-16,-4-12 1 16,0-6-1-16,-3-6 0 15,-1-4 0-15,-3-14 0 0,-3-4 0 16,-2-8 0-16,1-7 0 16,-3-1-1-16,0-8 1 15,-1-1 1 1,1-2-1-16,3-6 1 0,2-2-1 15,8 2 1-15,-2 2-1 16,7-3-1-16,8 3 2 16,2 4-1-16,4-6 0 15,6 7 0-15,-1-1 0 16,4 0 0-16,-4-3 0 16,-2 7 2-16,-3-7-2 15,-6-2 0-15,-5 2 0 16,-9 0-1-16,-2 5-2 0,-18-15-21 15,4 14-15 1,-14-12 0-16,3 12-1 16,-23-29-1-16</inkml:trace>
  <inkml:trace contextRef="#ctx0" brushRef="#br0" timeOffset="684484.4061">23296 13744 22 0,'-14'11'28'15,"-9"-10"2"-15,8 3 0 16,-5 6-16-16,-5-17-6 15,12 11 0-15,-9-11-3 16,8 7 2-16,-7-10 0 16,5 8-1-16,-10-9 0 0,5 6-1 15,-6-7 1-15,3 2-3 16,-8-5 0-16,5 1 0 16,-9-6 0-16,7 0-1 15,-5-8 1-15,3 0-2 16,-3-4 0-16,2-5 0 15,-5-2 1-15,1-3-2 16,1 1 1-16,1-6-1 16,2 5 1-16,3-4 0 15,1 0 0-15,3 1 0 16,9 0-1-16,1 1 1 16,1-2 0-16,6-1 0 15,3 2-1-15,0 0 1 0,5-5-1 16,6 2 1-16,5-3 0 15,4 1-1-15,1 1-1 16,8 3 2-16,4-2-1 16,4 4 0-16,3 3-1 15,2 5 2-15,5 2-2 16,2 4 2-16,3 2-1 16,7 4 0-16,-2 1 1 15,5 3-1-15,3-3 0 16,4 6 1-16,7 2-1 15,5 0 0-15,6 5 0 16,5 2 0-16,8 3 1 0,3 5 0 16,3 8-1-16,4 0 0 15,1 6 1-15,-2 6-1 16,-4 3 0-16,-3 6 1 16,-11 2-3-16,-4 7 2 15,-12 3 2-15,-8 5-2 16,-10 5 1-16,-8 2 0 15,-5 1 0-15,-5 1-1 16,-2 3 1-16,-5-1-1 16,-3-1-1-16,-3-1 2 15,-1-4-1-15,-6 0 0 16,-2-3-1-16,-3-5 2 16,-7 0 0-16,-4-4-2 0,-5-1 2 15,0-1 0-15,-7-1-1 16,-2-1 0-16,-1-5 1 15,-3 4-2 1,0-3 1-16,0-1 0 0,-5-1-1 16,2-2 0-16,-1-1 0 15,0 1 1-15,-2 1-1 16,-1-4 1-16,-2 1-1 16,-3 1 0-16,-5-1 1 15,0 0 0-15,-10-2 0 16,-1 0 0-16,-7 0 0 15,-2 2 0-15,-5-5 0 16,1-2 1-16,-2 1-1 0,-1-1 0 16,4-4-1-1,1 1 1-15,0-3 0 16,3-5 0-16,-1-1 1 16,1-3-1-16,-1-1 0 0,-1-5 1 15,2 0 0-15,-3-2 0 16,2-3 0-16,2-2-1 15,3 0 1-15,0-4-1 16,6-1 0-16,2 2 1 16,3-3-1-16,5-2 0 15,0 3 1-15,5-3-1 16,-1 1 0-16,5 0 0 16,2-1 1-16,-5-1-1 15,3-1 0-15,-3-2 0 16,-3-3 0-16,-3 2 1 15,4-2-1-15,-1 0 1 16,2 1-1-16,3-1 1 0,1 1-1 16,3 0 0-16,8 0 0 15,1-3 0-15,-1-1 0 16,0-1-1-16,3 0 1 16,-2-8-1-16,0-2 1 15,-1-1 0-15,-1 2-1 16,3-1 1-16,1 1 0 15,-1-2-1-15,4-1 2 16,3 1-1-16,3 2-1 0,3-3 2 16,4-1-1-1,1 2 0-15,3-6 0 16,1 0-1-16,4 2 2 16,3 2-1-16,2-2-1 0,4 5 1 15,6 3-1-15,1-2 1 16,5 8 0-16,7 1 1 15,5 0-2-15,7 2 1 16,3 2 0-16,6-3 0 16,8-1 1-16,3 1-2 15,3-1 2-15,2 3-1 16,4 1 0-16,2 5 1 16,2 1-1-16,-3 9 0 15,1 3 0-15,3 4 0 16,-8 6 1-16,-2 2-1 15,-2 5 0-15,-2 4 0 16,-2 8 1-16,-1-2 0 0,0 5 0 16,-3 1-1-16,7 6-1 15,-4-1 1-15,-2 8 0 16,-2-1 0-16,-3 1 1 16,-3 2 0-16,-7 1-1 15,-5 7 0-15,-1 1 2 16,-8 1-2-16,-3 0 0 15,-4 5 1-15,-3-2-1 16,-2 3 0-16,-2-2-1 16,-7-5 1-16,-4 1-1 15,2-2 2-15,-8-1-1 16,-2-6 0-16,-6 2 0 0,-3 0 1 16,-4-2 0-16,1-1-1 15,-4 2 1 1,-4-4-2-16,1 2 1 15,-7 4 1-15,0-5-2 0,-4-2 1 16,-4 3-1-16,-5-2 1 16,-4-3-1-16,-5 2 1 15,-4-3-1-15,0-3 0 16,-8-2 0-16,-4-6 1 16,0-4 0-16,-2-3 1 15,-2-4-1-15,0-3 0 16,-2-6 1-16,0-2-1 15,0-1 0-15,-3-2 0 0,-4 3-1 16,-1-2 1-16,-5 1 0 16,-1-4 0-16,-3 1-1 15,3 4 1 1,2-7 0-16,4-2 1 0,2-6-1 16,6 1 0-16,10-2 1 15,2-6-1-15,3 0 0 16,3-5 0-16,3-1 0 15,-1 0 0-15,3-4 0 16,0-3 1-16,-2-1-1 16,5 2 0-16,5 1 1 15,2 3-1-15,4-4 0 16,1 0 0-16,5 3 0 0,2-3-1 16,1-2 1-16,0-5 0 15,-6-5-1 1,0-4 0-16,-1-1 1 15,-2-4-1-15,-2 2 1 0,0 2 0 16,1 0-1-16,2 4 1 16,0 1 1-16,4 3-1 15,1 3 0-15,2 2 0 16,5 3 0-16,0-5-1 16,5 6 2-16,4-1-2 15,6 4 0-15,6 1 1 16,5-3-1-16,12 6 1 15,8-3-1-15,7-2 1 16,8 0-1-16,11-4 1 16,6 4 0-16,10-3 1 15,5 2-1-15,4-1 0 16,4 2 0-16,2 2 0 0,1 1 1 16,-1 4-1-16,-3 6 1 15,3 1-1-15,-2 4 0 16,0 4 0-16,-2 8-1 15,2 2 1-15,-1 4 1 16,-4 5-1-16,1 4 0 16,-4 2 1-16,-5 10-2 15,1-2 2-15,-5 7 0 16,-7 5-1-16,0 3 0 16,-4 2 0-16,-2 1 0 15,-5 2 0-15,2-1 0 16,0 1 0-16,-3 1 1 15,-4-6 0-15,-2 2-1 0,-4 2 1 16,-7 1 0-16,-5 0-1 16,-7 1 2-16,-10 1-2 15,-7-2 0-15,-4 6 0 16,-6-3 1-16,-5-1-1 16,-2-2 0-16,-3-3 0 15,0-3-1-15,3 0 0 16,-6-5 1-16,0-4-1 15,-4 1 0-15,-2-2 1 16,-10 0-1-16,-2 0 1 16,-10 0-1-16,-12 3 1 15,-3-1 0-15,-11 1 0 0,-1-1 0 16,-6-4 0-16,2 2 0 16,-2-1-2-16,7-5 0 15,-1-7-3-15,19 8-17 16,-5-20-20-16,13-5 0 15,3-15-1-15,10-16-1 16</inkml:trace>
  <inkml:trace contextRef="#ctx0" brushRef="#br1" timeOffset="730549.3334">6593 8511 16 0,'-2'-18'30'0,"2"18"1"16,-1-14-5-16,-6-3-11 15,7 17-2-15,3-23-3 16,-3 23-1-16,5-23-1 15,-5 23 0-15,3-15-2 16,-3 15 0-16,4-13-1 0,-4 13-1 16,0 0 0-16,0 0-1 15,0 0-2-15,0 0 0 16,0 0 0 0,0 0 0-16,0 0-1 0,0 0 0 15,0 0 1-15,0 0-1 16,3 12 0-16,-3-12 1 15,0 0-1-15,0 0 1 16,0 11-1-16,0-11 1 16,0 0-1-16,0 12 0 15,0-12 0-15,3 14 1 16,-3-14-1-16,1 15 1 16,-1-15-1-16,3 13 1 0,-3-13-1 15,4 17 0 1,-4-17 1-16,3 15-1 15,-3-15 0-15,4 19 0 16,0-7 1-16,-4-12-1 0,1 17 0 16,-1-17 0-16,2 14 0 15,-2-14 0-15,1 12 0 16,-1-12-1-16,0 11 2 16,0-11-2-16,-1 14 1 15,1-14 1-15,-2 20-1 16,2-20 0-16,-4 23 0 15,3-12 0-15,-2 1 1 0,2 0-1 16,1-12 1 0,-3 17-1-16,3-17-1 15,-4 12 2-15,4-12-1 16,0 0 0-16,0 0-1 0,0 0 1 16,0 0 0-16,0 0 0 15,-10-6 0-15,10 6 0 16,0 0-1-16,-12-16 2 15,12 16-1-15,-11-12 0 16,11 12 0-16,-11-12-1 16,11 12 2-16,0 0-1 15,-15-14 2-15,15 14-2 16,0 0 0-16,0 0 0 0,-11-14 1 16,11 14-1-1,0 0 1-15,-7-11-1 16,7 11-1-16,0 0 1 15,0 0 0-15,0 0 0 0,-11-11 0 16,11 11 0-16,0 0 0 16,0 0 0-16,0 0-1 15,-14-6 1-15,14 6 0 16,0 0 0-16,0 0 0 16,0 0 0-16,-11 0 0 15,11 0 0-15,0 0 0 16,0 0 1-16,0 0-1 15,0 0 0-15,0 0-1 16,0 0 1-16,0 0 0 16,0 0 0-16,0 0 0 15,0 0 0-15,-3-13-1 16,3 13 2-16,0 0-1 0,10-21 1 16,-6 8-1-16,7-2 1 15,-7-3-1-15,6 4 1 16,-3 0-1-16,1-3 1 15,-1 3-1-15,0 2 0 16,1 1 0-16,-5 0 0 16,-3 11 0-16,5-15 1 15,-5 15-1-15,6-11 0 16,-6 11 0-16,0 0 0 16,5-12 1-16,-5 12-1 15,0 0 0-15,0 0-1 16,0 0 2-16,0 0-2 15,0 0 2-15,0 0-2 0,0 0 0 16,0 0 1-16,0 0 0 16,0 0 0-16,0 0 0 15,3 16 0-15,-3-16-1 16,0 0 2-16,3 17-1 16,1-5-1-16,-3 1 1 15,2 2 0-15,0-1 0 16,-2 1 0-16,3 6 1 15,-1-1-2-15,0 3 2 16,1-1-2-16,0-1 2 16,-1 3-1-16,1 0 0 15,0 1 0-15,-1-3 0 16,1-2 0-16,1 1 0 0,-2-2 1 16,1-2-1-16,-1-1 0 15,-3-1 0-15,1-3 0 16,-1 1 0-1,2-1-1-15,-2 0 1 0,0-12 0 16,0 17 0-16,0-17 0 16,0 15 0-16,0-15 0 15,1 11 1-15,-1-11-1 16,-1 12 0-16,1-12 0 16,1 16 0-16,-1-16-1 15,3 13 1-15,-3-13 1 16,0 12-2-16,0-12 1 0,0 15 0 15,0-15 0-15,4 11 0 16,-4-11 0 0,0 14-1-16,0-14 1 15,3 15 1-15,-3-15-1 0,4 11-1 16,-4-11 1-16,0 0 1 16,0 12-1-16,0-12 0 15,0 11 0-15,0-11 0 16,0 0 0-16,0 0 0 15,1 11 0-15,-1-11 0 16,0 0 0-16,0 0 0 16,0 0 0-16,0 0 0 15,0 0 1-15,0 0-1 0,-11-6 0 16,11 6 0 0,-12 2 0-16,12-2 1 15,-11-4-1-15,11 4 0 16,-11 0 0-16,11 0 0 0,-14-1 0 15,14 1 0-15,-12-2 0 16,12 2 1-16,0 0-1 16,-13 2 0-16,13-2 0 15,0 0 1-15,0 0-2 16,0 0 2-16,0 0-1 16,0 0 0-16,0 0 0 15,0 0 0-15,0 0 0 16,0 0 0-16,0 0 0 0,0 0 0 15,-1-13 0 1,1 13 0-16,0 0 0 16,18-6 1-16,-18 6-1 15,23-7 0-15,-8 3 1 0,6-5-1 16,-6 8 0-16,6-4 0 16,2-1 0-16,-2 3 1 15,1-1-1-15,0 0 1 16,-3 3-1-16,0 1 0 15,2 3 0-15,-7-5 0 16,0 4 0-16,-2-2 0 16,-12 0 0-16,14-5 0 15,-14 5 1-15,0 0-1 16,0 0 0-16,0 0 0 16,-12-9 0-16,12 9 1 15,-20 0 0-15,5-1-1 16,0 1-1-16,-3 7 1 0,-3-2 0 15,-1 0 0-15,-1 2 0 16,-2 2-1-16,3 0 1 16,-3 0 0-16,6-2 1 15,-2-4-1-15,2 2-1 16,7-1 1-16,1 0 1 16,11-4-1-16,-18 4 0 15,18-4 0-15,0 0 0 16,-11 3 0-16,11-3 0 15,0 0 0-15,0 0 0 16,0 0 0-16,0 0 0 16,0 0 0-16,15-1 0 15,-15 1 0-15,22-4 1 0,-10 0-2 16,5 2 2-16,1-5-1 16,4 0 0-1,4 0 0-15,-4 2 1 0,3-7-1 16,-5 3 0-16,1 3 0 15,-3-3-1-15,-3 6 1 16,-3 0 1-16,-12 3 0 16,14-3-1-16,-14 3-1 15,0 0 2-15,0 0-1 16,0 0-1-16,0 0 1 16,0 0 1-16,0 0-2 15,0 0 1-15,0 0 0 0,0 0 0 16,0 0 0-16,0 0 1 15,0 0-2 1,0 0 1-16,0 0-2 0,-12-5-1 16,12 5-1-1,-17-5-9-15,17 5-28 0,0 0 0 16,-16-8-1-16,3 0 1 16</inkml:trace>
  <inkml:trace contextRef="#ctx0" brushRef="#br1" timeOffset="731705.1818">6454 8621 47 0,'0'0'34'15,"12"-14"2"-15,-1 11-13 16,-4-19-7-16,15 11-6 16,-11-13-2-16,10 8-2 15,-9-8-3-15,7 4 0 16,-5-2-1-16,4 3 0 15,-11 2 0-15,1 4 0 16,-4 2-1-16,-4 11 0 16,3-11 1-16,-3 11-1 15,0 0 0-15,0 0 0 16,-11-2-1-16,11 2 1 16,-4 16-1-16,1-5 0 15,2 7 0-15,1 5 0 0,0 2 0 16,1 4 0-16,2 4 1 15,1 2-1-15,-1 2 0 16,5 1 0-16,-5 0 1 16,5 3-1-16,-1-3 0 15,1 2 0-15,-1-6 0 16,4-4 0-16,-7-1 0 16,3 0 0-16,0-6 0 15,-3-4 0-15,3-4 0 16,-3-4 0-16,-4-11 0 15,0 20 1-15,0-20-2 16,0 0 1-16,3 12 0 16,-3-12 1-16,0 0-1 0,0 0 0 15,0 0 1-15,-11 14-1 16,11-14 0-16,0 0 0 16,-17 11 0-16,17-11 0 15,-12 6 0-15,12-6 0 16,-17 11 0-16,17-11-1 15,-19 3 2-15,19-3-1 16,-19 3 0-16,19-3 0 16,-18 3 1-16,18-3-1 15,-15-1 0-15,15 1 1 16,-11 1-1-16,11-1 0 16,0 0 0-16,0 0 1 15,0 0-2-15,0 0 2 0,0 0-1 16,0 0 0-16,0 0 0 15,0 0 1 1,16-3-1-16,-16 3 1 0,21 0 0 16,-9-2-1-16,1 0 1 15,6-2-1-15,-1-3 1 16,0-1-1-16,5 2 1 16,-1 1-1-16,3-2-1 15,-2 3 1-15,-2 1 0 16,1 0 0-16,-7 3 0 15,3 3 1-15,-7-3-1 16,0 0 0-16,-11 0 1 0,14 0 0 16,-14 0-1-16,0 0 1 15,0 0-1-15,0 0-1 16,0 0-2-16,-2-15-16 16,2 15-21-16,-16-12-2 15,6 0 1-15,-2-7-2 16</inkml:trace>
  <inkml:trace contextRef="#ctx0" brushRef="#br1" timeOffset="738183.7857">5164 9725 21 0,'0'0'31'16,"0"0"-1"-16,0 0 0 15,-11-6-17-15,11 6-3 16,0 0-4-16,0 0 0 16,1-12-1-16,-1 12 0 0,0 0 0 15,0 0-1-15,0 0 0 16,0 0 0-16,4-13 0 15,-4 13-2-15,0 0 1 16,13-16-1-16,-13 16 0 16,12-17-1-16,-4 4 1 15,-1 0-2-15,4 1 0 16,-1 3 1-16,-2-5-1 16,2 3 0-16,-10 11 1 15,12-17-1-15,-12 17-1 16,0 0 2-16,0 0-1 15,11-11 0-15,-11 11 0 16,0 0 1-16,0 0-1 0,0 0 0 16,0 0 0-16,0 0 0 15,0 0 1 1,0 0 0-16,0 0 0 16,0 11-1-16,0-11 1 0,3 22-1 15,-3-22 1-15,1 21-1 16,3-4 1-16,-2 3-1 15,-1 6 0-15,-1 2 0 16,0-4 0-16,3 0 1 16,-2 3-2-16,2 5 2 15,-2-6-1-15,2 1 0 16,0-1 0-16,-2-6 0 16,3 0 0-16,-2-2 0 0,-1-5 0 15,-1 1 0-15,0-14 0 16,0 17 0-16,0-17 1 15,0 0-1 1,0 0 0-16,3 10 0 0,-3-10 0 16,0 0 1-16,0 0-1 15,0 0 0-15,0 0 0 16,-4 14 1-16,4-14-1 16,0 0 1-16,0 0-1 15,0 0 0-15,-13 12 2 16,13-12-2-16,-4 11 0 15,4-11 0-15,-7 16 0 16,7-16 0-16,-8 17 0 16,8-17 1-16,0 0-3 0,0 0 3 15,-8 11-1 1,8-11 1-16,0 0-1 16,0 0 1-16,0 0 0 0,0 0-1 15,0 0 0-15,0 0 0 16,0 0 0-16,0 0 0 15,-13-10 0-15,13 10 1 16,0 0-2-16,-16-1 1 16,16 1 1-16,-18 0 0 15,18 0 0-15,-14-4-1 16,14 4 1-16,-19 0-1 0,19 0 1 16,-14-5 0-1,14 5-1-15,-11-5 0 16,11 5 1-16,0 0-1 15,-11-2 1-15,11 2-1 0,0 0 0 16,0 0 0-16,0 0 1 16,0 0-1-16,0 0-1 15,0 0 1-15,0 0 0 16,14-5 0-16,-14 5 0 16,14-1-1-16,-14 1 1 15,22 0 0-15,-8 0 1 16,2-6-2-16,3 2 2 15,5-2-1-15,-1 4 1 16,2-2 0-16,1 2-1 16,-1-1 0-16,-3 1 1 15,0 0-1-15,-3 4-1 16,-1-5 1-16,-4 1-1 0,-3 3 0 16,-11-1 2-16,15 2-1 15,-15-2-1-15,0 0 1 16,0 0 1-16,0 0-1 15,0 0 0-15,0 0 1 16,0 0-1-16,0 0 1 16,0 0-1-16,0 0 0 15,0 0 0-15,0 0 0 16,0 0 0-16,-17 3 0 16,17-3 0-16,0 0 1 15,0 0-1-15,-11-4 0 16,11 4 0-16,0 0 0 15,0 0 0-15,0 0 0 0,0 0 0 16,0 0 0-16,0 0 0 16,-11 1 1-16,11-1 0 15,0 0-1-15,0 0-1 16,0 0 1-16,0 0 2 16,0 0-2-16,0 0 0 15,0 0-1-15,0 0 0 16,-12 3 1-16,12-3 0 15,0 0 0-15,-15 4-1 16,15-4 1-16,-15 2 0 16,15-2 0-16,-14 1 0 15,14-1 1-15,-19 0-1 16,19 0 0-16,-18 0 0 0,18 0-1 16,-22-1 1-16,22 1 0 15,-14 2 0-15,14-2 0 16,-18 3 0-1,18-3 1-15,-11 5-1 0,11-5 0 16,-11 3 0-16,11-3 0 16,0 0-1-16,-12-3 2 15,12 3-1-15,0 0-1 16,-13-5 1-16,13 5 0 16,0 0 0-16,0 0 0 15,0 0 0-15,0 0 0 16,0 0 0-16,0 0 0 15,0 0-1-15,0 0 1 0,0 0 0 16,0 0 0-16,0 0 0 16,0 0 0-1,11-7 0-15,-11 7-1 16,18-5 1-16,-4 3 0 0,-3 0 0 16,0-4 0-16,3 5 0 15,1 1 0-15,-4-3 1 16,0 3 0-16,0 0-1 15,-11 0-1-15,22-1 1 16,-22 1-1-16,14-2 0 16,-14 2 0-16,11 1-2 15,-11-1 0-15,0 0-5 16,0 0-23-16,-13-12-8 0,13 12-1 16,-12-15 1-1</inkml:trace>
  <inkml:trace contextRef="#ctx0" brushRef="#br1" timeOffset="739107.4885">5110 9646 40 0,'0'0'31'15,"0"0"0"-15,0 0-7 16,0 0-14-16,0 0-3 15,0 0-2-15,0 0-1 16,14-3-1-16,-14 3 1 16,22-1-1-16,-10-2 1 15,6 6-2-15,-3-1 1 16,6-2 0-16,-6-7-1 16,4 2 0-16,-6-2 0 15,-1 4-1-15,-12 3 1 16,19-16-1-16,-19 16 0 0,7-15 0 15,-7 15 0-15,0 0 0 16,0 0 0-16,0 0 0 16,0 0-1-16,-11 19 1 15,11-19 0-15,-11 21-1 16,11-21 0-16,-5 23 0 16,3-5-1-16,2 1 1 15,3 2 0-15,-3 3 0 16,7 3-1-16,-4 3 1 15,2 1 0-15,1-1 0 16,-1-3 0-16,1-2 0 16,-2 1 0-16,0-5 0 15,-1-1 0-15,2-7 0 0,-2 1 0 16,-3-14 0-16,3 15 0 16,-3-15 1-16,0 0-1 15,0 0 0-15,0 0 0 16,-14 4 0-16,14-4 0 15,0 0-1-15,-11-4 0 16,11 4 1-16,-15-1-1 16,15 1 1-16,-21-3 0 15,10 3-1-15,-1 0 1 16,-2 0 0-16,3 0 0 16,0 1 0-16,0 2-1 15,11-3 1-15,-18 4 0 16,18-4 1-16,0 0 0 0,0 0 0 15,0 0-1-15,0 0 1 16,15-7 0-16,-1 6-1 16,1-1 1-1,4 4-1-15,-2-2 0 0,2 1 2 16,-1 0-2-16,0 1 1 16,-4 0-1-16,1 1 1 15,-4 0-2-15,-11-3-4 16,22-4-24-16,-22 4-9 15,-8-13 1-15,1-1-2 16</inkml:trace>
  <inkml:trace contextRef="#ctx0" brushRef="#br1" timeOffset="745364.9209">7479 9791 31 0,'0'0'33'16,"0"0"-1"-16,0 0 1 15,0 0-15-15,14-6-12 16,-14 6-2-16,-4-15-2 15,2 4 0-15,2 11 1 16,2-20 0-16,2 7 0 16,-3-1 0-16,-1 14 0 15,8-22 0-15,-8 22 0 0,9-18 0 16,-9 18-1-16,11-21-1 16,-11 21 1-16,17-16-1 15,-17 16-1-15,20-19 1 16,-20 19-1-16,22-15 0 15,-11 11 0-15,0-1 1 16,0 2-1-16,-11 3 1 16,21 0-1-16,-9 2 1 15,2 0-1-15,1 0 0 16,-1-2 1-16,4 5-1 16,0 1 0-16,0-1 0 15,1 2 1-15,-5 2 0 16,1-2-1-16,-4 1 1 0,-4 2 0 15,-7-10 0-15,11 24 0 16,-7-14-1-16,-4 4 1 16,0-14-1-16,-4 24 1 15,-2-9-1-15,1-1 1 16,-2-2 0-16,-3 3-1 16,2-2 1-16,-3-2-1 15,0 3 0-15,-4 0 0 16,4-2 1-16,-3 2-1 15,2-3 0-15,2-2 0 16,-4 1 1-16,6 2 0 16,8-12-1-16,-18 13 0 15,18-13 0-15,-12 13 1 0,12-13-1 16,0 0 1-16,-13 12-1 16,13-12 0-16,-12 12 1 15,12-12-1-15,-18 11 0 16,18-11 0-16,-20 13 0 15,20-13 1-15,-16 11-1 16,16-11 0-16,-15 5 1 16,15-5-1-16,0 0 1 15,-9 2 0-15,9-2-1 16,0 0 1-16,0 0-1 16,0 0 0-16,0 0 1 15,0 0-1-15,0 0 0 16,0 0 1-16,0 0-1 0,0 0 0 15,0 0 0-15,0 0 0 16,9-13 0 0,-9 13 1-16,17-5-1 15,-17 5 0-15,18-12-1 0,-6 7 2 16,0 1-1-16,1 2 0 16,2-2 2-16,1 1-2 15,1 0 0-15,1 2 0 16,0 1 1-16,2-1-1 15,1-2 0-15,-3 2 0 16,1 0-1-16,-1-1 2 16,0-3-1-16,-2 2 0 0,1 0 0 15,-2-3 0 1,3 2 1-16,0-1-1 16,0 3-1-16,-2-2 1 15,1 3-1-15,2-2 2 0,-1 0-1 16,-3 2 0-16,0 1 0 15,3 0 0-15,0-4 1 16,-4 3-2-16,1 1 1 16,-4-1 0-16,-11 1 0 15,16 1 1-15,-16-1-1 16,0 0 0-16,0 0 0 16,0 0 0-16,0 0-1 15,-4-11 0-15,4 11-4 0,-18-21-4 16,18 21-20-16,-20-12-12 15,2 1 1 1,-7-5-1-16</inkml:trace>
  <inkml:trace contextRef="#ctx0" brushRef="#br1" timeOffset="746331.6189">7535 9657 24 0,'0'0'33'16,"0"0"1"-16,-13-8 1 15,13 8-12-15,-13-6-11 16,13 6-2-16,0 0-3 16,0 0-2-16,0 0-1 15,9-14-1-15,-9 14-1 16,0 0-1-16,17-13 1 16,-17 13-1-16,20-5 0 15,-5 0 0-15,-3-1 0 16,8 1-1-16,-1 1 0 15,7-1 1-15,-2-1-1 16,2 1 0-16,-1 8 0 16,-2-1 0-16,2 0 0 0,-3 7 1 15,-4-1-1-15,-2 2 0 16,-2 4 0-16,-3-2 0 16,-11-12 0-16,14 17 1 15,-9-3-1-15,1-1 0 16,-6-1 0-16,-3 0 0 15,3-1 1-15,-4 3-1 16,-3 0 0-16,3 1 0 16,-6-3 1-16,-1 0-1 15,-1 3 0-15,-3-4 0 16,-3 4 0-16,0 1 0 16,-4-2 1-16,1 1-1 15,2 1 1-15,1-4 0 0,3 0 0 16,1-2 0-16,-1-3 1 15,15-7-1-15,-15 12 0 16,15-12 0-16,0 0 0 16,-14 5-1-16,14-5 1 15,0 0-1-15,0 0 1 16,0 0-1-16,0 0 0 16,0 0 1-16,0 0 0 15,0 0-1-15,0 0 0 16,0 0 0-16,0 0-1 15,0 0 1-15,0 0 1 16,0 0-1-16,0 0-1 0,0 0 2 16,15 2-1-16,-4-5 1 15,6 1-1-15,2 2 1 16,6-5-1 0,4 0 1-16,4 0 0 15,5-3-1-15,1 4 1 0,-2-1-1 16,3 3 0-16,-3-2 0 15,-4 4 0-15,0 0 0 16,-4 1 0-16,-4 2 0 16,-6-1 0-16,-1-3 0 15,-5 3 0-15,-13-2 0 16,0 0 0-16,0 0-3 16,0 0-15-16,0 0-23 0,-24-6 1 15,3-2-2 1,-1-13 1-16</inkml:trace>
  <inkml:trace contextRef="#ctx0" brushRef="#br1" timeOffset="880718.874">1892 13380 30 0,'-5'-12'15'0,"5"12"2"15,-6-13-1-15,1-1 0 16,5 14-1-16,-8-17-2 16,8 17-2-16,-3-15-1 15,3 15-2-15,-4-15 1 16,4 15-1-16,0 0-1 16,0 0-1-16,-6-13 0 15,6 13-1-15,0 0-2 16,0 0-1-16,0 0 0 15,0 0-1-15,-1 15 0 0,1-4 0 16,0 3-1-16,0 5 1 16,3 5-1-16,1 6 1 15,-4-1-1-15,4 6 1 16,-1 2-1-16,3 6 1 16,-4-4-2-16,3 2 2 15,-5-5-1-15,6-4 0 16,-6-4 0-16,2-5 0 15,-2-5 0-15,0-18 0 16,0 16 0-16,0-16 0 16,0 0 0-16,0 0 1 15,0 0-1-15,0 0-1 16,0 0 0-16,0-11-1 0,0 11-3 16,0-22-5-16,0 22-10 15,9-19-18-15,-6 5 1 16,4-5 0-16,1 2 1 15</inkml:trace>
  <inkml:trace contextRef="#ctx0" brushRef="#br1" timeOffset="881215.2375">2288 13650 18 0,'0'0'31'16,"8"17"0"-16,-8-17-3 0,0 0-6 16,15 29-5-1,-15-29-4-15,0 0-3 16,0 0-3-16,11 17-1 15,-11-17-1-15,0 0-2 0,4 11-1 16,-4-11 1-16,4 15-2 16,-4-15 0-16,-1 14 0 15,1-14 0-15,-4 19-1 16,4-19-1-16,-6 22-1 16,6-22-5-16,-8 21-9 15,-6-15-20-15,14-6 0 16,-16 3 0-16,16-3 0 15</inkml:trace>
  <inkml:trace contextRef="#ctx0" brushRef="#br1" timeOffset="882006.7918">1489 12884 35 0,'-4'-16'34'0,"3"-1"1"0,-2 5 0 15,3 12-14-15,-13-6-9 16,13 6-5-16,-9 19-3 16,2 1-2-16,-5 10-1 15,-2 12 0-15,-4 12-1 16,-5 9 0-16,-5 11 1 16,-1 7-2-16,2 2 0 15,-1-4-2-15,6-2 0 16,0-15-2-16,12-8-2 15,-1-28-5-15,22-13-22 16,-11-13 0-16,24-42 0 16,-3-1 2-16</inkml:trace>
  <inkml:trace contextRef="#ctx0" brushRef="#br1" timeOffset="882394.089">1404 12834 51 0,'4'-34'34'0,"3"15"0"15,-7 19 0-15,22 29-20 16,-19 0-8-16,9 17-4 16,-1 7-1-16,4 13-1 15,3 3 0-15,-3-1-2 16,3 1-2-16,-3-9-1 16,6 0-2-16,-13-18-4 15,9 0-6-15,-20-19-9 16,7-1-2-16,-4-22 6 0,-8 11 5 15,-10-22 7 1,3-2 8-16,-13-2 6 16,1-9 9-16,0 3 10 15,-11-5 5-15,9 9-2 0,-11-11-4 16,25 22-6-16,-15-13-5 16,30 19-2-16,-18-11-3 15,18 11-1-15,26 6-3 16,3 1-2-16,7 0-2 15,5-7-2-15,17 7-4 16,-10-15-9-16,14 0-19 16,4-5 0-16,-3-5 1 15,2-4 0-15</inkml:trace>
  <inkml:trace contextRef="#ctx0" brushRef="#br1" timeOffset="882786.3763">2340 12908 55 0,'-18'-7'32'16,"18"7"1"-16,-14-2-1 0,14 2-24 15,-8 15-4-15,8 2-2 16,0 11 0-16,-1 10-1 16,-2 10 0-16,-5 8 1 15,-2 11-1-15,-4 6-1 16,-5 2 0-16,1 4-1 15,-1-6-2-15,5-3-2 16,-1-17 0-16,11-2-4 16,-6-29-4-16,17-10-14 15,-7-12-5-15,21-28 0 16,-5-8 3-16</inkml:trace>
  <inkml:trace contextRef="#ctx0" brushRef="#br1" timeOffset="883017.5512">2310 12974 54 0,'4'-22'34'16,"-4"22"0"-16,0 0 1 15,8 14-23-15,0 15-7 16,-2 7-1-16,5 7-2 16,-3 7 0-16,10 5-1 15,-4 0 1-15,2 4-2 16,2-2 0-16,0-5-2 15,0-3-2-15,-6-13-1 16,6 5-7-16,-19-16-20 16,5-7-3-16,-4-18 1 0,0 0 0 15</inkml:trace>
  <inkml:trace contextRef="#ctx0" brushRef="#br1" timeOffset="883198.6695">2193 13362 48 0,'-18'-11'33'16,"3"4"1"-16,15 7 0 16,0 0-20-16,19-9-7 15,3 10-3-15,8 1-4 16,3-4 0-16,11 5-6 16,-11-8-23-16,8 0-5 15,-3 2 2-15,-4-5-2 0</inkml:trace>
  <inkml:trace contextRef="#ctx0" brushRef="#br1" timeOffset="883549.9063">2647 13277 45 0,'18'13'32'0,"-18"-13"-1"16,29 10 1-16,-10 1-20 15,-9-9-5-15,8 8-3 16,-6-5-1-16,3 7 0 16,-8-1 0-16,0 4 0 0,-7-3 0 15,0 2 0 1,-7 1 0-16,0 3 0 16,-1-2-1-16,-3 1 1 15,1-3-1-15,5 3-1 0,-1-2 0 16,12 3 1-16,-1-2-2 15,8 0 1-15,3 0-1 16,9-2 1-16,-3-3-1 16,11-2 1-16,4-1-4 15,-5-14-6-15,8 7-27 16,-10-9-1-16,-5-3 1 16,-6-7-2-16</inkml:trace>
  <inkml:trace contextRef="#ctx0" brushRef="#br1" timeOffset="883898.1343">3418 12899 82 0,'-19'-15'36'0,"19"15"1"16,-21-5-2-16,21 5-32 0,-15 23-2 15,1 2-1-15,3 13 0 16,0 8-1-16,3 12 0 15,-7 3-2-15,5 16-5 16,-6-14-6-16,10 6-20 16,-2-7-1-16,0-10 0 15,2-16 0-15</inkml:trace>
  <inkml:trace contextRef="#ctx0" brushRef="#br1" timeOffset="884174.3184">3377 12882 53 0,'16'-49'35'16,"2"15"0"-16,0 17-1 15,-3 8-19-15,10 26-8 16,-13 9-3-16,5 15-2 16,-2 8-1-16,3 12 0 15,-3 4 1-15,4 2-2 16,-2 1 1-16,-1-1-1 15,-2-3 1-15,-3-10-2 16,-1-6 2-16,-2-8-2 16,-5-9-2-16,-6-16-2 15,6 1-6-15,-20-21-16 16,2-4-8-16,0-5 0 16,-10-6 0-16</inkml:trace>
  <inkml:trace contextRef="#ctx0" brushRef="#br1" timeOffset="884342.4293">3198 13309 64 0,'-18'-2'33'0,"18"2"3"15,0 0-3-15,4-19-25 16,21 10-5-16,1-4-3 16,10-6-3-16,8 8-7 15,-6-6-23-15,5-1-1 16,5 3-1-16,-1-1 1 15</inkml:trace>
  <inkml:trace contextRef="#ctx0" brushRef="#br1" timeOffset="884805.7395">3792 13073 58 0,'12'-4'33'15,"3"6"-1"-15,0 5-5 16,-4-10-19-16,12 13-2 15,-6-7-3-15,2 5 0 16,-4 1-1-16,2 2 1 16,-17-11-1-16,9 19 0 15,-9-19 0-15,-15 22 1 16,-1-12 1-16,-1 3-1 16,-1-8 1-16,3 0-2 0,-4 3 0 15,19-8 0 1,-14 16 0-16,14-16-2 15,15 8 0-15,3-5 1 0,4 2-1 16,4 6-1-16,7-4 1 16,-4 0 0-16,-1 5-1 15,-1 2 1-15,-5 4 1 16,-5 1-2-16,-6 2 2 16,-3 2 0-16,-8 4 0 15,-7-3 1-15,-4 0-1 16,-4 2 1-16,-3-3-1 15,-4 6 1-15,-7-6-1 0,2-4 2 16,-5-3-2 0,-1 0-1-16,4-4-1 15,-4-7-3-15,15 8-20 16,-8-22-15-16,8 3 0 0,5-9-1 16,11-8 0-16</inkml:trace>
  <inkml:trace contextRef="#ctx0" brushRef="#br1" timeOffset="898377.7577">897 14513 10 0,'7'-21'27'15,"-7"21"1"-15,10-19 3 16,-10 0-12-16,0 19-3 16,1-14-2-16,-1 14-2 0,0-12 0 15,0 12-3-15,0 0-2 16,0 0-2-16,0 0-1 15,0 0-2-15,-11-10 0 16,11 10-1-16,0 0 0 16,0 0 0-16,-15 12-1 15,15-12 1-15,-12 13-1 16,12-13 0-16,-14 17 0 16,4-3 1-16,-1 2-2 15,-1-2 2-15,-2 3 0 16,0 1-1-16,-2 1 0 15,1 1 1-15,-3-4-1 16,3 0 0-16,1 3 1 0,0-4-2 16,2-1 1-16,5 0 1 15,-1 1 0-15,2 0-2 16,2 1 1-16,1 0 0 16,3-1 0-16,-1 4-1 15,-2-4 1-15,3 4-1 16,3-4 0-16,-2 6 1 15,2-3 0-15,1 0 0 16,0 3 0-16,6-2 1 16,-2 2 0-16,3 1-1 15,0-4 1-15,0 0-1 16,-1 5 1-16,2-4 0 16,-1-5-1-16,0 3 1 0,0-3 0 15,0-2 0-15,-1-1 0 16,2-3 0-16,-12-8-1 15,14 9 0-15,-14-9 0 16,11 9 1-16,-11-9-1 16,0 0 0-16,0 0 0 15,15 11 0-15,-15-11 0 16,0 0 1-16,0 0 0 16,11 9-1-16,-11-9 0 15,0 0-1-15,0 0 1 16,14 6-1-16,-14-6-2 15,0 0-2-15,10 13-26 16,-10-13-7-16,0 0 0 0,0 0-1 16</inkml:trace>
  <inkml:trace contextRef="#ctx0" brushRef="#br1" timeOffset="900626.3383">1207 15162 11 0,'0'0'25'0,"4"16"1"16,-4-16-2-16,0 0-14 16,0 18-1-16,0-18-1 15,0 22 0-15,0-22-2 16,-3 29-1-16,2-13-2 16,2 2-1-16,-2-1 0 15,2 2 0-15,-2-4 0 16,5 1 0-16,-4-16 0 15,0 20-1-15,0-20 1 16,0 0 0-16,0 0-1 16,7 13 1-16,-7-13 0 15,0 0 1-15,0 0-1 16,0 0 1-16,0 0-1 0,0 0 0 16,11-10 0-16,-11 10-1 15,12-4 0 1,0 1 0-16,-1-1 1 15,5 3-1-15,-1-4 0 0,6 4 0 16,2-3 0-16,-1 3 0 16,3-2 1-16,4 3-2 15,-4 0 1-15,3 0 0 16,0 3-1-16,0-1 1 16,-1-1 0-16,1-1-1 15,-1 2 1-15,-2 0-1 16,2-2 1-16,0 2-1 0,0-2 0 15,1 0 0-15,-1 3 1 16,1-2-1 0,1 0 1-16,1 2-1 15,3-1 0-15,0 1 1 16,0-1-1-16,0 2 1 0,2-3-1 16,-1 1 0-16,5 3 0 15,-2-1 0-15,1-1 0 16,-2 0 1-16,3-2-1 15,-2 4 0-15,1-3 1 16,-2 0-1-16,0-1 0 16,-3-1 1-16,0 1-1 15,0-1 1-15,-4 1-1 16,0-1 0-16,-3 1 0 16,-1 1 1-16,-3-2-1 15,-3 0 0-15,2 1 0 16,-7 1 1-16,2 1-1 0,-2-2 0 15,-2 0 0-15,-1 0-1 16,2 2 1-16,-4 0 0 16,2-1 0-16,-11-2 0 15,21 0 0-15,-21 0 0 16,18 1 0-16,-18-1 0 16,18 1 0-16,-18-1 0 15,12 1 0-15,-12-1 1 16,0 0-1-16,0 0 0 0,14-1 0 15,-14 1 1 1,0 0-1-16,0 0 0 16,0 0 0-16,0 0 0 15,0 0 0-15,0 0 0 0,0 0 0 16,0 0 1-16,0 0-1 16,0 0 0-16,0 0 1 15,0 0-1-15,0 0 1 16,0 0-1-16,0 0 1 15,0 0-1-15,0-11 0 16,0 11-1-16,0 0 1 16,1-14 0-16,-1 14 0 15,2-14 0-15,-2 14 1 16,1-13-1-16,-1 13 0 16,0-12 1-16,0 12-1 15,0-11 0-15,0 11 0 16,0-11 0-16,0 11 0 0,0-12 1 15,0 12-1-15,0 0 0 16,3-16 1-16,-3 16-1 16,0 0 0-16,0-15 1 15,0 15-1-15,0 0 0 16,-3-15 1-16,3 15-1 16,0-14 0-16,0 14 0 15,0-13 1-15,0 13-1 16,0-15 1-16,0 15-1 15,-1-13 1-15,1 13-1 16,0-11 1-16,0 11-1 16,0 0 1-16,-2-16-1 15,2 16 0-15,0 0 1 0,0 0-1 16,0 0 0-16,0 0 0 16,0 0 0-16,0 0 0 15,0 0-1-15,0 0-1 16,0 0-1-16,0 0-5 15,0 0-22-15,-4 15-8 16,4-15 0-16,-4 14 1 16</inkml:trace>
  <inkml:trace contextRef="#ctx0" brushRef="#br1" timeOffset="905162.447">2874 15728 39 0,'2'-11'32'0,"-2"11"2"0,0 0-1 16,0 0-12-16,0 0-10 16,0 0-5-16,0 0-1 15,0 0-2-15,0 0 0 16,0 0 0-16,-3 17-1 15,3-17 0-15,-3 18-1 16,3-18 0-16,0 16 0 16,0-5-1-16,0 8 1 15,0-2-1-15,0 4 0 16,0-1 0-16,-1 0 1 0,-1 7-2 16,1 2 2-1,1-3-1-15,-3-4 0 16,3 6-1-16,0-6 1 0,0 1 0 15,-1-4 0-15,1-5 0 16,0-2 0-16,0-12 1 16,-3 13-1-16,3-13 1 15,0 0-1-15,0 0 1 16,0-11-1-16,0 11 0 16,0-18 0-16,0 4 0 15,-3-3 0-15,3-4 0 16,0 0 0-16,0-3 1 15,0 3-1-15,0-5 0 16,-1 1 0-16,2 6 1 16,-2 1 0-16,-2 1 0 15,2 5-1-15,-2 1 0 0,3 11 0 16,0-11 1-16,0 11-1 16,0 0 0-16,0 0-1 15,0 0 0-15,0 0 1 16,8 11 0-16,-5 2 1 15,0-1-1-15,-2 5 0 16,-1-1 0-16,0 3 1 16,0 1-1-16,0 0 0 15,0 1 0-15,-1-4 0 16,1-2 0-16,-3-1 0 16,3 0 0-16,0-14-1 15,-3 17 1-15,3-17 0 16,0 0 0-16,0 0 0 0,0 0 0 15,0 0 0-15,0 0 1 16,0 0-1-16,0 0 0 16,0 0 0-16,0-22 0 15,3 7 0-15,1-4 0 16,2 1-1-16,-1 1 1 16,1 0 0-16,-2-3 0 15,1 3 0-15,1 4 0 16,-6 13 1-16,4-12-1 15,-4 12 0-15,0 0 0 16,0 0 0-16,0 0 0 16,-3 13 0-16,-1 2 0 0,1 2 0 15,2 7-1-15,-3 1 2 16,1 4-1 0,-2-2 0-16,2-1 1 0,0-2-1 15,0-5-1-15,3-3 1 16,-4-5 0-16,4 0 0 15,0-11-1-15,0 0 1 16,0 0-2-16,0 0-1 16,0 0-7-16,0-22-26 15,7 8 0-15,-4-13-1 16,8 0-1-16</inkml:trace>
  <inkml:trace contextRef="#ctx0" brushRef="#br1" timeOffset="906769.6073">3367 15140 53 0,'-11'6'33'16,"11"-6"0"-16,0 0 1 15,-12 3-21-15,12-3-6 16,1 12-2-16,-1-12-2 16,4 20 0-16,2 0 0 0,-5-4 0 15,3 6-2-15,-1 1 1 16,-3 1-1-16,0-3 0 16,3 0-1-1,-6-4 1-15,3-3-1 0,0-3 0 16,0-11 0-16,0 0 0 15,7 11 1-15,-7-11-1 16,0 0 1-16,15-8-1 16,-15 8 1-16,18-8 0 15,-18 8 0-15,22-12-1 16,-10 7 0-16,0-1 0 16,4 1 0-16,0 2 0 0,5-1 0 15,1 0 0-15,0 3 1 16,7-4-1-16,0 4 0 15,1 1 0-15,6-3 1 16,2 2 0-16,3 5-1 16,3-4 0-16,1 1 1 15,6 1 0-15,5-2 0 16,-2-2-1-16,4 2 1 16,4-3 0-16,0-1 0 15,4-1 0-15,1 0 0 16,4 0-1-16,0 0 0 15,2 0 1-15,0 0-1 16,3-2 1-16,-2 2 0 0,-1-1-1 16,0 1 0-16,-3-1 1 15,3 0-1 1,3 1 1-16,-2-1-1 16,3 4 0-16,2 1 0 0,-6-3 0 15,8-1 0-15,-7 2 0 16,2-1 0-16,-7-5 0 15,-6 6 1-15,-5-6-1 16,-3 1 0-16,-7 4 0 16,-8 0 0-16,-8 1 1 15,-5 2 0-15,-9-1-1 16,-4-1 2-16,-14 3-2 16,0 0 1-16,0 0 0 15,-4-12-2-15,4 12 2 0,-11-14-1 16,11 14 0-1,-17-15 0-15,12 2 0 16,1 1 0-16,-3-4 1 0,1-4 0 16,1-1-1-16,-2-1 0 15,3-2-1-15,1 6 1 16,-1 1 0-16,0 1 0 16,0 4-1-16,4 12 1 15,-7-11-1-15,7 11 0 16,0 0 0-16,-11 5-1 15,7 8-2-15,4-13-4 16,-7 37-19-16,-7-22-12 16,6 12 0-16,-10 0 1 15,-3 2 0-15</inkml:trace>
  <inkml:trace contextRef="#ctx0" brushRef="#br1" timeOffset="907560.1324">4036 15759 63 0,'0'0'34'0,"0"-11"-1"16,0 11 0-16,0 0-22 0,7-11-6 16,-7 11-1-16,11-2-2 15,-11 2 0-15,19 2-1 16,-6 5 1-16,-1 0-1 15,7 4 0-15,-5 1-1 16,4 2 1-16,-7 2 0 16,0 0-1-16,-3 0 0 15,-6-3 1-15,-2 2-1 16,-6 2 1-16,-2-3 0 16,-7 0-1-16,-2-1 0 15,-1 0 1-15,-4-3 0 16,3 2 0-16,0-5 0 15,2-2-1-15,6 1 1 0,11-6 0 16,-15 4 0-16,15-4 0 16,0 0-1-16,14-1 1 15,-2-2 0-15,5-3-1 16,6 1 0-16,-1 2 1 16,7 2-1-16,0 2 0 15,0-2 1-15,0-2-1 16,-3 7-1-16,-4 3 2 15,-4-6-1-15,-3 2 0 16,-4-2 0-16,-11-1 0 16,11 4-1-16,-11-4 0 15,0 0-2-15,0 0-3 16,0 0-22-16,-15-5-8 0,15 5-1 16,-10-8 0-16</inkml:trace>
  <inkml:trace contextRef="#ctx0" brushRef="#br1" timeOffset="908377.6955">5957 15600 67 0,'0'0'34'15,"0"0"2"-15,0 0-4 16,0 0-22-16,0 11-5 15,0-11-3-15,0 0-1 0,11 15 0 16,-11-15 0-16,22 17-1 16,-11-9 1-16,0 0-1 15,0-2 0-15,-11-6 0 16,12 14 1-16,-12-14-1 16,-1 15 1-16,1-15-1 15,-21 18 0-15,9-5 0 16,-2-3 0-16,-4-3 0 15,4-1 1-15,2 3-1 16,12-9 0-16,-11 2 0 16,11-2 0-16,0 0 0 15,23-7-1-15,-6 7 1 16,6 4 0-16,5-2 0 0,-2 3 0 16,3 2 0-16,-7 3 0 15,-3 0 0-15,0 3 1 16,-8-1 0-16,-8 3-1 15,-4-3 1-15,-9 4 0 16,-5-2 0-16,-3 2 1 16,-7-3 0-16,-2 4-1 15,-2-6 1-15,0 0-1 16,3-2 1-16,1 3-1 16,6-6 0-16,1-1-1 15,8 0-1-15,10-5 1 16,-11 2-1-16,11-2-2 0,0 0-5 15,4-23-23-15,10 12-6 16,-7-12 0-16,11 1-1 16</inkml:trace>
  <inkml:trace contextRef="#ctx0" brushRef="#br1" timeOffset="909869.6978">6140 14088 61 0,'-11'12'31'0,"11"-12"0"16,-10 2-8-16,10-2-13 16,0 0-3-16,-8 17-2 15,8-17 1-15,0 0-1 16,0 0-1-16,0 0 0 16,0 0-1-16,11 5-1 15,-11-5 0-15,0 0 0 16,0 0-1-16,0 0 1 0,0 0-1 15,0 0 0 1,0 0 0-16,0 0 0 16,0 0 0-16,0 0 0 15,0 0-1-15,0 0 1 0,0 0-1 16,0 0 1-16,0 0 0 16,0 0-1-16,0 0 0 15,0 0 1-15,0 0-1 16,0 0 0-16,0 0 0 15,0 0 0-15,0 0 0 16,11 3 1-16,-11-3 0 16,0 0 0-16,0 0-1 15,0 0 1-15,0 0 0 16,0 0 0-16,0 0 0 16,0 0 0-16,0 0 0 15,12 8-1-15,-12-8 1 0,0 0 0 16,11 12 0-16,-11-12-1 15,11 14 1-15,-11-14 0 16,14 17 0-16,-14-17 0 16,15 20-2-16,-15-20 2 15,18 17-1-15,-7-6 1 16,-3 3-1-16,2 1 1 16,1 1-1-16,-2-3 1 15,2 1-1-15,-2 3 1 16,0 2-1-16,1 2 0 15,0 0 0-15,1-3 0 16,0 5 0-16,0 1 1 16,0-5-1-16,0 6 1 0,-3-6-1 15,2 2 0-15,-6 1 0 16,4 0 0-16,-1-3 0 16,-3 4 1-16,-1 0-2 15,1 3 1-15,0-2 0 16,-1 1 0-16,0-2 0 15,1 2 0-15,-3-1 0 16,-1 0-1-16,-4-1 2 16,3-2-2-16,-3-2 1 15,1 0-1-15,0 0 1 16,-4 0 0-16,3-3 0 16,0 0 0-16,0 0 0 15,-3-1 0-15,-1 4 0 0,2-1-1 16,-2-2 2-16,0-1-1 15,1 1-1-15,-3 2 2 16,2-7-1 0,1 0 0-16,7-11 0 0,-7 12 0 15,7-12 1-15,0 0-1 16,0 0 0-16,0 0-1 16,0 0 1-16,-8 11 0 15,8-11-1-15,0 0 0 16,0 0-2-16,0 0-4 15,2 20-24-15,-2-20-9 16,0 0 1-16,-7-15-2 16</inkml:trace>
  <inkml:trace contextRef="#ctx0" brushRef="#br1" timeOffset="915266.4177">1306 15816 56 0,'0'0'32'0,"0"0"1"15,0 0-2-15,0 0-21 16,0 0-3-16,0 0-2 15,0 0-1-15,0 0-1 16,0 0 0-16,0 0-1 16,3 19 0-16,-3-19-1 15,-3 19-1-15,-1-4 1 16,3 2-1-16,-5 2 1 0,2 4-1 16,-1 4 0-1,-1 4 1-15,1 2-1 16,2-3 0-16,-2 3 0 15,5-2-1-15,-2-2 1 0,2-5 0 16,0-6-1-16,0-6 1 16,0-12-1-16,0 0 2 15,0 0-1-15,8-12 0 16,-6-9 1-16,2-2-1 16,-3-6 1-16,-1-2 0 15,-1-8 0-15,1 6 0 16,-4 0 1-16,2 5-1 15,-6 4 1-15,8 11-1 16,-7 2 1-16,7 11-2 16,0 0 1-16,-7 17 0 15,7 1 0-15,-4 8-1 16,4 1 0-16,0 3 0 0,0 4 0 16,2 0 0-16,0 0 0 15,0-8 0-15,1 1-1 16,-1-8 1-16,0-5-1 15,-2-14-2-15,0 0-4 16,0 0-26-16,7-21-3 16,-7 3-2-16,6-4 1 15</inkml:trace>
  <inkml:trace contextRef="#ctx0" brushRef="#br1" timeOffset="917285.8679">1727 14369 61 0,'0'0'34'15,"6"-10"0"-15,-6 10-1 16,0 0-22-16,0 0-5 16,0 0-3-16,0 0 0 15,0 0-1-15,0 0-1 16,-14 18 1-16,14-4 0 16,-7 2-1-16,0 7 1 15,-1 0-1-15,-3 4 0 16,-3 3 0-16,2 3 0 15,-6 1-1-15,4 7 1 16,-5 2-1-16,1 0 0 16,3 2 0-16,-3 4 0 0,4-2 0 15,-1-1 0-15,4-2 0 16,3-5-1-16,-2-6 1 16,6-4 1-16,-1-5-2 15,3-8 1-15,1-3-1 16,1-13 1-16,0 12 0 15,0-12-1-15,0 0-1 16,4-12-1-16,-4 12-2 16,14-36-10-16,1 13-20 15,-7-12 0-15,7 1-1 16,-4-8-1-16</inkml:trace>
  <inkml:trace contextRef="#ctx0" brushRef="#br1" timeOffset="917678.1287">1749 14430 46 0,'7'-16'31'16,"-7"16"0"-16,17-15 0 16,-17 15-18-16,0 0-2 15,0 0-3-15,8 20-2 16,-15-4-1-16,14 11-1 15,-4-4 0-15,5 11-1 16,-1-4-2-16,1 4 0 16,6 5-2-16,-2 2 0 0,5 0 1 15,1 3 0-15,-5 1-1 16,6 1 1-16,-3-3 0 16,-1-1-1-16,-4-7 2 15,3-3-2-15,-6-3 1 16,-5-2-1-16,-3-7 0 15,-1-6-1-15,-2 4 0 16,3-18-2-16,-15 21-1 16,4-18 0-16,11-3-2 15,-18-3-6-15,18 3-21 16,-11-11 1-16,1-4 1 16,-1-2 0-16</inkml:trace>
  <inkml:trace contextRef="#ctx0" brushRef="#br1" timeOffset="918089.4256">1620 14888 37 0,'0'0'33'0,"-15"-3"-1"15,15 3 2-15,0 0-17 16,-14-8-4-16,14 8-5 15,0 0-2-15,0 0-1 16,0 0-2-16,18-6 0 16,-18 6-2-16,22-3 0 0,-7 3-1 15,7 0 1-15,6 0 0 16,3 0-1-16,2-3 0 16,2 1 1-1,2 0-1-15,-1-2 0 0,-1 2 0 16,-4 0 0-16,-5-1 0 15,-8 1 0-15,-3 3 0 16,-4 1 0-16,-11-2 0 16,0 0 1-16,0 0-1 15,0 0 0-15,0 0 0 16,-11 8 0-16,11-8-2 16,-15-5-1-16,15 5-6 0,-14-6-18 15,14 6-10-15,0 0 2 16,0 0-1-1</inkml:trace>
  <inkml:trace contextRef="#ctx0" brushRef="#br1" timeOffset="918970.008">2241 14746 63 0,'-14'16'33'15,"14"-16"1"-15,-11 12 1 16,-4-15-25-16,15 15-5 16,0-12-1-16,0 0-3 0,-4 17 1 15,4-17 0-15,4 21 0 16,3-4-2-16,-3 0 1 15,0 4 0-15,0 5 0 16,3 1 0-16,-1 1-1 16,-1 1 1-16,-2-1-1 15,1 2 0-15,0-4 0 16,0-2 1-16,-4-8-2 16,2-5 2-16,-2-11-2 15,4 17 2-15,-4-17-1 16,0 0 0-16,0 0 1 15,0 0-1-15,0 0 1 16,0 0-1-16,0 0 1 0,0 0-1 16,0 0 1-16,-6-17-1 15,6 3 1-15,0 1-1 16,-4-4 1-16,3-1 0 16,-5-3 0-16,2-1 0 15,0-4 0-15,0-3-1 16,0-1 1-16,-2 4-1 15,2-2 1-15,0 4 0 16,1 2-1-16,2 1 2 16,-2 5-1-16,2 5 2 15,-2-1-2-15,3 12 1 16,0 0-1-16,0 0-1 16,0 0 1-16,0 0-1 0,0 0 0 15,-4 11-1-15,5 1 1 16,-1 0 0-16,3 3 0 15,-3 2-1-15,4 4 1 16,-1-1-1-16,-3 5 2 16,1 1-2-16,2 5 1 15,-3-2 0-15,0 2-1 16,7-2 2-16,-6-3-1 16,2-1 0-16,1 0-1 15,-4-6 1-15,6-6 0 16,-5-2 1-16,-1-11-1 15,4 15 0-15,-4-15 1 16,0 0-1-16,0 0 0 0,0 0 1 16,0 0-1-16,3-13 0 15,-3-1 0-15,0 1 0 16,-3 0-1-16,3-3 0 16,0 16-2-16,-7-22-7 15,7 22-28-15,2-21 0 16,-2 21-2-16,-6-22 0 15</inkml:trace>
  <inkml:trace contextRef="#ctx0" brushRef="#br1" timeOffset="925570.6419">3747 14265 50 0,'0'0'31'16,"-3"-15"3"-16,3 15-1 16,-15-13-20-16,15 13-3 0,0 0-2 15,-11-8-1-15,0 2-1 16,11 6-1-1,0 0-1-15,-15 0-1 16,15 0-2-16,-11-5 1 0,11 5-2 16,-15 5 1-16,15-5 0 15,-18 7-1-15,7 1 0 16,0-2 1-16,-3 7-1 16,2 2 0-16,-2-1 1 15,0 1 0-15,2 4-1 16,-2-1 1-16,3-2-1 15,0 1 0-15,0 0 0 16,1 1 1-16,-1 4-2 0,-1 2 2 16,2-2-1-1,1 1 0-15,-1 2 0 16,3 3 0-16,2-2 0 16,2 3 0-16,0-2-1 0,3-1 1 15,4 3 1-15,2-1-1 16,2 0 0-16,2 0-1 15,2 0 2-15,3 1-1 16,3-1 1-16,3-2-1 16,-2-2 0-16,3-1-1 15,-1 0 1-15,5 0 1 16,-4-3-1-16,1-5 0 16,-2 4 0-16,1-4 0 15,-4-6 0-15,-3 2 1 16,-2-6 0-16,-13-5-1 15,16 9-1-15,-16-9 1 16,0 0 0-16,0 0 1 0,0 0-2 16,0 0 2-16,11 8-2 15,-11-8-1-15,0 0 0 16,-4-17-6-16,19 15-28 16,-15 2-1-16,7-15-2 15,-1-2 1-15</inkml:trace>
  <inkml:trace contextRef="#ctx0" brushRef="#br1" timeOffset="926553.3442">5582 14061 55 0,'-12'3'30'15,"12"-3"2"-15,0 0-2 16,0 0-21-16,0 0-3 16,12-5-2-16,-12 5 1 15,10-3-1-15,-10 3 0 16,12 4 0-16,-12-4-1 15,18 8-1-15,-7-2 0 0,-11-6 0 16,24 17 0-16,-10-7 0 16,6 4 0-1,-5 0-1-15,7 1 0 16,0 2-1-16,1 3 1 0,-2 2-1 16,-3 2 0-16,-3 4 1 15,3 5 0-15,-3-1-1 16,-4 4 1-16,-1 2-1 15,-2 2 1-15,-4 1-1 16,-1 0 1-16,-3 2-1 16,0 0-1-16,0 2 2 15,-3-2-1-15,-1-3 1 16,0-2 0-16,-3-4 0 0,2 0-1 16,-1-5 2-1,-1-5 0-15,2-3-1 16,-2-4 1-16,0-4-1 15,0-2 0-15,7-11 0 0,-15 14 0 16,15-14-1-16,0 0 0 16,-11 6-1-16,11-6-2 15,0 0-17-15,0 0-19 16,4-15 0-16,-4-1 0 16,4-5-2-16</inkml:trace>
  <inkml:trace contextRef="#ctx0" brushRef="#br1" timeOffset="937803.4214">4763 15632 23 0,'0'0'21'0,"0"0"-16"16,14-12-5-16,-13-3-15 16,-1 15-9-16</inkml:trace>
  <inkml:trace contextRef="#ctx0" brushRef="#br1" timeOffset="938801.0899">4839 15073 61 0,'0'0'34'0,"0"0"0"0,1-10-7 16,7 20-13-16,-8-10-4 16,0 0-4-16,-5 11-2 15,6 2 0-15,-1-13-1 16,0 20-1-16,3-2-1 16,0 1 1-16,1-2-2 15,1 3 0-15,-3 1 0 16,2 2 1-16,-3-2-2 15,2-2 1-15,-2-4 0 0,-1-3 0 16,-1-1 0 0,1-11 1-16,0 0-1 15,0 0 1-15,-10 9-2 16,10-9 1-16,-16-5 0 0,16 5 0 16,-17-7 1-16,6 6-1 15,-1 0 0-15,-3 2 0 16,-3-1 1-16,0 1-1 15,-8 3 0-15,-2-1 0 16,-5 2 0-16,-1 3 1 16,-2-4 0-16,-4 1-1 15,0-1 1-15,-2 2-1 16,1-6 2-16,3 4-2 0,1-6 1 16,1 1-2-16,3 2 2 15,-3-1-1 1,-1 2 0-16,3 1 0 15,-6 5 0-15,1 0 0 0,1 1 0 16,-2-2 0-16,4-1 1 16,3 2-1-16,4-2 0 15,6 1 0-15,5-5 1 16,4-2-1-16,14 0 0 16,-14 1 0-16,14-1 1 15,0 0-1-15,0 0 1 16,-1-14-2-16,1 14 1 15,0 0 0-15,1-15 0 16,-1 15 0-16,-1-10-1 16,1 10 1-16,-4-19 0 15,1 4 1-15,3-2-1 16,-3-1 0-16,2-1 0 0,-2-4 0 16,3-2 1-16,-1 0-1 15,-2 2 0-15,0 0 0 16,2 3 0-16,-2 3 0 15,3 0 1-15,-1 6-2 16,1 11 0-16,0 0-1 16,0 0 0-16,11 3-3 15,5 19-7-15,-9-8-24 16,19 14-2-16,-1-5 1 16,15 4 0-16</inkml:trace>
  <inkml:trace contextRef="#ctx0" brushRef="#br1" timeOffset="939321.4431">4733 15640 78 0,'0'0'35'0,"-11"-14"3"15,11 14-4-15,0 0-26 0,0 0-4 16,0 0-1-16,0 0-1 16,16-3-1-16,-2 8 0 15,0 2-1-15,4 3 0 16,-3 4 0-1,0 1 0-15,-4 2 0 0,-3 2-1 16,-2 0 1-16,-8 5 0 16,-6-1 0-16,-3 8-1 15,-4-3 1-15,-4-4 1 16,1 0-1-16,0-3 1 16,3-3 0-16,4-2-1 15,4-5 1-15,7-11 0 16,0 0-1-16,18-5 1 0,1 2 0 15,6 1 0-15,2 0 0 16,5-3-1-16,-3 0 1 16,-2 5-1-1,-2-1 0-15,-4 2-1 0,-6 0-3 16,-15-1-4-16,14-4-27 16,-14 4-2-16,-18-7-1 15,4-7 0-15</inkml:trace>
  <inkml:trace contextRef="#ctx0" brushRef="#br1" timeOffset="939889.8317">5049 15019 71 0,'17'-14'36'0,"-17"14"-1"16,18-1 0-16,-6 11-27 16,-12-10-2-16,14 24-3 15,-7-10 0-15,0 9 0 16,0 0-1-16,1 6-1 15,-4-1 0-15,3-2 0 16,0-1-1-16,-3-3 0 16,-1-2 0-16,1-4 1 15,-3-5-1-15,-1-11 1 0,7 11 0 16,-7-11-1-16,15 1 1 16,-1-1 0-16,-3-2 1 15,8 0-2-15,3 0 1 16,6-2 0-16,5 0 0 15,3 0 1-15,5-6-1 16,6 3 0-16,5 1 0 16,2 0 0-16,1-3 1 15,-1 2-2-15,2 3 0 16,-1 6 1-16,-1 0 0 16,-5-2 0-16,-3 1-1 15,-6 3 0-15,-7-1 0 16,-3 1 1-16,-12-5-2 0,-3-2-1 15,-15 3-2-15,0 0-5 16,0 0-28-16,-15 9-2 16,-2-1-1-16,-10-6 0 15</inkml:trace>
  <inkml:trace contextRef="#ctx0" brushRef="#br1" timeOffset="940454.2103">5486 15558 64 0,'0'0'35'16,"0"0"0"-16,0 0-1 15,0 0-23 1,1-11-9-16,10 2 0 0,-1 5-1 15,5 1 0-15,-3 1 0 16,1 2 0-16,-13 0 0 16,22 6 0-16,-22-6-1 15,5 18 0-15,-6-6 0 16,-9-1 1-16,10-11-1 16,-19 23 0-16,5-13 0 15,2-1 0-15,1 1 0 0,11-10 0 16,-14 15 1-16,14-15-1 15,0 11 0-15,0-11 0 16,11 8 0-16,3-2 0 16,1-1 1-16,0 1-1 15,6 1 0-15,-1 1 0 16,1 0 1-16,-1 3 0 16,-4 0 0-16,-1 2-1 15,-6 3 1-15,-2-1 0 16,-7 1 0-16,-5 7 1 15,-6-2-1-15,-2 5 1 16,-9-4-1-16,-2 1 1 16,-5-1 0-16,0 1-1 0,-4-5 1 15,1-3-1-15,2-5 0 16,4-7-3-16,8 7-17 16,-3-25-18-1,9-7-2-15,1-15-1 0,4-13 0 16</inkml:trace>
  <inkml:trace contextRef="#ctx0" brushRef="#br1" timeOffset="943045.1699">4101 14269 52 0,'0'0'35'0,"0"0"0"15,0 0-1-15,0 0-14 16,0 0-11-16,0 0-4 16,0 0-2-16,-3 17-1 15,3-3 0-15,-4 11-2 16,0 6 1-16,-2 4 0 16,-2 9-1-16,0 7 0 15,-6 6 0-15,0 1 0 16,-1 4-1-16,0-1 1 15,0 1-1-15,5-5 0 16,-2-10-2-16,5-6 0 0,4-19-2 16,6-1-2-16,-3-21-6 15,11-10-14-15,-6-14-7 16,4-5 0-16,-1-10 1 16</inkml:trace>
  <inkml:trace contextRef="#ctx0" brushRef="#br1" timeOffset="943302.3422">4102 14321 28 0,'17'-43'31'0,"-5"8"0"15,2 8 1-15,-2 18-11 16,-6-6-6-16,12 26-4 16,-18-11-4-16,26 32-1 0,-15-2-2 15,1 15-1-15,-2 6-1 16,5 8 1-16,-7 7-3 15,2 4 0-15,-2 1 0 16,2-4-2-16,-1-6-2 16,-3-12-1-16,6-2-3 15,-12-25-7-15,14-1-18 16,-14-21-1-16,0 0 0 16,0 0 1-16</inkml:trace>
  <inkml:trace contextRef="#ctx0" brushRef="#br1" timeOffset="943513.4821">4068 14711 69 0,'-15'-7'33'0,"15"7"2"16,0 0-1-16,0 0-22 16,0 0-5-16,26-9-3 15,-10 6-1-15,9 6 0 16,0-4-2-16,5 1-1 15,3 0-1-15,-5-8-6 16,14 6-23-16,-17-5-6 16,1 0 0-16,-5-5-1 15</inkml:trace>
  <inkml:trace contextRef="#ctx0" brushRef="#br1" timeOffset="943932.7727">4471 14585 74 0,'18'7'34'15,"-3"-4"1"-15,-4 0-1 16,10 6-27-16,-7-5-3 16,5 6 0-16,0-1-2 15,-1 4-1-15,-3 2 0 16,-8 1-1-16,-7 2 1 15,-1 3-2-15,-10 0 2 0,-4-1-3 16,-6 1 2 0,-1 1 0-16,4-5 1 15,0 1-1-15,3-7 1 0,15-11 0 16,-12 16 0-16,12-16 0 16,20 6 1-16,-3-5-1 15,2-2 0-15,7 2 0 16,3-1 0-16,-1 2 1 15,-1-2-1-15,-1 2-1 16,-5 0 1-16,-6-1 0 16,-4 0-1-16,-11-1-1 15,14 0-3-15,-18-12-8 16,4 12-24-16,-6-17-1 0,2 5-1 16,-3-6 0-1</inkml:trace>
  <inkml:trace contextRef="#ctx0" brushRef="#br1" timeOffset="944301.0302">5098 14105 92 0,'0'0'37'0,"0"0"0"15,0 0-5-15,-10 12-26 16,10-1-2-16,-1 3-1 0,-1 8 0 16,-2 3-2-16,0 12 1 15,-3 8-1-15,0 9-1 16,-1 6 0-16,-3 3 0 15,2 4-1-15,-2-3 0 16,2 3-2-16,2-11 1 16,1-6-3-16,-2-19-3 15,14 1-9-15,-6-32-20 16,0 0 1-16,0 0-1 16,-1-35 2-16</inkml:trace>
  <inkml:trace contextRef="#ctx0" brushRef="#br1" timeOffset="944557.2272">5059 14175 66 0,'11'-40'35'15,"-4"12"1"-15,4 16 1 0,-7 1-23 16,11 23-5-16,-5-1-3 16,5 12-2-16,0 8-2 15,7 11 1-15,0 7-2 16,0 8 0-16,-1 8-2 15,-2 2 0-15,6 5-1 16,-7-4-1-16,0-6-1 16,-7-8-1-16,5-3-2 15,-13-23-2-15,12 2-12 0,-20-17-14 16,5-13 0-16,-14-8 0 16,-1-5 2-16</inkml:trace>
  <inkml:trace contextRef="#ctx0" brushRef="#br1" timeOffset="944737.368">5050 14522 84 0,'0'0'36'0,"0"0"0"16,0 0-7-16,9 20-21 16,-9-20-4-16,29 12-2 15,-7-7-2-15,0-6-4 16,11 5-13-16,-5-13-18 0,3-1-1 15,-3-3 0-15,1-3 0 16</inkml:trace>
  <inkml:trace contextRef="#ctx0" brushRef="#br1" timeOffset="945182.6532">5432 14367 58 0,'0'0'34'16,"15"6"1"-16,-15-6 0 15,17 21-19-15,-17-21-9 16,20 14-3-16,-10-6-1 16,8 4-1-16,-6-5-1 15,-1 5 0-15,-11-12-1 0,13 20 0 16,-13-7 0-16,-6 1 0 16,-5 2 0-16,-1-1 0 15,-2 3-1 1,-1 1 1-16,4-3 0 0,4-4 1 15,3-1-2-15,4 3 2 16,0-14-1-16,22 17 1 16,-7-10-1-16,7-1 0 15,-1 2 0-15,2 5 0 16,2 1 0-16,-6 2 0 16,0 3 0-16,-2 4-1 15,-11 1 1-15,-1 1 0 16,-5 0 1-16,-7 1 0 15,-6-3 0-15,-4 3 1 0,-5-8 0 16,-2 4-1 0,-3-7 0-16,2-2 0 15,-1-3-2-15,0-10-6 0,12 3-28 16,-5-13-2-16,6-2-1 16,4-12 0-16</inkml:trace>
  <inkml:trace contextRef="#ctx0" brushRef="#br0" timeOffset="1.0784E6">15902 11067 2 0,'441'14'13'16,"-71"-11"-11"-16,24-6-3 15,-15 7-14-15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7:01:39.7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18030 13285 8 0,'0'0'27'16,"-32"2"0"-16,21 1-1 15,-6-5-15-15,-6-3-3 16,4 4-2-16,-7-8-1 15,6 8 1-15,-8-6 0 16,6 3 0-16,-10-3-1 16,9 8 0-16,-10-8-1 15,8 6-2-15,-5-3 1 16,5 2-1-16,-3-2 1 16,5 1-1-16,-8-4-1 0,8 1 3 15,-8-2-3-15,8-1 2 16,-7-5-2-1,4 0 1-15,-4-2-2 16,2 2 1-16,-1-4 1 0,1 4-2 16,-3-6 2-16,4 0-2 15,-6 0 2-15,1 0-1 16,-2-6 1-16,0 0-1 16,5-1 0-16,0-2 0 15,-1-2 0-15,7 0 1 16,3-5-1-16,5 1 1 15,4 1-1-15,3-5 1 16,7-1 0-16,2 1-2 0,3 1 1 16,2 2 0-1,3-1-1-15,0 2 1 16,0 1-2-16,-2 3 2 16,4 3-1-16,4 1 0 0,3 0 0 15,1 1 1-15,6 1-1 16,4 0-1-16,4-1 1 15,5 0 0-15,2-5 1 16,4 1-1-16,1-2 0 16,3 3 0-16,2 1 0 15,2-1 0-15,0 3 0 16,1 1 0-16,4 5 0 16,2-2 0-16,6 2 0 15,-3 1 0-15,4 2 0 16,-1 4 0-16,3-2 0 15,3 1 0-15,1 1 0 16,-1 4-1-16,-1 1 1 0,3 0 0 16,6 2-1-16,0 2 1 15,4 2 0-15,-3 2 0 16,4 2 0-16,4-2 0 16,-5 3 0-16,2 0 0 15,-5 6 0-15,1-2 0 16,-3 4 0-16,-3 0 0 15,-1 2 0-15,-5 4 1 16,1-2-1-16,1 5 1 16,-7-1 0-16,3 0-1 15,-7 7 0-15,3-2 1 16,-6 1-1-16,-1 3 0 16,-5 3 0-16,0-5 0 0,-7 5 0 15,-2-3 0-15,-3-2 0 16,-3 2 1-16,-3 0-1 15,-2-4 0-15,-4 1 0 16,-3-2 0-16,-5 1 0 16,-3 4-1-16,-3-5 2 15,-2 5-1-15,-3 1 1 16,-5 1-1-16,0 1 1 16,-3-1-2-16,-4 2 2 15,2 0 0-15,-5-3-1 16,3 1 0-16,-4-4 0 15,1 2 0-15,-4 0 0 0,0 0 0 16,-2 0 0-16,-2-1 0 16,-4 2 0-16,1-1 0 15,-4 1 0-15,1-2 0 16,-5 1 0-16,0-3 0 16,-3-2 0-16,-3 0 1 15,-1-1-2-15,-4-1 2 16,1-2-1-16,-3 4 0 15,-5-5 0-15,1 1 1 16,-4 1 0-16,4-3-1 16,-6-1 1-16,-1 0-1 15,-5-2 1-15,-3-4 0 16,-1 1 0-16,-1 1-2 0,-4-1 1 16,0-3 0-16,-1 2 0 15,3-3 0 1,-3 2 0-16,3-3 0 15,1 0 1-15,0-3-1 0,1-3 0 16,1 0 0-16,-3 1 0 16,2-2 1-16,-5-3-1 15,3-3 0-15,0 2 0 16,0-3 1-16,-2 1-1 16,2-3 0-16,-2 2 0 15,-1-3 0-15,2 1 0 16,-1-3 0-16,-3-2-1 15,1 3 1-15,2-2-1 0,-4 0 1 16,2-1-1 0,3-1 1-16,-3-1 0 15,4 2 0-15,1 3 0 16,3 0 0-16,2 3-1 0,4-4-1 16,5 8-4-16,-4-14-18 15,15 9-16-15,11-8-1 16,19-6 1-16,14-13-1 15</inkml:trace>
  <inkml:trace contextRef="#ctx0" brushRef="#br0" timeOffset="2563.7521">16554 14504 17 0,'0'0'29'16,"-34"-16"2"-16,19 8-1 16,-1 2-17-16,-13-15-3 15,12 11-2-15,-14-11-1 0,9 8 0 16,-7-12 0-16,9 6-1 15,-6-11-1-15,6 3-2 16,-2-9 0-16,4 5-1 16,-2-8 1-16,5 0-1 15,-5-1-1-15,5 2 1 16,-4-2-1-16,4 1 2 16,-2-2-2-16,5 2 1 15,0-2-1-15,1-3 1 16,1 1-1-16,3 0 0 15,0-2 0-15,4 3-1 16,1-2 1-16,0-1-1 16,5 4 1-16,0 3-2 0,1 1 2 15,6 3-1-15,1 5 0 16,4 2 0-16,4 3 0 16,6 4-1-16,2 2 1 15,9 2 0-15,7 2 0 16,6 0-1-16,6 1 1 15,4 0-1-15,7 2 0 16,8-3 2-16,3 2-2 16,8-1 1-16,10-1-1 15,10 1 1-15,7 0 0 16,6 2 0-16,4-1 0 16,6 2 0-16,9 3-1 15,-1-1 1-15,0 2 0 0,-6 5 0 16,2 0 0-16,0 0 0 15,-2 2 0-15,1 1 0 16,-8 3 0-16,-1 0 0 16,-7 5 0-16,-1-1 0 15,-8 0 0-15,-5 4 1 16,-6-1 0-16,-6 3-1 16,-6 0 2-16,-5 2-1 15,-7 0 0-15,-4 0 0 16,-5 6 0-16,-6-3 0 15,-6 5 0-15,-6-1 0 16,-4-1-1-16,0 4 0 16,-6 0 0-16,-2 3 0 0,-4-4 1 15,-5 1-1-15,-2 2 0 16,-3 0 0-16,-4 2 0 16,-6-1 0-1,-2-1 1-15,-3-1-1 0,-3 1 0 16,-3 3 0-16,-1-2 0 15,-4-1 1-15,-2 3-2 16,-2-3 1-16,0 2 1 16,-7 2-1-16,1 2 1 15,-4-1-1-15,-1 3 0 16,-2 3 0-16,-1-1 1 16,-2 3-1-16,0-2 0 15,-1-3 0-15,-3 2 0 0,3 2 1 16,-4-4-1-1,-3-4 0-15,-2 1 0 16,-5-7 0-16,2-2 0 16,-10 2 1-16,-2-6-1 0,-2-5-1 15,-4-2 1-15,-1-1 0 16,-4 0 0-16,-3-2 0 16,-3-2 0-16,-5 1 0 15,-5 1 0-15,-8 0 1 16,-7-2-1-16,-7 4 0 15,-5-5 0-15,-5 1 0 16,-9-1 0-16,-3 2 1 16,-6-4-1-16,-2 1 0 15,-3 0 0-15,-2-2 1 16,-2-1 1-16,-4-2-2 16,3 1 0-16,1-6 1 15,4-1-1-15,3-3 0 0,2-1 0 16,4-1-1-16,9 1 0 15,13-2 1-15,6 1 0 16,15-5-2-16,15 8-4 16,-1-13-28-16,31 0-5 15,12-7-2-15,17-11 0 16</inkml:trace>
  <inkml:trace contextRef="#ctx0" brushRef="#br0" timeOffset="6115.2376">12890 7094 24 0,'5'-22'16'0,"-2"6"-1"15,-2-2-1-15,2-8-3 16,7 6 0-16,-5-12-3 16,9 9-1-16,-3-10-1 15,7 7 0-15,-4-7-2 0,5 5-1 16,1 0 0-16,0 3-1 15,-1 1-1-15,2 1 0 16,-1 2 1-16,6 5-1 16,-2 0 0-16,3 7-1 15,3-1 1-15,3 5-1 16,-1 1 1-16,1 4-1 16,5 2 0-16,-5 3 0 15,-4 3 0-15,0 0 0 16,-7 7 0-16,4-1 0 15,-4 2 1-15,-3 3 0 16,2 1-1-16,-2 2 1 16,2 1-1-16,-2 1 1 0,0-1 0 15,-1 4 0-15,-3 1-1 16,0 0 0-16,-4 2 1 16,-1 2-2-1,-3 0 2-15,-2 1-1 0,-1-1 1 16,-1 0-2-16,-2-1 2 15,-1 0 0-15,-1 0-1 16,-2-5 0-16,-1-1 0 16,0 0 0-16,-3 1 0 15,-2-1 1-15,-2-1-2 16,-2 3 1-16,-3-3 1 16,-1-1 0-16,-5 3 0 15,2-1 1-15,-1-4-1 0,-1-1 1 16,-3-5-1-16,3 0 1 15,-5-4-1 1,2 2 0-16,-4-3 1 16,0-4-2-16,-4-1 1 0,2-2 0 15,-4-1-1-15,2-1 0 16,2-4 1-16,-2-3 0 16,2-3-1-16,4-2 0 15,0-3 0-15,5-5 0 16,1-2 1-16,5-4-1 15,-2-3 0-15,6-4 0 16,-1 0 0-16,1-6 0 0,1-2 1 16,0 1-1-16,-3-5 0 15,6 4 0 1,1 3 0-16,0 0 1 16,3-3-1-16,7 5 1 15,1 1 0-15,7 1 0 0,4 0-1 16,3-1 1-16,4-1 0 15,2 1-1-15,4 8 0 16,1 5 1-16,5 5-1 16,-1 8 0-16,2 9-1 15,-2 5 2-15,-4 6-1 16,2 5-1-16,-3 1-1 16,-8-4-4-16,7 1-26 15,-12 1-4-15,-15-16 0 16,0 0-2-16</inkml:trace>
  <inkml:trace contextRef="#ctx0" brushRef="#br0" timeOffset="7046.8672">14200 5808 13 0,'0'0'31'15,"-4"-16"2"-15,4 16 0 16,0 0-18-16,0 0-5 15,0 0-3-15,-14 20-2 16,14-1-1-16,-3 3-2 0,1 6-1 16,-1 7-1-16,3 7 1 15,3 5-2-15,0 10 0 16,2 1-1 0,1 2-1-16,2 5 1 0,-3-10-2 15,5-1 1-15,-6-10-1 16,3-5 2-16,-6-20-3 15,6 3-3-15,-7-22-4 16,-9-11-18-16,9 11 0 16,-20-29 0-16,12 13 13 15</inkml:trace>
  <inkml:trace contextRef="#ctx0" brushRef="#br0" timeOffset="7330.0568">14034 6219 16 0,'12'12'31'16,"-12"-12"1"-16,17 24 0 16,2 1-19-16,-15-9-4 15,17 12-2-15,-10-6-2 16,8 5-2-16,-8-4-1 16,7 2 0-16,-4-5-1 15,1-1-1-15,0-8 1 16,-2-1 0-16,-2-9 1 15,-1-4-1-15,-10 3 0 16,18-21-1-16,-11 6 1 16,-2-6-2-16,4 4-2 15,-8-10-11-15,6 3-20 16,1 1-1-16,-1-3 1 0,5 3-1 16</inkml:trace>
  <inkml:trace contextRef="#ctx0" brushRef="#br0" timeOffset="8262.6851">13859 4977 52 0,'0'-12'33'16,"-2"-3"0"-16,2 15 0 15,0 0-28-15,8-11-4 16,3 10 0-16,3 1 0 16,5-4-1-16,6 1 1 15,6-1-1-15,1-6 0 16,5-2-1-16,3-2-1 0,-7-5-1 16,4 0-1-16,-12-5 0 15,-4 5-1-15,-10-1 1 16,-4 8-1-16,-11-2 2 15,4 14 0-15,-16-13 2 16,2 12 1-16,2 4 1 16,-2 1 0-16,14-4 0 15,-19 23 1-15,13-6 0 16,1 4 0-16,5 3-1 16,-3 1 0-16,3 5 0 15,-4 2-1-15,-3 0 0 16,-1-3-1-16,1-3 1 15,-3-6 0-15,-2-2 0 0,1-3 1 16,1-3 0-16,10-12 0 16,-8 4 0-1,8-4 1-15,0 0 0 16,11-22-1-16,4 12 1 0,3-6 0 16,4 1-1-16,-3-2 1 15,9 2-1-15,-6-3 1 16,0 5 0-16,-4 2 0 15,-2 2-1-15,-5 3 0 16,-11 6 0-16,14-2 0 16,-14 2 0-16,1 15 0 15,-1 6 0-15,0 0-1 0,0 4 1 16,-1 8-1 0,1 3 1-16,0 0-1 15,0 4 0-15,1-5 0 16,-1-4 0-16,2 0-1 0,-1-7 1 15,0-7-1-15,1-4 1 16,-2-13-1-16,4 11 1 16,-4-11-1-16,0 0 0 15,9-18 0-15,-6 5 0 16,-3 13-1-16,8-25 0 16,-2 14-1-16,-5-5-2 15,-1 16-1-15,4-26-5 16,-4 26-12-16,9-13-10 15,-16 1 1-15,7 12 1 0</inkml:trace>
  <inkml:trace contextRef="#ctx0" brushRef="#br0" timeOffset="8486.8342">14093 5125 12 0,'0'0'29'16,"-19"5"1"-16,19-5-1 15,-6 22-16-15,-6-13-4 16,5 16-2-16,-7-6-3 16,6 11-1-16,-2-1-2 15,-1 2 0-15,2 3-1 0,-2-8-5 16,11 6-3 0,-6-17-6-16,10 0-5 15,-4-15-8-15,11-6 3 16,2-9 3-16</inkml:trace>
  <inkml:trace contextRef="#ctx0" brushRef="#br0" timeOffset="8654.9455">14126 5257 37 0,'29'-5'23'0,"5"13"-2"15,-1-1-2-15,14 17-3 16,-4-3-4-16,18 13-4 16,-3-8-1-16,12 5-5 15,-4-6 1-15,4 0-3 16,-3-7-1-16,-12-10-9 15,0-4-17-15,-15-3-6 16,-19-11 2-16,-10 1-2 16</inkml:trace>
  <inkml:trace contextRef="#ctx0" brushRef="#br0" timeOffset="9195.3045">14471 4901 27 0,'17'-1'31'0,"14"9"1"16,-5-5-2-16,8 2-14 15,-1 11-12-15,-3-5-2 16,-2 5 0-16,-9 1-2 16,-5-2 0-16,-10 8-1 15,-8-2 0-15,-7 2 0 16,-7 1 1-16,-3-1-1 0,-1-2 1 15,1-4-1-15,3-2 1 16,5-9 0-16,13-6 0 16,0 0 0-16,-1-16-3 15,15 5-4-15,-5-12-5 16,12 8-5-16,-10-7-7 16,0 1-3-16,-3 0 5 15,-8 21 6-15,0-18 6 16,0 18 10-16,-26 8 2 15,3-2 11-15,3 9 9 16,0 4 4-16,0 6-5 16,0-11-5-16,11 9-3 0,-4-13-3 15,13 11-3 1,0-9-2-16,7 6-2 0,2-3 0 16,6 2 0-1,1-2-1-15,6 6 1 16,-2-5-1-16,9 1 1 0,-6-9-1 15,5 2 0-15,1-5-2 16,1-6 0-16,-4-1-3 16,-9-12-11-16,2 3-18 15,-4 6-1-15,-15 5-1 16,14-15 1-16</inkml:trace>
  <inkml:trace contextRef="#ctx0" brushRef="#br0" timeOffset="9608.5939">15450 5724 36 0,'0'0'32'0,"0"0"0"0,0 21 0 16,4 6-26-16,-8 3-3 15,1 11 0-15,-2 6-1 16,1 8 0-16,-2 4-1 16,1 0-1-16,-2 2 0 15,0-5-2-15,1-5 0 16,-3-11-4-16,7-1-6 16,-7-13-18-16,9-26-2 15,0 0 0-15,-19-3 0 0</inkml:trace>
  <inkml:trace contextRef="#ctx0" brushRef="#br0" timeOffset="9886.7931">15255 6114 26 0,'-8'28'31'0,"8"-12"1"15,8 6-1-15,4 3-22 16,-5-8-1-16,11 10-2 15,-4-10-1-15,8 5-2 16,-8-8 0-16,6 0 0 16,-2-10 0-16,1 3-1 15,-4-9 0-15,3-4 0 16,-7-7 0-16,6-7 0 16,-6-4-2-16,1-3 0 15,2 3-4-15,-6-12-5 0,11 5-25 16,-9 6-1-16,-2-2-1 15,1 7 0-15</inkml:trace>
  <inkml:trace contextRef="#ctx0" brushRef="#br0" timeOffset="10838.437">15655 4911 43 0,'8'-16'30'0,"3"5"2"0,-11 11-11 16,5-12-14-16,-5 12-1 15,0 0 0 1,-2 14-2-16,-9-5 0 16,4 5-2-16,-6 4-1 0,0 1-1 15,-2 4 1-15,0-2-1 16,1 3-1-16,-1-1 1 15,3-1-1-15,1-1 0 16,7-5 0-16,2-4 0 16,2-12 1-16,17 12-1 15,-1-12 1-15,5-2 0 16,4 0 0-16,3-1 0 16,-1-1 1-16,1 3-1 15,-1 1 0-15,-5 1 0 16,-4 4 0-16,-1 1 1 15,-17-6-1-15,11 23 1 16,-15-8-1-16,-5 4 1 0,-6-1-1 16,-4 2 0-16,-2-1 0 15,1-1 0-15,0-4 0 16,0-2 0-16,9-9 0 16,11-3-1-16,0 0 1 15,0 0 0-15,11 0 0 16,7-3 0-16,4-1-1 15,0 2 1-15,4 2 1 16,-5-3-1-16,-2 4-1 16,-5 2 1-16,-1 4-1 15,-13-7-5-15,8 15-10 16,-8-15-15-16,-21 14-1 16,7-3-1-16,-10-8 2 0</inkml:trace>
  <inkml:trace contextRef="#ctx0" brushRef="#br0" timeOffset="11043.5748">15486 5370 9 0,'25'29'27'0,"-12"-7"1"16,15 10 1-16,-5 3-16 15,-3-6-7-15,7 2-2 16,-5 0-1-16,0-4-3 15,-7-6-3-15,-4-11-7 16,4-3-8-16,-15-7-5 0,14-19-3 16,-8 3-1-16</inkml:trace>
  <inkml:trace contextRef="#ctx0" brushRef="#br0" timeOffset="11238.7031">15773 5431 42 0,'7'11'23'0,"4"4"-5"16,3 6-3-16,-3-5-6 16,8 6-5-16,-5-8-1 15,7 1-2-15,-8-8 0 16,3-4-1-16,1-2-5 0,-17-1-8 16,12-20-15-16,2 13 0 15,-13-12 1-15,-1 19 13 16</inkml:trace>
  <inkml:trace contextRef="#ctx0" brushRef="#br0" timeOffset="11787.0785">15785 4955 49 0,'0'0'33'16,"0"0"1"-16,0 0-1 15,0 0-27-15,15-18-2 16,1 10-1-16,8 1-2 16,6 2 0-16,2-2-1 15,4-2-2-15,3 1-1 16,-6-10-4-16,3 10-3 15,-10-12-5-15,1 10-2 16,-19-13-1-16,4 13 2 16,-16-9 2-16,4 19 5 15,-16-11 4-15,0 11 6 16,3 6 4-16,-7 3 4 16,7 6 1-16,-4 6-1 0,8 5-1 15,-2 4-3 1,8 4-2-16,-4 3-1 15,3 1-1-15,2 0-2 0,-4-3 1 16,5-5-1-16,-5-1 0 16,3-8 1-16,-1-3 1 15,-2-6-1-15,6-12 1 16,-3 13 1-16,3-13 0 16,11 0 0-16,1-2 0 15,1-3 0-15,7 1 0 16,0-1-1-16,2 2-4 15,4 3-6-15,-9 2-15 16,-3-6-3-16,2 16 0 16,-16-12 5-16</inkml:trace>
  <inkml:trace contextRef="#ctx0" brushRef="#br0" timeOffset="12198.398">16074 5483 27 0,'9'-13'23'16,"-6"-7"-1"-16,5 3-4 15,5 6-3-15,-3-5-4 0,9 14-3 16,-7-4-3-16,7 12-1 16,-6-4-1-16,1 9 0 15,-2-2 0-15,-4 4-1 16,-4 1-1-16,-2 3 1 16,-12-3 0-16,3 2-1 15,-8-2 2-15,5 2-1 16,-5-4 0-16,4 4-1 15,0-6 1-15,11-10 0 16,-2 17-2-16,2-17 0 16,22 2-1-16,-1-16-10 15,11-1-23-15,7-4 0 16,3-12 0-16,9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09T06:51:57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8367 10610 12 0,'0'0'27'0,"0"0"0"0,0 0-1 16,-9-11-15-16,9 11-2 15,0 0-2 1,0 0-2-16,-14-11 0 16,14 11 0-16,-15-5 1 0,15 5 0 15,-18-4 0-15,18 4 0 16,-18-5 0-16,18 5-1 16,-19 0-1-16,19 0-2 15,-17-12 1-15,17 12-3 16,-18-15 1-16,18 15-1 15,-17-15 1-15,8 5-1 16,9 10 0-16,-13-13 0 16,8 4 0-16,5 9 1 0,-11-21 0 15,11 21 0 1,-12-19 0-16,9 7 0 16,-4-5 1-16,-1 4-1 15,1-1 0-15,2 0 1 0,-5-3-1 16,-1-2 0-16,0-2 1 15,-2 2-1-15,1-2 0 16,1 0 0-16,-4 1 1 16,4-3-1-16,0 1-1 15,8-1 1-15,-7-1-1 16,5-2 0-16,1 1 0 16,1 2 0-16,0-1-1 15,2-2 1-15,-2 2 0 16,2 3 0-16,1 0 0 0,0 3 0 15,1-1 1 1,3-1-2-16,0-1 1 16,2 2 0-16,1 0 0 0,1 1 0 15,0-2 1-15,6 5-1 16,-3 0 0-16,4 2 1 16,0-2-1-16,2 4 0 15,0 4 0-15,3 1-1 16,0 1 1-16,0 1 0 15,2 3 0-15,4-1 0 16,-1 9 0-16,4 0 0 16,-3-1 0-16,-1 0 0 15,1 5 0-15,0 0 0 16,-1-1 0-16,-3 1-1 16,0 1 0-16,-3 0 1 15,-1 0 0-15,3 3 0 0,-3-2 0 16,-2 2 0-16,-1 1 0 15,-2 3 0-15,-4 0 1 16,-2 2-2-16,-1 1 1 16,-1 2 0-16,-2 0 0 15,-3-1 1-15,0 2 0 16,0-3-1-16,0-1 1 16,0 2-1-16,-3-3 2 15,2-2-2-15,-3 0 1 16,2 1-2-16,-3 0 1 15,-1-2 0-15,1-1 0 16,-2-3 0-16,-1 4-1 16,-3-2 2-16,0-3-1 0,0 0 0 15,-3-1 0-15,-4-4 0 16,4 5 1 0,-2 3-1-16,-2-5 0 0,0-1 0 15,3 1 0-15,0 0 1 16,1-4 0-16,0 3-1 15,-1-2 0-15,3-1 0 16,-1 3-1-16,1-1 2 16,1-4-1-16,11-4 0 15,-19 14-1-15,19-14 2 16,-14 16-1-16,14-16-1 16,0 0-1-16,-11-3-5 0,11 3-23 15,8 12-8-15,-8-12 0 16,0 0 0-1</inkml:trace>
  <inkml:trace contextRef="#ctx0" brushRef="#br0" timeOffset="1903.2641">7262 12333 22 0,'-11'6'29'16,"11"-6"2"-16,-13-4-1 15,13 4-12-15,-12-5-6 16,12 5-2-16,0 0-3 16,-11-11-2-16,11 11-1 15,0 0 0-15,-15-16-2 16,15 16 0-16,-11-13-1 15,11 13 1-15,-11-11-1 16,11 11 0-16,-15-16 1 16,15 16-1-16,-21-21 0 15,10 7-1-15,0 1 1 16,0 0-1-16,-3-3 0 16,3 1 0-16,0-3 1 0,3 1-1 15,-3-2 0-15,1 0 1 16,2 0 0-16,1 1-1 15,-4-2 1-15,4-2 0 16,-2 3 0-16,-1 1 0 16,1-4 0-16,2 3 0 15,0-3 0-15,1 3 0 16,1-5 0-16,3 6 0 16,2-5 0-16,-2-3-1 15,4 7 1-15,0 1 0 16,1-2 0-16,3 0 0 15,-3 0-1-15,3 3 1 0,-4-3 0 16,5 4-1-16,-3-2 0 16,3-3 0-1,0 3-1-15,1 1 2 0,-1-1-1 16,4 1 0-16,0 3 0 16,0 1 0-16,0 0 1 15,0 0-2-15,3 3 1 16,-3-1 0-16,3 3 0 15,1 1 1-15,-1 0-1 16,5 0-1-16,-4 4 1 16,4 1 0-16,2-1 0 15,-2 4 1-15,3 1-2 16,3 0 1-16,-4 3-1 0,1 1 1 16,0-1 0-16,1 2 0 15,-2 0-1-15,-1 1 1 16,1 0 0-1,-2 2-1-15,2 0 1 0,-7 3-1 16,5 0 1-16,-5 3-1 16,1 4 2-16,0-1-2 15,-4 0 1-15,3 1 0 16,-3 3 0-16,0 0 1 16,0-2 0-16,-3 2-1 15,-1-3 0-15,0 6 0 16,0-3 0-16,-4 1 0 15,2-2 0-15,-5 7 0 0,0-2 0 16,0-3 0 0,0-2 0-16,0-1 0 15,0-1 0-15,0 1 0 16,-1-7 0-16,-3 0 1 0,1 5-2 16,-4-3 1-16,4 1 0 15,-5 1 1-15,3-3-1 16,-4-1 0-16,-2 4 1 15,3-8-1-15,-3 2 0 16,-3-2 0-16,3 2 1 16,-4 2-1-16,0-4-1 15,-1 0 2-15,-1 1-1 16,3 1-1-16,-4-2 1 16,3 0 1-16,0-2-1 15,1-3 1-15,0 2-1 16,2-2 1-16,2 1-1 15,10-6 1-15,-19 10 0 0,19-10 0 16,-18 11-1-16,18-11 1 16,-18 7-1-16,18-7 1 15,-19 7-1 1,19-7 0-16,-18 8 0 0,18-8 0 16,-15 6-1-16,15-6 0 15,0 0-4-15,-18-1-17 16,18 1-15-16,0 0-2 15,11-11 1-15,-3-5-1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09T06:53:02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17493 6405 75 0,'24'-4'35'0,"5"-2"0"0,-1-10-9 15,12 15-16-15,-9-10-5 16,6 5-2-16,0-1-1 16,3 5 0-16,1-4 0 15,1 4-2-15,-1-1 1 16,1 1 0-16,0-2-1 16,-4 0 0-16,-2-2-1 15,-6 0-1-15,-3 9-4 16,-27-3-12-16,13-5-18 15,-13 5 1-15,-25 10-2 16,-6-3 2-16</inkml:trace>
  <inkml:trace contextRef="#ctx0" brushRef="#br0" timeOffset="229.1522">17574 6545 30 0,'-7'12'34'0,"7"-12"1"0,11 3 1 15,2-19-15-15,21 16-5 16,-10-21-4-16,16 13-5 16,-2-3-3-16,5-1-1 15,-2 2-2-15,2 5 0 16,-5-1 0-16,2 1-1 16,-5 4-1-16,-8-5 0 15,1 0-3-15,-13-10-5 16,2 6-27-16,-13-4 0 0,-7 2-2 15,-7-7 3-15</inkml:trace>
  <inkml:trace contextRef="#ctx0" brushRef="#br0" timeOffset="484.3215">17826 6129 60 0,'0'0'34'15,"0"0"2"-15,0 0-3 16,3 22-19-16,-14-7-6 16,8 13-5-16,-3 4-1 15,1 8-1-15,-1 6 0 0,3 6-2 16,1-1 2-16,4-2-3 16,1-3-1-16,-1-9 0 15,4 7-5 1,-12-24-10-16,4 1-16 0,-5-8-2 15,-3-4 1-15,-7-4 1 16</inkml:trace>
  <inkml:trace contextRef="#ctx0" brushRef="#br0" timeOffset="908.619">17538 6717 28 0,'-19'15'34'0,"3"0"1"0,2-5-1 16,11 7-13-16,3-17-6 15,0 0-5-15,11-2-4 16,15-2-1 0,3-7-3-16,11-1-1 15,4-3 1-15,11-2-2 0,2 0 0 16,-1 0 0-16,1 1-2 16,-5-1-1-16,-4 8-2 15,-15-5-3-15,6 14-11 16,-25-5-16-16,-14 5 1 15,0 0-1-15,0 0 5 16,-28-6 14-16,14 17 11 16,-12-5 5-16,0-3 8 0,-2 5 20 15,6 5 2 1,-6-3-1-16,7 2-3 16,3 4-13-16,-12-10-5 15,8 10-5-15,-6-4-2 0,2 3-1 16,-2 2 0-16,-1 3-1 15,-2 4 1-15,-2 0-3 16,5 8-5-16,-1-5-21 16,4-9 0-16,10 1-1 15,2-10 0-15</inkml:trace>
  <inkml:trace contextRef="#ctx0" brushRef="#br0" timeOffset="1442.9727">17653 6890 23 0,'5'30'25'0,"-8"-7"1"0,6 12-9 15,1 4-6-15,-6-7-2 16,11 5-1-16,-1-15-2 16,10 1 0-16,0-14-1 15,11-6 0-15,4-13-1 16,5-4-1-16,4-10-3 15,0-9 0-15,2-2-1 16,-4-4 0-16,1-1 2 16,-5 5 2-16,-12-2 2 15,3 11 0-15,-14-3 2 16,2 15 0-16,-19-3 1 16,4 17-2-16,-13-6-1 15,-3 10-1-15,-6 2-3 0,-6 4 0 16,-1 0-1-16,-4 3 0 15,1 1-1-15,2 0 1 16,3-4 0-16,3 1 0 16,9-3 0-16,2 0 0 15,13-8 0-15,-1 12 1 16,1-12 0-16,22 17 0 16,-2-5 1-16,5 7-1 15,5-2 1-15,4 1-1 16,5 0 0-16,0 1 0 15,-1-4 0-15,-2-3-1 16,-7-2 0-16,-1-6-2 16,-8-1-1-16,-20-3-3 15,18-2-9-15,-21-13-23 0,-5 3 1 16,-4-7-1-16,2-3 1 16</inkml:trace>
  <inkml:trace contextRef="#ctx0" brushRef="#br0" timeOffset="1781.1955">18403 6646 43 0,'-14'0'35'16,"14"0"1"-16,-16-8 1 0,13 19-18 15,-5-22-7-15,8 11-4 16,0 0-3-16,15-8-2 16,-15 8 0-16,22-2-1 15,-8-3-1-15,9-1 0 16,3-3 0-16,7 1-1 15,2-6-1-15,3-4-2 16,4 0-2-16,-12-14-7 0,10 15-20 16,-18-8-4-16,-6 5-1 15,-12-1 0-15</inkml:trace>
  <inkml:trace contextRef="#ctx0" brushRef="#br0" timeOffset="2013.3666">18604 6402 33 0,'-22'8'32'16,"4"3"1"-16,4-2 1 15,10 14-16-15,-11-10-5 16,19 19-4-16,-9-1-4 16,10 15-2-16,-2-1 0 15,3 10-2-15,0 3 0 16,3-1-1-16,-2 0 0 16,1-6 0-16,0-3-1 15,-2-10 0-15,1-5-1 0,-6-13-2 16,6-6-2-1,-7-14-15-15,-7-14-13 16,6-2-1-16,-5-12 1 0,-1-7 0 16</inkml:trace>
  <inkml:trace contextRef="#ctx0" brushRef="#br0" timeOffset="2280.5399">18502 6732 65 0,'-8'25'36'16,"1"-3"-1"-16,4 5 0 15,-8-9-26-15,11 9-3 16,-8-6-5-16,2 0 0 16,1-1-2-16,-2-2 1 15,3 0-2-15,4-18 0 16,-8 20-1-16,8-20 1 16,1 12 0-16,-1-12 0 0,17-9 2 15,-2 2 0-15,4-6 1 16,7 1 0-16,1-3 0 15,3-2-2-15,3 1-7 16,-8-1-26-16,1-5 1 16,-2-1-2-16,-8-5 1 15</inkml:trace>
  <inkml:trace contextRef="#ctx0" brushRef="#br0" timeOffset="2669.8016">18875 6211 62 0,'0'0'35'15,"19"-7"-1"-15,-19 7 0 16,0 0-21-16,0 0-8 16,0 0-2-16,5 12-3 15,-10 1 2-15,5 0-3 16,-8 2 2-16,5 4-2 15,1-4 1-15,2-4 0 16,0 0 0-16,0-11 1 16,16 11 0-16,-1-7 0 15,3-4 1-15,6-4-1 16,3 3 0-16,3 1 0 16,-3 0 0-16,-1 2-1 0,-7 4 0 15,-5 4 0-15,-8 5-1 16,-11 8 0-1,-10 6 0-15,-9 7-1 16,-3 12 0-16,-14 3 0 0,0 7-2 16,-6-7-3-16,8 12-13 15,-1-17-16-15,5-7 1 16,4-12 0-16,7-21 1 16</inkml:trace>
  <inkml:trace contextRef="#ctx0" brushRef="#br0" timeOffset="2887.9432">18835 6456 78 0,'15'4'38'15,"-3"0"0"1,9 7-2-16,-7-8-28 16,17 12-2-16,2-2-4 0,2 7-1 15,4-1-1-15,3-2-1 16,-1 4-1-16,-7-4-2 15,5 3-3-15,-17-12-9 16,-2 5-21-16,-20-13-1 16,13 14 1-16,-13-14 0 15</inkml:trace>
  <inkml:trace contextRef="#ctx0" brushRef="#br0" timeOffset="3376.2667">18974 6782 45 0,'-5'28'33'0,"5"3"-2"16,-7-4 0-16,7 0-24 15,3 1-4-15,-3-4-4 16,0-8-3-16,5 2-4 16,-5-18-4-16,0 0-2 15,0 0 2-15,23-16 1 16,-23-6 2-16,7 0 5 15,-5-3 6-15,-2-6 4 0,10 12 9 16,-13-14 2 0,19 20 0-16,-12-13 0 15,20 24-2-15,-13-13-3 16,15 19-4-16,-8-4-2 0,6 10-3 16,-4 1-3-16,-7 5 1 15,-7 2-1-15,-4 2 0 16,-8 3-1-16,-7 0 0 15,-7 2 1-15,-2-1-1 16,-3-2 2-16,-1-1-1 16,0-2 1-16,7-2 0 15,2-3 1-15,9 0-1 16,8-14 2-16,0 0-2 16,20 11 1-16,1-10 0 15,1-3-1-15,5-2 0 16,1 0-2-16,-4-1-1 15,3 10-5-15,-27-5-25 0,27-8-7 16,-27 8 1-16,19-16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09T07:06:36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14501 3637 45 0,'-11'-3'32'16,"11"3"-1"-1,0 0 0-15,-11-5-23 0,11 5-1 16,0 0-1-16,0 0-2 15,0 11 0-15,3 1-1 16,-3-12 0-16,0 25 0 16,0-7-2-16,2 4 1 15,-4 0-1-15,4 3 0 16,-2-2 0-16,2 4-1 16,-2 1 0-16,4 0 0 15,1 0 0-15,1 0 0 0,-3 1 0 16,7-4 0-1,-1-1 0-15,0 0 0 16,0-6-1-16,2-4 2 16,-2-2-1-16,-9-12 0 0,20 19 0 15,-9-11-1-15,0-2 2 16,5-1-1-16,-1-3 1 16,10 1 0-16,4-3 0 15,5 1 1-15,9-3-1 16,7 0 1-16,7-2 0 15,9 2-1-15,8-1 1 16,5 0-1-16,9 1 0 16,10 2 0-16,6-3-1 15,9 2 1-15,4-1-1 16,12-2 1-16,7 2 0 16,11 1 0-16,11-2-1 15,5 2 1-15,16 1-1 0,6 1 1 16,14 0-1-16,10 3 0 15,6-2 0-15,3 6-1 16,3-2 1-16,7 1 0 16,-1-2 0-16,-2 3 0 15,1 2 1-15,1 2-1 16,-5-1 1-16,-5-1-1 16,-4 0 1-16,-6-4 0 15,-7 5-1-15,-6-2 1 16,-12-4-1-16,-9-1 0 15,-11 1 1-15,-13 1-1 16,-8-3 1-16,-16 7-1 16,-14-3 0-16,-13-1 0 0,-11 5 0 15,-13-3 0-15,-15-1-1 16,-12-1 1-16,-10 1 0 16,-11-2 0-16,-8-4 0 15,-7 4 1-15,-11-5-1 16,0 0 0-16,0 0 1 15,7-12 0-15,-7 12-1 16,-1-12 1-16,1 12-1 16,-2-15 0-16,2 15 0 15,2-12 1-15,-2 12-1 16,5-18 0-16,-2 7 0 16,3 0 0-16,-1-3 0 15,1-3 0-15,-1 0 0 0,-1-3 0 16,3 1 1-16,-1-8-1 15,-1 2 1-15,-2-5-1 16,2-4 0-16,-3 2 1 16,-1-6-1-16,1 0 0 15,-4-2 1-15,2 3-1 16,-1-1 0-16,-2 5 1 16,-2 3-1-16,-2 7 0 15,0 5-1-15,-4 6-1 16,-2 7-1-16,-6 1-2 15,3 17-4-15,-15-14-10 16,9 21-20-16,-8-2-1 0,1 4 2 16,-15-4-1-1</inkml:trace>
  <inkml:trace contextRef="#ctx0" brushRef="#br0" timeOffset="1348.9262">16757 3198 62 0,'0'0'36'0,"-4"-17"-1"15,-1 5 0-15,5 12-27 16,2-19 1-16,-2 19 0 16,-2-18-4-16,2 18 2 0,0 0-4 15,0 0-1-15,2 13 0 16,2 8-2-16,-1 8 1 15,3 12-4-15,5 16 2 16,-5 11-3-16,1 11 4 16,0 7 0-16,-3 6 0 15,1 3 0-15,0 0 0 16,-4-3 0-16,-1-8 0 16,-1-8 1-16,-2-8-1 15,0-9 0-15,-4-12 0 16,3-7 0-16,1-12 1 15,-1-16-1-15,4-12 0 0,-3-12 1 16,3-16-1-16,0-11 1 16,0-11-1-16,0-13 0 15,-4-11 0-15,3-5 0 16,-6-11 1 0,-1-4-1-16,-5-6 1 0,1 9 0 15,-3 1 0-15,3 11 0 16,-2 9 1-16,0 11 0 15,0 12 0-15,5 13-1 16,-1 10 0-16,6 6 0 16,-2 6 0-16,6 12-1 15,0 0 0-15,0 0 1 16,-4 19-1-16,11 9 0 16,-1 12-1-16,2 14 2 0,-1 14-2 15,5 11 1-15,0 8 0 16,4 6 0-16,1 4-1 15,-1-3 1-15,0-8 0 16,2-8-1-16,-3-11 2 16,2-8-2-16,-8-15 1 15,3-10 0-15,-7-12 0 16,-5-22 0-16,0 0 0 16,0 0 0-16,-10-14 0 15,1-9-1-15,-5 6 0 16,-5-7-2-16,5 13-9 15,-14-5-26-15,10 9-1 0,-2-2-1 16,5 7 0 0</inkml:trace>
  <inkml:trace contextRef="#ctx0" brushRef="#br0" timeOffset="2515.7022">15497 4468 1 0,'3'-14'9'0,"-3"14"5"16,0 0-7-16,0 0-4 16,0 0-3-16,-11-9-5 15,11 9-1-15,0 0-3 0,0 0-2 16</inkml:trace>
  <inkml:trace contextRef="#ctx0" brushRef="#br0" timeOffset="3222.1715">15516 4446 19 0,'0'0'18'0,"0"0"2"16,0 0 0-16,0 0-2 15,0 0-4-15,0 0-1 16,-9-6-2-16,9 6-3 16,0 0 0-16,0 0-2 15,0 0-1-15,0 0 0 16,7-13-1-16,-7 13-1 15,10-10 1-15,-10 10-2 0,20-7 1 16,-6 3 0 0,-2-3-1-16,4 7 0 15,1-5-1-15,2 6 1 0,0-2-1 16,-1 2 0-16,2 4 0 16,0 2 0-16,2 3-1 15,-3 4 1-15,-1 3-1 16,-2 1 0-16,1 1 0 15,-6 1 0-15,0 1 0 16,-8-1 0-16,-1-1 0 16,-7 3 1-16,-6-6 0 0,-4 1 0 15,-5-3 0 1,-4 0 0-16,-5-4 1 16,0-1-2-16,-2-4 2 15,3-4-2-15,5 2 0 16,5-7 0-16,8-1 0 0,10 5 1 15,3-11-3-15,10 8 3 16,7-1-1-16,6 4 1 16,7 5-1-16,0 6 1 15,4 5-1-15,-1 2 0 16,1 6 0-16,-2 2 0 16,-7 6 0-16,-2-1 0 15,-12-2 0-15,-2 1 0 16,-9-7 1-16,-11 3 0 15,-2-2 0-15,-9-2 1 16,-7-5 0-16,-5-1-1 16,-4-3 1-16,-5 0 0 0,-4-1-1 15,0 1 1-15,0-9-1 16,-1-4-1-16,8 3 0 16,4-3 0-16,8-7-2 15,10-8-3-15,15 15-9 16,15-23-25-16,10 2-1 15,9-4 0-15,16-7-1 16</inkml:trace>
  <inkml:trace contextRef="#ctx0" brushRef="#br0" timeOffset="6412.3462">18484 2974 51 0,'-16'-10'34'15,"4"8"1"-15,1-6-1 16,11 8-21-16,-11 3-4 0,13 9 1 16,-2-12-5-16,4 33 1 15,-2-6-3 1,2 4-2-16,-1 8 1 15,-1 7-1-15,0 3 0 0,-2-2-4 16,-3-2 3-16,0-6-3 16,3-5 3-16,-1-10 0 15,-2-6 0-15,3-18 1 16,0 0-1-16,0 0 1 16,10-23-1-16,-2-2 1 15,0-7 0-15,5-6-1 16,0-6 0-16,4-1 4 0,1 0-5 15,3 6 2 1,-2 4-1-16,4 4 1 16,-1 7-2-16,0 9 3 15,-2 12-1-15,0 9 0 0,-6 8 1 16,0 12 2-16,-6 6-3 16,0 6 0-16,-5 10 0 15,-2 3-1-15,-2 3 0 16,-1 2-3-16,-2-2 3 15,-2-6-3-15,3-5 2 16,-1-7 1-16,0-11-1 16,2-6-1-16,2-19-2 15,0 0-5-15,0 0-18 16,-1-26-10-16,8 2 0 16,-5-11-1-16,9 4 1 15</inkml:trace>
  <inkml:trace contextRef="#ctx0" brushRef="#br0" timeOffset="6680.5235">18873 3224 51 0,'11'1'35'16,"-11"-1"1"-16,23 1-1 16,-9-10-18-16,10 14-6 15,-8-14-4-15,12 10-3 16,-5-3-1-16,8 2-1 15,-3-1-1-15,4 2-1 16,-2-2 1-16,2-1-1 16,1 2-1-16,-3-3-2 15,1 5-3-15,-10-16-12 0,5 12-17 16,-5-12-1-16,0 7 0 16,-6-12 1-16</inkml:trace>
  <inkml:trace contextRef="#ctx0" brushRef="#br0" timeOffset="7049.7671">19429 2978 63 0,'0'0'31'0,"0"-20"3"15,0 20 1-15,5-23-23 16,14 24-4-16,-8-6-3 16,16 10-2-16,-1-4-1 15,4 7-1-15,3 3 0 16,0 1 3-16,-1 0-3 15,-5 3 2-15,-3 2-2 0,-7-5 2 16,-7 1-1 0,-7 5 2-16,-10-7-3 15,-6 6-1-15,-7-1 2 0,-6-3-5 16,0 3 3-16,-2 0-2 16,5 0 2-16,6-4-3 15,8 6 3-15,5-5-2 16,10 2 3-16,7 3 0 15,9 2-1-15,1-1 0 16,1 2 1-16,0 0-1 16,-7 4 0-16,-4 0 0 15,-8 4-1-15,-13-2-2 0,-4 6-3 16,-21-16-12 0,-1 17-18-16,-9-9-1 15,0 3 0-15,-11-5-1 16</inkml:trace>
  <inkml:trace contextRef="#ctx0" brushRef="#br0" timeOffset="7660.1875">18461 3860 57 0,'0'0'31'15,"-12"21"1"-15,6 0-6 16,-3-10-17-16,10 16 0 16,-8-9-3-16,7 15 0 0,-5-5-2 15,2 11-1 1,3-4-1-16,0 3 0 16,-2-3-1-16,2 0 0 15,2-5-1-15,-2-5 0 0,0-5 0 16,3-6 0-16,-3-14 0 15,0 0 0-15,13-16 0 16,-6-6 0-16,4-8 0 16,3-8-1-16,3-6 1 15,6-7 0-15,4 3 0 16,0 3 0-16,4 2-1 16,1 8 1-16,0 9-1 15,-4 9 2-15,-2 9-1 16,-8 18 1-16,-2 8-1 15,-8 11 1-15,-7 7-1 16,-4 8 0-16,-3 3 1 16,0 2-2-16,1 1-1 0,-1-12-3 15,10 7-6-15,-8-21-20 16,14-7-3-16,3-16-1 16,3-6 0-16</inkml:trace>
  <inkml:trace contextRef="#ctx0" brushRef="#br0" timeOffset="8408.6833">19346 3892 69 0,'22'15'36'15,"-5"0"1"-15,-1 6-3 0,-10-7-27 16,10 9 0-16,-8-6-3 15,1 5-1-15,-6 6-2 16,1 4 1-16,-6-2-2 16,2 0 0-16,-5 5 1 15,-1-2 0-15,-1 4-1 16,0-3 1-16,3-9-1 16,4-8 0-16,5-2 0 15,-5-15 0-15,24-3 0 16,-2-10-1-16,3-13 0 15,5-6 0-15,5-4 0 16,2-6 0-16,1 1 1 16,-1 4-1-16,-2 6 1 0,-3 9 0 15,-6 6 1-15,-4 10-1 16,-8 10 1-16,-5 13-2 16,-6 9 2-1,-4 8 0-15,-5 5-1 0,1 4 1 16,-1 3-1-16,2-3 1 15,6-6 0-15,3-4 0 16,9-13 0-16,7-8-1 16,6-12-1-16,5-8 0 15,5-10 0-15,0-9-1 16,4 0 0-16,-2-5 1 16,-1 1-2-16,-3 0 0 15,2 6 0-15,-10 1 0 0,4 13 1 16,-7 5 1-1,0 6-1-15,-8 7 0 16,4 9 2-16,-7 0-1 16,1 3 1-16,2 4 0 0,0-3 0 15,2-3 0-15,4 0-2 16,0-10-2-16,10 0-2 16,-9-15-6-16,22 10-4 15,-10-17 0-15,13 12 1 16,-14-13 6-16,12 9 5 15,-12-1 4-15,-1 1 5 16,0 18 7-16,-20-14 4 0,7 20 0 16,-20-17-3-1,10 20-6-15,-7-3-13 0,-3-3-23 16,0-14-3 0,0 0-2-16,0 0 0 0</inkml:trace>
  <inkml:trace contextRef="#ctx0" brushRef="#br0" timeOffset="18723.8046">14418 1881 44 0,'0'0'30'0,"0"0"-1"15,-9 11 2-15,9-11-19 16,8 21-2-16,-10 0-2 16,7 4-2-16,-5 2-1 15,6 7-2-15,-5 5 1 0,5 2-1 16,-4 5 1-16,5 6-5 16,-3 0 3-1,1 8-3-15,-3-1 2 16,0 3-3-16,-2 0 2 0,-2-2-3 15,0-6 2-15,-1-3 1 16,-1-6-1-16,0-10 1 16,2-5-1-16,-1-10 0 15,3-3 1-15,0-17 0 16,2 12 0-16,-2-12-1 16,12-1 1-16,3-5 1 15,5 1 0-15,8-2 0 0,3 3 1 16,11 7-1-1,10-2 0-15,3 5 0 16,7 2 0-16,2 5 0 16,6-1-1-16,-1 1 0 0,-1-7 0 15,-4-3 0-15,-9-1-1 16,-7-2 1-16,-8-2 0 16,-6-1 1-16,-12-4-1 15,-11 2 1-15,-11 5-1 16,3-11 1-16,-3 11 0 15,-14-22 1-15,3 8-1 16,0-2 1-16,1-7 0 16,5-4 0-16,-1-7 0 15,6-6 0-15,-1-4-1 0,4-3 0 16,5-8 1 0,-1-2 2-16,1-3-4 15,3-3 3-15,0-2-2 0,4 2 3 16,-4-1-3-16,2 3 5 15,-2 5-6-15,-3 5 3 16,-5 10-1-16,1 5 1 16,-8 4-1-16,-2 9-2 15,-2 6 1-15,-3 7 0 16,-3 2-1-16,2 4 0 16,-2 3-1-16,-1 7 0 15,0 5 1-15,-3-6 0 0,-3 6 0 16,1-4 0-1,-6 0 0-15,-3-1 0 16,-4-8 0-16,-7 2 0 16,-8-6 1-16,-3 6-1 0,-6-3 0 15,0-1 0-15,2 2 0 16,2 2 0-16,6 4 0 16,10-6 0-16,8 3-1 15,11-4-1-15,18 3-3 16,0 0-5-16,23 5-28 15,-6-6-1-15,9 6 1 16,-1-3-1-16</inkml:trace>
  <inkml:trace contextRef="#ctx0" brushRef="#br0" timeOffset="19863.5848">14884 2158 79 0,'0'0'34'0,"0"0"1"15,0 0-2-15,0 0-22 16,0 0-3-16,2 18-5 0,-2-2 0 16,-3 4-2-16,0 1 1 15,0 6-1-15,1 1-3 16,-4 4 2-16,3-1-3 16,-3-2 3-16,4-6-3 15,-2-3 3-15,4-6-3 16,0-14 2-16,-1 16 1 15,1-16 0-15,0 0 0 16,7-18 0-16,1 6 0 16,-3-3 1-16,1-4-1 15,2 2 1-15,-2 1 3 16,2 1-3-16,-7 5 2 16,-1 10-2-16,0 0 2 0,0 0-3 15,0 0 0-15,-1 18-2 16,1-18-7-16,0 30-9 15,0-30-21-15,11 21 3 16,-11-21-4-16,27 5 3 16</inkml:trace>
  <inkml:trace contextRef="#ctx0" brushRef="#br0" timeOffset="20942.3001">15637 1766 55 0,'-22'6'30'0,"22"-6"0"0,0 0 0 16,-15 3-18-16,26 1-1 16,-11-4-3-16,15 0 0 15,-15 0-1 1,33-2 0-16,-15 4-1 0,12 0-1 16,-1-5 0-16,11 2-1 15,2-3-2-15,8 6 0 16,3-2 0-16,4 2-1 15,4-2 0-15,6 4-1 16,1-1 0-16,-2 6 1 16,2-3-1-16,-6-5 1 15,-2 2-1-15,-8-2 1 16,-7-1-1-16,-8 2 0 0,-11 3 1 16,-9-4-1-16,-5 5 1 15,-8 6-1 1,-4-1 0-16,-3 4 1 15,-1 6-1-15,0 9-1 0,3 2 1 16,-1 9-2-16,5 7 2 16,4 12-1-16,0 2 1 15,4 3-5-15,-1-2 4 16,2 0-2-16,-4-4 3 16,2-5-4-16,-5-4 4 15,-1-5-4-15,-2-2 3 16,-4-5 0-16,-3-1 0 15,1-2 0-15,-2-3 0 16,-1-3 0-16,-2-4 0 16,-1-4 1-16,-1-2-1 15,-1-3 1-15,-3-4 1 16,-5-3-2-16,0-2 1 0,-9-1 0 16,-4 0 0-16,-5-1 0 15,-6 0 0-15,-7-2 0 16,-4 2 0-16,-7 1 1 15,-5 3 0-15,-3-6 0 16,-3 2-1-16,3 0 0 16,-3-1 1-16,4-2-1 15,1-3 1-15,2-1-1 16,8-2-1-16,8-1-1 16,14 4-4-16,-3-20-14 15,23 13-15-15,2-10-2 16,17 7 1-16,1-6-2 15</inkml:trace>
  <inkml:trace contextRef="#ctx0" brushRef="#br0" timeOffset="21376.5916">15840 2289 68 0,'0'0'40'0,"11"-6"-4"16,2 5-1-16,3-10-12 15,6 15-17-15,7-2-4 16,0 5-2-16,4 3 0 0,-2 5 0 16,2 1-1-16,-8 2-3 15,-8 2 4 1,-10 1-4-16,-8 1 3 15,-11 2-3-15,-7-2 4 0,-11-1-3 16,-3-2 3-16,-1-1 1 16,2 2-1-16,3-2 2 15,4-1-1-15,10-4 1 16,5 3 0-16,17-3-1 16,8 1 1-16,10-2-1 15,7-5 1-15,5 3-1 16,5-3-1-16,6-3 1 0,-1-1-3 15,0-5-4-15,8 13-21 16,-14-12-10-16,5 1-1 16,-11-10 0-16</inkml:trace>
  <inkml:trace contextRef="#ctx0" brushRef="#br0" timeOffset="23164.8394">17294 1567 69 0,'2'-11'33'16,"-2"11"0"-16,-6 26 1 15,-12 2-24-15,7 12-3 16,-13 2-5-16,-1 12-1 15,-9 7 0-15,4 9-2 16,-4-8 0-16,12-5 0 16,7-10 2-16,15-12-1 0,11-7 0 15,15-11 0-15,15-18 1 16,12-17-1 0,15-13 1-16,7-10 0 15,12-8-1-15,9 0 1 0,12-7 0 16,3-5 2-16,2 13-2 15,4 6 0-15,-9 14 1 16,-5 7-1-16,-16 11-1 16,-13 17 0-16,-25 16 0 15,-14 10 0-15,-23 9-1 16,-18 14 0-16,-14 1 0 16,-13 10 1-16,-6-1-1 15,1-7 1-15,3-7 0 0,5-4-1 16,17-13 1-16,19-11 0 15,16-12-1-15,25-12 1 16,19-12 0 0,21-7 0-16,14-6 1 0,11-5-2 15,10-5 3-15,8 0-1 16,4 1 1-16,4 2 0 16,-13 8 0-16,-3 1-2 15,-20 14 1-15,-10 9 0 16,-21 9-1-16,-19 9 0 15,-27 11-1-15,-22 8 0 16,-23 4 1-16,-10 9 0 16,-10-7 0-16,-8 3 0 15,4-6 0-15,9-4-3 0,9-6 4 16,18-8-4 0,20-10 4-16,16-5-4 15,20-7 5-15,16-6-1 0,9-4 1 16,13 0 2-16,9-4-2 15,10 3 2-15,1 0-2 16,4 3 3-16,-4-2-4 16,1 8 0-16,-3-2-1 15,-3 3 1-15,-7 1-1 16,-6 2 0-16,-8 1 1 16,-8 2-1-16,-6 2 0 15,-7-2 0-15,-4 2 0 0,-3 0 1 16,-5-2-2-1,-3 0 1-15,2-4-2 16,2-2 1-16,5 0-1 16,-3 0 0-16,2 1-1 0,-2-7-1 15,5 10-2-15,-10-9-3 16,15 17-21-16,-13-9-9 16,-1 4 3-16,-3-2-4 15</inkml:trace>
  <inkml:trace contextRef="#ctx0" brushRef="#br0" timeOffset="28757.5667">14488 6175 60 0,'-2'18'35'16,"2"-18"-1"-16,-4 23 0 0,1-5-32 16,-1 2 1-16,0 10-3 15,-1 8 2-15,3 13-1 16,-2 6 0-16,4 12 0 16,-3 3 0-16,6 4 0 15,-3 3 0-15,4 2-1 16,-2-7 1-16,3-6-1 15,-1-11 0-15,0-7 0 16,-1-12 1-16,3-3 0 16,-1-10-1-16,1-9 1 15,-1-2 0-15,5-4 0 16,0-2 0-16,7-1 1 16,1-5-1-16,8 2 1 0,8-2-1 15,10 5 0-15,8-4 0 16,11 2 0-16,9 1-1 15,9 1 1-15,4 7-2 16,10-1 2-16,0 0-1 16,1-2 1-16,-4 3-1 15,-4-3 0-15,-12-5 0 16,-4-5 0-16,-14-5 1 16,-12-7-2-16,-13-3 1 15,-13-6 1-15,-13-9 0 16,-7-4 0-16,-5-2 0 15,-4-7 0-15,0-6 0 16,-2-6 0-16,-2-8 0 0,6-6 0 16,1-6 0-16,1-1 1 15,3-7-1-15,0 2-1 16,2 6 2-16,0 7-1 16,0 4 0-16,2 15 0 15,-4 8 0-15,-2 8-1 16,-3 9 0-16,0 11 1 15,-8 3 0-15,-3 7-1 16,-12 2 0-16,-1 4 0 16,-4 0 0-16,-7 3 0 15,-4 0 2-15,-5-4-3 16,-7 2 2-16,-2 0 0 16,-3-5-1-16,-3 0 1 0,-4-2-1 15,4-1 0-15,3 0 0 16,3-1 0-1,10-3-2-15,10-2-1 16,17 10-7-16,2-14-29 0,21 13-1 16,26-20-1-16,9 10 1 15</inkml:trace>
  <inkml:trace contextRef="#ctx0" brushRef="#br0" timeOffset="29293.9391">15800 5763 53 0,'0'0'37'0,"0"0"0"16,0 0 0-16,9 12-23 0,-9-12-5 16,0 41-4-16,0-10-2 15,6 18 1 1,-5 10-1-16,5 15-1 15,-1 15 0-15,3 15-2 0,-1 16 0 16,4 7 0 0,-2 7 0-16,2 2-1 0,-1 3-1 15,1-5 2-15,0-3-1 16,0-12 1-16,-3-12 0 16,6-5 0-16,-7-11 0 15,-1-8 0-15,3-12 1 16,-5-15-2-16,1-12 2 15,-2-9-2-15,2-12 1 0,-5-23 0 16,0 0-1 0,0 0-1-16,0-19-3 15,-10-14-9-15,9 0-25 16,0-4 0-16,1-6 0 0,1-7 0 16</inkml:trace>
  <inkml:trace contextRef="#ctx0" brushRef="#br0" timeOffset="30533.7612">15016 6557 57 0,'0'0'36'0,"9"-12"0"16,-7 0-12-16,9 19-11 15,-11-7-4-15,0 0-3 16,-7 14-2-16,7 7-1 16,-4 2-1-16,0 11 0 15,2 6-2-15,0 5 1 16,2 2-1-16,0 0 0 0,4-6 0 15,-2-4 0-15,4-7-1 16,-3-12 1-16,-3-18 0 16,0 0 0-1,15-10 0-15,-10-9 0 0,1-11 1 16,1-6 0-16,-1-7 0 16,-1-5-1-16,-1 1 1 15,-1 2 0-15,1 3 1 16,-4 6 0-16,-2 6 0 15,4 9 0-15,-7 8-1 16,5 13 0-16,0 0 1 16,-11 26-2-16,6 6 1 15,2 11 0-15,0 4-1 16,-3 8 0-16,6 1 0 16,0 3 0-16,4-10 0 15,-2-6 0-15,-1-12 0 16,4-11 0-16,-2-9-1 0,-3-11 1 15,0 0 1-15,11-20-1 16,-11 0-1-16,2-6 2 16,-2 0-2-16,-2-4-1 15,4 7-6-15,-12-5-28 16,12 8-3-16,-2-2-1 16,4 7 1-16</inkml:trace>
  <inkml:trace contextRef="#ctx0" brushRef="#br0" timeOffset="31824.6164">16242 6339 33 0,'16'5'35'16,"-16"-5"1"-16,11 26-3 0,-12-14-17 15,10 19-4-15,-13-2-6 16,8 13 0-16,-6 3-4 16,-2 12 1-16,2 4-3 15,-5 3 1-15,2 6-1 16,-1-4 0-16,-1 0 0 15,2-3 0-15,2-8 0 16,3-11 0-16,0-7 0 16,8-7 1-16,10-14-1 15,4-6 0-15,11-9 1 16,7-3-1-16,8-5 1 16,12 1-1-16,12-2 0 15,11-1 1-15,14 3 0 16,13 1-1-16,10 1 1 15,19 5 1-15,11-2-1 16,19 1 0-16,15 2 1 16,11 5 0-16,11-3-1 0,9 1 1 15,9-2-2-15,10-1 1 16,7-1 0-16,2 3-1 16,4-7 0-16,4 2 0 15,-1 0 0-15,-3-1-1 16,-2 0 2-16,-12 0-2 15,-8 2 1-15,-11 1 1 16,-13 0-1-16,-20-2 0 16,-15-2 1-16,-18 3 0 15,-21-1-1-15,-15 2 1 16,-20-4 0-16,-14-2-1 16,-19 0 0-16,-10-2 0 15,-16-2 0-15,-8-2 0 0,-10-7 0 16,-11-4 1-16,-8-3-1 15,-5-6 0-15,-7-4 0 16,-5-4 0-16,-8-8 0 16,-1-3 1-16,-6-6-1 15,0-1 0-15,1-3 1 16,1 0-1-16,3 3 0 16,1 3 0-16,5 4 1 15,0 7-1-15,3 9-1 0,1 3 1 16,-6 4-1-1,-5 8 2-15,-10 0-2 16,-5 6 0-16,-15 6 1 16,-7 1 0-16,-17 2-1 0,-14 3 1 15,-12 6 0-15,-16 0 1 16,-15-1 0-16,-14 2-1 16,-19-4 1-16,-15-5-1 15,-14 1 1-15,-17 1 0 16,-8-5-2-16,-6-1 2 15,-15 0-1-15,-7 0 1 16,8 1-2-16,-5 7 2 16,7-2 0-16,7 3 0 15,9 6 0-15,8-2-1 16,19 5 1-16,14-4-3 16,22 4 2-16,26-5-4 15,28 11-5-15,16-17-24 0,42 7-7 16,26-3 1-16,31-4-2 15</inkml:trace>
  <inkml:trace contextRef="#ctx0" brushRef="#br0" timeOffset="32414.0117">19047 6442 57 0,'-23'-9'35'0,"6"2"1"16,4-1-1-16,13 8-28 15,0 0-1-15,0 0-2 16,-6 20 0-16,13 11-1 16,-3 4-1-16,2 12 1 15,-1 7-2-15,2 5 1 16,-2-4-1-16,0-3 0 16,0-10-1-16,-2-11 0 0,5-12 0 15,-8-19 0-15,21-13 0 16,-6-12 0-16,3-13 0 15,3-9 1-15,-1-10 0 16,7-1 0-16,-3 0 1 16,4 6-1-16,-5 8 1 15,1 6-1-15,-5 14 1 16,0 14-1-16,-6 18-1 16,-4 12 2-16,-6 11-2 15,-3 11 1-15,-3 4-1 16,-1 10 1-16,-2 0-2 15,-2-3 2-15,3-7-2 16,1-2 1-16,4-12-2 16,0-13-1-16,8-4-1 0,-8-15-5 15,27-6-17 1,-16-13-14-16,7 0 0 16,0-10 1-16</inkml:trace>
  <inkml:trace contextRef="#ctx0" brushRef="#br0" timeOffset="32614.1431">19691 6668 62 0,'27'18'38'16,"5"-4"-1"-16,3 0 0 16,-2-9-29-16,13 4-3 0,-1-1-4 15,6-5-1 1,2 2-1-16,-3-10-4 15,7 11-5-15,-15-9-27 16,9-3-1-16,-5-5 1 0,-4 0-1 16</inkml:trace>
  <inkml:trace contextRef="#ctx0" brushRef="#br0" timeOffset="32850.2985">20584 6539 67 0,'11'-2'39'15,"-11"2"2"-15,10 13-3 16,-4 9-29-16,-19 1-4 16,4 16-2-16,-9 7-2 15,-2 13-1-15,-1 12 0 16,-1 5 0-16,3 3 0 16,5-3-1-16,7-5 0 0,2-15-2 15,6-3-7-15,-8-25-29 16,13-15 0-16,-6-13-1 15,-6-23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7:04:19.01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14265 2846 1 0,'0'0'2'16,"0"0"1"-16,9 15 0 16,-9-15-2-16,0 0 1 0,-8 13-1 15,8-13 2-15,-15 4-1 16,15-4 3-16,-16-1-1 15,4-3 2-15,0-1-1 16,-2-2 1-16,-1-1-2 16,0-2 1-16,0-1-1 15,0-4 0-15,0 3 1 16,4-2 3-16,-4-6 1 16,12 7 1-16,-11-14 2 15,14 14 0-15,-11-14-1 16,15 15 1-16,-13-16-3 15,9 28 0-15,-3-32-3 0,3 32 0 16,-4-18-1-16,4 18-2 16,0 0 1-1,0 0-1-15,0 0-1 0,0 0-1 16,0 18 0-16,1 8 1 16,2 9-2-16,1 12 1 15,3 8 0-15,-4 12 3 16,2 11-3-16,5 4-1 15,-3 8 0-15,-3 5 0 16,4 4 0-16,-4 1-1 16,3-4 0-16,0-8-2 15,-4-3 2-15,1-8 0 16,-3-11 1-16,2-10-1 0,-3-15 1 16,-4-8 0-16,0-6 0 15,1-6 0-15,0-7 0 16,3-14 0-1,-4 14 0-15,4-14 1 0,0 0-1 16,0 0 1-16,18-5 0 16,-3 0-1-16,6-5 1 15,2-1-1-15,9 4 1 16,6 0 0-16,9 2-1 16,8 0 1-16,10 5-1 15,10 0 1-15,11 4-1 16,9 3 0-16,5-4 0 15,5 1 0-15,10 1 0 0,0-1 0 16,5-3 0 0,-6-1 0-16,-1 0 1 15,-3 2-1-15,-6-2 0 16,-9 1-1-16,-7-2 2 0,-7 0-1 16,-18 2 0-16,-3 0 0 15,-13 1 0-15,-8-5 1 16,-12 6-1-16,-6-7 1 15,-7 0 0-15,-14 4-1 16,1-17 1-16,-8 4-1 16,0-5 1-16,-5-4 0 15,1-10-1-15,-2-2 0 16,1-9 1-16,0-7-1 16,4-9 0-16,1-12 0 15,0-7 1-15,1-2-2 16,3-5 2-16,-1 2-1 15,3-2-1-15,0 3 1 0,-3 6-1 16,2 5 2-16,-3-5-2 16,-1 9 2-16,-2 4-2 15,0 6 1-15,-3 7 0 16,-2 5 0-16,1 8 1 16,1 8-1-16,-4 13 0 15,-1 6 0-15,1 4 0 16,-4-1 0-16,0 4 1 15,0 5-2-15,-2 0 2 16,-2 0-1-16,0 0 0 16,-2-5 0-16,-1 4 0 15,-3 7 0-15,-6-8 1 16,-7 1-1-16,-7-1 0 0,-8 6 0 16,-6 1 0-16,-10 3 0 15,-7-3 1-15,-6 5-1 16,-10-1 0-16,-5 1 1 15,-3-1-1-15,-2-2 0 16,-2 1 1-16,-1-6-1 16,3 2 0-16,1-3 0 15,3 1 1-15,9-4-2 16,5 2 1-16,11-1 0 16,7-1 0-16,12 0 1 15,9-3-2-15,13 0 0 16,10 2-1-16,11-5-2 15,15 6-5-15,0 0-28 0,19-7 0 16,1 0-2-16,11 12 0 16</inkml:trace>
  <inkml:trace contextRef="#ctx0" brushRef="#br0" timeOffset="1523.0556">12974 3212 47 0,'0'0'31'0,"-7"16"-1"15,7-16-10-15,0 31-13 16,-7-5-1-16,7 14-1 16,-7 1-1-16,7 9-1 0,-4 3-2 15,0 4 1-15,4 1-3 16,-6-2 0-16,6-6-1 16,-5-15-1-16,9-4-2 15,-11-19-5-15,14-1-5 16,-14-26 1-16,14 1 1 15,-14-24 2-15,7 5 2 16,-8-20 0-16,5 3 5 16,-11-7 4-16,3-3 6 15,-1 7 2-15,-2-5 1 16,7 15 0-16,-1-6 0 16,8 17 1-16,-3-6 0 15,20 18 0-15,-8-7 0 0,19 15 2 16,-6-3-6-16,15 10-1 15,-3 2-1 1,8 10-1-16,0 0-2 16,1 8 1-16,-5 4-2 0,-5 3-2 15,-6 1 1-15,-11 3 1 16,-8 3 0-16,-13 4 0 16,-12 1-1-16,-8-5 0 15,-10 6 0-15,-2-2 1 16,-3 0-1-16,0-3 1 15,1-5-2-15,8-10-2 16,6 6-4-16,3-19-10 16,22-2-13-16,0 0-1 0,0-15 1 15,15 2-2-15</inkml:trace>
  <inkml:trace contextRef="#ctx0" brushRef="#br0" timeOffset="1898.3144">13406 3381 11 0,'-7'14'27'0,"6"16"1"16,-6-2 0-16,-8 0-14 15,12 15 0-15,-11-17-3 0,13 16-2 16,-6-19-1-16,14 8-3 15,-3-15-1 1,10-5-1-16,3-12-1 16,6-6-2-16,0-12 1 0,3-5 0 15,-1-6 1-15,-3-7-2 16,-8 1 1-16,-2 1-1 16,-5 1 1-16,-7 5 0 15,-8 2 0-15,-3 9 0 16,-3 4-1-16,-5 8 0 15,1 3 1-15,-3 0-2 16,5 8-1-16,-2-5-4 16,12 13-16-16,6-13-12 15,-11 4 1-15,11-4-1 16</inkml:trace>
  <inkml:trace contextRef="#ctx0" brushRef="#br0" timeOffset="2686.869">14725 2104 43 0,'0'0'30'0,"-15"-2"-1"16,15 2-7-16,-3 22-5 15,-8-10-3-15,14 16-2 16,-10-6-3 0,11 12-2-16,-8 3-3 0,11 6-4 15,-3 3 1-15,-3 3-2 16,2 2 0-16,0-3-3 15,5-1 2-15,-8-12-3 16,7-2 1-16,-7-19-2 16,11 1-3-16,-11-15-3 15,4-17 0-15,-12-14-2 16,13 8-3-16,-17-18-4 16,5-4-6-16,-7 0 1 0,-5-16 3 15</inkml:trace>
  <inkml:trace contextRef="#ctx0" brushRef="#br0" timeOffset="2927.0267">14619 2040 37 0,'-3'-30'29'0,"10"8"0"16,11 23-6-16,-4-1-5 15,19 16-5-15,-10-7-2 16,24 14-3-16,-12-9 0 16,11 8-3-16,-2-2-2 15,-3 4 0-15,-6 1-3 16,-5 3 1-16,-10 4-1 15,-13 1-4-15,-7 1 3 16,-13-2-3-16,-3 4 1 16,-16-13-3-16,5 6 0 15,-13-16-8-15,14 7-7 16,-9-14-10-16,8-3-1 16,7-4 0-16,6-7 0 0</inkml:trace>
  <inkml:trace contextRef="#ctx0" brushRef="#br0" timeOffset="3191.2024">15186 2212 63 0,'9'11'33'0,"-7"3"0"16,-4 3-1-16,4 15-26 15,-11-9 2-15,7 9-5 16,-7-2 1-16,5 4-3 0,-3-3 2 16,7 1-4-16,-4-3 1 15,4-4 1-15,4 0-5 16,-4-25-3-16,18 14-26 16,-18-14-2-16,18-16 0 15,-3-3 0-15</inkml:trace>
  <inkml:trace contextRef="#ctx0" brushRef="#br0" timeOffset="4371.0342">16929 2406 29 0,'4'29'33'0,"-1"11"0"16,-1 15 1-16,-2 3-16 16,8 22-6-16,-19 3-4 15,7 14-3-15,-3 1-1 16,-1 8-3-16,-3-3 1 0,8-2-2 16,-1-4 1-16,0-8-1 15,4-13 0-15,4-7 0 16,3-13 0-1,4-8 1-15,-2-16 0 0,2-8 0 16,-1-12 1-16,1-3-1 16,-11-9 0-16,20 2 1 15,-20-2-1-15,18-8 1 16,-5 4-1-16,5 2 0 16,4-1 0-16,11 2 0 15,2 0 1-15,11 2-2 16,7 1 1-16,17 0 0 15,9 1 0-15,9 5 0 0,16-6-1 16,13-1 1 0,6 2-1-16,9-7 1 15,7 3-1-15,4 1 1 16,-2-4-1-16,-5-4 1 0,-10 0-1 16,-11 6 0-16,-12-4 0 15,-13 5 0-15,-16-2 1 16,-16 0-1-16,-15-1 2 15,-14 3-1-15,-13-2 0 16,-16 3-1-16,3-13 2 16,-3 13-2-16,-25-28 1 15,5 7-1-15,-2-15 0 16,-2-10-1-16,0-8 1 16,4-6 0-16,-2-12 0 15,4-6 3-15,3-5-3 16,5-5-1-16,3 2 0 15,4 5 1-15,-2-2-1 0,4 4 1 16,-1 5-1-16,-2 6-2 16,-3 9 3-16,-2 3 0 15,-5 15 1-15,-6 3-1 16,-6 16 0-16,-7 9 0 16,-4 6 0-16,-7 5 0 15,-7 7-1-15,-5 5 1 16,-7 1 0-16,-4 0 1 15,-8 2-1-15,-1-7 0 16,-12 0 0-16,-9-2 1 16,-8-2-2-16,-7-2 2 15,-6-1-1-15,-7 0 1 0,-7-4-1 16,-4 8 1-16,6-6 0 16,8 7-1-16,9-2 0 15,9 1-1-15,14-1-1 16,15-6-4-16,32 14-16 15,7-16-16-15,36 6-1 16,0 0 0-16,18-6 0 16</inkml:trace>
  <inkml:trace contextRef="#ctx0" brushRef="#br0" timeOffset="6047.2508">16460 2814 6 0,'0'0'22'15,"12"8"0"-15,-12-8-5 0,0 0-9 16,-9 15 2-16,9-15-1 15,-5 17 1-15,5-17-2 16,-7 20-1-16,7-20 0 16,-6 31 1-16,2-14-4 15,6 8 3-15,-2 3-5 16,2 7-1-16,-2 2 0 16,0 5 0-16,0 1-1 15,0-2-2-15,0 0 2 16,-2-2-4-16,-3-7 4 15,5-7 1-15,-4-4-1 16,4-21 0-16,-4 14-1 16,4-14-1-16,-1-14-3 0,-5-7-5 15,10-2-9-15,-8-7-8 16,0-14-2-16,3 0-1 16</inkml:trace>
  <inkml:trace contextRef="#ctx0" brushRef="#br0" timeOffset="6314.4311">16381 2894 23 0,'-2'-20'28'0,"-2"-1"2"16,4 10-2-16,0 11-11 16,0 0-5-16,21 3-1 15,-21-3-4-15,27 10-2 16,-9-8 0-16,12 9-1 16,-7-3-1-16,9 1-1 0,-6 0-1 15,0 3 1-15,-6-1-2 16,-6 0 0-1,-4 2 2-15,-9 2 1 16,-6 0-2-16,-9 1 2 16,-5 0-2-16,-7 0 2 0,4-2-3 15,-8-3 0-15,8 6-6 16,-3-14-12-16,25-3-15 16,-17 11 0-16,17-11-1 15,0 0 1-15</inkml:trace>
  <inkml:trace contextRef="#ctx0" brushRef="#br0" timeOffset="6571.6254">16669 3101 61 0,'5'15'33'0,"-5"-2"-4"15,0-13-6-15,4 33-12 16,-13-22-1-16,7 13-3 15,-5-6-2-15,6 7-1 16,-3-3-2-16,-2-1 1 16,2-4-3-16,1 0 0 15,2-4 0-15,1-13-2 16,0 0-3-16,0 0-3 16,25-8-16-16,-18-12-11 15,6-6 0-15,-3-9 0 16</inkml:trace>
  <inkml:trace contextRef="#ctx0" brushRef="#br0" timeOffset="6998.9089">17534 1901 36 0,'-7'27'30'15,"7"10"2"-15,0 8-2 16,-8 6-15-16,12 11-4 16,-13-1-4-16,7-1-5 15,-5 0-1-15,-1-8-4 16,3-7-1-16,-6-18-6 15,11 5-5-15,0-32-12 16,0 0-3-16,0 0 0 0,-2-34 0 16</inkml:trace>
  <inkml:trace contextRef="#ctx0" brushRef="#br0" timeOffset="7460.217">17483 1917 42 0,'1'-46'31'16,"0"13"1"-16,6 11 0 15,11 23-12-15,-18-1-7 16,36 5-4-16,-19 1-3 16,14 5-1-16,-7 6-2 15,5 1-2-15,-7-2 0 16,-2 1-1-16,-7 5 0 16,-4-8 0-16,-9 12 0 0,-9-4-1 15,-4 1 1 1,-7-1 1-16,-2 2-2 0,-5 0 1 15,-1-6 0 1,1 3-1-16,1-6 1 0,6 0 0 16,6-7 0-16,3 0 0 15,11-8-1-15,0 0 1 16,0 0 0-16,0 0-1 16,0 0 1-16,14-7-1 15,-14 7 1-15,15-4-1 16,-15 4 1-16,11-5-1 15,-11 5 1-15,0 0 1 16,0 0-1-16,0 0 0 16,7-11-1-16,-7 11 2 15,0 0-2-15,-5-13 0 16,5 13-1-16,0 0-1 0,-2-14-3 16,-5 1-7-16,7 13-20 15,0 0 1-15,1-11-2 16,-1 11 2-16</inkml:trace>
  <inkml:trace contextRef="#ctx0" brushRef="#br0" timeOffset="7914.5176">17767 2159 81 0,'0'0'33'16,"0"0"2"-16,10 13-3 16,-10-13-27-16,19 6-2 15,-6-3-1-15,7 5 1 16,-1-4-2-16,2 2 1 15,-4-1-1-15,-2 1-1 16,-3 0 0-16,-12-6 0 16,0 19 0-16,-10-7 0 15,-10 0 0-15,-4-1 1 16,-4 3 0-16,1 1-1 0,-2-3 0 16,6 3 1-16,5-3-1 15,6-1 1-15,7 0-1 16,5-11-3-16,16 19 3 15,4-10-3-15,8-1 3 16,2-2-3-16,9-1 3 16,-3-3-6-16,8 6-3 15,-15-9-25-15,5 1-2 16,-5-9 0-16,-4 5-1 16</inkml:trace>
  <inkml:trace contextRef="#ctx0" brushRef="#br0" timeOffset="8326.8157">19529 2879 58 0,'14'10'34'0,"-7"3"-2"16,-6-1 0-16,-2 3-28 15,2 2-2-15,-2-4 0 16,1 2-2-16,0-3-2 16,0-12-10-16,0 0-18 15,12-13-4-15,2 2 2 16,2-6-2-16</inkml:trace>
  <inkml:trace contextRef="#ctx0" brushRef="#br0" timeOffset="8516.9401">20019 2900 11 0,'0'0'17'16,"18"29"1"-16,-18-29-1 15,0 11-21-15,0-11-1 16,0 0-1-16,9 12-4 16,-9-12-4-16,14-7-4 15,-9-10 13-15</inkml:trace>
  <inkml:trace contextRef="#ctx0" brushRef="#br0" timeOffset="8823.1455">20336 2839 19 0,'14'15'27'16,"-7"-3"0"-16,4 4-2 15,0 4-11-15,-11-20-6 16,16 25-4-16,-16-25-2 16,22 18-3-16,-6-15-1 15,1-6-2-15,4 2-2 16,-4-12 2-16,9 6-2 15,-6-7 2-15,5 3 0 16,-6-1 2-16,1 2 2 16,-3 7 3-16,-6-4 2 15,3 7 1-15,-14 0 0 0,20 4-1 16,-20-4-2-16,13 13-4 16,-13-13-22-16,21 15-3 15,-21-15-1-15,16 18-3 16</inkml:trace>
  <inkml:trace contextRef="#ctx0" brushRef="#br0" timeOffset="10479.2698">21790 2382 39 0,'3'15'31'16,"3"6"0"-16,-6 3-2 15,-9 3-20-15,16 17 0 16,-14 2-3-16,14 13-1 16,-9 8-1-16,7 12 2 15,1 12-4-15,1 12-1 16,-1 4-1-16,1 1 2 16,-3 0-2-16,-1-6 3 15,-1-9-3-15,1-11-1 16,-6-15 1-16,5-14 2 15,-1-13-2-15,-1-12 1 16,3-11-1-16,0-6 1 16,-3-11-1-16,0 0 1 0,12 7 0 15,-12-7 0-15,16-5 0 16,-2 3 0-16,-1-5 0 16,6 3 1-16,3-1 0 15,4-1-1-15,4 4 0 16,7 0 0-16,5 2-1 15,6 3 1-15,4 0-1 16,9 0 1-16,8-2-1 16,16-1 0-16,5-4 1 15,11-3-1-15,5-3 1 16,7 2 0-16,3-8 0 16,5 5 0-16,-3-7 0 15,-9 3 0-15,-7 2 0 0,-13 2-1 16,-6-5 1-16,-8 5-1 15,-12 1 0-15,-12 1 0 16,-7 4 0-16,-8 2 0 16,-9 0 1-16,1 1-1 15,-9 5 0-15,-4-1 0 16,-2 1 0-16,-1-4 0 16,-12 1 0-16,15 0 0 15,-15 0-1-15,0 0 1 16,14-24 0-16,-12 2 0 15,-1-5 0-15,1-2 0 16,-2-10 1-16,2-7-1 16,-1-4 0-16,-1-4-1 0,-3-5 1 15,2-1 0-15,-3-8-1 16,-4-6 1-16,-2-4-1 16,-3-1 0-16,-2-7 1 15,-1 1-1-15,-2 4 1 16,0 5 0-16,0 6 0 15,-4 6 3-15,0 11-3 16,0 9 3-16,-5 12-2 16,2 6 2-16,-5 7-3 15,-1 6 3-15,-4 5-3 16,0 6 1-16,-5 3-1 16,3 3 0-16,-10 1 0 15,0 0 0-15,-6 1 0 0,-3-2 1 16,-7 0-2-16,-7 1 3 15,-6-1-2-15,-6 0 1 16,-12-1 0-16,-5-1 0 16,-4 0-1-16,-1 2 1 15,-2-2 0-15,9-1-1 16,0-1 0-16,9-1 1 16,12 2-1-16,9-4-2 15,16 2-3-15,-1-12-17 16,23 12-16-16,7-8-1 15,22 9 0-15,0 0 1 16</inkml:trace>
  <inkml:trace contextRef="#ctx0" brushRef="#br0" timeOffset="11783.2184">20805 3097 68 0,'11'14'33'0,"-11"-14"1"16,-4 18-2-16,4-18-22 15,-7 31-2-15,1-11-4 16,4 12-1-16,-2 1-1 16,0 12 1-16,-2 4-2 15,2 7-1-15,1 4-1 16,-2-5 0-16,6-1-2 15,-6-12-1-15,10 0-2 0,-7-27-1 16,13 2-7-16,-14-31-2 16,15 2 1-16,-15-30 2 15,10 8 4-15,-13-19 3 16,1-2 6-16,-2 1 1 16,-8-7 9-16,10 15 2 15,-13-11 2-15,14 20-2 16,-7-5-1-16,12 14-3 15,-1-2-2-15,13 12 1 16,-2-3-3-16,6 11 0 16,0 2-2-16,5 15 2 15,-3-2-3-15,2 11 1 16,-3 1-2-16,-6 4-1 0,-2 4 1 16,-9 0-1-1,-2 1 1-15,-9-4-1 16,-1-2 0-16,-5-3 2 0,-1 3-2 15,-2-7 1-15,2-1-1 16,1-6-2-16,9 5-2 16,-5-16-10-16,12 5-19 15,0 0 0-15,12-3-1 16,-1-5 0-16</inkml:trace>
  <inkml:trace contextRef="#ctx0" brushRef="#br0" timeOffset="12198.5133">21013 3345 58 0,'3'12'34'0,"-3"2"0"16,0 4 0-16,0-18-22 0,-7 30-3 16,-2-13-5-16,3 5-2 15,1-1-1-15,-2-1 0 16,3-5-2-16,4-15 1 15,-7 17-1-15,7-17 1 16,0 0 0-16,11-15 0 16,-2-4 0-16,4-5 0 15,5 0-1-15,1-4 2 16,3-3 0-16,1 3 0 16,-1 4 0-16,2 6 1 15,-8 3 0-15,1 8-1 16,-6 5 2-16,-11 2-3 15,12 19 1-15,-12 0 0 0,-2 6-1 16,-1 1 0-16,0 5-1 16,-1-2 1-16,2-2-1 15,-3-4-1-15,6-3-2 16,-1-20-4-16,10 23-16 16,-10-23-11-16,0 0 0 15,11-23 0-15,-5 12 0 16</inkml:trace>
  <inkml:trace contextRef="#ctx0" brushRef="#br0" timeOffset="12380.6296">21243 3417 73 0,'15'4'35'0,"-15"-4"0"16,18-5-9-16,2 14-14 15,-20-9-5-15,24 0-4 16,-7-1-3-16,-6-6-4 15,10 15-9-15,-21-8-21 16,21-3-1-16,-21 3-1 16,12-10 1-16</inkml:trace>
  <inkml:trace contextRef="#ctx0" brushRef="#br0" timeOffset="12627.7946">21499 3246 77 0,'0'0'37'0,"0"0"-1"0,0 0 1 15,-4 17-28-15,-6-5-3 16,4 11-3-16,-1 6-2 16,1 10 1-16,1 2-1 15,-1 5-1-15,5-1-1 16,1-5-1-16,4 4-4 15,-4-22-20-15,10 0-10 16,-10-22-1-16,17 1-1 16,-10-22 0-16</inkml:trace>
  <inkml:trace contextRef="#ctx0" brushRef="#br0" timeOffset="13407.3105">22667 1796 63 0,'0'0'33'15,"-9"13"2"-15,9-13 0 0,-5 35-19 16,-7-8-5 0,10 10-8-16,-8 7 0 15,4 4-2-15,-3 6 0 16,-2 3-4-16,5 1 0 0,-3-15-2 15,15-5-2-15,-10-22-3 16,22-4-7-16,-16-27-6 16,22-7-8-16,-9-16 1 15,0-8 3-15,-1-15 6 16,1-3 6-16,-15-6 9 16,-2-3 11-16,-1 13 11 15,-7-2 11-15,3 8 4 16,-6 5-2-16,13 30-2 0,-12-14-5 15,26 21-5 1,-16 1-3-16,26 6-4 16,-9 4-4-16,15 11-2 15,-2-3-2-15,5-5 0 0,-2 18-1 16,2-2 0-16,-5-8-1 16,-3 20 0-16,-10-1 0 15,-8 0-1-15,-14 3 0 16,-7 3-1-16,-9 3 1 15,-13 3-1-15,0 10 0 16,-9-17-2-16,8 0 0 16,-4-16-6-16,24 3-24 15,-3-13 0-15,20-8-3 16,0 0 3-16</inkml:trace>
  <inkml:trace contextRef="#ctx0" brushRef="#br0" timeOffset="13806.6398">23052 1897 69 0,'4'20'35'0,"1"2"0"16,-8 4 0-16,3 11-26 16,-11-5-3-16,2 6-4 15,0-9-2-15,-2-3 1 16,1-6-1-16,3-2 0 15,1-7 0-15,6-11-1 16,0 0 1-16,4-15 0 16,4-2 0-16,7-8-1 0,3-1 1 15,3-10 2-15,1-1 0 16,4 4 2-16,-1 6-2 16,2 4 0-16,-6 6 1 15,1 9 0-15,-7 7 0 16,-3 14-2-16,-5 2 0 15,-3 9-2-15,-8 5 2 16,-3 2 0-16,0 1 0 16,-4-2-1-16,3 1-1 15,-4-2 0-15,10 0-7 16,-11-11-25-16,14-6-5 16,-1-12 0-16,0 0-1 15</inkml:trace>
  <inkml:trace contextRef="#ctx0" brushRef="#br0" timeOffset="14278.9498">22625 2687 65 0,'0'0'36'0,"3"11"0"16,-8 12-2-16,-16-7-23 15,11 27-2-15,-13 5-5 16,2 11 1-16,-6 8-3 0,-2 5-2 15,3 5 0 1,-3-1-3-16,15 7-4 16,-12-30-15-16,16-2-14 0,2-17-2 15,14-18 1-15,-6-16 2 16</inkml:trace>
  <inkml:trace contextRef="#ctx0" brushRef="#br0" timeOffset="14483.0863">22558 2950 67 0,'14'-65'37'0,"4"16"-1"16,-6 4 2-16,13 32-27 16,-25 13-2-16,24 8-2 0,-12 26-4 15,0 14 0 1,-1 13-2-16,0 8-2 16,0 9 0-16,-3-7-1 15,3 5-2-15,-8-17-6 0,11 7-11 16,-14-31-17-16,4-5 0 15,-10-19 2-15,6-11 0 16</inkml:trace>
  <inkml:trace contextRef="#ctx0" brushRef="#br0" timeOffset="14640.1919">22423 3262 73 0,'-53'-21'37'16,"15"11"0"-16,8-6 0 15,30 16-23-15,-12-12-6 16,28 9-5-16,14-2-1 15,13 2-3-15,13-1-1 16,5-5-5-16,18 9-27 16,-8-8-3-16,5 4-2 0,-12-6 1 15</inkml:trace>
  <inkml:trace contextRef="#ctx0" brushRef="#br0" timeOffset="15043.4583">23032 3113 64 0,'-9'11'36'0,"7"0"-1"16,-4 0 1-16,3 15-26 15,-8-13-5-15,10 7-3 16,-6 1-1-16,0 5 0 16,-1-2-1-16,0-1 1 0,2-5-2 15,2-7 1-15,4-11 0 16,0 0 0-16,0 0 0 15,21-25-1 1,-7 4 0-16,5-7 1 0,-1-1 1 16,4 2-1-16,-3-2 2 15,2 7 3-15,-4 5-3 16,0 9 1-16,-6 1 0 16,0 9 0-16,-11-2-1 15,12 24 0-15,-10-1-1 16,-2 7-2-16,-3-1 1 15,2 2 1-15,1 0-1 16,0-1 0-16,1-6 0 0,5-3-1 16,-2-4 0-16,-4-17-6 15,18 1-30-15,-18-13-1 16,-2-1-1 0,-9-14 0-16</inkml:trace>
  <inkml:trace contextRef="#ctx0" brushRef="#br0" timeOffset="15718.9065">15177 2930 91 0,'-11'-10'36'0,"11"10"2"15,0 0-3-15,-7 11-29 16,7-11-2-16,-15 27 1 0,9 2-3 16,-6 9-1-16,-3 8 0 15,-7 9-1-15,-5 19 0 16,-1 9-1-16,1 4-1 16,-2-10-4-16,12 0-2 15,-5-27-19-15,17-4-9 16,5-26 0-16,14-26 0 15,1-31-1-15</inkml:trace>
  <inkml:trace contextRef="#ctx0" brushRef="#br0" timeOffset="15915.0382">15116 3026 94 0,'4'-21'36'0,"-4"21"3"15,15 5-2-15,-6 24-30 16,2 4-3-16,4 12-2 15,-1 11-1-15,6 16-4 16,0 14 2-16,3 1-7 16,-1 11-2-16,-10-19-10 15,14 6-17-15,-12-17 1 16,-6-8-1-16,-6-27 2 16</inkml:trace>
  <inkml:trace contextRef="#ctx0" brushRef="#br0" timeOffset="16104.1625">14996 3544 79 0,'-11'-4'35'0,"11"4"-1"16,0 0 0-16,18-11-29 16,8 11-2-16,5-5-2 15,9 0-2-15,8 10-8 16,-4-11-24-16,8 1-1 15,-5-6-1-15,-2 0 1 16</inkml:trace>
  <inkml:trace contextRef="#ctx0" brushRef="#br0" timeOffset="16308.2983">15618 3376 87 0,'4'26'37'0,"-11"0"-2"0,3 12 2 16,-16 0-31-16,15 16-2 16,-3-1-3-16,5 4-1 15,3 1-3-15,-4-17-15 16,11-1-18-16,-4-19-2 16,6-10 2-16,-9-11-2 15</inkml:trace>
  <inkml:trace contextRef="#ctx0" brushRef="#br0" timeOffset="26026.8599">4083 5278 29 0,'0'0'27'0,"1"-11"1"16,-1 11-10-16,0 0-10 15,3-16-1-15,-3 16-1 16,0 0-2-16,14-2 1 16,-14 2-2-16,12 2 0 0,-1-4 0 15,6 3-1-15,5-1 1 16,4 3-1 0,0-3 0-16,10 2 0 15,4 0-1-15,8-1 0 0,3 5 0 16,8 0 0-16,7-1-1 15,3 1 1-15,7-1-1 16,5 1 1-16,3-2 0 16,4 0 0-16,7-1 0 15,4 2 0-15,3-4 0 16,3 2 1-16,9-3-1 16,-4 1 0-16,9-2-1 15,6 0 2-15,-1-3-2 0,1 0 1 16,-1 2-1-1,2-1 0-15,-3 1 0 16,4 1 0-16,1-2 1 16,-3 3-1-16,-3 3 0 0,1-2 2 15,-3 0-2-15,-2 0 1 16,5 2 0-16,-2 0 0 16,-5 1 0-16,-1-1 0 15,1-1 0-15,-3 3-1 16,-3-3 1-16,-2 2 0 15,-7-3 0-15,-2 5 0 16,-4-5-1-16,-7 2 1 16,-5 0-1-16,-2 0 1 0,-5-2-1 15,-4 2 1 1,-6-2-1-16,0-1 1 16,-6-1 0-16,1-2-1 15,-2 1 1-15,-4 2-1 0,-1-2 1 16,-6 0-1-16,-2 1 0 15,-10 1 0-15,-4 0-1 16,-9 0-1-16,-4 3-4 16,-19-3-23-16,0 0-5 15,0 0-3-15,-22-12 2 16</inkml:trace>
  <inkml:trace contextRef="#ctx0" brushRef="#br0" timeOffset="27078.5752">12130 5398 2 0,'4'12'24'0,"-4"-12"2"16,0 0-1-16,14 17-17 15,-14-17 0-15,26 9 1 16,-8-11-1-16,11 8 0 16,1-6-1-16,15 6-1 15,1-8-1-15,10 7 0 16,6-10-1-16,12 5 0 15,3-5 0-15,13 4-1 16,4-7 0-16,12 4 0 16,6-5-2-16,5 2 1 15,9 0-1-15,9 2 1 16,4-2-1-16,5 3 0 16,7-2 0-16,-1 1 1 0,4 1-1 15,4 3 1-15,1-2-1 16,4-1 0-1,-2 0 0-15,0 1 0 16,1-3 0-16,1 2-1 0,-3-1 1 16,-5 0-1-16,-3-1 1 15,-4 4-1-15,0-2 1 16,-7 0-1-16,-4 1 1 16,-2-2 0-16,-2 1 0 15,0 3 0-15,3-4 0 16,-3-1-1-16,3 0 0 15,-3 0 1-15,2-1-1 16,-1 3 0-16,-4-2 0 16,-6 0 0-16,-4 4 0 15,-5-2 0-15,-9 0 0 16,-3 1 0-16,-10 3 0 16,-9-2 0-16,-5 1 0 0,-3-2 0 15,-4-1 0-15,-9 2-1 16,-1 0 1-16,-10 1 0 15,-1-1 0-15,-8-2 0 16,-4 2 0-16,-8 2 0 16,-5-2 0-16,-5 2 0 15,-5-1 0-15,-16 1-1 16,11 1-1-16,-11-1-2 16,0 0-6-16,-24 4-25 15,7-4-1-15,-5-2 0 16,0-2 0-16</inkml:trace>
  <inkml:trace contextRef="#ctx0" brushRef="#br1" timeOffset="68538.3697">7493 9758 1 0,'0'0'9'16,"0"0"-3"-16,0 0-2 16,0 0-3-16,0 0-3 15,0 0-9-15,0 0 4 16,0 0 7-16,0 0 0 0</inkml:trace>
  <inkml:trace contextRef="#ctx0" brushRef="#br1" timeOffset="105129.8892">10570 11743 17 0,'-17'6'17'0,"17"-6"-1"0,0 0-2 15,-12 6-2-15,12-6-1 16,0 0-2-16,-11 7-1 16,11-7 0-16,-14 1-1 15,3-4-1-15,11 3 0 16,-22 1 0-16,11 3 0 15,-8-8-1-15,4 6-1 16,-7-7 0-16,0 4 0 0,-3-5-1 16,3 3-1-1,-4-4 1-15,1 0-2 16,2-5 0-16,-1 1 2 16,5-3-3-16,0 0 2 0,1-4-2 15,3 0 2-15,1-5-1 16,2 1 0-16,-3 0 0 15,0-2-1-15,1 1 1 16,-3-2-1-16,3-1 2 16,1-1-2-16,-2-3 1 15,4-1 0-15,2-4 0 16,2 0 0-16,0 0 0 16,3-2 0-16,4 1 1 15,0 2-1-15,2 2-1 16,3 2 0-16,2 1 1 15,4 1-1-15,2-1 0 16,2 0 1-16,1-2-1 0,5 3 1 16,0-3-1-16,1-1 1 15,1 3 0-15,3 4 1 16,-3-1-2-16,2 6 0 16,-4 0 1-16,1 2 0 15,4 2-1-15,0 4 0 16,3 0 1-16,0 1-1 15,4 2 1-15,0 6-1 16,1 4 0-16,2 4 1 16,0 5-1-16,1 2 0 15,-4 6-1-15,2 3 2 16,-1-1-2-16,5 3 2 16,-3-2-2-16,6 2 1 0,-2-1 1 15,0 2-1-15,0-1 0 16,1 0 0-16,-5 8 0 15,1-1-1 1,-8 8 1-16,-3-1 0 0,-4 1 0 16,-4 3 0-16,-6 2-1 15,-2-3 1-15,-3-2 0 16,-6-2 0-16,2-5-1 16,-2-2 1-16,-2 2 0 15,-3-5 1-15,4 0-2 16,-7-2 1-16,0-1 0 15,0 1 1-15,0-3-1 16,-5 0 0-16,1-3 0 0,-4 1-1 16,1 1 2-16,-4-2-1 15,3-1 1 1,-4-2-1-16,0-1 1 16,-2 1-1-16,3-1 1 0,-4-5-1 15,0-1 1-15,0 0-2 16,0-1 1-16,-4 1 1 15,1-3-1-15,-1 0 0 16,-2 0 0-16,-1 0 0 16,-1-2 0-16,-1 2 1 15,2-2 0-15,-2 0-1 16,2 1 0-16,3 0 0 16,0-2 0-16,2-2 0 0,4 2 0 15,2 1-1-15,3-1 1 16,4-3-1-16,11 1-2 15,-13-4-3 1,13 4-25-16,14 4-6 0,-14-4-2 16,21-17 1-16</inkml:trace>
  <inkml:trace contextRef="#ctx0" brushRef="#br1" timeOffset="123057.7433">8895 12711 12 0,'-6'14'26'0,"6"-14"0"15,0 0 1-15,0 0-19 16,14-5 0-16,-2 5 0 16,-12 0-1-16,24-7-2 15,-5 2 0-15,3 6-1 16,0-5 0-16,3 4-2 16,1-1 1-16,3 2-1 0,4-4 1 15,5 1 0-15,-2-1 1 16,7 4-1-1,1-3 0-15,4 5 0 16,1-4-1-16,4 1 0 0,0 1-1 16,7 2 1-16,-2-6-1 15,5 3 0-15,2-3 0 16,2-1 0-16,6-3 0 16,8 3 0-16,0-6 1 15,4 3-2-15,7 0 1 16,3-1 0-16,0-1 0 15,7 3 0-15,-2-2 0 16,4 1 0-16,3 3-1 16,3 0 2-16,-4-1-1 15,7 0-1-15,1 0 1 16,5 0 0-16,-4-5-1 16,9 6 1-16,-6-5 0 0,3 3-1 15,0 0 0-15,1 4 1 16,-4-3 0-16,0 3-1 15,-4 1 1-15,-1 2 0 16,-4-1 0-16,-1-1 0 16,-6 0 1-16,-3 3-1 15,-9 0-1-15,-3 0 2 16,-12-1-1-16,-3-1-1 0,-14 3 0 16,-6 2 1-1,-7-5-1-15,-8 1 1 16,-9 1-2-16,-5-2 1 15,-5-1 0-15,-8 1 0 16,-10 0 0-16,15-1 0 0,-15 1 0 16,0 0-1-16,-11-1 0 15,-3-4-3-15,14 5-10 16,-33 7-23-16,8-8-2 16,-12-3 1-16,-8 1-1 15</inkml:trace>
  <inkml:trace contextRef="#ctx0" brushRef="#br1" timeOffset="123893.329">8673 12991 17 0,'29'-10'25'0,"12"9"0"16,-8-7-5-16,1-1-6 16,8 1-2-16,-2-6-3 15,7 10-2-15,5-12-1 16,10 9 0-16,0-9-1 15,12 7 0-15,6-5-1 16,9 8-1-16,1-2 0 16,12 2-1-16,0-1 0 15,8 3-1-15,0 0 0 16,7 3 1-16,-2 0-1 0,7-1 1 16,0-1-1-16,5 3 1 15,-3-4-1-15,-1-2 1 16,2 1-1-16,0 0 1 15,-4-3-1-15,3 3 0 16,-2-5 0-16,-4 4 0 16,0-4 0-16,2 6 0 15,-5-7 0-15,3 5-1 16,-5-3 1-16,2 2 0 16,-6 3-1-16,-2-1 0 15,-4 5 1-15,-3 2-1 16,-5 1 0-16,-2 3 0 15,-5-1 0-15,0 0 0 0,-5 0 1 16,2-3 0-16,-7-2 0 16,-1 3 0-1,-3-6 1-15,-8 0-1 16,-4-1 0-16,-11-1 1 0,-10 0-1 16,-5 3 0-16,-8-1 0 15,-6 2-1-15,-10 2 0 16,-12-1 1-16,13 0-1 15,-13 0 0-15,0 0-1 16,0 0-4-16,0 0-31 16,-15-11-2-16,-3-3-1 15,-5-2 0-15</inkml:trace>
  <inkml:trace contextRef="#ctx0" brushRef="#br1" timeOffset="135353.8281">10383 13459 1 0,'0'0'13'0,"0"0"7"16,0 0-2-16,0 0-7 15,0 0-2-15,0 0-1 16,0 0 0-16,0 0 2 15,0 0-1-15,-11-12 1 16,11 12-1-16,0 0-1 16,0 0-1-16,0 0-1 0,0 0-1 15,0 0-1-15,0 0 1 16,0 0-2-16,0 0 1 16,0 0-1-16,4 12 0 15,-4-12-1-15,4 16 0 16,-4-4-1-16,1 1-1 15,1 2 1-15,-1-2-1 16,-1 2 0-16,3 2 1 16,-3-6 0-16,0-11-1 15,0 19 0-15,0-19 1 16,0 14 0-16,0-14 0 16,0 10-1-16,0-10 1 0,-3 13-1 15,3-13 1-15,0 0-1 16,0 0 0-16,-1 12 1 15,1-12-1-15,0 0 1 16,4 12 0-16,-4-12 0 16,0 0 0-16,0 0-1 15,15 7 1-15,-15-7 0 16,22 1 0-16,-12 1 0 16,6 0-1-16,1 0 0 15,5 1 0-15,-2-3 1 16,6 2-1-16,-5-1 1 15,8-1 0-15,-4 2-1 16,3-4 0-16,3 4 1 0,-2-2 0 16,0 1-1-16,4-1 1 15,0-1 0-15,3 1-1 16,-2 2 0 0,2 2 1-16,4-7 1 0,-3 6-1 15,6-7-1-15,1 3 1 16,0-2-1-16,4-3 1 15,-1-5 0-15,4 5 0 16,2-2-2-16,2-4 2 16,0 1-1-16,2-1 0 15,2 0 1-15,-1 3 0 16,3 2-1-16,-2-4 1 16,3 4-1-16,1-2 0 0,0 4 1 15,2 2-1-15,-3-3 0 16,3 4 0-1,1-4 0-15,-4 5 0 16,4 3 0-16,-4-3 0 0,0 4 0 16,1-2 0-16,2-2 0 15,-3 2 0-15,1 1 0 16,2-2 0-16,-7-2 0 16,4 2 0-16,-2 1 0 15,2-2 0-15,-2 1 0 16,1 0 0-16,-2 4-1 15,0-3 1-15,-1 1 1 16,-3 1-1-16,-2-1 0 0,1 0 0 16,-5 3 0-16,-2-3 0 15,0-1 0 1,-1 1 0-16,-2 2 0 16,3 3 0-16,3-3 1 0,-4-1-1 15,3 2 0-15,2 3 0 16,2-4 0-16,-1 2 0 15,3 2 1-15,0-5-1 16,4 3 0-16,-5 2 0 16,0 0 0-16,2-3 0 15,1 2 0-15,2-2-1 16,-1 1 1-16,5-3 0 16,0 2 0-16,-1-4 0 15,4 1 0-15,0 3 0 16,0-3-1-16,1 0 1 15,1 0 0-15,0 3 0 16,-2-1-1-16,-1-1 1 0,6 2 0 16,-2-1 0-16,2 1 0 15,-1 1 0-15,3 1-1 16,1-2 1-16,1 3 0 16,0-2 0-16,-1 2-1 15,3-3 1-15,-2 4 0 16,3 0-1-16,3-1 2 15,-4 1-1-15,3-1 0 16,-1 1 0-16,0-3 0 16,1 2-1-16,-7-4 1 15,3 1 0-15,-2 0-1 16,1-4 1-16,3 2 0 0,-1 1 0 16,2-1 0-16,3 1 0 15,2 0 0-15,1 2 0 16,5-3 0-16,-2-3 0 15,2 1 0-15,2-1 0 16,-2 1 0-16,-1-2 0 16,3 2 0-16,-1-2 0 15,-1 0 0-15,3 2 0 16,-4-2 0-16,2 1 0 16,-3-3 0-16,2 1 0 15,-2-1 0-15,2 0 0 16,0-2 0-16,-3 0 0 15,1 0-1-15,1 0 1 0,-2-2 0 16,1-2 0-16,-2 2 0 16,-3 0 0-16,3 1 0 15,-5 3-1-15,-2-1 1 16,1-3 0-16,-2 5 0 16,0 0 0-16,3-4 0 15,1 4 0-15,-5-3 0 16,0-2 0-16,0 2-1 15,-2 2 1-15,-5-6 0 16,-1 4 0-16,-6 2 0 16,-4 0 0-16,-4 0 0 15,-3 0 0-15,-10 2 1 16,-1-3-2-16,-11 3 1 0,-4 1 1 16,-5-2-1-16,-2-2 0 15,-10 5 0 1,-9-1 1-16,11-2-1 15,-11 2 1-15,0 0-1 0,0 0 0 16,0 0 0-16,0 0 1 16,0 0-1-16,0 0 1 15,0 0-1-15,0 0 1 16,0 0-1-16,12-14 1 16,-12 14-1-16,6-17 0 15,-2 5 0-15,1-1 0 16,2-8 1-16,-1 0-2 15,1-4 1-15,1 0 0 0,0 2 0 16,-2-3 0 0,0-3 0-16,0 2 0 0,-1 4 0 15,-2 0 0 1,3 5 1-16,-6 2-1 0,1 2-1 16,-1 14 0-16,0 0 0 15,0 0-2-15,-18-3-3 16,-9 0-21-16,7 10-13 15,-4-5 0-15,-3-5-2 16</inkml:trace>
  <inkml:trace contextRef="#ctx0" brushRef="#br1" timeOffset="209508.9086">2051 6496 20 0,'0'0'34'0,"0"0"1"16,0 0 0-16,0 0-17 16,-25-9-5-16,25 9-3 15,-11-9-3-15,11 9-1 16,-19-8-3-16,5 7 0 15,-4-2 0-15,-4 3-1 16,-8 1 0-16,-1 5 0 16,-7-1-1-16,-2 0 0 15,-4 4 1-15,-4-1-1 0,0-4 1 16,2 4-2-16,6-5 1 16,7 0-1-16,3 5 0 15,8-7 0-15,7-1 0 16,15 0 0-16,-14 6 0 15,14-6 0-15,0 0 0 16,11 14 0-16,-11-14 0 16,15 15 0-16,-4 6 0 15,-1 9 0-15,-6 11 0 16,4 11 0-16,2 19 0 16,-2 9 0-16,-1 15 0 15,4 11 1-15,3 3-1 0,-2-1 0 16,2 1-1-16,-3-10 2 15,7-10-2-15,-6-10 0 16,-5-15 2-16,0-14-2 16,-2-15 2-16,-2-8 0 15,0-11 0-15,-3-16-1 16,3 13 0-16,-3-13 1 16,0 0 0-16,0 0-1 15,16-13 0-15,-5 8-1 16,6 0 1-16,9-1 0 15,4 0-2-15,9 1 2 16,9 2-1-16,7 3 1 16,7 0 1-16,7-1 0 0,8 1 0 15,-3-1 0-15,1 2 1 16,-4 4-1-16,-5-4-1 16,-4 2 1-16,-8-1-1 15,-11 3-2-15,-10-3 2 16,-7 6 0-16,-12-5 0 15,-14-3-2-15,11 15-5 16,-29-15-31-16,4 0-2 16,-1-6 0-16,1-7 0 15</inkml:trace>
  <inkml:trace contextRef="#ctx0" brushRef="#br1" timeOffset="210630.6966">750 5714 14 0,'-14'0'31'16,"14"0"1"-16,-19 14 0 16,5-15-13-16,14 17-5 15,-15-11-5-15,14 12-1 0,-13-9-2 16,11 13-1 0,-8-3-1-16,6 16 0 15,-9-1-2-15,11 9 0 16,-8 10-1-16,7 9 0 0,-3 9 0 15,7 6 0-15,4-2-1 16,5-4 1-16,11-6 0 16,2-8-1-16,11-16 2 15,6-20-1-15,10-25-1 16,5-15 0-16,-2-14 1 16,-1-13-1-16,-3-14 0 15,-8-3-1-15,-7-10 1 0,-11 2 0 16,-15 2 1-1,-11 6-1-15,-14 3 1 16,-8 9-1-16,-7 7 2 16,-10 9-1-16,-5 6 1 0,-1 15-1 15,-1 11-1-15,6 2 1 16,0 9 0-16,8 1 0 16,6-2-1-16,5 4 0 15,10 2-1-15,4-9 0 16,11-3-1-16,0 0-4 15,18 5-11-15,-3-10-21 16,10 5-1-16,-2-2 0 16,6 0 1-16</inkml:trace>
  <inkml:trace contextRef="#ctx0" brushRef="#br1" timeOffset="211061.0456">1312 5642 56 0,'0'0'36'16,"0"0"0"-16,-18 14-1 0,7 5-27 15,-10-8-3-15,3 14-3 16,0 13-1-16,3 7 0 16,0 9 0-16,1 6 0 15,7 8 0-15,7 1 0 16,6-2 0-16,9-8 0 15,3-10 0-15,8-9-1 16,7-12 1-16,0-10-1 16,2-11-1-16,-1-8 0 15,3-1-3-15,-12-13-3 16,7 11-11-16,-12-13-18 16,-7-3 0-16,-5-3-2 15,-8-5 2-15</inkml:trace>
  <inkml:trace contextRef="#ctx0" brushRef="#br1" timeOffset="211513.3459">1496 5686 36 0,'17'23'34'15,"-5"1"1"-15,3 6-2 16,6 15-18-16,-17-6-7 15,4 12-2-15,-5-7-3 16,-2 3 0-16,-5-4 0 16,0-3-2-16,-4-9-1 0,5-7 2 15,-1-11-2-15,4-13 0 16,0 0 1-16,-3-20-1 16,9-8-1-1,2-6 1-15,4-7 1 0,-2-1-2 16,9-2 3-16,-1 1-1 15,3 4 1-15,-2 12-1 16,2 2 1-16,-1 17-1 16,-2 4 1-16,-3 20 0 15,-4 7-1-15,0 12 0 16,-5 2 0-16,-2 6 0 16,-4 1-1-16,3 1 0 0,-2-6 0 15,-2-11 0-15,1-5-2 16,0-9 1-1,0-14-4-15,0 0-4 16,0 0-13-16,8-25-15 0,-5-6 0 16,-3-10-1-16,-3-10 1 15</inkml:trace>
  <inkml:trace contextRef="#ctx0" brushRef="#br1" timeOffset="211752.5041">1854 5442 37 0,'15'23'35'0,"3"5"0"16,-4 6 0-1,15 13-22-15,-17-6-3 16,10 16-2-16,-5 0-2 16,3 14-1-16,-10-1-2 0,-3 4-1 15,-7 3 0-15,-11-1-2 16,-8-3 0-16,-16-8-3 15,2 10-13-15,-19-24-21 16,-7-11 0-16,-5-16-1 16,-2-24-2-16</inkml:trace>
  <inkml:trace contextRef="#ctx0" brushRef="#br1" timeOffset="215228.8716">2106 9553 57 0,'8'-13'36'16,"-8"-1"0"-16,3-16-5 16,5 13-23-16,-6-16 0 15,7 5-2-15,-6-12-2 16,12-2-1-16,-1-12 0 15,8-5-2-15,-3-10 0 16,9-8 0-16,-1-2-1 16,2 4-1-16,-3-2 2 15,-1 9 0-15,-7 9 0 16,-4 10-1-16,-3 15 1 16,-6 11 0-16,-2 4-2 15,-3 19 2-15,0 0-1 0,-19-7-1 16,8 14 1-16,0-1 0 15,-3 5 0-15,-5 1 0 16,-5 6 1-16,2 3-1 16,-5 0 0-16,-1 2 0 15,-1 2 0-15,-2-2 0 16,-2 6-1-16,4-2 1 16,3-3-2-16,4-7-2 15,9 6-3-15,-6-19-5 16,26 7-21-16,-7-11-5 15,15-7-1-15,6-9 1 16</inkml:trace>
  <inkml:trace contextRef="#ctx0" brushRef="#br1" timeOffset="215401.0527">2337 8647 33 0,'32'-8'36'0,"-6"3"-1"0,-1 11 3 15,5 12-21-15,-12-7-5 16,7 17-6-16,-1-2-2 15,4 4-1-15,0-1-2 16,-2 3-2-16,0 4-7 16,-11-8-25-16,-2-9-4 15,-2-4-1-15,-11-15 0 16</inkml:trace>
  <inkml:trace contextRef="#ctx0" brushRef="#br1" timeOffset="216092.5112">1072 8363 29 0,'19'0'33'16,"-19"0"2"-16,21-3 0 15,-17 14-13-15,-4-11-15 16,4 12 0-16,-4-12-3 16,5 28 0-16,-5-10 0 15,2 11-1-15,2-1 1 16,0 4-3-16,-1 3 1 16,1 1-2-16,-1 3 1 15,-2-5-1-15,-1-5 2 16,0-7-3-16,0-3 1 15,0-5 1-15,0-14-1 16,0 0 1-16,3-18 0 0,1-2-2 16,7-8 1-16,-1-5 0 15,5-8-1-15,3-6 2 16,4 1-2-16,5 3 1 16,3-1 0-16,4 6 1 15,-1 6 0-15,-3 9 0 16,2 11-1-16,-6 7 1 15,-4 9 0-15,-4 13 0 16,-3 6-1-16,-8 6 2 16,0 7 0-16,-4 2-1 15,-3 2 1-15,0 1-1 16,-2-6 0-16,2-3-1 16,2-5 1-16,-1-9-3 0,7 4-6 15,-8-22-31-15,3 12-1 16,-3-12 0-16,11-20-2 15</inkml:trace>
  <inkml:trace contextRef="#ctx0" brushRef="#br1" timeOffset="217796.7849">3845 9484 22 0,'0'0'29'0,"0"0"0"15,-14 6 1-15,14-6-21 16,-7 25-3 0,-1-7-2-16,5 12 0 0,-6-1 0 15,7 10 1-15,-8 3-1 16,3 11 0-16,-2 1-1 15,2 5 1-15,-6 0-1 16,6-2-1-16,-2-6 0 16,5-5-1-16,-3-12 2 15,4-8-1-15,-2-13 2 16,5-13-2-16,0 0-2 16,8-17 2-16,-5-3-2 0,1-4 1 15,0-5-1-15,5-8 0 16,2-1-1-1,0-9 0-15,5-1 2 16,2-8-2-16,4-1 2 0,3 1-1 16,2 2 1-16,-2 0-1 15,1 8 2-15,-1 10-1 16,0 2 0-16,-2 11-1 16,-6 8 1-16,-1 5-1 15,-1 4 1-15,-4 5 0 16,-11 1 0-16,17 12 0 15,-13 0 0-15,0 5 0 0,-4-1 0 16,0 1 0-16,0 5 0 16,0 5 0-16,-3-3 0 15,-1 7 0 1,0 5 0-16,3 0 0 0,-6 8-1 16,1 3 1-16,-2-1 0 15,4 3 0-15,-3 1-1 16,4-7 1-16,2-4-1 15,-2-3 0-15,6-8 1 16,1-7 0-16,7-6-1 16,0-8 1-16,3-6-2 15,-2-6-3-15,14 5-21 16,-8-14-15-16,-4-5 1 0,0 0-2 16</inkml:trace>
  <inkml:trace contextRef="#ctx0" brushRef="#br1" timeOffset="220440.6107">5794 12040 58 0,'0'0'37'15,"-16"-11"0"-15,11-5-6 0,5 16-17 16,0 0-6-16,6 13-3 16,-6 1-1-16,3 12-1 15,-2 4-2-15,1 11 1 16,-1 8-1-16,3 5 0 16,-1 2 1-16,0-1-1 15,-2-7 1-15,6-3-2 16,-4-7 1-16,1-13-1 15,0-8 1-15,-4-17-1 0,0 0-1 16,15-13 1-16,-7-11-2 16,2-10 2-1,-2-4-1-15,7-9 1 16,3-5-1-16,3-2 1 0,5-2 0 16,3 2 0-16,7 4 1 15,5 1-1-15,0 6 1 16,3 6-1-16,-1 9 1 15,-6 10-1-15,-1 4 1 16,-5 6-1-16,-11 10 0 16,-3 7 1-16,-8 5-1 15,-7 9 0-15,-4 8 1 16,-4 7 0-16,-2 7 0 16,-4 6 0-16,3 6 1 15,-2 0 0-15,4 1 0 16,5-2-1-16,2-5 0 15,4-6-1-15,3-4 2 0,2-6-2 16,4-10 0-16,1-4 0 16,5-7 0-16,-1-8-1 15,0-7 0-15,3-7-2 16,6 5-12-16,-9-13-24 16,1-1-1-16,-5-4-1 15,1 1 0-15</inkml:trace>
  <inkml:trace contextRef="#ctx0" brushRef="#br1" timeOffset="222036.7444">19178 16645 50 0,'-13'3'37'16,"-4"0"-1"-16,-6-5 1 0,6 2-29 16,-12-12-1-1,6 8 0-15,-10-10-1 16,5-1-2-16,-9-10 0 16,1-3-1-16,-5-7-2 0,-3-2 1 15,-4-7 0-15,2 1 0 16,-2-12 0-16,7-6 0 15,1-5 0-15,11-8 0 16,10-10 0-16,12-5-1 16,11-4 0-16,15-13-1 15,20 2 1-15,12-1-1 16,17-1 0-16,20 5 0 0,17 7 0 16,21 6-1-1,21 9 2-15,17 10-2 16,21 14 0-16,14 15 0 15,10 22-1-15,7 20 2 16,2 26-2-16,-9 27 1 0,-12 25-1 16,-17 19 1-16,-20 24 1 15,-25 14-1-15,-22 10 0 16,-25 1 0-16,-27 3 1 16,-22-6 0-16,-28-9 2 15,-22-8-1-15,-32-9-1 16,-25-10 2-16,-36-14 0 15,-29-8 0-15,-29-14-1 16,-33-13 1-16,-24-13-3 16,-23-17-1-16,-10-8-12 15,-14-34-26-15,1-11-1 16,0-26-1-16,14-9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14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4493 10282 23 0,'-26'4'31'16,"10"7"1"-16,-3-7 0 15,-1-10-12-15,20 6-6 16,-13 0-5-16,13 0-1 0,0 0-2 15,19-11 0-15,-8 3-1 16,9 6-1-16,1-4 0 16,8 2-2-16,0-1 1 15,12 1 0-15,-1-6-1 16,4 1 0-16,3-8 0 16,12 2-1-16,-4-5-1 15,3-3 1-15,2-5-2 16,1 1 1-16,-2 2-1 15,3 3 2-15,-4-1-2 16,1 1 1-16,-4-1 1 16,3 1-1-16,-6 2 1 15,2 1 0-15,-3-1 0 0,-3 0-1 16,-1 3 1-16,-7 2-1 16,1-1 1-1,-12 9-1-15,0 0 0 16,-4 3 0-16,-7 5-1 0,-3-1 1 15,-15 0 0-15,14 1 0 16,-14-1 0-16,1 12 1 16,-1-12-1-16,0 0 0 15,-8 5 1-15,8-5-1 16,-15 1 0-16,15-1 1 16,-18 6-1-16,18-6 0 15,-22 2 0-15,8 1 1 16,0 0-1-16,-4 5 0 15,-3-2 0-15,0 4 0 16,-5 3-1-16,-2 1 1 16,-7 3 0-16,-6 4-1 15,-3 4 0-15,-8 4 1 0,-6 2 0 16,-8 5 0-16,-4 1 1 16,-6 4-1-16,-4 4 1 15,-1 3-1-15,-6 4 1 16,2-4 0-16,2 5-1 15,9-8 0-15,2-2-1 16,6-4 2-16,14-9-1 16,3-3 0-16,18-11 0 15,9-4 0-15,7-7 0 0,15-5 0 16,0 0 0 0,19-6 0-16,3-5-1 15,11 4 1-15,10-5 0 16,5-1 0-16,10 2 0 0,1-2 1 15,11-1-1-15,-2 0 0 16,7 1 0-16,-6-3-1 16,7 3 1-16,1-4 0 15,0-8 0-15,4 5 0 16,-6-3 0-16,6-2 1 16,-7 2-1-16,-1-2 1 15,-1-1-1-15,-8 5 0 0,-4 6 0 16,-8 4 0-1,-4 0 1-15,-5 4-2 16,-10 2 1-16,-4 4 0 16,-10 1 1-16,-5 3-1 0,-14-3 0 15,0 0 0-15,-19 22-1 16,-5-8 2-16,-6 3-1 16,-10 3 0-16,-5 7 0 15,-9 6 0-15,-4 3 0 16,-8 2 0-16,-7 2 0 15,-4 7 1-15,0 1-2 16,0-1 1-16,1-3 0 16,7-4 0-16,2-4 0 15,13-3 0-15,12-11 0 16,11-5 0-16,9-6 0 16,11-3 0-16,11-8-1 15,0 0 1-15,0 0 0 0,19 11-1 16,-2-10 1-16,5-1-1 15,2 0 1-15,0-5 0 16,4 1 0-16,2-1 0 16,3 1 0-16,4-2 1 15,-1-1-2-15,1-2 1 16,0 7-1-16,-1-1-1 16,-3 3-1-16,-8-5-5 15,8 10-22-15,-21-2-10 16,-12-3 1-16,0 0-1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29.7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9996 16537 35 0,'0'0'27'0,"0"0"2"16,0 0-3-16,0 0-13 15,0 0-7 1,0 0-2-16,0 0-1 16,0 0 0-16,17-3 1 0,-17 3-1 15,23-3 0-15,-10 0 1 16,6 7-1-16,-5-7 0 15,10 4 1-15,-4-3-2 16,9 3 0-16,-6-2 1 16,7 1-1-16,-1-5 0 15,1 2-1-15,6 3 0 16,0 2 0-16,2-2 0 16,2 1-2-16,-1 0 2 0,1 5-1 15,-1 1 0 1,3-2 1-16,-2-1 0 15,-3-3-1-15,5 3 1 16,0-2 1-16,0 3-2 0,4-1 2 16,1-3-2-16,0 4 1 15,1 0 0-15,7 2 0 16,-4-4 1-16,4-1-1 16,-3-4 0-16,6 2 0 15,0 0 0-15,-1 0 0 16,5-1-1-16,-2-1 1 15,-4 5-1-15,2 5 0 16,0-5 0-16,-3 3 0 0,-3 2 0 16,2-2 0-1,-6-1 0-15,3 2 0 16,-2 1 0-16,-3-5 0 16,0 2 0-16,-1 2-1 0,-1 2 1 15,-1-2-1-15,1 3 1 16,-3-3 0-16,2-5 0 15,-2 4 0-15,-1 4 0 16,0-6 0-16,-2-1-1 16,-3 1 1-16,-2 0 0 15,-2-1 0-15,-1 6 0 16,-7-6-1-16,5 7-3 16,-15-17-18-16,7 12-16 15,-9-4 2-15,-11-1-2 16,12-15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32.2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13795 16666 17 0,'4'23'27'0,"-4"-23"0"16,0 0 2-16,11 11-18 16,-11-11-5-16,24-2-1 15,-8-7 0-15,13 9 0 16,-1-5 1-16,10 9-2 15,-3-4 0-15,9 2-1 16,-1-3-1-16,5 8 0 16,-5-1 1-16,11 5 1 15,-5-8 0-15,8 5 1 16,-2-10 0-16,10 9-1 16,0-3 0-16,10-4 0 0,-1-6-2 15,3 6-1-15,8-3 0 16,-4 3 0-16,1-2-1 15,1-1 1-15,-6 3 0 16,3 9-1-16,-2-10 1 16,-3 8 0-16,0-3 1 15,2 4-1-15,-3 2 0 16,2 1 0-16,-1-6 0 16,0 7 0-16,-2 4-1 15,1-6 1-15,-1 3-1 16,4-6 1-16,2 4 0 15,0-1 0-15,1 4-1 16,1-10 1-16,-4 2-1 0,-2-6 1 16,-1 1-1-16,-5 5 1 15,-4 1-1 1,-5-4 1-16,-7-2-2 16,-7 3-1-16,-10 7-2 0,-12-9-13 15,-8 9-21-15,-16-11 0 16,0 0-1-16,-25 5-1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974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16T06:56:34.8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8019 11170 21 0,'0'0'30'0,"-14"7"1"0,14-7-1 15,-3 10-17-15,3-10-4 16,0 0-1-16,0 0-3 16,0 0-1-16,17 0 0 15,1-1 0-15,1-2 0 16,10 4 0-16,0-6 0 16,11 4-1-16,2-6 0 15,12 2-1-15,7-6-1 16,8 6 1-16,5-7-2 15,6 4 1-15,4-6-1 16,0 8 1-16,-1-2-1 16,-3 5 1-16,-2 2-1 15,-5 2 0-15,-6-1 1 0,-2 4 0 16,-10-3 0-16,-4 2-1 16,-7-2 1-16,-10-2-1 15,-5 2-1 1,-11-4-3-16,-4 12-4 0,-14-9-14 15,-14 0-14-15,-1 4 0 16,-11 0 0-16,-3 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B8E7-58C8-4CEE-9947-6DB5E3E69E3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3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2014/10/7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7" Type="http://schemas.openxmlformats.org/officeDocument/2006/relationships/image" Target="../media/image220.png"/><Relationship Id="rId2" Type="http://schemas.openxmlformats.org/officeDocument/2006/relationships/image" Target="../media/image2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200.png"/><Relationship Id="rId10" Type="http://schemas.openxmlformats.org/officeDocument/2006/relationships/image" Target="../media/image15.png"/><Relationship Id="rId1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3.jpe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11.xml"/><Relationship Id="rId18" Type="http://schemas.openxmlformats.org/officeDocument/2006/relationships/image" Target="../media/image43.emf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40.emf"/><Relationship Id="rId17" Type="http://schemas.openxmlformats.org/officeDocument/2006/relationships/customXml" Target="../ink/ink13.xml"/><Relationship Id="rId2" Type="http://schemas.openxmlformats.org/officeDocument/2006/relationships/image" Target="../media/image35.png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customXml" Target="../ink/ink10.xml"/><Relationship Id="rId24" Type="http://schemas.openxmlformats.org/officeDocument/2006/relationships/image" Target="../media/image46.emf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9.emf"/><Relationship Id="rId19" Type="http://schemas.openxmlformats.org/officeDocument/2006/relationships/customXml" Target="../ink/ink14.xml"/><Relationship Id="rId4" Type="http://schemas.openxmlformats.org/officeDocument/2006/relationships/image" Target="../media/image36.emf"/><Relationship Id="rId9" Type="http://schemas.openxmlformats.org/officeDocument/2006/relationships/customXml" Target="../ink/ink9.xml"/><Relationship Id="rId14" Type="http://schemas.openxmlformats.org/officeDocument/2006/relationships/image" Target="../media/image41.emf"/><Relationship Id="rId22" Type="http://schemas.openxmlformats.org/officeDocument/2006/relationships/image" Target="../media/image4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Programming 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smtClean="0"/>
              <a:t>2013/10/3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Cut-Rod v0.1 alpha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858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Cut_Rod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n==0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q=-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q=max(q, p[i]+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Cut_Rod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-i))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q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0" t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12160" y="400506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猜猜看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她會喜歡嗎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085184"/>
            <a:ext cx="5514975" cy="1724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文字方塊 5"/>
          <p:cNvSpPr txBox="1"/>
          <p:nvPr/>
        </p:nvSpPr>
        <p:spPr>
          <a:xfrm>
            <a:off x="5508104" y="6381328"/>
            <a:ext cx="2520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每增加</a:t>
            </a:r>
            <a:r>
              <a:rPr lang="en-US" altLang="zh-TW" dirty="0" smtClean="0"/>
              <a:t>1, </a:t>
            </a:r>
            <a:r>
              <a:rPr lang="zh-TW" altLang="en-US" dirty="0" smtClean="0"/>
              <a:t>時間大約</a:t>
            </a:r>
            <a:r>
              <a:rPr lang="en-US" altLang="zh-TW" dirty="0" smtClean="0"/>
              <a:t>x2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06" y="1124744"/>
            <a:ext cx="1829689" cy="273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6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79005" y="254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750647" y="35370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390607" y="404110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822655" y="40494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470727" y="40832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2928211" y="45432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10" idx="0"/>
            <a:endCxn id="8" idx="4"/>
          </p:cNvCxnSpPr>
          <p:nvPr/>
        </p:nvCxnSpPr>
        <p:spPr>
          <a:xfrm flipH="1" flipV="1">
            <a:off x="2966671" y="4337518"/>
            <a:ext cx="105556" cy="20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102575" y="46179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102575" y="51200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14" idx="0"/>
            <a:endCxn id="13" idx="4"/>
          </p:cNvCxnSpPr>
          <p:nvPr/>
        </p:nvCxnSpPr>
        <p:spPr>
          <a:xfrm flipV="1">
            <a:off x="2246591" y="4905949"/>
            <a:ext cx="0" cy="21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2534623" y="46179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18" name="直線接點 17"/>
          <p:cNvCxnSpPr>
            <a:stCxn id="7" idx="3"/>
            <a:endCxn id="13" idx="0"/>
          </p:cNvCxnSpPr>
          <p:nvPr/>
        </p:nvCxnSpPr>
        <p:spPr>
          <a:xfrm flipH="1">
            <a:off x="2246591" y="4286953"/>
            <a:ext cx="186197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5"/>
            <a:endCxn id="16" idx="0"/>
          </p:cNvCxnSpPr>
          <p:nvPr/>
        </p:nvCxnSpPr>
        <p:spPr>
          <a:xfrm>
            <a:off x="2636458" y="4286953"/>
            <a:ext cx="42181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6" idx="3"/>
            <a:endCxn id="7" idx="7"/>
          </p:cNvCxnSpPr>
          <p:nvPr/>
        </p:nvCxnSpPr>
        <p:spPr>
          <a:xfrm flipH="1">
            <a:off x="2636458" y="3782897"/>
            <a:ext cx="156370" cy="30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4"/>
            <a:endCxn id="8" idx="0"/>
          </p:cNvCxnSpPr>
          <p:nvPr/>
        </p:nvCxnSpPr>
        <p:spPr>
          <a:xfrm>
            <a:off x="2894663" y="3825078"/>
            <a:ext cx="72008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6" idx="5"/>
            <a:endCxn id="9" idx="0"/>
          </p:cNvCxnSpPr>
          <p:nvPr/>
        </p:nvCxnSpPr>
        <p:spPr>
          <a:xfrm>
            <a:off x="2996498" y="3782897"/>
            <a:ext cx="618245" cy="30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380840" y="3496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5100920" y="348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5942026" y="3496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5206476" y="3978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41" name="直線接點 40"/>
          <p:cNvCxnSpPr>
            <a:stCxn id="40" idx="0"/>
            <a:endCxn id="38" idx="4"/>
          </p:cNvCxnSpPr>
          <p:nvPr/>
        </p:nvCxnSpPr>
        <p:spPr>
          <a:xfrm flipH="1" flipV="1">
            <a:off x="5244936" y="3773056"/>
            <a:ext cx="105556" cy="20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4092808" y="40728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4092808" y="457502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43" idx="0"/>
            <a:endCxn id="42" idx="4"/>
          </p:cNvCxnSpPr>
          <p:nvPr/>
        </p:nvCxnSpPr>
        <p:spPr>
          <a:xfrm flipV="1">
            <a:off x="4236824" y="4360919"/>
            <a:ext cx="0" cy="21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4524856" y="407288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37" idx="3"/>
            <a:endCxn id="42" idx="0"/>
          </p:cNvCxnSpPr>
          <p:nvPr/>
        </p:nvCxnSpPr>
        <p:spPr>
          <a:xfrm flipH="1">
            <a:off x="4236824" y="3741923"/>
            <a:ext cx="186197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37" idx="5"/>
            <a:endCxn id="45" idx="0"/>
          </p:cNvCxnSpPr>
          <p:nvPr/>
        </p:nvCxnSpPr>
        <p:spPr>
          <a:xfrm>
            <a:off x="4626691" y="3741923"/>
            <a:ext cx="42181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5" idx="3"/>
            <a:endCxn id="6" idx="7"/>
          </p:cNvCxnSpPr>
          <p:nvPr/>
        </p:nvCxnSpPr>
        <p:spPr>
          <a:xfrm flipH="1">
            <a:off x="2996498" y="2794771"/>
            <a:ext cx="1324688" cy="78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" idx="4"/>
            <a:endCxn id="37" idx="0"/>
          </p:cNvCxnSpPr>
          <p:nvPr/>
        </p:nvCxnSpPr>
        <p:spPr>
          <a:xfrm>
            <a:off x="4423021" y="2836952"/>
            <a:ext cx="101835" cy="65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" idx="4"/>
            <a:endCxn id="38" idx="0"/>
          </p:cNvCxnSpPr>
          <p:nvPr/>
        </p:nvCxnSpPr>
        <p:spPr>
          <a:xfrm>
            <a:off x="4423021" y="2836952"/>
            <a:ext cx="821915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" idx="5"/>
            <a:endCxn id="39" idx="0"/>
          </p:cNvCxnSpPr>
          <p:nvPr/>
        </p:nvCxnSpPr>
        <p:spPr>
          <a:xfrm>
            <a:off x="4524856" y="2794771"/>
            <a:ext cx="1561186" cy="70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312014" y="5408085"/>
            <a:ext cx="3659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同樣的事情做那麼多遍</a:t>
            </a:r>
            <a:r>
              <a:rPr lang="en-US" altLang="zh-TW" dirty="0" smtClean="0"/>
              <a:t>…</a:t>
            </a:r>
            <a:r>
              <a:rPr lang="zh-TW" altLang="en-US" dirty="0" smtClean="0"/>
              <a:t>浪費時間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1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遞迴式又來拉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結果</a:t>
                </a:r>
                <a:r>
                  <a:rPr lang="en-US" altLang="zh-TW" dirty="0" smtClean="0"/>
                  <a:t>: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> (</a:t>
                </a:r>
                <a:r>
                  <a:rPr lang="zh-TW" altLang="en-US" b="0" dirty="0" smtClean="0"/>
                  <a:t>如我們所料</a:t>
                </a:r>
                <a:r>
                  <a:rPr lang="en-US" altLang="zh-TW" b="0" dirty="0" smtClean="0"/>
                  <a:t>)</a:t>
                </a:r>
              </a:p>
              <a:p>
                <a:r>
                  <a:rPr lang="en-US" altLang="zh-TW" dirty="0" smtClean="0"/>
                  <a:t>&lt;Homework when you have time&gt; :P</a:t>
                </a:r>
              </a:p>
              <a:p>
                <a:r>
                  <a:rPr lang="en-US" altLang="zh-TW" dirty="0" smtClean="0"/>
                  <a:t>Exercise 15.1-1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假如我們有點記性的話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3" y="2323652"/>
            <a:ext cx="4824652" cy="376964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空間換取時間</a:t>
            </a:r>
            <a:endParaRPr lang="en-US" altLang="zh-TW" dirty="0" smtClean="0"/>
          </a:p>
          <a:p>
            <a:r>
              <a:rPr lang="zh-TW" altLang="en-US" dirty="0"/>
              <a:t>做過的事情就不要再</a:t>
            </a:r>
            <a:r>
              <a:rPr lang="zh-TW" altLang="en-US" dirty="0" smtClean="0"/>
              <a:t>做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記得結果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就好</a:t>
            </a:r>
            <a:r>
              <a:rPr lang="en-US" altLang="zh-TW" dirty="0" smtClean="0"/>
              <a:t>: </a:t>
            </a:r>
            <a:r>
              <a:rPr lang="zh-TW" altLang="en-US" dirty="0" smtClean="0"/>
              <a:t>填表與查表</a:t>
            </a:r>
            <a:endParaRPr lang="en-US" altLang="zh-TW" dirty="0" smtClean="0"/>
          </a:p>
          <a:p>
            <a:r>
              <a:rPr lang="en-US" altLang="zh-TW" dirty="0" smtClean="0"/>
              <a:t>Dynamic programming:</a:t>
            </a:r>
            <a:r>
              <a:rPr lang="zh-TW" altLang="en-US" dirty="0" smtClean="0"/>
              <a:t> </a:t>
            </a:r>
            <a:r>
              <a:rPr lang="zh-TW" altLang="en-US" dirty="0"/>
              <a:t>這裡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programming</a:t>
            </a:r>
            <a:r>
              <a:rPr lang="zh-TW" altLang="en-US" dirty="0" smtClean="0"/>
              <a:t>指填表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不是寫程式</a:t>
            </a:r>
            <a:endParaRPr lang="en-US" altLang="zh-TW" dirty="0"/>
          </a:p>
          <a:p>
            <a:r>
              <a:rPr lang="zh-TW" altLang="en-US" dirty="0" smtClean="0"/>
              <a:t>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所有不同的</a:t>
            </a:r>
            <a:r>
              <a:rPr lang="en-US" altLang="zh-TW" dirty="0" smtClean="0"/>
              <a:t>subprogram</a:t>
            </a:r>
            <a:r>
              <a:rPr lang="zh-TW" altLang="en-US" dirty="0" smtClean="0"/>
              <a:t>數目是</a:t>
            </a:r>
            <a:r>
              <a:rPr lang="en-US" altLang="zh-TW" dirty="0" smtClean="0"/>
              <a:t>polynomial, </a:t>
            </a:r>
            <a:r>
              <a:rPr lang="zh-TW" altLang="en-US" dirty="0" smtClean="0"/>
              <a:t>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解掉</a:t>
            </a:r>
            <a:r>
              <a:rPr lang="en-US" altLang="zh-TW" dirty="0" smtClean="0"/>
              <a:t>subprogram</a:t>
            </a:r>
            <a:r>
              <a:rPr lang="zh-TW" altLang="en-US" dirty="0" smtClean="0"/>
              <a:t>的時間也是</a:t>
            </a:r>
            <a:r>
              <a:rPr lang="en-US" altLang="zh-TW" dirty="0" smtClean="0"/>
              <a:t>polynomial, </a:t>
            </a:r>
          </a:p>
          <a:p>
            <a:pPr marL="68580" indent="0">
              <a:buNone/>
            </a:pPr>
            <a:r>
              <a:rPr lang="en-US" altLang="zh-TW" dirty="0" smtClean="0"/>
              <a:t>    dynamic programming</a:t>
            </a:r>
            <a:r>
              <a:rPr lang="zh-TW" altLang="en-US" dirty="0" smtClean="0"/>
              <a:t>方法可以在</a:t>
            </a:r>
            <a:r>
              <a:rPr lang="en-US" altLang="zh-TW" u="sng" dirty="0" smtClean="0"/>
              <a:t>polynomial time</a:t>
            </a:r>
            <a:r>
              <a:rPr lang="zh-TW" altLang="en-US" dirty="0" smtClean="0"/>
              <a:t>內完成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377447" cy="3566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9569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Dynamic programming</a:t>
            </a:r>
            <a:r>
              <a:rPr lang="zh-TW" altLang="en-US" dirty="0" smtClean="0"/>
              <a:t>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46085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Top-down with </a:t>
            </a:r>
            <a:r>
              <a:rPr lang="en-US" altLang="zh-TW" dirty="0" err="1" smtClean="0"/>
              <a:t>memoization</a:t>
            </a:r>
            <a:endParaRPr lang="en-US" altLang="zh-TW" dirty="0" smtClean="0"/>
          </a:p>
          <a:p>
            <a:pPr lvl="1"/>
            <a:r>
              <a:rPr lang="zh-TW" altLang="en-US" dirty="0"/>
              <a:t>還是用遞迴</a:t>
            </a:r>
            <a:r>
              <a:rPr lang="zh-TW" altLang="en-US" dirty="0" smtClean="0"/>
              <a:t>的方式來做</a:t>
            </a:r>
            <a:endParaRPr lang="en-US" altLang="zh-TW" dirty="0" smtClean="0"/>
          </a:p>
          <a:p>
            <a:pPr lvl="1"/>
            <a:r>
              <a:rPr lang="zh-TW" altLang="en-US" dirty="0"/>
              <a:t>但是每次做</a:t>
            </a:r>
            <a:r>
              <a:rPr lang="zh-TW" altLang="en-US" dirty="0" smtClean="0"/>
              <a:t>之前就先檢查是不是做過一樣的</a:t>
            </a:r>
            <a:endParaRPr lang="en-US" altLang="zh-TW" dirty="0" smtClean="0"/>
          </a:p>
          <a:p>
            <a:pPr lvl="1"/>
            <a:r>
              <a:rPr lang="zh-TW" altLang="en-US" dirty="0"/>
              <a:t>如果沒做過</a:t>
            </a:r>
            <a:r>
              <a:rPr lang="zh-TW" altLang="en-US" dirty="0" smtClean="0"/>
              <a:t>就遞迴下去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但是要記錄結果</a:t>
            </a:r>
            <a:endParaRPr lang="en-US" altLang="zh-TW" dirty="0" smtClean="0"/>
          </a:p>
          <a:p>
            <a:pPr lvl="1"/>
            <a:r>
              <a:rPr lang="zh-TW" altLang="en-US" dirty="0"/>
              <a:t>如果做過就用查表取得之前的結果</a:t>
            </a:r>
            <a:endParaRPr lang="en-US" altLang="zh-TW" dirty="0" smtClean="0"/>
          </a:p>
          <a:p>
            <a:r>
              <a:rPr lang="en-US" altLang="zh-TW" dirty="0" smtClean="0"/>
              <a:t>Bottom-up method</a:t>
            </a:r>
          </a:p>
          <a:p>
            <a:pPr lvl="1"/>
            <a:r>
              <a:rPr lang="zh-TW" altLang="en-US" dirty="0"/>
              <a:t>把所有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subprogram</a:t>
            </a:r>
            <a:r>
              <a:rPr lang="zh-TW" altLang="en-US" dirty="0" smtClean="0"/>
              <a:t>從小排到大</a:t>
            </a:r>
            <a:endParaRPr lang="en-US" altLang="zh-TW" dirty="0" smtClean="0"/>
          </a:p>
          <a:p>
            <a:pPr lvl="1"/>
            <a:r>
              <a:rPr lang="zh-TW" altLang="en-US" dirty="0"/>
              <a:t>然後從小排到大來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解一個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所有它所需要的</a:t>
            </a:r>
            <a:r>
              <a:rPr lang="en-US" altLang="zh-TW" dirty="0" err="1" smtClean="0"/>
              <a:t>subsubproblem</a:t>
            </a:r>
            <a:r>
              <a:rPr lang="zh-TW" altLang="en-US" dirty="0" smtClean="0"/>
              <a:t>都已經被解完了</a:t>
            </a:r>
            <a:endParaRPr lang="en-US" altLang="zh-TW" dirty="0" smtClean="0"/>
          </a:p>
          <a:p>
            <a:r>
              <a:rPr lang="zh-TW" altLang="en-US" dirty="0"/>
              <a:t>請問哪</a:t>
            </a:r>
            <a:r>
              <a:rPr lang="zh-TW" altLang="en-US" dirty="0" smtClean="0"/>
              <a:t>一個快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課本</a:t>
            </a:r>
            <a:r>
              <a:rPr lang="en-US" altLang="zh-TW" dirty="0" smtClean="0"/>
              <a:t>p.365</a:t>
            </a:r>
            <a:r>
              <a:rPr lang="zh-TW" altLang="en-US" dirty="0" smtClean="0"/>
              <a:t>有答案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8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Cut-Rod v0.1 beta (Top-down)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56792"/>
                <a:ext cx="8352928" cy="5112568"/>
              </a:xfrm>
            </p:spPr>
            <p:txBody>
              <a:bodyPr>
                <a:normAutofit fontScale="77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Memoized_Cut_Rod(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r[0..n] be a new array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i=0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r[i]=-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Memoized_Cut_Rod_Aux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p,n,r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Memoized_Cut_Rod_Aux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p,n,r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r[n]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n==0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q=0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 q=-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q=max(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q,p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[i]+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Memoized_Cut_Rod_Aux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p,n-i,r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r[n]=q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q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56792"/>
                <a:ext cx="8352928" cy="5112568"/>
              </a:xfrm>
              <a:blipFill rotWithShape="1">
                <a:blip r:embed="rId3"/>
                <a:stretch>
                  <a:fillRect t="-1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37903" y="1668610"/>
            <a:ext cx="23054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p: </a:t>
            </a:r>
            <a:r>
              <a:rPr lang="zh-TW" altLang="en-US" dirty="0" smtClean="0"/>
              <a:t>價目表 </a:t>
            </a:r>
            <a:r>
              <a:rPr lang="en-US" altLang="zh-TW" dirty="0" smtClean="0"/>
              <a:t>n: </a:t>
            </a:r>
            <a:r>
              <a:rPr lang="zh-TW" altLang="en-US" dirty="0" smtClean="0"/>
              <a:t>鐵條長度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96136" y="3501170"/>
            <a:ext cx="2351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p: </a:t>
            </a:r>
            <a:r>
              <a:rPr lang="zh-TW" altLang="en-US" dirty="0" smtClean="0"/>
              <a:t>價目表 </a:t>
            </a:r>
            <a:r>
              <a:rPr lang="en-US" altLang="zh-TW" dirty="0" smtClean="0"/>
              <a:t>n: </a:t>
            </a:r>
            <a:r>
              <a:rPr lang="zh-TW" altLang="en-US" dirty="0" smtClean="0"/>
              <a:t>鐵條長度 </a:t>
            </a:r>
            <a:endParaRPr lang="en-US" altLang="zh-TW" dirty="0" smtClean="0"/>
          </a:p>
          <a:p>
            <a:r>
              <a:rPr lang="en-US" altLang="zh-TW" dirty="0" smtClean="0"/>
              <a:t>r: </a:t>
            </a:r>
            <a:r>
              <a:rPr lang="zh-TW" altLang="en-US" dirty="0" smtClean="0"/>
              <a:t>存最佳解的陣列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4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Cut-Rod v0.1 </a:t>
            </a:r>
            <a:r>
              <a:rPr lang="en-US" altLang="zh-TW" dirty="0" smtClean="0"/>
              <a:t>gamma (Bottom-up)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56792"/>
                <a:ext cx="7992888" cy="4824536"/>
              </a:xfrm>
            </p:spPr>
            <p:txBody>
              <a:bodyPr/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Bottom_Up_Cut_Rod(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r[0..n] be a new array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r[0]=0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j=1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q=-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for i=1 to j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q=max(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q,p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[i]+r[j-i])</a:t>
                </a:r>
              </a:p>
              <a:p>
                <a:pPr marL="6858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r[j]=q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r[n]</a:t>
                </a:r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56792"/>
                <a:ext cx="7992888" cy="4824536"/>
              </a:xfrm>
              <a:blipFill rotWithShape="1">
                <a:blip r:embed="rId2"/>
                <a:stretch>
                  <a:fillRect l="-305" t="-10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732240" y="5445224"/>
                <a:ext cx="81855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445224"/>
                <a:ext cx="8185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765540"/>
            <a:ext cx="956109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6052" y="620688"/>
            <a:ext cx="7024744" cy="926976"/>
          </a:xfrm>
        </p:spPr>
        <p:txBody>
          <a:bodyPr/>
          <a:lstStyle/>
          <a:p>
            <a:r>
              <a:rPr lang="en-US" altLang="zh-TW" dirty="0" err="1" smtClean="0"/>
              <a:t>Subproblem</a:t>
            </a:r>
            <a:r>
              <a:rPr lang="en-US" altLang="zh-TW" dirty="0" smtClean="0"/>
              <a:t> graphs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708466" y="25787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180108" y="35668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820068" y="40709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252116" y="40793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900188" y="411311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357672" y="45730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10" idx="0"/>
            <a:endCxn id="8" idx="4"/>
          </p:cNvCxnSpPr>
          <p:nvPr/>
        </p:nvCxnSpPr>
        <p:spPr>
          <a:xfrm flipH="1" flipV="1">
            <a:off x="1396132" y="4367348"/>
            <a:ext cx="105556" cy="20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532036" y="46477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32036" y="51498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13" idx="0"/>
            <a:endCxn id="12" idx="4"/>
          </p:cNvCxnSpPr>
          <p:nvPr/>
        </p:nvCxnSpPr>
        <p:spPr>
          <a:xfrm flipV="1">
            <a:off x="676052" y="4935779"/>
            <a:ext cx="0" cy="21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964084" y="46477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7" idx="3"/>
            <a:endCxn id="12" idx="0"/>
          </p:cNvCxnSpPr>
          <p:nvPr/>
        </p:nvCxnSpPr>
        <p:spPr>
          <a:xfrm flipH="1">
            <a:off x="676052" y="4316783"/>
            <a:ext cx="186197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5"/>
            <a:endCxn id="15" idx="0"/>
          </p:cNvCxnSpPr>
          <p:nvPr/>
        </p:nvCxnSpPr>
        <p:spPr>
          <a:xfrm>
            <a:off x="1065919" y="4316783"/>
            <a:ext cx="42181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3"/>
            <a:endCxn id="7" idx="7"/>
          </p:cNvCxnSpPr>
          <p:nvPr/>
        </p:nvCxnSpPr>
        <p:spPr>
          <a:xfrm flipH="1">
            <a:off x="1065919" y="3812727"/>
            <a:ext cx="156370" cy="30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4"/>
            <a:endCxn id="8" idx="0"/>
          </p:cNvCxnSpPr>
          <p:nvPr/>
        </p:nvCxnSpPr>
        <p:spPr>
          <a:xfrm>
            <a:off x="1324124" y="3854908"/>
            <a:ext cx="72008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5"/>
            <a:endCxn id="9" idx="0"/>
          </p:cNvCxnSpPr>
          <p:nvPr/>
        </p:nvCxnSpPr>
        <p:spPr>
          <a:xfrm>
            <a:off x="1425959" y="3812727"/>
            <a:ext cx="618245" cy="30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2810301" y="352590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530381" y="351485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371487" y="352590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3635937" y="40086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25" name="直線接點 24"/>
          <p:cNvCxnSpPr>
            <a:stCxn id="24" idx="0"/>
            <a:endCxn id="22" idx="4"/>
          </p:cNvCxnSpPr>
          <p:nvPr/>
        </p:nvCxnSpPr>
        <p:spPr>
          <a:xfrm flipH="1" flipV="1">
            <a:off x="3674397" y="3802886"/>
            <a:ext cx="105556" cy="20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522269" y="41027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2522269" y="46048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27" idx="0"/>
            <a:endCxn id="26" idx="4"/>
          </p:cNvCxnSpPr>
          <p:nvPr/>
        </p:nvCxnSpPr>
        <p:spPr>
          <a:xfrm flipV="1">
            <a:off x="2666285" y="4390749"/>
            <a:ext cx="0" cy="21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54317" y="41027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1" idx="3"/>
            <a:endCxn id="26" idx="0"/>
          </p:cNvCxnSpPr>
          <p:nvPr/>
        </p:nvCxnSpPr>
        <p:spPr>
          <a:xfrm flipH="1">
            <a:off x="2666285" y="3771753"/>
            <a:ext cx="186197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1" idx="5"/>
            <a:endCxn id="29" idx="0"/>
          </p:cNvCxnSpPr>
          <p:nvPr/>
        </p:nvCxnSpPr>
        <p:spPr>
          <a:xfrm>
            <a:off x="3056152" y="3771753"/>
            <a:ext cx="42181" cy="3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5" idx="3"/>
            <a:endCxn id="6" idx="7"/>
          </p:cNvCxnSpPr>
          <p:nvPr/>
        </p:nvCxnSpPr>
        <p:spPr>
          <a:xfrm flipH="1">
            <a:off x="1425959" y="2824601"/>
            <a:ext cx="1324688" cy="78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5" idx="4"/>
            <a:endCxn id="21" idx="0"/>
          </p:cNvCxnSpPr>
          <p:nvPr/>
        </p:nvCxnSpPr>
        <p:spPr>
          <a:xfrm>
            <a:off x="2852482" y="2866782"/>
            <a:ext cx="101835" cy="65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5" idx="4"/>
            <a:endCxn id="22" idx="0"/>
          </p:cNvCxnSpPr>
          <p:nvPr/>
        </p:nvCxnSpPr>
        <p:spPr>
          <a:xfrm>
            <a:off x="2852482" y="2866782"/>
            <a:ext cx="821915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5" idx="5"/>
            <a:endCxn id="23" idx="0"/>
          </p:cNvCxnSpPr>
          <p:nvPr/>
        </p:nvCxnSpPr>
        <p:spPr>
          <a:xfrm>
            <a:off x="2954317" y="2824601"/>
            <a:ext cx="1561186" cy="70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7321491" y="252634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7308319" y="323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7321491" y="388791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7325476" y="445061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7336878" y="50326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3" name="手繪多邊形 42"/>
          <p:cNvSpPr/>
          <p:nvPr/>
        </p:nvSpPr>
        <p:spPr>
          <a:xfrm>
            <a:off x="6942156" y="2728937"/>
            <a:ext cx="338667" cy="541867"/>
          </a:xfrm>
          <a:custGeom>
            <a:avLst/>
            <a:gdLst>
              <a:gd name="connsiteX0" fmla="*/ 338667 w 338667"/>
              <a:gd name="connsiteY0" fmla="*/ 0 h 541867"/>
              <a:gd name="connsiteX1" fmla="*/ 0 w 338667"/>
              <a:gd name="connsiteY1" fmla="*/ 282223 h 541867"/>
              <a:gd name="connsiteX2" fmla="*/ 338667 w 338667"/>
              <a:gd name="connsiteY2" fmla="*/ 541867 h 5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667" h="541867">
                <a:moveTo>
                  <a:pt x="338667" y="0"/>
                </a:moveTo>
                <a:cubicBezTo>
                  <a:pt x="169333" y="95956"/>
                  <a:pt x="0" y="191912"/>
                  <a:pt x="0" y="282223"/>
                </a:cubicBezTo>
                <a:cubicBezTo>
                  <a:pt x="0" y="372534"/>
                  <a:pt x="169333" y="457200"/>
                  <a:pt x="338667" y="5418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 44"/>
          <p:cNvSpPr/>
          <p:nvPr/>
        </p:nvSpPr>
        <p:spPr>
          <a:xfrm>
            <a:off x="6411577" y="2636086"/>
            <a:ext cx="846667" cy="1286933"/>
          </a:xfrm>
          <a:custGeom>
            <a:avLst/>
            <a:gdLst>
              <a:gd name="connsiteX0" fmla="*/ 846667 w 846667"/>
              <a:gd name="connsiteY0" fmla="*/ 0 h 1286933"/>
              <a:gd name="connsiteX1" fmla="*/ 0 w 846667"/>
              <a:gd name="connsiteY1" fmla="*/ 553155 h 1286933"/>
              <a:gd name="connsiteX2" fmla="*/ 846667 w 846667"/>
              <a:gd name="connsiteY2" fmla="*/ 1286933 h 128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667" h="1286933">
                <a:moveTo>
                  <a:pt x="846667" y="0"/>
                </a:moveTo>
                <a:cubicBezTo>
                  <a:pt x="423333" y="169333"/>
                  <a:pt x="0" y="338666"/>
                  <a:pt x="0" y="553155"/>
                </a:cubicBezTo>
                <a:cubicBezTo>
                  <a:pt x="0" y="767644"/>
                  <a:pt x="423333" y="1027288"/>
                  <a:pt x="846667" y="128693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>
            <a:off x="5836256" y="2619784"/>
            <a:ext cx="1275233" cy="2015231"/>
          </a:xfrm>
          <a:custGeom>
            <a:avLst/>
            <a:gdLst>
              <a:gd name="connsiteX0" fmla="*/ 1354766 w 1354766"/>
              <a:gd name="connsiteY0" fmla="*/ 0 h 1998133"/>
              <a:gd name="connsiteX1" fmla="*/ 100 w 1354766"/>
              <a:gd name="connsiteY1" fmla="*/ 677333 h 1998133"/>
              <a:gd name="connsiteX2" fmla="*/ 1298322 w 1354766"/>
              <a:gd name="connsiteY2" fmla="*/ 1998133 h 19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766" h="1998133">
                <a:moveTo>
                  <a:pt x="1354766" y="0"/>
                </a:moveTo>
                <a:cubicBezTo>
                  <a:pt x="682136" y="172155"/>
                  <a:pt x="9507" y="344311"/>
                  <a:pt x="100" y="677333"/>
                </a:cubicBezTo>
                <a:cubicBezTo>
                  <a:pt x="-9307" y="1010355"/>
                  <a:pt x="644507" y="1504244"/>
                  <a:pt x="1298322" y="199813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>
            <a:off x="5339644" y="2540000"/>
            <a:ext cx="1851378" cy="2619022"/>
          </a:xfrm>
          <a:custGeom>
            <a:avLst/>
            <a:gdLst>
              <a:gd name="connsiteX0" fmla="*/ 1851378 w 1851378"/>
              <a:gd name="connsiteY0" fmla="*/ 0 h 2619022"/>
              <a:gd name="connsiteX1" fmla="*/ 0 w 1851378"/>
              <a:gd name="connsiteY1" fmla="*/ 903111 h 2619022"/>
              <a:gd name="connsiteX2" fmla="*/ 1851378 w 1851378"/>
              <a:gd name="connsiteY2" fmla="*/ 2619022 h 261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378" h="2619022">
                <a:moveTo>
                  <a:pt x="1851378" y="0"/>
                </a:moveTo>
                <a:cubicBezTo>
                  <a:pt x="925689" y="233303"/>
                  <a:pt x="0" y="466607"/>
                  <a:pt x="0" y="903111"/>
                </a:cubicBezTo>
                <a:cubicBezTo>
                  <a:pt x="0" y="1339615"/>
                  <a:pt x="925689" y="1979318"/>
                  <a:pt x="1851378" y="2619022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 flipH="1">
            <a:off x="7613508" y="3322983"/>
            <a:ext cx="551818" cy="1339714"/>
          </a:xfrm>
          <a:custGeom>
            <a:avLst/>
            <a:gdLst>
              <a:gd name="connsiteX0" fmla="*/ 846667 w 846667"/>
              <a:gd name="connsiteY0" fmla="*/ 0 h 1286933"/>
              <a:gd name="connsiteX1" fmla="*/ 0 w 846667"/>
              <a:gd name="connsiteY1" fmla="*/ 553155 h 1286933"/>
              <a:gd name="connsiteX2" fmla="*/ 846667 w 846667"/>
              <a:gd name="connsiteY2" fmla="*/ 1286933 h 128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667" h="1286933">
                <a:moveTo>
                  <a:pt x="846667" y="0"/>
                </a:moveTo>
                <a:cubicBezTo>
                  <a:pt x="423333" y="169333"/>
                  <a:pt x="0" y="338666"/>
                  <a:pt x="0" y="553155"/>
                </a:cubicBezTo>
                <a:cubicBezTo>
                  <a:pt x="0" y="767644"/>
                  <a:pt x="423333" y="1027288"/>
                  <a:pt x="846667" y="128693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 flipH="1">
            <a:off x="7609523" y="3407574"/>
            <a:ext cx="347705" cy="664523"/>
          </a:xfrm>
          <a:custGeom>
            <a:avLst/>
            <a:gdLst>
              <a:gd name="connsiteX0" fmla="*/ 338667 w 338667"/>
              <a:gd name="connsiteY0" fmla="*/ 0 h 541867"/>
              <a:gd name="connsiteX1" fmla="*/ 0 w 338667"/>
              <a:gd name="connsiteY1" fmla="*/ 282223 h 541867"/>
              <a:gd name="connsiteX2" fmla="*/ 338667 w 338667"/>
              <a:gd name="connsiteY2" fmla="*/ 541867 h 5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667" h="541867">
                <a:moveTo>
                  <a:pt x="338667" y="0"/>
                </a:moveTo>
                <a:cubicBezTo>
                  <a:pt x="169333" y="95956"/>
                  <a:pt x="0" y="191912"/>
                  <a:pt x="0" y="282223"/>
                </a:cubicBezTo>
                <a:cubicBezTo>
                  <a:pt x="0" y="372534"/>
                  <a:pt x="169333" y="457200"/>
                  <a:pt x="338667" y="5418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 49"/>
          <p:cNvSpPr/>
          <p:nvPr/>
        </p:nvSpPr>
        <p:spPr>
          <a:xfrm flipH="1">
            <a:off x="7596350" y="3322983"/>
            <a:ext cx="1007005" cy="1926823"/>
          </a:xfrm>
          <a:custGeom>
            <a:avLst/>
            <a:gdLst>
              <a:gd name="connsiteX0" fmla="*/ 1354766 w 1354766"/>
              <a:gd name="connsiteY0" fmla="*/ 0 h 1998133"/>
              <a:gd name="connsiteX1" fmla="*/ 100 w 1354766"/>
              <a:gd name="connsiteY1" fmla="*/ 677333 h 1998133"/>
              <a:gd name="connsiteX2" fmla="*/ 1298322 w 1354766"/>
              <a:gd name="connsiteY2" fmla="*/ 1998133 h 19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766" h="1998133">
                <a:moveTo>
                  <a:pt x="1354766" y="0"/>
                </a:moveTo>
                <a:cubicBezTo>
                  <a:pt x="682136" y="172155"/>
                  <a:pt x="9507" y="344311"/>
                  <a:pt x="100" y="677333"/>
                </a:cubicBezTo>
                <a:cubicBezTo>
                  <a:pt x="-9307" y="1010355"/>
                  <a:pt x="644507" y="1504244"/>
                  <a:pt x="1298322" y="199813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 50"/>
          <p:cNvSpPr/>
          <p:nvPr/>
        </p:nvSpPr>
        <p:spPr>
          <a:xfrm>
            <a:off x="7191022" y="4049486"/>
            <a:ext cx="117297" cy="541867"/>
          </a:xfrm>
          <a:custGeom>
            <a:avLst/>
            <a:gdLst>
              <a:gd name="connsiteX0" fmla="*/ 338667 w 338667"/>
              <a:gd name="connsiteY0" fmla="*/ 0 h 541867"/>
              <a:gd name="connsiteX1" fmla="*/ 0 w 338667"/>
              <a:gd name="connsiteY1" fmla="*/ 282223 h 541867"/>
              <a:gd name="connsiteX2" fmla="*/ 338667 w 338667"/>
              <a:gd name="connsiteY2" fmla="*/ 541867 h 5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667" h="541867">
                <a:moveTo>
                  <a:pt x="338667" y="0"/>
                </a:moveTo>
                <a:cubicBezTo>
                  <a:pt x="169333" y="95956"/>
                  <a:pt x="0" y="191912"/>
                  <a:pt x="0" y="282223"/>
                </a:cubicBezTo>
                <a:cubicBezTo>
                  <a:pt x="0" y="372534"/>
                  <a:pt x="169333" y="457200"/>
                  <a:pt x="338667" y="5418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7111490" y="4016019"/>
            <a:ext cx="196830" cy="1160863"/>
          </a:xfrm>
          <a:custGeom>
            <a:avLst/>
            <a:gdLst>
              <a:gd name="connsiteX0" fmla="*/ 846667 w 846667"/>
              <a:gd name="connsiteY0" fmla="*/ 0 h 1286933"/>
              <a:gd name="connsiteX1" fmla="*/ 0 w 846667"/>
              <a:gd name="connsiteY1" fmla="*/ 553155 h 1286933"/>
              <a:gd name="connsiteX2" fmla="*/ 846667 w 846667"/>
              <a:gd name="connsiteY2" fmla="*/ 1286933 h 128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667" h="1286933">
                <a:moveTo>
                  <a:pt x="846667" y="0"/>
                </a:moveTo>
                <a:cubicBezTo>
                  <a:pt x="423333" y="169333"/>
                  <a:pt x="0" y="338666"/>
                  <a:pt x="0" y="553155"/>
                </a:cubicBezTo>
                <a:cubicBezTo>
                  <a:pt x="0" y="767644"/>
                  <a:pt x="423333" y="1027288"/>
                  <a:pt x="846667" y="128693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手繪多邊形 52"/>
          <p:cNvSpPr/>
          <p:nvPr/>
        </p:nvSpPr>
        <p:spPr>
          <a:xfrm flipH="1">
            <a:off x="7613508" y="4635015"/>
            <a:ext cx="173852" cy="541867"/>
          </a:xfrm>
          <a:custGeom>
            <a:avLst/>
            <a:gdLst>
              <a:gd name="connsiteX0" fmla="*/ 338667 w 338667"/>
              <a:gd name="connsiteY0" fmla="*/ 0 h 541867"/>
              <a:gd name="connsiteX1" fmla="*/ 0 w 338667"/>
              <a:gd name="connsiteY1" fmla="*/ 282223 h 541867"/>
              <a:gd name="connsiteX2" fmla="*/ 338667 w 338667"/>
              <a:gd name="connsiteY2" fmla="*/ 541867 h 5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667" h="541867">
                <a:moveTo>
                  <a:pt x="338667" y="0"/>
                </a:moveTo>
                <a:cubicBezTo>
                  <a:pt x="169333" y="95956"/>
                  <a:pt x="0" y="191912"/>
                  <a:pt x="0" y="282223"/>
                </a:cubicBezTo>
                <a:cubicBezTo>
                  <a:pt x="0" y="372534"/>
                  <a:pt x="169333" y="457200"/>
                  <a:pt x="338667" y="5418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>
            <a:off x="4067944" y="2319799"/>
            <a:ext cx="1415675" cy="517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716060" y="5476582"/>
            <a:ext cx="47519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Bottom-up method: Reverse Topological Sort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427984" y="1556792"/>
            <a:ext cx="41747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Subproblem</a:t>
            </a:r>
            <a:r>
              <a:rPr lang="en-US" altLang="zh-TW" dirty="0" smtClean="0"/>
              <a:t> x</a:t>
            </a:r>
            <a:r>
              <a:rPr lang="zh-TW" altLang="en-US" dirty="0" smtClean="0"/>
              <a:t>必須要考慮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之</a:t>
            </a:r>
            <a:r>
              <a:rPr lang="en-US" altLang="zh-TW" dirty="0" smtClean="0"/>
              <a:t>optimal solution</a:t>
            </a:r>
            <a:r>
              <a:rPr lang="en-US" altLang="zh-TW" dirty="0" smtClean="0">
                <a:sym typeface="Wingdings" pitchFamily="2" charset="2"/>
              </a:rPr>
              <a:t> &lt;</a:t>
            </a:r>
            <a:r>
              <a:rPr lang="en-US" altLang="zh-TW" dirty="0" err="1" smtClean="0">
                <a:sym typeface="Wingdings" pitchFamily="2" charset="2"/>
              </a:rPr>
              <a:t>x,y</a:t>
            </a:r>
            <a:r>
              <a:rPr lang="en-US" altLang="zh-TW" dirty="0" smtClean="0">
                <a:sym typeface="Wingdings" pitchFamily="2" charset="2"/>
              </a:rPr>
              <a:t>&gt; directed edge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716060" y="5949280"/>
            <a:ext cx="47519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Top-down method: Depth First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Subproblem</a:t>
            </a:r>
            <a:r>
              <a:rPr lang="en-US" altLang="zh-TW" dirty="0"/>
              <a:t> graphs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Subproblem graph</a:t>
                </a:r>
                <a:r>
                  <a:rPr lang="zh-TW" altLang="en-US" dirty="0" smtClean="0"/>
                  <a:t>的大小讓我們可以估計</a:t>
                </a:r>
                <a:r>
                  <a:rPr lang="en-US" altLang="zh-TW" dirty="0" smtClean="0"/>
                  <a:t>dynamic programming</a:t>
                </a:r>
                <a:r>
                  <a:rPr lang="zh-TW" altLang="en-US" dirty="0" smtClean="0"/>
                  <a:t>演算法的執行時間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大小</a:t>
                </a:r>
                <a:r>
                  <a:rPr lang="en-US" altLang="zh-TW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zh-TW" altLang="en-US" dirty="0" smtClean="0"/>
                  <a:t> 我們指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有幾個要解的</a:t>
                </a:r>
                <a:r>
                  <a:rPr lang="en-US" altLang="zh-TW" dirty="0" err="1" smtClean="0"/>
                  <a:t>subproblem</a:t>
                </a:r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因為有記結果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所以一個</a:t>
                </a:r>
                <a:r>
                  <a:rPr lang="en-US" altLang="zh-TW" dirty="0" err="1" smtClean="0"/>
                  <a:t>subproblem</a:t>
                </a:r>
                <a:r>
                  <a:rPr lang="zh-TW" altLang="en-US" dirty="0" smtClean="0"/>
                  <a:t>只要做一次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每個</a:t>
                </a:r>
                <a:r>
                  <a:rPr lang="en-US" altLang="zh-TW" dirty="0" err="1" smtClean="0"/>
                  <a:t>subproblem</a:t>
                </a:r>
                <a:r>
                  <a:rPr lang="zh-TW" altLang="en-US" dirty="0" smtClean="0"/>
                  <a:t>需要幾個比它小的</a:t>
                </a:r>
                <a:r>
                  <a:rPr lang="en-US" altLang="zh-TW" dirty="0" err="1" smtClean="0"/>
                  <a:t>subproblem</a:t>
                </a:r>
                <a:r>
                  <a:rPr lang="zh-TW" altLang="en-US" dirty="0" smtClean="0"/>
                  <a:t>的結果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大致的估計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zh-TW" altLang="en-US" dirty="0" smtClean="0"/>
                  <a:t>成線性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  <a:blipFill rotWithShape="1">
                <a:blip r:embed="rId2"/>
                <a:stretch>
                  <a:fillRect t="-2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8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最後的小問題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剛剛的程式只把可以拿多少錢算出來</a:t>
                </a:r>
                <a:endParaRPr lang="en-US" altLang="zh-TW" dirty="0" smtClean="0"/>
              </a:p>
              <a:p>
                <a:r>
                  <a:rPr lang="zh-TW" altLang="en-US" dirty="0"/>
                  <a:t>沒有真的印</a:t>
                </a:r>
                <a:r>
                  <a:rPr lang="zh-TW" altLang="en-US" dirty="0" smtClean="0"/>
                  <a:t>出要怎麼切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如何解決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/>
                  <a:t>用另外一個</a:t>
                </a:r>
                <a:r>
                  <a:rPr lang="zh-TW" altLang="en-US" dirty="0" smtClean="0"/>
                  <a:t>陣列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大小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紀錄</a:t>
                </a:r>
                <a:r>
                  <a:rPr lang="en-US" altLang="zh-TW" dirty="0" smtClean="0"/>
                  <a:t>optimal solution</a:t>
                </a:r>
                <a:r>
                  <a:rPr lang="zh-TW" altLang="en-US" dirty="0" smtClean="0"/>
                  <a:t>應該切的大小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最後依序印出結果</a:t>
                </a:r>
                <a:r>
                  <a:rPr lang="zh-TW" altLang="en-US" dirty="0" smtClean="0"/>
                  <a:t>即可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課本</a:t>
                </a:r>
                <a:r>
                  <a:rPr lang="en-US" altLang="zh-TW" dirty="0" smtClean="0"/>
                  <a:t>p. 369</a:t>
                </a:r>
                <a:r>
                  <a:rPr lang="zh-TW" altLang="en-US" dirty="0" smtClean="0"/>
                  <a:t>有解答</a:t>
                </a:r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台大資訊鐵條回收公司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943896"/>
              </p:ext>
            </p:extLst>
          </p:nvPr>
        </p:nvGraphicFramePr>
        <p:xfrm>
          <a:off x="827584" y="5157192"/>
          <a:ext cx="7416827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</a:tblGrid>
              <a:tr h="57606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長度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46138" marR="46138"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價錢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46138" marR="46138"/>
                </a:tc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>
          <a:xfrm>
            <a:off x="755576" y="2132856"/>
            <a:ext cx="7488832" cy="2313548"/>
          </a:xfrm>
        </p:spPr>
        <p:txBody>
          <a:bodyPr/>
          <a:lstStyle/>
          <a:p>
            <a:r>
              <a:rPr lang="zh-TW" altLang="en-US" dirty="0" smtClean="0"/>
              <a:t>回收鐵條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依長度算錢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假設你有一條很長的鐵條</a:t>
            </a:r>
            <a:r>
              <a:rPr lang="en-US" altLang="zh-TW" dirty="0" smtClean="0"/>
              <a:t>, </a:t>
            </a:r>
            <a:r>
              <a:rPr lang="zh-TW" altLang="en-US" dirty="0" smtClean="0"/>
              <a:t>長度為</a:t>
            </a:r>
            <a:r>
              <a:rPr lang="en-US" altLang="zh-TW" dirty="0" smtClean="0"/>
              <a:t>n (n</a:t>
            </a:r>
            <a:r>
              <a:rPr lang="zh-TW" altLang="en-US" dirty="0" smtClean="0"/>
              <a:t>為正整數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可以</a:t>
            </a:r>
            <a:r>
              <a:rPr lang="zh-TW" altLang="en-US" dirty="0" smtClean="0"/>
              <a:t>把長鐵條砍成長度為整數的短鐵條</a:t>
            </a:r>
            <a:endParaRPr lang="en-US" altLang="zh-TW" dirty="0" smtClean="0"/>
          </a:p>
          <a:p>
            <a:r>
              <a:rPr lang="zh-TW" altLang="en-US" dirty="0" smtClean="0"/>
              <a:t>請問如何砍才能夠用這條鐵條換到最多錢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0789" y="466242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價目表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08720"/>
            <a:ext cx="1505744" cy="150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024744" cy="757888"/>
          </a:xfrm>
        </p:spPr>
        <p:txBody>
          <a:bodyPr/>
          <a:lstStyle/>
          <a:p>
            <a:r>
              <a:rPr lang="zh-TW" altLang="en-US" dirty="0" smtClean="0"/>
              <a:t>連串矩陣相乘問題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內容版面配置區 21"/>
              <p:cNvSpPr>
                <a:spLocks noGrp="1"/>
              </p:cNvSpPr>
              <p:nvPr>
                <p:ph idx="1"/>
              </p:nvPr>
            </p:nvSpPr>
            <p:spPr>
              <a:xfrm>
                <a:off x="538185" y="3974395"/>
                <a:ext cx="7518493" cy="252028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Matrix multiplication is associative.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TW" i="1" dirty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以上算出來答案都一樣</a:t>
                </a:r>
                <a:endParaRPr lang="en-US" altLang="zh-TW" dirty="0" smtClean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2" name="內容版面配置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185" y="3974395"/>
                <a:ext cx="7518493" cy="2520280"/>
              </a:xfrm>
              <a:blipFill rotWithShape="0">
                <a:blip r:embed="rId2"/>
                <a:stretch>
                  <a:fillRect t="-2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6254" y="2273823"/>
            <a:ext cx="648072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2146434" y="1877779"/>
            <a:ext cx="64807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94606" y="2030179"/>
            <a:ext cx="1944216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5427734" y="2611179"/>
            <a:ext cx="1944216" cy="782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848022" y="2422774"/>
            <a:ext cx="706760" cy="782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0769" y="2626451"/>
                <a:ext cx="479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69" y="2626451"/>
                <a:ext cx="47904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208320" y="2626451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20" y="2626451"/>
                <a:ext cx="4843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424532" y="2665221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32" y="2665221"/>
                <a:ext cx="484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57660" y="2781617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60" y="2781617"/>
                <a:ext cx="4843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952167" y="2660252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67" y="2660252"/>
                <a:ext cx="49847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049665" y="25837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8475" y="1418885"/>
                <a:ext cx="3448957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題目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矩陣相乘之解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75" y="1418885"/>
                <a:ext cx="344895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230" t="-7937" r="-70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/>
          <p:nvPr/>
        </p:nvCxnSpPr>
        <p:spPr>
          <a:xfrm>
            <a:off x="1619672" y="2511468"/>
            <a:ext cx="0" cy="59929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26254" y="2197751"/>
            <a:ext cx="622909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204376" y="2013085"/>
                <a:ext cx="1754968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.cols=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.rows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76" y="2013085"/>
                <a:ext cx="175496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250" r="-1724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971600" y="3316342"/>
                <a:ext cx="2580515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are compatible.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16342"/>
                <a:ext cx="258051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6250" r="-937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5" grpId="0" animBg="1"/>
      <p:bldP spid="6" grpId="0" animBg="1"/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連串矩陣相乘問題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Matrix-Multiply(A,B)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A.columns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!=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B.rows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error “incompatible dimensions”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 let C be a new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A.rows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x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B.cols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matrix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A.rows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for j=1 to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B.cols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=0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for k=1 to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A.cols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C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 b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28184" y="5013176"/>
            <a:ext cx="360040" cy="4320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08104" y="5589240"/>
            <a:ext cx="2880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主要花費時間在這邊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61351" y="1045324"/>
            <a:ext cx="648072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7361231" y="649280"/>
            <a:ext cx="64807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95751" y="1397952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751" y="1397952"/>
                <a:ext cx="37927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23117" y="1397952"/>
                <a:ext cx="389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17" y="1397952"/>
                <a:ext cx="38965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296861" y="14007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98343" y="6823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42669" y="1396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06281" y="892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8104" y="6021288"/>
            <a:ext cx="2880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共花費</a:t>
            </a:r>
            <a:r>
              <a:rPr lang="en-US" altLang="zh-TW" dirty="0" err="1" smtClean="0"/>
              <a:t>pqr</a:t>
            </a:r>
            <a:r>
              <a:rPr lang="zh-TW" altLang="en-US" dirty="0" smtClean="0"/>
              <a:t>次乘法的時間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看一個例子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16"/>
              <p:cNvSpPr>
                <a:spLocks noGrp="1"/>
              </p:cNvSpPr>
              <p:nvPr>
                <p:ph idx="1"/>
              </p:nvPr>
            </p:nvSpPr>
            <p:spPr>
              <a:xfrm>
                <a:off x="1043609" y="3645024"/>
                <a:ext cx="6552728" cy="25476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花費之乘法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10×100×5+10×5×50=7500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花費之乘法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100×5×50+10×100×50=75000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r>
                  <a:rPr lang="zh-TW" altLang="en-US" dirty="0">
                    <a:latin typeface="Cambria Math"/>
                  </a:rPr>
                  <a:t>差十</a:t>
                </a:r>
                <a:r>
                  <a:rPr lang="zh-TW" altLang="en-US" dirty="0" smtClean="0">
                    <a:latin typeface="Cambria Math"/>
                  </a:rPr>
                  <a:t>倍</a:t>
                </a:r>
                <a:r>
                  <a:rPr lang="en-US" altLang="zh-TW" dirty="0" smtClean="0">
                    <a:latin typeface="Cambria Math"/>
                  </a:rPr>
                  <a:t>!!</a:t>
                </a:r>
                <a:endParaRPr lang="en-US" altLang="zh-TW" b="0" dirty="0" smtClean="0">
                  <a:latin typeface="Cambria Math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7" name="內容版面配置區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9" y="3645024"/>
                <a:ext cx="6552728" cy="2547645"/>
              </a:xfrm>
              <a:blipFill rotWithShape="1">
                <a:blip r:embed="rId2"/>
                <a:stretch>
                  <a:fillRect t="-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3117908" y="1566182"/>
            <a:ext cx="432049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94088" y="1566181"/>
            <a:ext cx="280004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5487972" y="1991594"/>
            <a:ext cx="288034" cy="995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97828" y="231762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73892" y="19761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51157" y="17822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29626" y="11968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38858" y="22862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94172" y="1988840"/>
            <a:ext cx="40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8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連串矩陣相乘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-</a:t>
            </a:r>
            <a:r>
              <a:rPr lang="zh-TW" altLang="en-US" dirty="0" smtClean="0"/>
              <a:t>正式版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給一連串的矩陣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其中矩陣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的大小為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𝑖</m:t>
                    </m:r>
                    <m:r>
                      <a:rPr lang="en-US" altLang="zh-TW" b="0" i="1" dirty="0" smtClean="0">
                        <a:latin typeface="Cambria Math"/>
                      </a:rPr>
                      <m:t>=1, 2,…,</m:t>
                    </m:r>
                    <m:r>
                      <a:rPr lang="en-US" altLang="zh-TW" b="0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/>
                  <a:t>找出一種</a:t>
                </a:r>
                <a:r>
                  <a:rPr lang="zh-TW" altLang="en-US" dirty="0" smtClean="0"/>
                  <a:t>乘法可以使計算時的乘法數目最少</a:t>
                </a:r>
                <a:endParaRPr lang="en-US" altLang="zh-TW" dirty="0" smtClean="0"/>
              </a:p>
              <a:p>
                <a:r>
                  <a:rPr lang="zh-TW" altLang="en-US" dirty="0"/>
                  <a:t>沒有真的要</a:t>
                </a:r>
                <a:r>
                  <a:rPr lang="zh-TW" altLang="en-US" dirty="0" smtClean="0"/>
                  <a:t>算結果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而只是找出能最快算出結果的方法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因為算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怎麼算比較快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多花的時間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比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用爛方法直接算</a:t>
                </a:r>
                <a:r>
                  <a:rPr lang="en-US" altLang="zh-TW" dirty="0" smtClean="0"/>
                  <a:t>”</a:t>
                </a:r>
                <a:r>
                  <a:rPr lang="zh-TW" altLang="en-US" dirty="0"/>
                  <a:t>多</a:t>
                </a:r>
                <a:r>
                  <a:rPr lang="zh-TW" altLang="en-US" dirty="0" smtClean="0"/>
                  <a:t>花的時間少很多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81236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暴力法有多暴力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916832"/>
                <a:ext cx="7478360" cy="432048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全部到底有幾種算法呢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/>
                  <a:t>用遞迴</a:t>
                </a:r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: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P(n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之解為</a:t>
                </a:r>
                <a:r>
                  <a:rPr lang="en-US" altLang="zh-TW" dirty="0" smtClean="0"/>
                  <a:t>Catalan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, or is also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916832"/>
                <a:ext cx="7478360" cy="4320480"/>
              </a:xfrm>
              <a:blipFill rotWithShape="0">
                <a:blip r:embed="rId2"/>
                <a:stretch>
                  <a:fillRect t="-12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26663" y="2868254"/>
                <a:ext cx="3744416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63" y="2868254"/>
                <a:ext cx="3744416" cy="1117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860032" y="2868254"/>
                <a:ext cx="97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=1,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868254"/>
                <a:ext cx="97251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000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47208" y="3516326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08" y="3516326"/>
                <a:ext cx="9853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938" t="-8333" r="-43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75656" y="4293096"/>
                <a:ext cx="54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0" dirty="0" smtClean="0"/>
                  <a:t>假設先這樣分</a:t>
                </a:r>
                <a:r>
                  <a:rPr lang="en-US" altLang="zh-TW" b="0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93096"/>
                <a:ext cx="54006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903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3419872" y="3700992"/>
            <a:ext cx="0" cy="5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4067944" y="3724399"/>
            <a:ext cx="432048" cy="568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74" y="5661248"/>
            <a:ext cx="1519178" cy="114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所以不耍暴力了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dynamic programming</a:t>
            </a:r>
          </a:p>
          <a:p>
            <a:r>
              <a:rPr lang="zh-TW" altLang="en-US" dirty="0"/>
              <a:t>正規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找出最佳解的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”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使用遞迴來</a:t>
            </a:r>
            <a:r>
              <a:rPr lang="zh-TW" altLang="en-US" dirty="0" smtClean="0"/>
              <a:t>定義最佳解的</a:t>
            </a:r>
            <a:r>
              <a:rPr lang="zh-TW" altLang="en-US" dirty="0"/>
              <a:t>花費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使用已經計算的資訊來構築最佳解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8638" y="476672"/>
            <a:ext cx="7024744" cy="1143000"/>
          </a:xfrm>
        </p:spPr>
        <p:txBody>
          <a:bodyPr/>
          <a:lstStyle/>
          <a:p>
            <a:r>
              <a:rPr lang="zh-TW" altLang="en-US" dirty="0"/>
              <a:t>找出最佳解的</a:t>
            </a:r>
            <a:r>
              <a:rPr lang="en-US" altLang="zh-TW" dirty="0"/>
              <a:t>”</a:t>
            </a:r>
            <a:r>
              <a:rPr lang="zh-TW" altLang="en-US" dirty="0"/>
              <a:t>結構</a:t>
            </a:r>
            <a:r>
              <a:rPr lang="en-US" altLang="zh-TW" dirty="0"/>
              <a:t>”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idx="1"/>
              </p:nvPr>
            </p:nvSpPr>
            <p:spPr>
              <a:xfrm>
                <a:off x="662779" y="3068960"/>
                <a:ext cx="7941669" cy="3384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總花費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的花費</a:t>
                </a:r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的花費</a:t>
                </a:r>
                <a:r>
                  <a:rPr lang="en-US" altLang="zh-TW" dirty="0" smtClean="0"/>
                  <a:t>+</a:t>
                </a:r>
                <a:r>
                  <a:rPr lang="zh-TW" altLang="en-US" dirty="0" smtClean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乘起來的花費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最佳解的結構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假設有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的最佳解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此一方法為在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切一刀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則在此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最佳解中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的相乘方法一定</a:t>
                </a:r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的最佳相乘方法</a:t>
                </a:r>
                <a:endParaRPr lang="en-US" altLang="zh-TW" dirty="0"/>
              </a:p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不是最佳解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則我們可以在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換成更好的方法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則可以找到一個更好的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的相乘方法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zh-TW" altLang="en-US" dirty="0" smtClean="0">
                    <a:sym typeface="Wingdings" pitchFamily="2" charset="2"/>
                  </a:rPr>
                  <a:t>矛盾</a:t>
                </a:r>
                <a:r>
                  <a:rPr lang="en-US" altLang="zh-TW" dirty="0" smtClean="0">
                    <a:sym typeface="Wingdings" pitchFamily="2" charset="2"/>
                  </a:rPr>
                  <a:t>.</a:t>
                </a:r>
              </a:p>
              <a:p>
                <a:r>
                  <a:rPr lang="zh-TW" altLang="en-US" dirty="0">
                    <a:sym typeface="Wingdings" pitchFamily="2" charset="2"/>
                  </a:rPr>
                  <a:t>子問題</a:t>
                </a:r>
                <a:r>
                  <a:rPr lang="zh-TW" altLang="en-US" dirty="0" smtClean="0">
                    <a:sym typeface="Wingdings" pitchFamily="2" charset="2"/>
                  </a:rPr>
                  <a:t>的最佳解可以導出大問題的最佳解</a:t>
                </a:r>
                <a:r>
                  <a:rPr lang="en-US" altLang="zh-TW" dirty="0" smtClean="0">
                    <a:sym typeface="Wingdings" pitchFamily="2" charset="2"/>
                  </a:rPr>
                  <a:t>!</a:t>
                </a:r>
              </a:p>
              <a:p>
                <a:r>
                  <a:rPr lang="zh-TW" altLang="en-US" dirty="0">
                    <a:sym typeface="Wingdings" pitchFamily="2" charset="2"/>
                  </a:rPr>
                  <a:t>最後</a:t>
                </a:r>
                <a:r>
                  <a:rPr lang="zh-TW" altLang="en-US" dirty="0" smtClean="0">
                    <a:sym typeface="Wingdings" pitchFamily="2" charset="2"/>
                  </a:rPr>
                  <a:t>結論</a:t>
                </a:r>
                <a:r>
                  <a:rPr lang="en-US" altLang="zh-TW" dirty="0" smtClean="0">
                    <a:sym typeface="Wingdings" pitchFamily="2" charset="2"/>
                  </a:rPr>
                  <a:t>: </a:t>
                </a:r>
                <a:r>
                  <a:rPr lang="zh-TW" altLang="en-US" dirty="0" smtClean="0">
                    <a:sym typeface="Wingdings" pitchFamily="2" charset="2"/>
                  </a:rPr>
                  <a:t>分成兩個子問題</a:t>
                </a:r>
                <a:r>
                  <a:rPr lang="en-US" altLang="zh-TW" dirty="0" smtClean="0">
                    <a:sym typeface="Wingdings" pitchFamily="2" charset="2"/>
                  </a:rPr>
                  <a:t>, </a:t>
                </a:r>
                <a:r>
                  <a:rPr lang="zh-TW" altLang="en-US" dirty="0" smtClean="0">
                    <a:sym typeface="Wingdings" pitchFamily="2" charset="2"/>
                  </a:rPr>
                  <a:t>並嘗試所有可以切分的地方</a:t>
                </a:r>
                <a:r>
                  <a:rPr lang="en-US" altLang="zh-TW" dirty="0" smtClean="0">
                    <a:sym typeface="Wingdings" pitchFamily="2" charset="2"/>
                  </a:rPr>
                  <a:t>(k</a:t>
                </a:r>
                <a:r>
                  <a:rPr lang="zh-TW" altLang="en-US" dirty="0" smtClean="0">
                    <a:sym typeface="Wingdings" pitchFamily="2" charset="2"/>
                  </a:rPr>
                  <a:t>值</a:t>
                </a:r>
                <a:r>
                  <a:rPr lang="en-US" altLang="zh-TW" dirty="0" smtClean="0">
                    <a:sym typeface="Wingdings" pitchFamily="2" charset="2"/>
                  </a:rPr>
                  <a:t>)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779" y="3068960"/>
                <a:ext cx="7941669" cy="3384376"/>
              </a:xfrm>
              <a:blipFill rotWithShape="1">
                <a:blip r:embed="rId7"/>
                <a:stretch>
                  <a:fillRect t="-1978" r="-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13228" y="2060848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28" y="2060848"/>
                <a:ext cx="3456384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50004" y="2060848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04" y="2060848"/>
                <a:ext cx="3456384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2779" y="1628800"/>
                <a:ext cx="70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9" y="1628800"/>
                <a:ext cx="7008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9163" y="2636912"/>
                <a:ext cx="1135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  <m:r>
                        <a:rPr lang="en-US" altLang="zh-TW" b="0" i="1" smtClean="0">
                          <a:latin typeface="Cambria Math"/>
                        </a:rPr>
                        <m:t>&lt;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63" y="2636912"/>
                <a:ext cx="1135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348935" y="16288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k</a:t>
            </a:r>
            <a:r>
              <a:rPr lang="zh-TW" altLang="en-US" dirty="0" smtClean="0"/>
              <a:t>切一刀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9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使用遞迴來定義最佳解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遞迴定義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使用子</a:t>
                </a:r>
                <a:r>
                  <a:rPr lang="zh-TW" altLang="en-US" dirty="0"/>
                  <a:t>問題最佳解的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來定義大問題最佳解的</a:t>
                </a:r>
                <a:r>
                  <a:rPr lang="en-US" altLang="zh-TW" dirty="0" smtClean="0"/>
                  <a:t>cost</a:t>
                </a:r>
              </a:p>
              <a:p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[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所需花的最少乘法數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..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+1..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所花乘法數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3582874" y="4324454"/>
            <a:ext cx="432049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98076" y="4509120"/>
            <a:ext cx="864096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39953" y="5075892"/>
                <a:ext cx="629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..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953" y="5075892"/>
                <a:ext cx="62972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93601" y="5090566"/>
                <a:ext cx="86857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/>
                            </a:rPr>
                            <m:t>+1..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1" y="5090566"/>
                <a:ext cx="868571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00294" y="5075892"/>
                <a:ext cx="1458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.rows=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94" y="5075892"/>
                <a:ext cx="145834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15400" y="4593924"/>
                <a:ext cx="123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.cols=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00" y="4593924"/>
                <a:ext cx="123546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01130" y="5962076"/>
                <a:ext cx="15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.rows=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130" y="5962076"/>
                <a:ext cx="154324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582418" y="4120691"/>
                <a:ext cx="116679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.cols=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18" y="4120691"/>
                <a:ext cx="1166794" cy="391646"/>
              </a:xfrm>
              <a:prstGeom prst="rect">
                <a:avLst/>
              </a:prstGeom>
              <a:blipFill rotWithShape="1">
                <a:blip r:embed="rId10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使用遞迴來定義最佳解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但是我們</a:t>
                </a:r>
                <a:r>
                  <a:rPr lang="zh-TW" altLang="en-US" dirty="0" smtClean="0"/>
                  <a:t>不知道最佳解中的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的值</a:t>
                </a:r>
                <a:endParaRPr lang="en-US" altLang="zh-TW" dirty="0" smtClean="0"/>
              </a:p>
              <a:p>
                <a:r>
                  <a:rPr lang="zh-TW" altLang="en-US" dirty="0"/>
                  <a:t>因此我們必須找</a:t>
                </a:r>
                <a:r>
                  <a:rPr lang="zh-TW" altLang="en-US" dirty="0" smtClean="0"/>
                  <a:t>所有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+1,…,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最後版本</a:t>
                </a:r>
                <a:r>
                  <a:rPr lang="en-US" altLang="zh-TW" dirty="0" smtClean="0"/>
                  <a:t>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3568" y="4592796"/>
                <a:ext cx="6120680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0" smtClean="0">
                                            <a:latin typeface="Cambria Math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+1,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92796"/>
                <a:ext cx="6120680" cy="795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593201" y="4590327"/>
                <a:ext cx="951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  <m:r>
                      <a:rPr lang="en-US" altLang="zh-TW" sz="2000" b="0" i="1" smtClean="0">
                        <a:latin typeface="Cambria Math"/>
                      </a:rPr>
                      <m:t>,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01" y="4590327"/>
                <a:ext cx="95199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7051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86789" y="4931930"/>
                <a:ext cx="9664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&lt;</m:t>
                    </m:r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2000" dirty="0" smtClean="0"/>
                  <a:t>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789" y="4931930"/>
                <a:ext cx="96641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962" t="-7576" r="-569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7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3"/>
                <a:ext cx="6777317" cy="2977556"/>
              </a:xfrm>
            </p:spPr>
            <p:txBody>
              <a:bodyPr/>
              <a:lstStyle/>
              <a:p>
                <a:r>
                  <a:rPr lang="zh-TW" altLang="en-US" dirty="0" smtClean="0"/>
                  <a:t>純</a:t>
                </a:r>
                <a:r>
                  <a:rPr lang="en-US" altLang="zh-TW" dirty="0" smtClean="0"/>
                  <a:t>recursive</a:t>
                </a:r>
                <a:r>
                  <a:rPr lang="zh-TW" altLang="en-US" dirty="0" smtClean="0"/>
                  <a:t>解法</a:t>
                </a:r>
                <a:r>
                  <a:rPr lang="en-US" altLang="zh-TW" dirty="0" smtClean="0"/>
                  <a:t>: exponential time</a:t>
                </a:r>
              </a:p>
              <a:p>
                <a:r>
                  <a:rPr lang="zh-TW" altLang="en-US" dirty="0"/>
                  <a:t>使用前面教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Bottom-up</a:t>
                </a:r>
                <a:r>
                  <a:rPr lang="zh-TW" altLang="en-US" dirty="0" smtClean="0"/>
                  <a:t>填表方法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每個不同的</a:t>
                </a:r>
                <a:r>
                  <a:rPr lang="en-US" altLang="zh-TW" dirty="0" smtClean="0"/>
                  <a:t>subprogram</a:t>
                </a:r>
                <a:r>
                  <a:rPr lang="zh-TW" altLang="en-US" dirty="0" smtClean="0"/>
                  <a:t>僅需解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次</a:t>
                </a:r>
                <a:endParaRPr lang="en-US" altLang="zh-TW" dirty="0" smtClean="0"/>
              </a:p>
              <a:p>
                <a:r>
                  <a:rPr lang="zh-TW" altLang="en-US" dirty="0"/>
                  <a:t>有幾個不同的</a:t>
                </a:r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1≤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幾個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j</a:t>
                </a:r>
                <a:r>
                  <a:rPr lang="zh-TW" altLang="en-US" dirty="0" smtClean="0"/>
                  <a:t>的組合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答案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3"/>
                <a:ext cx="6777317" cy="2977556"/>
              </a:xfrm>
              <a:blipFill rotWithShape="1">
                <a:blip r:embed="rId2"/>
                <a:stretch>
                  <a:fillRect t="-1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79712" y="5196934"/>
                <a:ext cx="70089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196934"/>
                <a:ext cx="70089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87824" y="5196934"/>
                <a:ext cx="70089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96934"/>
                <a:ext cx="70089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871106" cy="65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68469"/>
            <a:ext cx="956109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9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67363" y="4046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長度為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的鐵條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10029"/>
              </p:ext>
            </p:extLst>
          </p:nvPr>
        </p:nvGraphicFramePr>
        <p:xfrm>
          <a:off x="899589" y="5517232"/>
          <a:ext cx="7416827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  <a:gridCol w="674257"/>
              </a:tblGrid>
              <a:tr h="57606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長度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46138" marR="46138"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價錢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 marL="46138" marR="46138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marL="46138" marR="46138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82794" y="50224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價目表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4467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51302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30027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06862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9552" y="299695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02612" y="299695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66026" y="299695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42861" y="299695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22041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000443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577278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225350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98375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118975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697700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274535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26417" y="407707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303252" y="407707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122957" y="407707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699792" y="4077072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028384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148130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26855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03690" y="1700808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009312" y="4087241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752957" y="4087241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477591" y="4087241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207212" y="4087241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146322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723821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406736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8126816" y="2993510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573593" y="19387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803112" y="19546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542361" y="19603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158821" y="42958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52155" y="426509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153298" y="43032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896943" y="42958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621577" y="43188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51198" y="42877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301593" y="32030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59173" y="32129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402818" y="32055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442160" y="321297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527157" y="32203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270802" y="32129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575520" y="32292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369336" y="32292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466027" y="3214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858991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8172370" y="19387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6" name="圓角矩形 65"/>
          <p:cNvSpPr/>
          <p:nvPr/>
        </p:nvSpPr>
        <p:spPr>
          <a:xfrm>
            <a:off x="327854" y="3725038"/>
            <a:ext cx="3503369" cy="10801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12" y="4690085"/>
            <a:ext cx="685754" cy="39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6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如何決定填表的順序呢</a:t>
            </a:r>
            <a:r>
              <a:rPr lang="en-US" altLang="zh-TW" dirty="0" smtClean="0"/>
              <a:t>? (</a:t>
            </a:r>
            <a:r>
              <a:rPr lang="zh-TW" altLang="en-US" dirty="0" smtClean="0"/>
              <a:t>這次有</a:t>
            </a:r>
            <a:r>
              <a:rPr lang="en-US" altLang="zh-TW" dirty="0" err="1" smtClean="0"/>
              <a:t>i,j</a:t>
            </a:r>
            <a:r>
              <a:rPr lang="zh-TW" altLang="en-US" dirty="0" smtClean="0"/>
              <a:t>兩個變數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87624" y="2996952"/>
                <a:ext cx="6120680" cy="72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+1,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96952"/>
                <a:ext cx="6120680" cy="7250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09225" y="2990155"/>
                <a:ext cx="875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225" y="2990155"/>
                <a:ext cx="875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250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02813" y="3331758"/>
                <a:ext cx="888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813" y="3331758"/>
                <a:ext cx="888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64" t="-8333" r="-411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339752" y="4005064"/>
                <a:ext cx="2232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TW" altLang="en-US" dirty="0" smtClean="0"/>
                  <a:t>個矩陣相乘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005064"/>
                <a:ext cx="223291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r="-1913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932040" y="4008539"/>
                <a:ext cx="1835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個矩陣相乘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08539"/>
                <a:ext cx="183524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4" t="-10000" r="-299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 flipV="1">
            <a:off x="3779912" y="3573016"/>
            <a:ext cx="72008" cy="43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5076056" y="3573017"/>
            <a:ext cx="504056" cy="435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707904" y="4730242"/>
                <a:ext cx="1956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都小於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TW" altLang="en-US" dirty="0" smtClean="0"/>
                  <a:t>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730242"/>
                <a:ext cx="195604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92" t="-9836" r="-2492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291916" y="5445224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我們可以</a:t>
            </a:r>
            <a:r>
              <a:rPr lang="zh-TW" altLang="en-US" dirty="0" smtClean="0"/>
              <a:t>把</a:t>
            </a:r>
            <a:r>
              <a:rPr lang="en-US" altLang="zh-TW" dirty="0" smtClean="0"/>
              <a:t>j-i+1(</a:t>
            </a:r>
            <a:r>
              <a:rPr lang="zh-TW" altLang="en-US" dirty="0" smtClean="0"/>
              <a:t>也就是要相乘的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個數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當作</a:t>
            </a:r>
            <a:r>
              <a:rPr lang="en-US" altLang="zh-TW" dirty="0" smtClean="0"/>
              <a:t>problem size</a:t>
            </a:r>
            <a:r>
              <a:rPr lang="zh-TW" altLang="en-US" dirty="0" smtClean="0"/>
              <a:t>的定義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15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792088"/>
          </a:xfrm>
        </p:spPr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268760"/>
                <a:ext cx="7920880" cy="5112568"/>
              </a:xfrm>
            </p:spPr>
            <p:txBody>
              <a:bodyPr>
                <a:normAutofit fontScale="92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n=p.length-1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m[1..n,1..n] and s[1..n-1,2..n] be new tables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l=2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n-l+1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j=i+l-1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for k=i to j-1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q=m[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i,k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]+m[k+1,j]+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if q&lt;m[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6858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	m[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]=q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	s[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]=k</a:t>
                </a:r>
              </a:p>
              <a:p>
                <a:pPr marL="6858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return m and s</a:t>
                </a:r>
              </a:p>
              <a:p>
                <a:pPr marL="68580" indent="0">
                  <a:buNone/>
                </a:pP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268760"/>
                <a:ext cx="7920880" cy="5112568"/>
              </a:xfrm>
              <a:blipFill rotWithShape="1">
                <a:blip r:embed="rId3"/>
                <a:stretch>
                  <a:fillRect l="-77" t="-1669" b="-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47186" y="2780928"/>
            <a:ext cx="58400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大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的解只會用到小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的解</a:t>
            </a:r>
            <a:r>
              <a:rPr lang="en-US" altLang="zh-TW" dirty="0" smtClean="0"/>
              <a:t>.</a:t>
            </a:r>
            <a:r>
              <a:rPr lang="zh-TW" altLang="en-US" dirty="0" smtClean="0"/>
              <a:t>因此慢慢往上長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47186" y="2204864"/>
            <a:ext cx="186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邊界條件先設好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8584" y="3356992"/>
            <a:ext cx="45586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把同樣</a:t>
            </a:r>
            <a:r>
              <a:rPr lang="en-US" altLang="zh-TW" dirty="0" smtClean="0"/>
              <a:t>problem size</a:t>
            </a:r>
            <a:r>
              <a:rPr lang="zh-TW" altLang="en-US" dirty="0" smtClean="0"/>
              <a:t>的所有</a:t>
            </a:r>
            <a:r>
              <a:rPr lang="en-US" altLang="zh-TW" dirty="0" err="1" smtClean="0"/>
              <a:t>i,j</a:t>
            </a:r>
            <a:r>
              <a:rPr lang="zh-TW" altLang="en-US" dirty="0" smtClean="0"/>
              <a:t>組合都依序做過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08593" y="4149080"/>
            <a:ext cx="3019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使用遞迴式找出最佳切點</a:t>
            </a:r>
            <a:r>
              <a:rPr lang="en-US" altLang="zh-TW" dirty="0" smtClean="0"/>
              <a:t>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804248" y="5589240"/>
                <a:ext cx="9221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589240"/>
                <a:ext cx="922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82" y="5989930"/>
            <a:ext cx="956109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筆跡 8"/>
              <p14:cNvContentPartPr/>
              <p14:nvPr/>
            </p14:nvContentPartPr>
            <p14:xfrm>
              <a:off x="221400" y="569880"/>
              <a:ext cx="8403840" cy="5523840"/>
            </p14:xfrm>
          </p:contentPart>
        </mc:Choice>
        <mc:Fallback>
          <p:pic>
            <p:nvPicPr>
              <p:cNvPr id="9" name="筆跡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440" y="555840"/>
                <a:ext cx="8430840" cy="55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的花費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用一個例子來</a:t>
            </a:r>
            <a:r>
              <a:rPr lang="en-US" altLang="zh-TW" dirty="0" smtClean="0"/>
              <a:t>trace code</a:t>
            </a:r>
            <a:r>
              <a:rPr lang="zh-TW" altLang="en-US" dirty="0" smtClean="0"/>
              <a:t>比較快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447661"/>
                  </p:ext>
                </p:extLst>
              </p:nvPr>
            </p:nvGraphicFramePr>
            <p:xfrm>
              <a:off x="827584" y="3717032"/>
              <a:ext cx="7704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/>
                    <a:gridCol w="977252"/>
                    <a:gridCol w="1100694"/>
                    <a:gridCol w="1100694"/>
                    <a:gridCol w="1100694"/>
                    <a:gridCol w="1100694"/>
                    <a:gridCol w="1100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Matrix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Dimension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30</a:t>
                          </a:r>
                          <a:r>
                            <a:rPr lang="en-US" altLang="zh-TW" baseline="0" dirty="0" smtClean="0"/>
                            <a:t> x 35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35 x 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15 x 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5 x 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 x 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20 x 25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142653"/>
                  </p:ext>
                </p:extLst>
              </p:nvPr>
            </p:nvGraphicFramePr>
            <p:xfrm>
              <a:off x="827584" y="3717032"/>
              <a:ext cx="7704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/>
                    <a:gridCol w="977252"/>
                    <a:gridCol w="1100694"/>
                    <a:gridCol w="1100694"/>
                    <a:gridCol w="1100694"/>
                    <a:gridCol w="1100694"/>
                    <a:gridCol w="1100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Matrix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6250" t="-8197" r="-5643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197" r="-3988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667" t="-8197" r="-3011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448" t="-8197" r="-19944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2222" t="-8197" r="-100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8895" t="-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Dimension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30</a:t>
                          </a:r>
                          <a:r>
                            <a:rPr lang="en-US" altLang="zh-TW" baseline="0" dirty="0" smtClean="0"/>
                            <a:t> x 35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35 x 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15 x 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5 x 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 x 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20 x 25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11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308881"/>
                  </p:ext>
                </p:extLst>
              </p:nvPr>
            </p:nvGraphicFramePr>
            <p:xfrm>
              <a:off x="796667" y="116632"/>
              <a:ext cx="7704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/>
                    <a:gridCol w="977252"/>
                    <a:gridCol w="1100694"/>
                    <a:gridCol w="1100694"/>
                    <a:gridCol w="1100694"/>
                    <a:gridCol w="1100694"/>
                    <a:gridCol w="1100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Matrix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Dimension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30</a:t>
                          </a:r>
                          <a:r>
                            <a:rPr lang="en-US" altLang="zh-TW" baseline="0" dirty="0" smtClean="0"/>
                            <a:t> x 35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35 x 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15 x 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5 x 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 x 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20 x 25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308881"/>
                  </p:ext>
                </p:extLst>
              </p:nvPr>
            </p:nvGraphicFramePr>
            <p:xfrm>
              <a:off x="796667" y="116632"/>
              <a:ext cx="770485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/>
                    <a:gridCol w="977252"/>
                    <a:gridCol w="1100694"/>
                    <a:gridCol w="1100694"/>
                    <a:gridCol w="1100694"/>
                    <a:gridCol w="1100694"/>
                    <a:gridCol w="1100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Matrix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6250" t="-8197" r="-56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197" r="-40165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8197" r="-30165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8197" r="-20165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2778" t="-8197" r="-1027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99448" t="-8197" r="-221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Dimension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30</a:t>
                          </a:r>
                          <a:r>
                            <a:rPr lang="en-US" altLang="zh-TW" baseline="0" dirty="0" smtClean="0"/>
                            <a:t> x 35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35 x 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15 x 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5 x 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 x 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20 x 25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1571040" y="3536640"/>
              <a:ext cx="580680" cy="36108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6920" y="3440520"/>
                <a:ext cx="6292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筆跡 6"/>
              <p14:cNvContentPartPr/>
              <p14:nvPr/>
            </p14:nvContentPartPr>
            <p14:xfrm>
              <a:off x="3598560" y="5947200"/>
              <a:ext cx="975240" cy="79560"/>
            </p14:xfrm>
          </p:contentPart>
        </mc:Choice>
        <mc:Fallback>
          <p:pic>
            <p:nvPicPr>
              <p:cNvPr id="7" name="筆跡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0920" y="5862960"/>
                <a:ext cx="1001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筆跡 7"/>
              <p14:cNvContentPartPr/>
              <p14:nvPr/>
            </p14:nvContentPartPr>
            <p14:xfrm>
              <a:off x="4966200" y="5999760"/>
              <a:ext cx="1166040" cy="93960"/>
            </p14:xfrm>
          </p:contentPart>
        </mc:Choice>
        <mc:Fallback>
          <p:pic>
            <p:nvPicPr>
              <p:cNvPr id="8" name="筆跡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4320" y="5931000"/>
                <a:ext cx="11959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筆跡 8"/>
              <p14:cNvContentPartPr/>
              <p14:nvPr/>
            </p14:nvContentPartPr>
            <p14:xfrm>
              <a:off x="2880720" y="3995280"/>
              <a:ext cx="501120" cy="32400"/>
            </p14:xfrm>
          </p:contentPart>
        </mc:Choice>
        <mc:Fallback>
          <p:pic>
            <p:nvPicPr>
              <p:cNvPr id="9" name="筆跡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2360" y="3910320"/>
                <a:ext cx="540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筆跡 9"/>
              <p14:cNvContentPartPr/>
              <p14:nvPr/>
            </p14:nvContentPartPr>
            <p14:xfrm>
              <a:off x="2910960" y="4141800"/>
              <a:ext cx="480240" cy="20520"/>
            </p14:xfrm>
          </p:contentPart>
        </mc:Choice>
        <mc:Fallback>
          <p:pic>
            <p:nvPicPr>
              <p:cNvPr id="10" name="筆跡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5480" y="4061520"/>
                <a:ext cx="515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筆跡 10"/>
              <p14:cNvContentPartPr/>
              <p14:nvPr/>
            </p14:nvContentPartPr>
            <p14:xfrm>
              <a:off x="2984040" y="4215960"/>
              <a:ext cx="426960" cy="19080"/>
            </p14:xfrm>
          </p:contentPart>
        </mc:Choice>
        <mc:Fallback>
          <p:pic>
            <p:nvPicPr>
              <p:cNvPr id="11" name="筆跡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0000" y="4136040"/>
                <a:ext cx="448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筆跡 11"/>
              <p14:cNvContentPartPr/>
              <p14:nvPr/>
            </p14:nvContentPartPr>
            <p14:xfrm>
              <a:off x="3539520" y="5407920"/>
              <a:ext cx="948240" cy="36000"/>
            </p14:xfrm>
          </p:contentPart>
        </mc:Choice>
        <mc:Fallback>
          <p:pic>
            <p:nvPicPr>
              <p:cNvPr id="12" name="筆跡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17200" y="5320800"/>
                <a:ext cx="9860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筆跡 12"/>
              <p14:cNvContentPartPr/>
              <p14:nvPr/>
            </p14:nvContentPartPr>
            <p14:xfrm>
              <a:off x="1134360" y="4023360"/>
              <a:ext cx="461520" cy="178920"/>
            </p14:xfrm>
          </p:contentPart>
        </mc:Choice>
        <mc:Fallback>
          <p:pic>
            <p:nvPicPr>
              <p:cNvPr id="13" name="筆跡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0240" y="3928680"/>
                <a:ext cx="509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筆跡 13"/>
              <p14:cNvContentPartPr/>
              <p14:nvPr/>
            </p14:nvContentPartPr>
            <p14:xfrm>
              <a:off x="2415960" y="3611520"/>
              <a:ext cx="570960" cy="219600"/>
            </p14:xfrm>
          </p:contentPart>
        </mc:Choice>
        <mc:Fallback>
          <p:pic>
            <p:nvPicPr>
              <p:cNvPr id="14" name="筆跡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95440" y="3521520"/>
                <a:ext cx="6148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筆跡 14"/>
              <p14:cNvContentPartPr/>
              <p14:nvPr/>
            </p14:nvContentPartPr>
            <p14:xfrm>
              <a:off x="4748400" y="5257440"/>
              <a:ext cx="1206000" cy="186120"/>
            </p14:xfrm>
          </p:contentPart>
        </mc:Choice>
        <mc:Fallback>
          <p:pic>
            <p:nvPicPr>
              <p:cNvPr id="15" name="筆跡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23920" y="5160960"/>
                <a:ext cx="12549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筆跡 15"/>
              <p14:cNvContentPartPr/>
              <p14:nvPr/>
            </p14:nvContentPartPr>
            <p14:xfrm>
              <a:off x="239760" y="684360"/>
              <a:ext cx="8718480" cy="6019920"/>
            </p14:xfrm>
          </p:contentPart>
        </mc:Choice>
        <mc:Fallback>
          <p:pic>
            <p:nvPicPr>
              <p:cNvPr id="16" name="筆跡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5720" y="668520"/>
                <a:ext cx="8748360" cy="60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4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使用已經計算的資訊來構築最佳解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前面只印出了花費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不是真正的解</a:t>
            </a:r>
            <a:endParaRPr lang="en-US" altLang="zh-TW" dirty="0" smtClean="0"/>
          </a:p>
          <a:p>
            <a:r>
              <a:rPr lang="zh-TW" altLang="en-US" dirty="0" smtClean="0"/>
              <a:t>怎麼乘</a:t>
            </a:r>
            <a:r>
              <a:rPr lang="zh-TW" altLang="en-US" dirty="0"/>
              <a:t>才是最後的解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</a:t>
            </a:r>
            <a:r>
              <a:rPr lang="zh-TW" altLang="en-US" dirty="0" smtClean="0"/>
              <a:t>陣列的資訊</a:t>
            </a:r>
            <a:endParaRPr lang="en-US" altLang="zh-TW" dirty="0" smtClean="0"/>
          </a:p>
          <a:p>
            <a:pPr marL="6858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使用已經計算的資訊來構築最佳解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Print-Optimal-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Parens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i==j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 “(“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Print-Optimal-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Parens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s,i,s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Print-Optimal-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Parens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]+1,j)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 “)”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" t="-1042" r="-1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35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4640400" y="1710000"/>
              <a:ext cx="2729160" cy="358272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6800" y="1700640"/>
                <a:ext cx="274680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看了兩個例子以後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一個問題要有什麼要件才能使用</a:t>
            </a:r>
            <a:r>
              <a:rPr lang="en-US" altLang="zh-TW" dirty="0" smtClean="0"/>
              <a:t>dynamic programming?</a:t>
            </a:r>
          </a:p>
          <a:p>
            <a:r>
              <a:rPr lang="zh-TW" altLang="en-US" dirty="0" smtClean="0"/>
              <a:t>答</a:t>
            </a:r>
            <a:r>
              <a:rPr lang="en-US" altLang="zh-TW" dirty="0" smtClean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en-US" altLang="zh-TW" dirty="0" smtClean="0"/>
              <a:t>Optimal substructure</a:t>
            </a:r>
          </a:p>
          <a:p>
            <a:pPr marL="525780" indent="-457200">
              <a:buFont typeface="+mj-lt"/>
              <a:buAutoNum type="arabicPeriod"/>
            </a:pPr>
            <a:r>
              <a:rPr lang="en-US" altLang="zh-TW" dirty="0" smtClean="0"/>
              <a:t>Overlapping </a:t>
            </a:r>
            <a:r>
              <a:rPr lang="en-US" altLang="zh-TW" dirty="0" err="1" smtClean="0"/>
              <a:t>Subproblems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7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Optimal substructure?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916832"/>
            <a:ext cx="7344815" cy="4317626"/>
          </a:xfrm>
        </p:spPr>
        <p:txBody>
          <a:bodyPr/>
          <a:lstStyle/>
          <a:p>
            <a:r>
              <a:rPr lang="en-US" altLang="zh-TW" dirty="0" smtClean="0"/>
              <a:t>Definition: 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problem exhibits </a:t>
            </a:r>
            <a:r>
              <a:rPr lang="en-US" altLang="zh-TW" b="1" dirty="0" smtClean="0"/>
              <a:t>optimal substructure</a:t>
            </a:r>
            <a:r>
              <a:rPr lang="en-US" altLang="zh-TW" dirty="0" smtClean="0"/>
              <a:t> if an optimal solution to the problem contains within it optimal solutions to </a:t>
            </a:r>
            <a:r>
              <a:rPr lang="en-US" altLang="zh-TW" dirty="0" err="1" smtClean="0"/>
              <a:t>subproblems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zh-TW" altLang="en-US" dirty="0"/>
              <a:t>怎麼</a:t>
            </a:r>
            <a:r>
              <a:rPr lang="zh-TW" altLang="en-US" dirty="0" smtClean="0"/>
              <a:t>尋找</a:t>
            </a:r>
            <a:r>
              <a:rPr lang="en-US" altLang="zh-TW" dirty="0" smtClean="0"/>
              <a:t>optimal substructure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027664"/>
            <a:ext cx="792088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怎麼尋找</a:t>
            </a:r>
            <a:r>
              <a:rPr lang="en-US" altLang="zh-TW" dirty="0"/>
              <a:t>optimal substructure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要得到問題的解答有許多選擇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砍在哪邊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切在哪邊</a:t>
            </a:r>
            <a:r>
              <a:rPr lang="en-US" altLang="zh-TW" dirty="0" smtClean="0"/>
              <a:t>), </a:t>
            </a:r>
            <a:r>
              <a:rPr lang="zh-TW" altLang="en-US" dirty="0" smtClean="0"/>
              <a:t>而做這個選擇之後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我們有一些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要解決</a:t>
            </a:r>
            <a:r>
              <a:rPr lang="en-US" altLang="zh-TW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我們假設對於一個問題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我們可以找到那個選擇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知道這個</a:t>
            </a:r>
            <a:r>
              <a:rPr lang="zh-TW" altLang="en-US" dirty="0" smtClean="0"/>
              <a:t>選擇以後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我們找出哪個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可以被拿來應用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及剩下的問題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沒有對應到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怎麼解決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證明大問題的最佳解中可以直接應用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剪下貼上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子問題的最佳解</a:t>
            </a:r>
            <a:r>
              <a:rPr lang="en-US" altLang="zh-TW" dirty="0" smtClean="0"/>
              <a:t>. </a:t>
            </a:r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784887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Optimal substructure</a:t>
            </a:r>
            <a:r>
              <a:rPr lang="zh-TW" altLang="en-US" dirty="0" smtClean="0"/>
              <a:t>越簡單越好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7556" y="2966664"/>
            <a:ext cx="38164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792" y="2461070"/>
            <a:ext cx="841257" cy="5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403980" y="2964095"/>
            <a:ext cx="236739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93055" y="2710930"/>
                <a:ext cx="5593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5" y="2710930"/>
                <a:ext cx="55932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526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40084" y="2727021"/>
                <a:ext cx="79303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84" y="2727021"/>
                <a:ext cx="7930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451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696102" y="562640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04214" y="5623837"/>
            <a:ext cx="517570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58" y="5766549"/>
            <a:ext cx="841257" cy="5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920498" y="5365756"/>
                <a:ext cx="4267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98" y="5365756"/>
                <a:ext cx="42671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67527" y="5381847"/>
                <a:ext cx="5593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27" y="5381847"/>
                <a:ext cx="55932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6316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759998" y="4685819"/>
            <a:ext cx="253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這一段砍下來就不再砍成更小的了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拿去賣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72366" y="4824318"/>
            <a:ext cx="42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這一段是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找遞迴朋友去解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861478" y="3964414"/>
            <a:ext cx="97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versus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6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長度</a:t>
            </a:r>
            <a:r>
              <a:rPr lang="zh-TW" altLang="en-US" dirty="0" smtClean="0"/>
              <a:t>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鐵條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長度為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的鐵條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共有幾種要檢查的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每一整數的地方都可以選擇要切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或不切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共有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缺口</a:t>
                </a:r>
                <a:r>
                  <a:rPr lang="en-US" altLang="zh-TW" dirty="0" smtClean="0"/>
                  <a:t>”</a:t>
                </a:r>
              </a:p>
              <a:p>
                <a:r>
                  <a:rPr lang="zh-TW" altLang="en-US" dirty="0" smtClean="0"/>
                  <a:t>因此需要檢查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 smtClean="0"/>
                  <a:t>種組合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80112" y="1412776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56947" y="1412776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35672" y="1412776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12507" y="1412776"/>
            <a:ext cx="576835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6156947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6735672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7312507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66" y="4488216"/>
            <a:ext cx="2304256" cy="1974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3" name="文字方塊 12"/>
          <p:cNvSpPr txBox="1"/>
          <p:nvPr/>
        </p:nvSpPr>
        <p:spPr>
          <a:xfrm>
            <a:off x="2915816" y="4149661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口吐白沫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/>
              <p14:cNvContentPartPr/>
              <p14:nvPr/>
            </p14:nvContentPartPr>
            <p14:xfrm>
              <a:off x="1377720" y="3350520"/>
              <a:ext cx="7086600" cy="2365920"/>
            </p14:xfrm>
          </p:contentPart>
        </mc:Choice>
        <mc:Fallback>
          <p:pic>
            <p:nvPicPr>
              <p:cNvPr id="9" name="筆跡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680" y="3340440"/>
                <a:ext cx="7114680" cy="23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5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171" y="764704"/>
            <a:ext cx="78055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Optimal </a:t>
            </a:r>
            <a:r>
              <a:rPr lang="en-US" altLang="zh-TW" dirty="0" smtClean="0"/>
              <a:t>substructure</a:t>
            </a:r>
            <a:r>
              <a:rPr lang="zh-TW" altLang="en-US" dirty="0"/>
              <a:t>越簡單越好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93620" y="3611232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20" y="3611232"/>
                <a:ext cx="3456384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30396" y="3611232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96" y="3611232"/>
                <a:ext cx="345638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43171" y="3179184"/>
                <a:ext cx="748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1≤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71" y="3179184"/>
                <a:ext cx="74809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99555" y="4187296"/>
                <a:ext cx="1182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1≤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  <m:r>
                        <a:rPr lang="en-US" altLang="zh-TW" b="0" i="1" smtClean="0">
                          <a:latin typeface="Cambria Math"/>
                        </a:rPr>
                        <m:t>&lt;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55" y="4187296"/>
                <a:ext cx="1182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790966" y="317918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k</a:t>
            </a:r>
            <a:r>
              <a:rPr lang="zh-TW" altLang="en-US" dirty="0" smtClean="0"/>
              <a:t>切一刀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87624" y="2298224"/>
                <a:ext cx="4548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假設把問題定義成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就好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少一個變數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98224"/>
                <a:ext cx="4548681" cy="391646"/>
              </a:xfrm>
              <a:prstGeom prst="rect">
                <a:avLst/>
              </a:prstGeom>
              <a:blipFill rotWithShape="1">
                <a:blip r:embed="rId6"/>
                <a:stretch>
                  <a:fillRect l="-1206" t="-7813" r="-536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91014" y="4371962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此為一個子問題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56432" y="4293096"/>
            <a:ext cx="2092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此不為一個子問題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39473" y="5001506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除非</a:t>
            </a:r>
            <a:r>
              <a:rPr lang="en-US" altLang="zh-TW" dirty="0" smtClean="0"/>
              <a:t>k</a:t>
            </a:r>
            <a:r>
              <a:rPr lang="zh-TW" altLang="en-US" dirty="0" smtClean="0"/>
              <a:t>一直都是</a:t>
            </a:r>
            <a:r>
              <a:rPr lang="en-US" altLang="zh-TW" dirty="0" smtClean="0"/>
              <a:t>j-1, 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66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Optimal substructure</a:t>
            </a:r>
            <a:r>
              <a:rPr lang="zh-TW" altLang="en-US" dirty="0" smtClean="0"/>
              <a:t>的變化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401492"/>
          </a:xfrm>
        </p:spPr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原始問題的最佳解用了多少個子問題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大問題有多少選擇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選擇用不同的子問題們來獲得最佳解</a:t>
            </a:r>
            <a:r>
              <a:rPr lang="en-US" altLang="zh-TW" dirty="0" smtClean="0"/>
              <a:t>)</a:t>
            </a:r>
          </a:p>
          <a:p>
            <a:pPr marL="68580" indent="0">
              <a:buNone/>
            </a:pPr>
            <a:r>
              <a:rPr lang="zh-TW" altLang="en-US" dirty="0" smtClean="0"/>
              <a:t>大略來說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以上兩者決定</a:t>
            </a:r>
            <a:r>
              <a:rPr lang="en-US" altLang="zh-TW" dirty="0" smtClean="0"/>
              <a:t>dynamic programming algorithm</a:t>
            </a:r>
            <a:r>
              <a:rPr lang="zh-TW" altLang="en-US" dirty="0" smtClean="0"/>
              <a:t>的執行時間</a:t>
            </a:r>
            <a:r>
              <a:rPr lang="en-US" altLang="zh-TW" dirty="0" smtClean="0"/>
              <a:t>.</a:t>
            </a:r>
          </a:p>
          <a:p>
            <a:pPr marL="6858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之前說的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 graphs</a:t>
            </a:r>
            <a:r>
              <a:rPr lang="zh-TW" altLang="en-US" dirty="0" smtClean="0"/>
              <a:t>是另外一種算法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2657071"/>
                  </p:ext>
                </p:extLst>
              </p:nvPr>
            </p:nvGraphicFramePr>
            <p:xfrm>
              <a:off x="1403647" y="5013176"/>
              <a:ext cx="691276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192"/>
                    <a:gridCol w="1728192"/>
                    <a:gridCol w="1728192"/>
                    <a:gridCol w="172819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多少個子問題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有多少選擇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執行時間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鐵條資源回收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連串矩陣相乘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107457"/>
                  </p:ext>
                </p:extLst>
              </p:nvPr>
            </p:nvGraphicFramePr>
            <p:xfrm>
              <a:off x="1403647" y="5013176"/>
              <a:ext cx="691276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192"/>
                    <a:gridCol w="1728192"/>
                    <a:gridCol w="1728192"/>
                    <a:gridCol w="172819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多少個子問題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有多少選擇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執行時間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鐵條資源回收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53" t="-109836" r="-20070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07" t="-109836" r="-35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連串矩陣相乘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53" t="-209836" r="-20070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07" t="-209836" r="-35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97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長度為</a:t>
            </a:r>
            <a:r>
              <a:rPr lang="en-US" altLang="zh-TW" dirty="0"/>
              <a:t>n</a:t>
            </a:r>
            <a:r>
              <a:rPr lang="zh-TW" altLang="en-US" dirty="0"/>
              <a:t>的鐵條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讓情況變少種一點</a:t>
                </a:r>
                <a:endParaRPr lang="en-US" altLang="zh-TW" dirty="0" smtClean="0"/>
              </a:p>
              <a:p>
                <a:r>
                  <a:rPr lang="zh-TW" altLang="en-US" dirty="0"/>
                  <a:t>如果我們規定鐵條只</a:t>
                </a:r>
                <a:r>
                  <a:rPr lang="zh-TW" altLang="en-US" dirty="0" smtClean="0"/>
                  <a:t>能越砍越大或一樣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則需要檢查的不同方式可用</a:t>
                </a:r>
                <a:r>
                  <a:rPr lang="en-US" altLang="zh-TW" dirty="0" smtClean="0"/>
                  <a:t>partition function</a:t>
                </a:r>
                <a:r>
                  <a:rPr lang="zh-TW" altLang="en-US" dirty="0" smtClean="0"/>
                  <a:t>來表示</a:t>
                </a:r>
                <a:endParaRPr lang="en-US" altLang="zh-TW" dirty="0" smtClean="0"/>
              </a:p>
              <a:p>
                <a:r>
                  <a:rPr lang="zh-TW" altLang="en-US" dirty="0"/>
                  <a:t>大約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𝜋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rad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TW" altLang="en-US" dirty="0" smtClean="0"/>
                  <a:t>種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仍然為指數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比任何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的多項式都長得快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04" r="-1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27633"/>
            <a:ext cx="1716639" cy="1470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/>
              <p14:cNvContentPartPr/>
              <p14:nvPr/>
            </p14:nvContentPartPr>
            <p14:xfrm>
              <a:off x="2503440" y="3499920"/>
              <a:ext cx="598320" cy="94464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9760" y="3486240"/>
                <a:ext cx="625680" cy="9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64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定義一些</a:t>
            </a:r>
            <a:r>
              <a:rPr lang="zh-TW" altLang="en-US" dirty="0"/>
              <a:t>符號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zh-TW" altLang="en-US" dirty="0"/>
                  <a:t>長度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的鐵條賣價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不再繼續砍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長度為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的鐵條的最高賣價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最佳化砍法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如果</a:t>
                </a:r>
                <a:r>
                  <a:rPr lang="zh-TW" altLang="en-US" dirty="0"/>
                  <a:t>長度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的鐵條最佳化砍法把鐵條砍成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段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6294960" y="2206440"/>
              <a:ext cx="633960" cy="365400"/>
            </p14:xfrm>
          </p:contentPart>
        </mc:Choice>
        <mc:Fallback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2720" y="2194920"/>
                <a:ext cx="65232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1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類</a:t>
            </a:r>
            <a:r>
              <a:rPr lang="en-US" altLang="zh-TW" dirty="0" smtClean="0"/>
              <a:t>divide-and-conquer</a:t>
            </a:r>
            <a:r>
              <a:rPr lang="zh-TW" altLang="en-US" dirty="0" smtClean="0"/>
              <a:t>思維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我請我的遞迴朋友們來解大小較小但同樣的問題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假設</a:t>
            </a:r>
            <a:r>
              <a:rPr lang="zh-TW" altLang="en-US" dirty="0"/>
              <a:t>我知道比較小的問題</a:t>
            </a:r>
            <a:r>
              <a:rPr lang="zh-TW" altLang="en-US" dirty="0" smtClean="0"/>
              <a:t>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如何得出這個問題的答案</a:t>
            </a:r>
            <a:r>
              <a:rPr lang="en-US" altLang="zh-TW" dirty="0" smtClean="0"/>
              <a:t>?”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3501" y="4900387"/>
                <a:ext cx="7992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max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1" y="4900387"/>
                <a:ext cx="799288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123728" y="5629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不砍刀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97897" y="5645539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這一刀砍在左邊數過來第</a:t>
            </a:r>
            <a:r>
              <a:rPr lang="en-US" altLang="zh-TW" dirty="0" smtClean="0"/>
              <a:t>i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31640" y="4221088"/>
            <a:ext cx="38164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76" y="3715494"/>
            <a:ext cx="841257" cy="5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2521691" y="4871502"/>
            <a:ext cx="610149" cy="64573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131840" y="4882678"/>
            <a:ext cx="1336036" cy="64573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599945" y="4882678"/>
            <a:ext cx="1429058" cy="64573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588224" y="4892910"/>
            <a:ext cx="1429058" cy="64573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148064" y="4218519"/>
            <a:ext cx="236739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937139" y="3965354"/>
                <a:ext cx="5593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39" y="3965354"/>
                <a:ext cx="5593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5263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084168" y="3981445"/>
                <a:ext cx="79303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981445"/>
                <a:ext cx="79303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451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476642" y="6093296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最後再看哪個砍法為可得到最大值即為解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 Substructure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Optimal solutions to a problem incorporate optimal solutions to </a:t>
            </a:r>
            <a:r>
              <a:rPr lang="en-US" altLang="zh-TW" b="1" dirty="0" smtClean="0"/>
              <a:t>related </a:t>
            </a:r>
            <a:r>
              <a:rPr lang="en-US" altLang="zh-TW" b="1" dirty="0" err="1" smtClean="0"/>
              <a:t>subproblems</a:t>
            </a:r>
            <a:r>
              <a:rPr lang="en-US" altLang="zh-TW" dirty="0" smtClean="0"/>
              <a:t>, which we may solve independently.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3501" y="5159458"/>
                <a:ext cx="7992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/>
                        </a:rPr>
                        <m:t>max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1" y="5159458"/>
                <a:ext cx="799288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308587" y="4578559"/>
            <a:ext cx="38164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25011" y="4575990"/>
            <a:ext cx="236739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14086" y="4322825"/>
                <a:ext cx="5593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086" y="4322825"/>
                <a:ext cx="55932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250" r="-6316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61115" y="4338916"/>
                <a:ext cx="79303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15" y="4338916"/>
                <a:ext cx="7930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4511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/>
          <p:nvPr/>
        </p:nvCxnSpPr>
        <p:spPr>
          <a:xfrm>
            <a:off x="6061115" y="3140968"/>
            <a:ext cx="396519" cy="1181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347864" y="3140968"/>
            <a:ext cx="2592288" cy="11521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692157"/>
            <a:ext cx="841257" cy="5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稍微調整一下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數目變少一點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15816" y="4852852"/>
                <a:ext cx="353645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800" b="0" i="1" smtClean="0">
                              <a:latin typeface="Cambria Math"/>
                            </a:rPr>
                            <m:t>1≤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</m:lim>
                      </m:limLow>
                      <m:r>
                        <a:rPr lang="en-US" altLang="zh-TW" sz="2800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852852"/>
                <a:ext cx="3536451" cy="656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47664" y="4030881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55776" y="4028312"/>
            <a:ext cx="517570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71024"/>
            <a:ext cx="841257" cy="5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72060" y="3770231"/>
                <a:ext cx="4267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60" y="3770231"/>
                <a:ext cx="42671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19089" y="3786322"/>
                <a:ext cx="5593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089" y="3786322"/>
                <a:ext cx="5593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5263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1560" y="3090294"/>
            <a:ext cx="253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這一段砍下來就不再砍成更小的了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拿去賣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23928" y="3228793"/>
            <a:ext cx="42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這一段是</a:t>
            </a:r>
            <a:r>
              <a:rPr lang="en-US" altLang="zh-TW" dirty="0" smtClean="0"/>
              <a:t>subprogram, </a:t>
            </a:r>
            <a:r>
              <a:rPr lang="zh-TW" altLang="en-US" dirty="0" smtClean="0"/>
              <a:t>找遞迴朋友去解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筆跡 12"/>
              <p14:cNvContentPartPr/>
              <p14:nvPr/>
            </p14:nvContentPartPr>
            <p14:xfrm>
              <a:off x="5187240" y="560160"/>
              <a:ext cx="2858760" cy="2274840"/>
            </p14:xfrm>
          </p:contentPart>
        </mc:Choice>
        <mc:Fallback>
          <p:pic>
            <p:nvPicPr>
              <p:cNvPr id="13" name="筆跡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800" y="550080"/>
                <a:ext cx="2883240" cy="22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3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0" grpId="0" animBg="1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15458</TotalTime>
  <Words>1639</Words>
  <Application>Microsoft Office PowerPoint</Application>
  <PresentationFormat>如螢幕大小 (4:3)</PresentationFormat>
  <Paragraphs>515</Paragraphs>
  <Slides>41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微軟正黑體</vt:lpstr>
      <vt:lpstr>新細明體</vt:lpstr>
      <vt:lpstr>Calibri</vt:lpstr>
      <vt:lpstr>Cambria Math</vt:lpstr>
      <vt:lpstr>Consolas</vt:lpstr>
      <vt:lpstr>Corbel</vt:lpstr>
      <vt:lpstr>Courier New</vt:lpstr>
      <vt:lpstr>Wingdings</vt:lpstr>
      <vt:lpstr>Wingdings 2</vt:lpstr>
      <vt:lpstr>course information</vt:lpstr>
      <vt:lpstr>Dynamic Programming I</vt:lpstr>
      <vt:lpstr>台大資訊鐵條回收公司</vt:lpstr>
      <vt:lpstr>長度為4的鐵條</vt:lpstr>
      <vt:lpstr>長度為n的鐵條</vt:lpstr>
      <vt:lpstr>長度為n的鐵條</vt:lpstr>
      <vt:lpstr>定義一些符號</vt:lpstr>
      <vt:lpstr>類divide-and-conquer思維</vt:lpstr>
      <vt:lpstr>Optimal Substructure</vt:lpstr>
      <vt:lpstr>稍微調整一下</vt:lpstr>
      <vt:lpstr>Cut-Rod v0.1 alpha</vt:lpstr>
      <vt:lpstr>Recursion tree</vt:lpstr>
      <vt:lpstr>遞迴式又來拉~</vt:lpstr>
      <vt:lpstr>假如我們有點記性的話…</vt:lpstr>
      <vt:lpstr>Dynamic programming的做法</vt:lpstr>
      <vt:lpstr>Cut-Rod v0.1 beta (Top-down)</vt:lpstr>
      <vt:lpstr>Cut-Rod v0.1 gamma (Bottom-up)</vt:lpstr>
      <vt:lpstr>Subproblem graphs</vt:lpstr>
      <vt:lpstr>Subproblem graphs</vt:lpstr>
      <vt:lpstr>最後的小問題</vt:lpstr>
      <vt:lpstr>連串矩陣相乘問題</vt:lpstr>
      <vt:lpstr>連串矩陣相乘問題</vt:lpstr>
      <vt:lpstr>看一個例子</vt:lpstr>
      <vt:lpstr>連串矩陣相乘問題-正式版</vt:lpstr>
      <vt:lpstr>暴力法有多暴力</vt:lpstr>
      <vt:lpstr>所以不耍暴力了.</vt:lpstr>
      <vt:lpstr>找出最佳解的”結構”</vt:lpstr>
      <vt:lpstr>使用遞迴來定義最佳解的花費</vt:lpstr>
      <vt:lpstr>使用遞迴來定義最佳解的花費</vt:lpstr>
      <vt:lpstr>計算最佳解的花費</vt:lpstr>
      <vt:lpstr>計算最佳解的花費</vt:lpstr>
      <vt:lpstr>計算最佳解的花費</vt:lpstr>
      <vt:lpstr>計算最佳解的花費</vt:lpstr>
      <vt:lpstr>PowerPoint 簡報</vt:lpstr>
      <vt:lpstr>使用已經計算的資訊來構築最佳解</vt:lpstr>
      <vt:lpstr>使用已經計算的資訊來構築最佳解</vt:lpstr>
      <vt:lpstr>看了兩個例子以後…</vt:lpstr>
      <vt:lpstr>什麼是Optimal substructure?</vt:lpstr>
      <vt:lpstr>怎麼尋找optimal substructure呢?</vt:lpstr>
      <vt:lpstr>Optimal substructure越簡單越好</vt:lpstr>
      <vt:lpstr>Optimal substructure越簡單越好</vt:lpstr>
      <vt:lpstr>Optimal substructure的變化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II</dc:title>
  <dc:creator>Hsin-Mu Tsai</dc:creator>
  <cp:lastModifiedBy>hsinmu</cp:lastModifiedBy>
  <cp:revision>39</cp:revision>
  <cp:lastPrinted>2011-03-20T05:30:01Z</cp:lastPrinted>
  <dcterms:created xsi:type="dcterms:W3CDTF">2011-03-17T14:27:23Z</dcterms:created>
  <dcterms:modified xsi:type="dcterms:W3CDTF">2014-10-16T07:20:52Z</dcterms:modified>
</cp:coreProperties>
</file>