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34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 autoAdjust="0"/>
    <p:restoredTop sz="94660"/>
  </p:normalViewPr>
  <p:slideViewPr>
    <p:cSldViewPr>
      <p:cViewPr varScale="1">
        <p:scale>
          <a:sx n="61" d="100"/>
          <a:sy n="61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30T08:01:55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17326 4781 14 0,'-13'-14'27'0,"13"14"0"15,0 0 0-15,-14-14-16 16,14 14-1-16,0 0-1 16,0 0-2-16,0 0 0 15,13 4-1-15,-13-4-1 16,0 17 1-16,0-17-2 15,2 29 0-15,-4-8-1 16,2 7 0-16,0 1-2 16,1 5 1-16,0 3 0 15,3 2-1-15,1 1-1 16,1 4 1-16,0-4-1 0,1 0 0 16,-1-1-1-16,2-4 1 15,-1-3 0-15,-3-2 1 16,0-7 0-1,0-1 0-15,0-4-1 0,-3-3 1 16,-1-2 0-16,0-13-1 16,0 17 0-16,0-17 0 15,-4 12 0-15,4-12 1 16,0 0 1-16,0 0-2 16,0 0 0-16,-5 12 1 15,5-12-1-15,0 0 1 16,0 0-2-16,0 0 1 15,0 0-1-15,0 0 2 0,-6-10-1 16,6 10 1 0,0 0 0-16,0 0-1 15,0 0 1-15,0 0 0 16,-9-16-1-16,9 16 1 0,0 0-1 16,0 0 1-16,0 0 0 15,-13-11-1-15,13 11 1 16,0 0-1-16,-8-11 0 15,8 11 0-15,-1-11 0 16,1 11 0-16,0 0 1 16,0 0-1-16,13-9 1 15,-13 9 1-15,14-2-2 16,-14 2 1-16,19-2 0 16,-7 0-1-16,2 1 0 15,2 2-1-15,4-3 1 16,5 0 0-16,0-2 0 15,5 3 1-15,3-3 0 0,0 2-1 16,2-3 0-16,3 0 0 16,0 2 0-16,4 3 0 15,3-1 0-15,6 1 0 16,1-1 0-16,5 1 1 16,3 2 0-16,2-2-1 15,6 0 0-15,-3 5 0 16,3-2 0-16,0 2 0 15,2-3 0-15,3 3 0 16,1-3 0-16,3 3 2 16,0 0-1-16,0-3-1 15,-1 1 0-15,2-2 0 16,-1 3 0-16,-2-2 0 0,2-1 0 16,1 3 0-16,3-2-1 15,1 5 2-15,-1-5 0 16,5-1-1-16,-2 3 0 15,4 2 0-15,-1-4 0 16,-1 0 1-16,3-1-2 16,0-2 1-16,3 2 0 15,0 2 1-15,-1-1-1 16,3-5 1-16,1 4-2 16,-3 1 0-16,2-1 0 15,1-1 1-15,-1 1 0 16,-1-1 0-16,1 0-1 15,-3-1 2-15,-2 1-1 0,-3 1 0 16,-7 1 0-16,-6 0 0 16,-4 1-1-16,-6 2 1 15,-8-2 0 1,-5 4-1-16,-5-5 0 0,-8 3 2 16,-8-2-2-16,-7 0 0 15,-8 1-2-15,-14-4 0 16,0 0-2-16,-27-11-2 15,1 13-2-15,-24-21-7 16,4 15-12-16,-24-9-8 16,-10-3 2-16,-18 4-1 15</inkml:trace>
  <inkml:trace contextRef="#ctx0" brushRef="#br0" timeOffset="2070.4283">17193 4677 16 0,'0'0'13'16,"0"0"0"-16,0 0 2 0,0 0-1 15,0 0 0-15,0 0-1 16,0 0-2-16,0 0 0 16,22 8-1-16,-22-8-2 15,22 0-2-15,-22 0-2 16,27-2 0-16,-13 0 0 16,5 2-1-16,-2-3-1 15,4 2 0-15,-2-2-1 16,6 2 1-16,2 0-1 15,0 0-1-15,2 0 0 16,1 1 2-16,2-2-1 16,1 5 0-16,2-3 0 15,3 1 0-15,-1-1 0 0,4 1 1 16,5 0-1-16,1 2 0 16,4-3-1-16,3 2 2 15,2 0-1-15,-1 4 0 16,1-6 1-16,3 3-1 15,-2-4 0-15,3 2 0 16,1-2-1-16,4 5 1 16,4-10-1-16,6 0 1 15,3-1-1-15,1 3 1 16,-1-4-1-16,2 5 0 16,-2-3 0-16,0 0 1 15,-5 2-2-15,0 2 1 16,-1-1 1-16,4 2 0 0,1 0-1 15,-1-2 1-15,2 1 0 16,-1 3 0-16,1-2 0 16,-2 3 0-16,-4-1-1 15,-2 1 1-15,-1 0-1 16,0 5 1-16,4-3-1 16,1 5 1-16,-1-2 0 15,1 0-2-15,3 2 3 16,3-1-3-16,-3 1 3 15,2-5-2-15,-3 5 1 16,4-3-1-16,1 0 1 16,0 0 0-16,0-2-1 0,-3 1 0 15,1-2 1-15,-3-2 0 16,-3 2-1-16,-5-3 0 16,-7 1 0-16,-7-2 0 15,0-2 1-15,-7 3-1 16,-10-1 0-16,0 1 0 15,-8 0-1-15,-2 0 1 16,-5 0 0-16,-2-2 0 16,-6 4 0-16,0 1 0 15,-2-2 0-15,-12-1 0 16,19 1 0-16,-19-1 0 16,19 4 0-16,-19-4 0 15,21 6-1-15,-11-6 1 0,1 1 0 16,2 0 0-16,0-2-1 15,1 1 2 1,-1-1-1-16,0 1 0 0,2-1-1 16,0-2 1-16,1-2 0 15,-1 3-1-15,0 1 1 16,1 1 0-16,-1-2 0 16,-3 1 0-16,-12 1 1 15,17-3-2-15,-17 3 1 16,0 0 0-16,0 0 0 15,0 0 0-15,0 0-1 16,0 0 1-16,0 0 0 16,0 0 1-16,0 0-1 0,0 0 0 15,0 0-1-15,0 0 1 16,0 0 0-16,0 0 0 16,0 0-1-1,0 0 1-15,0 0-1 0,11 3 2 16,-11-3-1-16,0 0 0 15,0 0 0-15,11 12 0 16,-11-12 0-16,0 0 0 16,14 16-1-16,-14-16 0 15,15 11 1-15,-15-11 1 16,12 15-1-16,-12-15 0 16,13 15 0-16,-13-15 0 15,11 16 0-15,-8-4 0 16,0-1-1-16,-1 4 1 0,2-2-1 15,-3 3 1 1,3 1 1-16,-1 1-1 16,0 2-1-16,0-1 2 0,0 4-2 15,0-1 1-15,1 1 0 16,0-1 0-16,-2 0-1 16,1 1 1-16,-1-1 0 15,1-1 1-15,-1-4-2 16,2 2 1-16,-3-1 0 15,1 0 0-15,3-1 0 16,-2 0 0-16,0 0-1 16,1-2 1-16,1-1 0 15,-1 1 0-15,-1-2 0 16,-3-13-1-16,6 17 1 16,-6-17 0-16,4 15-1 15,-4-15 2-15,0 0-1 0,4 12 0 16,-4-12 0-16,0 0 1 15,0 0-1-15,0 0 0 16,-5 11 0-16,5-11 0 16,0 0-1-16,-12 9 2 15,12-9-1-15,-16 4-1 16,16-4 2-16,-25 5 0 16,11-3-1-16,-2-3 0 15,-3 4-1-15,-3 0 1 16,-2-2 0-16,-2 2 0 15,-3 1 0-15,1 3 0 16,-4-4 0-16,-3 4 0 16,0-1 1-16,-3-4-1 0,-1-1 0 15,-2 4-1-15,-1-5 1 16,-1-4-1 0,1 2-1-16,-4-9-5 0,14 9-26 15,-6-4-4-15,8 0 0 16,8-8-1-16</inkml:trace>
  <inkml:trace contextRef="#ctx0" brushRef="#br0" timeOffset="11794.2414">17758 4812 13 0,'-23'2'20'0,"11"14"-3"15,-3-9-10-15,15-7-8 16,-13 16-11-16,2-20-7 16,11 4-2-16,0 0 18 15</inkml:trace>
  <inkml:trace contextRef="#ctx0" brushRef="#br0" timeOffset="13000.1047">22658 4787 1 0,'21'-1'17'0,"-21"1"-9"15,17-1-3-15,-5 0-3 16,1 2-3-16,3 0 0 15,0 0 0-15,2 1 0 16,2-1 0-16,-1 1 1 16,3 2 0-16,0-3 1 0,-1-1 2 15,-1 1 2 1,-3-1 0-16,-1 3-1 16,-3-3 1-16,-1-1-1 15,-12 1 0-15,21 0-2 0,-10-2 0 16,4 2-1-16,-1-1-1 15,3 0 1-15,-2-2 0 16,2 3-2-16,-1 0 1 16,-1 0-1-16,-4 3 0 15,-11-3 0-15,14 2-1 16,-14-2 2-16,0 0 1 16,0 0 1-16,11 11 2 15,-11-11 1-15,0 0 2 16,0 0-2-16,14 11 1 15,-14-11-4-15,12 5-7 16,-12-5-17-16,0 0-2 0,0 0-1 16,2-11 10-16</inkml:trace>
  <inkml:trace contextRef="#ctx0" brushRef="#br0" timeOffset="13278.2883">22576 4747 1 0,'0'0'10'15,"0"0"0"-15,0 0-3 16,0 0-4-16,0 0-1 15,13-9 0-15,-13 9-1 16,0 0 0-16,15 0-2 16,-15 0 0-16,16 2-3 15,-4 0-3-15,-12-2-11 16,26 4 13-16,-26-4 5 16</inkml:trace>
  <inkml:trace contextRef="#ctx0" brushRef="#br0" timeOffset="13882.6888">23023 4786 20 0,'0'0'28'16,"18"14"1"0,-18-14-14-16,0 0-3 0,10 12-6 15,-10-12-4-15,12 1-2 16,0-1 0-16,0-1-2 15,6 1 1-15,-3-2 0 16,9 4-1-16,-4-1 2 16,5 0 0-16,2 0-1 15,2 3 1-15,1-2 0 16,2 1 1-16,1 0 0 16,0 2-1-16,-1-1-1 0,-3 2 0 15,-1-2-1-15,-2 3-2 16,-5-5-2-1,1 9-2-15,-4-10 1 16,3 4 1-16,-3-8-1 0,5 4 2 16,0-4 1-16,2 3 2 15,0 0 3-15,1-1 1 16,1 1-1-16,0 1-1 16,0 4-1-16,-3-2-3 15,3 2 0-15,-2-2-2 16,2 1 0-16,0 3 3 15,-4-3 3-15,4-1 4 16,0 5 3-16,-3-5 3 16,0 7 2-16,-5-7 1 15,1 4-1-15,-11-7-3 16,5 7-3-16,-14-7-3 16,12 6-2-16,-12-6-1 0,0 0-1 15,7 11 0-15,-7-11 0 16,0 0 0-16,8 13 1 15,-8-13-1-15,0 0-3 16,19 19-4-16,-19-19-6 16,0 0-6-16,20 22-3 15,-20-22 2-15</inkml:trace>
  <inkml:trace contextRef="#ctx0" brushRef="#br0" timeOffset="14595.1632">24197 5119 46 0,'-1'24'29'16,"-3"-3"-3"-16,4 9-4 15,-12-13-8-15,13 12-6 0,-9-11-3 16,3 4-3-16,2-4-2 16,-2-3-2-16,5 2-1 15,-3-5-2-15,6 9 0 16,-8-10-2-16,12 9 1 16,-9-6-3-16,8 6 1 15,-9-9-2-15,11 9 0 16,-8-20 0-16,6 23 1 15,-6-23 1-15,4 19 3 16,-4-19 3-16,0 21 4 16,-1-8 2-16,1-13 2 15,-6 23 0-15,6-23 1 16,-9 21-2-16,9-21 0 0,-10 12-3 16,10-12-3-16,-14 2-2 15,14-2 0-15,-14-2-1 16,14 2 1-16,-17-9 0 15,17 9 1-15,-23-9-1 16,10 1 2-16,-3 6 0 16,-4-2 1-16,1 0 0 15,-7 1 1-15,3 2 0 16,-9 0 1-16,2 2 0 16,-2-1 1-16,-1 2-1 15,-1-3 0-15,1 2 1 16,-3 1 0-16,0-1 0 15,-4-1 1-15,4 5 2 0,-11-8 2 16,6 8 0-16,-9-10 1 16,6 10 0-1,-7-10-1-15,7 6-1 0,-6-8-2 16,7 3-2-16,-3 0-2 16,6-1 0-16,-3-1-1 15,0 1 1-15,5-1-1 16,-1 2 0-16,5-1 0 15,1-1 1-15,1 1-1 16,3-1 1-16,1 0-1 16,5 3-1-16,0-2 1 15,1-1 1-15,1 2-1 16,0 0 1-16,2-2-2 0,-2 3 1 16,0 0-1-16,-1-2-1 15,4 8-2-15,-8-8-7 16,13 2-23-1,-3 5 0-15,-2-1 2 0,18-1-1 16</inkml:trace>
  <inkml:trace contextRef="#ctx0" brushRef="#br0" timeOffset="16254.3138">17525 5663 5 0,'2'25'25'16,"-15"-2"-5"-16,6 3-3 15,2 5-2-15,-8-5-2 16,8 9-1-16,-9-8-3 0,13 5-2 15,-4-12-2-15,9 2-1 16,1-8 0-16,9 1-2 16,5-10-1-16,6-1 0 15,3-1 0-15,9-6 0 16,3 2-1-16,7-1 0 16,4-3 0-16,4 1 0 15,5-1 1-15,1 2-1 16,2-1 0-16,2 2 0 15,0 3 0-15,1 3 0 16,-4 0 0-16,0 4 0 16,2 1-1-16,0 4 2 15,7-2 0-15,2 3 1 0,-1-3 0 16,3 2-1-16,-1-2 1 16,5 3 0-16,-4-3 0 15,1 2-1 1,-7-3 0-16,6 2 1 0,0-3-1 15,5 1 1-15,0-3-1 16,2 0 0-16,6-1 0 16,1 2 1-16,1-3-1 15,9-1-1-15,0-1 1 16,5 1 0-16,3-2-1 16,5 2 1-16,3-2 0 15,4 1-1-15,5-2 0 16,2 3 0-16,-2 3 2 0,2 1-2 15,1 0 0-15,-3 0 0 16,5-3 0-16,-1 4 0 16,1-2 0-16,-6-4 0 15,4-1-2-15,-5-6 2 16,3 5 0-16,1 0 0 16,-5 1 0-16,-3-2 0 15,-2 1 2-15,0 3 0 16,-5-3 0-16,0 2-2 15,-2-3 1-15,-6-1-1 16,-4 0 1-16,-4-1-1 16,-4-1-1-16,-6 3 0 15,-8-2 1-15,-6 3 0 0,-10-2-1 16,-7-1 1-16,-8 4 0 16,-3-1 0-1,-9 1 0-15,-6 0 1 16,-6-1-2-16,-5-1 3 0,-7 0-2 15,-10 0 1-15,0 0 1 16,0 0-1-16,0 0 1 16,0 0-2-16,0 0 1 15,0 0-1-15,-12-11-1 16,12 11 1-16,0 0-1 16,2-12 2-16,-2 12-2 15,10-25 1-15,0 12 0 0,1 0 1 16,-2-5-1-1,2-4 0-15,-1-1 1 16,0 1-2-16,-4-3 2 16,0 4 0-16,-2-6 0 0,-4 1-1 15,0 3 0-15,-3 2 0 16,0-1 0-16,-5-1 0 16,-2 6 0-16,-2 2 0 15,-2 3 0-15,-5 0-1 16,2 0 1-16,-1 1-1 15,3 6-2-15,-2-1-1 16,17 6-6-16,-28-7-15 16,17 4-12-16,0 8-1 15,-1 1 1-15</inkml:trace>
  <inkml:trace contextRef="#ctx0" brushRef="#br0" timeOffset="17451.1974">21578 6475 31 0,'-6'23'32'0,"1"-9"-1"16,0 12 1-16,4 5-24 16,-12-2-1-16,8 9-2 0,-6-3-2 15,3 10 1-15,-2-10-1 16,4 3-1-16,1-11 0 15,8-4-1 1,-1-9-1-16,7-3 2 16,3-11-1-16,4-6-1 0,3-6 0 15,1-4 0-15,0-2 0 16,1-3 0-16,1 1 1 16,-4 2-1-16,0 3 0 15,-4 9 1-15,-2 4 1 16,-12 2 0-16,16 17-1 15,-8 3 1-15,-4 2-1 16,3 7 0-16,0-2 0 0,6 0 0 16,2-6 0-1,8-1 1-15,3-12 0 16,6-6-1-16,1-12 1 16,3-6-1-16,2-7 0 0,-3-10-1 15,-3-3 1-15,-4-1-1 16,-7-6 1-16,-4 4-1 15,-7 0 1-15,-7 3 0 16,-5 5-1-16,-4 8 0 16,-3 6 0-16,-2 3 0 15,-1 9 0-15,1 1-1 16,11 4-1-16,-17 9-1 16,17-9-1-16,0 0-6 15,6 25-17-15,-6-25-10 16,17 7-2-16,-5-3 2 15</inkml:trace>
  <inkml:trace contextRef="#ctx0" brushRef="#br0" timeOffset="20372.4456">17359 4523 39 0,'-13'14'21'15,"13"-14"-1"-15,-12 14 1 0,2-14-3 16,10 12-3-16,-12-15-3 15,12 3-2-15,0 0-3 16,-4 13-1-16,4-13 0 16,0 0-1-1,0 0-1-15,0 0-1 0,-7-20 0 16,7 20-1-16,11-23 0 16,-2 6-1-16,9-4 0 15,0-2 0-15,4 0-1 16,6 0 0-16,5 0-2 15,1-2-1-15,3 13-7 16,-9-7-23-16,11 6-3 16,-1 3-1-16,3-2 0 0</inkml:trace>
  <inkml:trace contextRef="#ctx0" brushRef="#br0" timeOffset="21062.9018">21886 4655 50 0,'14'-2'38'16,"-1"-2"-1"-16,2-1 0 15,-5-8-27-15,6 10-2 16,-10-9-5-16,5 4 1 16,-8-3-1-16,3-4-1 15,-9-2-1-15,0 1 2 16,-4-7-1-16,-4 0 0 15,-4-5 0-15,1 2-1 16,-5-5 0-16,4 5 0 16,-7-2 1-16,2 1-2 0,-3 5 0 15,-2 4-2-15,0 9 0 16,-3 0-3-16,6 17-7 16,-15-5-23-16,10 9-3 15,-2 0 0-15,2 3 1 16</inkml:trace>
  <inkml:trace contextRef="#ctx0" brushRef="#br0" timeOffset="21979.5698">19271 3440 55 0,'14'1'33'0,"-14"-1"0"15,0 15 0-15,-12-8-24 16,11 20-2-16,-6-5-4 16,3 12-1-16,-1 1-1 15,3 6 0-15,-3 3-1 16,1 1 1-16,0-2 0 16,0 5-1-16,0-7 0 0,-2-1 0 15,0-5 0-15,0-4-1 16,1-8 1-1,1-6-1-15,4-6 1 16,0-11 0-16,15-5 0 0,-1-9 0 16,6-6 1-16,4-1-1 15,2-4 0-15,1 3 1 16,1-1-2-16,-4 0 2 16,-2 6-2-16,-2 9 3 15,-6 5-2-15,-1 5 1 16,-13-2-1-16,20 21 1 15,-7-4 0-15,-1 8 0 16,5-5 0-16,2 3-1 16,3-4 1-16,4-2 0 15,0-3 1-15,2-7-1 16,-1-10 0-16,-1-4 1 16,-1-7-2-16,0-6 2 0,-3-4-1 15,0-6 1-15,2-7-1 16,0-2 1-16,-1-6 0 15,3-8 1-15,-2-5-1 16,3-2-1-16,-5 3 1 16,0 4 0-16,-4 1 0 15,-4 10 0-15,-5 9-1 16,0 8 0-16,-5 13 0 16,-4 12 1-16,3-14-2 15,-3 14 0-15,0 0-1 16,0 0 0-16,0 0-6 15,2 11-30-15,-2-11-1 16,-2 17-2-16,2-17 0 0</inkml:trace>
  <inkml:trace contextRef="#ctx0" brushRef="#br0" timeOffset="27466.4419">22322 4463 18 0,'6'14'24'16,"0"-2"-3"-16,-4 4-6 16,-4-3-6-16,5 5-2 15,-4 4-2-15,4 3-4 16,-3 2 0-16,3 2-2 16,-1 4 0-16,1 2-1 15,-2 9 0-15,-2 1-8 16,-2 3-11-16,7 13-4 15,-12-7-1-15,11 12 14 16</inkml:trace>
  <inkml:trace contextRef="#ctx0" brushRef="#br0" timeOffset="28690.3058">17963 4627 8 0,'-14'18'11'15,"-7"-4"-1"-15,6 3-3 16,-3-3-3-16,1 1 0 16,1 1 0-16,2-5 1 15,-1 2 0-15,-1-6 0 0,4 7 1 16,-5-7 1-16,6 4 1 16,-11-4-1-16,5 10-1 15,-10-2-1-15,4 10 2 16,-10-1-1-16,2 9 1 15,-9 4-2-15,1 12 2 16,-10-4-1-16,6 9 0 16,-10-7-1-16,6 4-1 15,1-10-2-15,10-3 0 16,11-11-2-16,11-13-2 16,14-14-11-16,27 4-19 15,13-26 1-15,19-12-2 16,9-10 0-16</inkml:trace>
  <inkml:trace contextRef="#ctx0" brushRef="#br0" timeOffset="28930.5183">18564 4690 42 0,'9'16'33'0,"-11"7"-2"16,-15 4 1-16,-8 2-22 15,-12 9-8-15,-9 0-1 16,-4 10 1-16,-7 0-2 16,0 5 1-16,-2 0-2 0,2-2 2 15,6-1-2-15,6-8-2 16,17 1-11 0,6-14-18-16,12-16 1 15,10-13-1-15,34-5 1 16</inkml:trace>
  <inkml:trace contextRef="#ctx0" brushRef="#br0" timeOffset="29170.6781">19178 4751 58 0,'16'12'34'0,"-15"4"-2"0,-13 7 0 16,-8 4-30-16,-19 4-1 15,-6 8-1 1,-7 6 0-16,-9 2 0 16,-4 2-1-16,3-1 1 0,2 0-2 15,4-8-1-15,18-1-6 16,4-16-17-16,18-11-6 16,16-12 0-16,28-7 0 15</inkml:trace>
  <inkml:trace contextRef="#ctx0" brushRef="#br0" timeOffset="29406.8522">19666 4767 34 0,'59'-15'31'0,"-12"12"1"16,-20 3 0-16,-17 7-17 15,-10 15-9-15,-21 3-3 0,-8 8-2 16,-22 7 0-16,-2 5 1 15,-13 3-1-15,2 2 0 16,3-2-1-16,6-5-2 16,9-5-2-16,9-16-5 15,26-2-15-15,11-20-9 16,23-3 0-16,16-12 1 16</inkml:trace>
  <inkml:trace contextRef="#ctx0" brushRef="#br0" timeOffset="29616.9924">20335 4757 34 0,'42'9'29'15,"-27"-1"0"-15,-15 16-1 16,-22 5-23-16,-21 7-2 16,-10 7 0-16,-13 3-2 15,1 4 1-15,-4-1-1 16,7-6-1-16,10-2-5 15,8-12-10-15,21-15-14 16,20 0-1-16,3-14 0 16,40-19 5-16</inkml:trace>
  <inkml:trace contextRef="#ctx0" brushRef="#br0" timeOffset="29819.1644">20826 4855 3 0,'11'40'24'0,"-37"-18"0"16,0 20 1-16,-24-2-14 15,-9 1-9-15,-1 3 0 16,-4-2-2-16,-2-3-2 16,18-8-6-16,10 0-13 15,8-23-3-15,33 4-1 16,7-27 15-16</inkml:trace>
  <inkml:trace contextRef="#ctx0" brushRef="#br0" timeOffset="30023.3021">21430 4855 1 0,'11'33'18'16,"-29"-7"6"-16,-3 20 1 15,-23-4-17-15,-6 3-4 16,-5 1-1-16,0-6-1 16,3-3-3-16,10-9-8 15,19 0-15-15,5-28 1 16,31 3-2-16</inkml:trace>
  <inkml:trace contextRef="#ctx0" brushRef="#br0" timeOffset="30220.431">21780 5018 42 0,'-28'33'29'16,"1"10"-1"-16,-13-9-1 15,2 9-33-15,-5-10-5 16,9 1-6-16,-4-8-6 15,9-10-4-15,14 1-3 16</inkml:trace>
  <inkml:trace contextRef="#ctx0" brushRef="#br0" timeOffset="30398.5478">22045 5139 44 0,'5'19'35'0,"-6"2"-1"16,-11-1-1-16,-12-2-27 16,4 2-6-16,-1-5-22 15,-6-4-10-15,-2-10-1 16,6 1 0-16</inkml:trace>
  <inkml:trace contextRef="#ctx0" brushRef="#br0" timeOffset="31013.9965">21321 4925 39 0,'0'0'33'16,"0"0"1"-16,0 0-2 16,-9-25-21-16,9 25-1 0,6-25-4 15,3 8-2-15,1-9 0 16,7 0-1-16,0-10 1 15,7-6 0-15,0-12-1 16,8-5 1-16,-2-24-2 16,10-10 1-16,1-17-2 15,5-13 1-15,9-12 0 16,5-8-2-16,1-4 2 16,2 8-1-16,0 16 0 15,-5 15 0-15,-5 13 1 16,-8 16 1-16,-9 21-2 15,-7 19 3-15,-9 11-3 16,-6 8 3-16,-6 4-3 0,-3 5-1 16,-5 11 2-16,0 0-2 15,0 0 1-15,-13-4-1 16,13 4 1-16,-17 9-1 16,17-9 0-16,-15 8 3 15,15-8-4-15,-11 6 1 16,11-6-1-16,0 0-1 15,0 0-2-15,0 0-2 16,12-4-4-16,-13-11-16 16,17 13-12-16,-4-8 0 15,9 3 0-15,1-6-1 16</inkml:trace>
  <inkml:trace contextRef="#ctx0" brushRef="#br0" timeOffset="31293.1817">22654 2895 46 0,'0'0'33'16,"10"13"3"-16,-10-13-2 15,-5 31-24-15,-11-19-1 16,8 13 0-16,-8 2-5 15,0 6-2-15,-1 1-1 0,1 1-1 16,0 1 0-16,4-5-1 16,5 3-1-1,-3-14-6-15,13 7-13 16,-3-27-13-16,0 11-1 0,0-11 0 16,9-22 0-16</inkml:trace>
  <inkml:trace contextRef="#ctx0" brushRef="#br0" timeOffset="31470.3242">22538 2611 62 0,'-6'-53'35'0,"9"17"2"16,-8 11-2-16,5 25-27 16,-2-11-2-16,2 11-4 15,11 23-4-15,-4-4-3 16,11 21-12-16,-6-9-18 15,5 9-1-15,0-1 1 0,4 1 0 16</inkml:trace>
  <inkml:trace contextRef="#ctx0" brushRef="#br0" timeOffset="31692.4713">22713 2953 45 0,'0'0'35'0,"8"15"-3"16,8-12 2-16,6-4-20 16,11 7-11-16,4-6 0 15,8 2-2-15,1-2 0 16,3-4-2-16,0 3-2 0,-9-13-8 16,4 9-20-16,-16-5-3 15,-8-4 2-15,-12 1-3 16</inkml:trace>
  <inkml:trace contextRef="#ctx0" brushRef="#br0" timeOffset="31899.6171">22982 2766 46 0,'-10'12'31'0,"-5"12"2"16,5 1-3-16,8 14-25 15,-9-3 0-15,1 7 0 16,-2 2-3-16,1 4-1 15,0 0-1-15,1-4 1 0,1-4 0 16,3-8-2-16,3 1-4 16,-6-16-15-16,9-7-12 15,0-11 1-15,20 3-1 16,-6-10-1-16</inkml:trace>
  <inkml:trace contextRef="#ctx0" brushRef="#br0" timeOffset="32900.3483">23083 3162 42 0,'0'0'33'15,"0"0"2"-15,0 0-2 16,0 0-20-16,30 6-1 16,-15-16-3-16,15 4-4 15,2-8 0-15,11 0 0 16,-1-3-5-16,4-1 1 0,-5-4-2 15,-2-3 1-15,-6-3-2 16,-10 2 1-16,-11 2-1 16,-12 1-2-16,-12 2 2 15,-10 7 1-15,-8 10-1 16,-9 8 2-16,-5 12 0 16,-1 9 2-16,1 13-1 15,2 4 0-15,8 8 0 16,8 1-1-16,11-1 0 15,8-6 0-15,12-2-1 16,10-10-2-16,12-9 1 16,8-14 1-16,10-7-1 15,2-15-2-15,8 2-1 0,-8-16-3 16,9 1-1-16,-17-13 0 16,7 11 1-1,-20-6 3-15,-1 8 3 16,-9 1 5-16,-11 6 0 0,-5 19 7 15,-5-13-1-15,2 27 0 16,-15-2-1-16,8 16-2 16,-9-1-2-16,4 6-4 15,-1 1 1-15,6-2-2 16,-2-5 2-16,7-7 0 16,2-6 0-16,4-3-1 15,-1-11 1-15,13-5-1 16,1-7 1-16,-1-2-1 0,6-7 0 15,-1 1-1 1,0 1 1-16,0-4-1 16,0 10 1-16,-5-1 0 15,-2 6 0-15,-11 8 1 0,12 0-1 16,-12 0 0-16,-1 22 1 16,-2-9-1-16,0 2 0 15,3 2 1-15,-4-3-1 16,4-14 1-16,5 15 0 15,-5-15-1-15,18-8 1 16,-2-3-1-16,0-3 1 16,4-3-1-16,2-6 1 15,1 0-1-15,1-4 1 16,2 6 2-16,-3-3-3 16,-1 6 3-16,-2 2-3 15,-2 5 3-15,-4 8-2 16,-3 5 1-16,-11-2-2 0,13 22-3 15,-10-3 3-15,-6-4-4 16,3 5 0-16,-8-6-4 16,8 9-4-16,-13-12-19 15,12 0-5-15,1-11 1 16,-5 11 0-16</inkml:trace>
  <inkml:trace contextRef="#ctx0" brushRef="#br0" timeOffset="33190.5385">24104 3300 42 0,'12'31'28'0,"-12"-31"-1"0,8 33 1 16,-6-12-26-16,-4 2 0 15,-2 7 2-15,-3-2 0 16,-1 8 1-16,-6-11 0 16,3 13 1-16,-11-11-2 15,7 6 0-15,-9-12-2 16,2-1-2-16,2-2-4 16,-7-12-7-16,14 6-11 15,-8-9-10-15,4-8 0 0,1-6-1 16</inkml:trace>
  <inkml:trace contextRef="#ctx0" brushRef="#br0" timeOffset="33362.6524">24088 3031 77 0,'0'0'38'0,"20"22"1"15,-7-9-8-15,-2-4-63 16,3 0-2-16,0-1-3 16,-14-8-2-16</inkml:trace>
  <inkml:trace contextRef="#ctx0" brushRef="#br0" timeOffset="37930.7086">16886 7522 3 0,'0'0'23'0,"-11"16"-8"16,5 0 0-16,-3 0 0 15,5 11 0-15,-9-6-2 16,12 15 0-16,-13-6-1 16,12 15-3-16,-12-9-1 15,6 10-4-15,-3-6 1 16,-1 5-3-16,1-6 0 0,0-2-2 16,1-10 1-16,0-4-1 15,2-7 2-15,4-3 0 16,4-13 0-16,0 0 0 15,0 0 0-15,0 0 0 16,2-11 0-16,-2 11-1 16,18-17-1-16,-7 7 0 15,0 3 0-15,2-1 0 16,-1 1 0-16,6-1 0 16,2 2 0-16,1 0 1 15,3 4-1-15,3 3 0 16,2-3 0-16,4 2 1 0,4 1-1 15,2 1 0-15,1-2 0 16,3 5 1-16,1-4 0 16,0-1-1-16,0 0 0 15,1 0 0-15,-2-2 0 16,-2-2 1-16,3 1-1 16,-1-1 1-16,0-1-1 15,3-1 1-15,0-2 0 16,3 3-1-16,8-3 1 15,1 4-1-15,9-4 1 16,0 2-2-16,8 0 2 16,1 4-1-16,5-2 0 15,6 3 2-15,-2-2-1 0,9 5 0 16,6 0-1-16,5 2 1 16,5-3-1-16,7 1 1 15,6 1-1-15,11 0 0 16,8-1 0-16,2-4 0 15,6 2 1-15,5 2 0 16,9-4-1-16,1 0 0 16,4 2 0-16,1-5 0 15,5 5 0-15,-1-2-1 16,6-1 1-16,-3-2 0 16,2 3 1-16,3-3-1 15,0 0 1-15,-2 2-1 16,-4 0 1-16,4 4 0 0,-5-2-1 15,2 2 1-15,-5-2-1 16,1 1 1-16,-4 1 0 16,1 3 0-16,-4-3 1 15,-6-1-2-15,-3 4 1 16,-2 0 0-16,-8-1 0 16,-6 2 0-16,-8-1 0 15,-7 2-1-15,-6 0 1 16,-9-2 0-16,-9-3 0 15,-7 1-1-15,-8-2 1 16,-9 1-1-16,-9-1-1 16,-11-1 1-16,-8-4-1 15,-11 2 0-15,-9 1-1 0,-17-5-3 16,-1 14-20-16,-24-14-13 16,-14 4-2-1,-15-7 2-15,-15 1-2 16</inkml:trace>
  <inkml:trace contextRef="#ctx0" brushRef="#br0" timeOffset="39278.6032">17207 7516 2 0,'0'0'26'0,"0"0"0"16,20 0-9-16,6 5-5 16,-1-6-3-16,15 3-1 15,5-4-1-15,12 4-2 16,7-4 0-16,11 3-1 15,7-7 0-15,13 2 0 16,1-7 0-16,16 8 1 16,-1-9-1-16,14 3 0 0,1-6 1 15,16 3-1-15,0 0-1 16,9 2 0-16,8-3-1 16,12 2-1-16,4-1 1 15,8 4-2-15,4-6 2 16,11 2-2-16,2-1 2 15,5 4-1-15,3 2 1 16,-1 3-1-16,3-3-1 16,0 1 1-16,-6 1-1 15,0 1 0-15,-2-4 0 16,0 2 0-16,-5-3 0 16,-1 1 1-16,-3 4-1 15,-8 1 1-15,-3-2-1 0,-5 6 1 16,-12 4-1-16,-4 0 0 15,-14 1 1-15,-2 1-2 16,-11 0 1-16,-6 1 1 16,-5 0-1-16,-10-1 0 15,-5-2 1-15,-9 0-1 16,-6 0 0-16,-11-1 1 16,-12 0-1-16,-10 1 1 15,-10 0-2-15,-7-1 1 16,-13 2 0-16,-3-2 0 15,-6-2 0-15,-3 0 0 16,-3 1-1-16,1-1 1 16,3-1 0-16,6-2 0 0,4 0 0 15,2 2 0-15,3 2 0 16,2 0-1-16,5 1 1 16,-2-3-1-1,-3 4 1-15,0 2 0 0,-5-1 0 16,-2 2 0-16,-6-1 0 15,-5 0 1-15,-2 4-1 16,-16-11 0-16,17 17 1 16,-17-17-2-16,5 15 1 15,-5-15 0-15,1 12-1 16,-1-12 1-16,0 0 1 16,0 0 0-16,0 0-1 15,0 0 1-15,0 11-1 0,0-11 0 16,0 0 0-16,0 0 1 15,4 13-1-15,-4-13 0 16,10 11 1 0,-10-11 0-16,13 23 1 0,-8-10 0 15,-3 4-1-15,4 4 0 16,-3 0 0-16,-1 4-1 16,-2 3 1-16,0-2-1 15,2 3 1-15,-2 0-1 16,0-1 2-16,-2 0-2 15,2-3 1-15,2-4 0 16,-1-4-1-16,0-1 0 0,-1-16-2 16,-6 12-4-16,6-12-23 15,0 0-8-15,-17 3-1 16,-2-9 1 0</inkml:trace>
  <inkml:trace contextRef="#ctx0" brushRef="#br0" timeOffset="41378.0945">21218 7358 1 0,'0'0'28'0,"4"-12"3"16,-4 12-1-16,10 11-13 15,-10-11-2-15,0 0-3 16,0 0-3-16,5 15-1 16,-5-15-2-16,1 21-2 15,-2-8 0-15,4 7-1 16,-6 1-1-16,6 4 0 16,-5 1 0-16,5 3-1 15,-2 0 1-15,4 6 1 16,-4-3-2-16,4 1 1 15,-1-1-1-15,0 4-1 0,0-6 2 16,-1 0-2-16,0-2 2 16,0-5-2-16,-1 0 1 15,-2-2-1 1,1-4 2-16,-1-4-2 0,-1 0 1 16,1-13-1-16,-1 13 0 15,1-13 0-15,0 0 0 16,0 0 0-16,0 0 0 15,0 0 0-15,6-16-3 16,-10-1-6-16,13 6-22 16,-13-5-7-16,-2 1-1 15,-2-4 0-15</inkml:trace>
  <inkml:trace contextRef="#ctx0" brushRef="#br0" timeOffset="42034.5764">17751 7582 3 0,'-18'6'29'16,"10"12"-2"-16,-10-13 1 16,1 6-16-16,4 6-4 15,-11-3-4-15,0 6-2 16,-2-2 2-16,0 6 0 15,-10 3 0-15,1 8 0 16,-6-3 0-16,2 5-2 16,0-2 1-16,4-2-7 15,12 2-11-15,8-5-16 0,4-22-1 16,11-8 1-16,21-11 7 16</inkml:trace>
  <inkml:trace contextRef="#ctx0" brushRef="#br0" timeOffset="42282.7504">18221 7475 33 0,'29'10'32'16,"-29"-10"0"-16,15 23-1 15,-22 0-22-15,-10-8-5 16,-1 12-1-16,-8-4-2 0,-6 4-1 15,-2 0-1-15,-3-1 1 16,2 3 1 0,-2-5-3-16,10 1 0 0,-1-10-5 15,18 0-12-15,8-3-12 16,2-12 0-16,27-6-2 16</inkml:trace>
  <inkml:trace contextRef="#ctx0" brushRef="#br0" timeOffset="42514.9278">18774 7420 13 0,'34'-14'29'0,"-3"16"-2"16,-31-2 0-16,0 0-16 16,-9 33-3-16,-19-10-4 15,-5 12-1 1,-12 2-1-16,-3 4-1 0,-4-2-1 15,4-2 0-15,4 0-2 16,4-8-3-16,17-1-5 16,6-11-13-16,17-17-5 15,13 7-2-15,10-24 4 16</inkml:trace>
  <inkml:trace contextRef="#ctx0" brushRef="#br0" timeOffset="42739.078">19337 7429 28 0,'40'-5'31'0,"-10"18"-2"0,-22 1-1 15,-16 4-22-15,-6 15 0 16,-18-2-4-16,-7 10-1 16,-9-2-1-16,0 0 1 15,1-3 0-15,4-5-2 16,10-3 1-16,7-11-4 15,17 0-5-15,9-17-11 16,0 0-8-16,38-14-4 16,-1-12 1-16</inkml:trace>
  <inkml:trace contextRef="#ctx0" brushRef="#br0" timeOffset="43166.3601">19818 7478 28 0,'79'-27'28'0,"-2"18"0"16,-16 5-11-16,-23 4-6 15,-5 20-3-15,-29-2-4 16,-11 16-1-16,-23-1 0 16,-12 12 2-16,-19-2 1 15,-2 8-3-15,-11-6 1 16,2 3-1-16,4-12 0 16,7-3-3-16,13-10 1 15,15-9-4-15,33-14-3 16,0 0-2-16,20-18-3 15,10-13-1-15,34 2 0 16,-2-18 1-16,26 9 1 16,0-15 2-16,12 11 2 0,1-3 6 15,-2 5 4-15,0 6 1 16,-13 7 2-16,-10 11-1 16,-17 6 1-16,-10 13-1 15,-31 4-1-15,-8 17 0 16,-21-1-2-16,-9 13 0 15,-14-4 0-15,-2 4 0 16,-6-2-1-16,2-2-1 16,7-6-1-16,6-6-4 15,15-2-5-15,12-18-7 16,0 0-11-16,24-7-4 16,1-13 2-16,19 4 18 15</inkml:trace>
  <inkml:trace contextRef="#ctx0" brushRef="#br0" timeOffset="43362.4952">20881 7502 11 0,'23'-5'28'0,"-1"12"1"15,-14 4-7-15,-14 0-6 16,3 16-5-16,-24-8-2 16,6 12-3-16,-14-1-3 15,-1 6-1-15,0-6 0 16,-1-2-3-16,8 0-1 15,1-11-4-15,20 3-13 16,8-6-14-16,0-14 2 16,34-13-2-16</inkml:trace>
  <inkml:trace contextRef="#ctx0" brushRef="#br0" timeOffset="44061.9955">20201 8032 41 0,'22'6'30'16,"-22"-6"0"-16,-3 35 0 15,-9-8-29-15,-7 3-1 16,-2 10 1-16,-5 0-2 0,5 0 2 16,1-8-1-16,7-4 0 15,6-10 1 1,7-18-1-16,14 9 0 16,8-17 1-16,8-11 0 0,5-4 0 15,7-3 1-15,3 0 0 16,-5-3 0-16,1 5 0 15,-11-1 0-15,1 12 0 16,-17 9 0-16,1 11 1 16,-15-7 0-16,11 31 0 15,-11-10 0-15,5 10 0 16,0-2 0-16,6-1 1 16,2-11-1-16,8 0-1 0,3-15 0 15,8-2 0 1,0-13 0-16,2-3 0 15,0-7-2-15,-1-4 1 16,-4-4 0-16,-3-1-1 0,-8 2 1 16,-3 3-2-16,-5 7 0 15,-5 1 0-15,-5 19-2 16,0-15-4-16,6 26-11 16,-6-11-19-16,-5 19-1 15,7-3 1-15,6-2-1 16</inkml:trace>
  <inkml:trace contextRef="#ctx0" brushRef="#br0" timeOffset="44338.189">20999 8312 27 0,'0'0'31'15,"10"23"-1"-15,-14-12 0 16,0 4-26-16,6 7 0 15,-10-2 0-15,6 8-1 16,-8-1 2-16,4 3-1 16,-6-3 0-16,2 3 0 15,-7-4 0-15,4 1-2 16,-7-6 0-16,3-1-3 16,-1-6-2-16,-4-6 0 15,5-1-4-15,-8-13-6 16,12-1-17-16,1-8-2 15,-4-13-1-15,10 1 1 16</inkml:trace>
  <inkml:trace contextRef="#ctx0" brushRef="#br0" timeOffset="44492.2931">20909 8175 55 0,'13'5'36'16,"-13"-5"1"-16,16 13-3 15,-3-8-35-15,-13-5-29 16,15 6-3-16,-15-6-3 16,0 0-1-16</inkml:trace>
  <inkml:trace contextRef="#ctx0" brushRef="#br0" timeOffset="49401.6915">21443 6477 43 0,'0'0'32'0,"0"0"1"15,-5-21-11-15,5 21-11 16,0 0-2-16,13-2-1 16,-13 2 0-16,0 0 0 15,0 0-1-15,0 0-1 16,0 0-1-16,0 0-1 16,0 0-1-16,11 2 0 15,-11-2-2-15,2 13 0 16,-1-3-1-16,1 4 1 0,-1 6-2 15,0 6 2 1,1 3-1-16,0 4 1 16,0 6-1-16,2 1 0 15,-3 0-1-15,1-4 1 0,2 2 0 16,-4-2 0-16,2-2-1 16,0-5 3-16,0-7-2 15,-1-5 0-15,-1-3 0 16,2-3 1-16,-2-11-1 15,0 0 1-15,0 0-1 16,0 0 0-16,8-11 0 16,-8 11 1-16,5-13 0 15,-5 13 0-15,9-12-1 16,-9 12 0-16,11-14 0 16,-11 14 0-16,17-18 0 15,-6 7 0-15,1 1 0 16,1 0 1-16,1-1 0 0,-1-1 0 15,1 4 0-15,0 0 0 16,1-3-1-16,1 3 1 16,0-1-1-16,-4 2 0 15,0 4 0-15,-1-1 0 16,-11 4 0-16,15-3 1 16,-15 3-1-16,0 0 1 15,12 17-2-15,-12-17 1 16,14 17 0-16,-4-3 0 15,5 0-1-15,1 1 1 16,2 2 1-16,0-1-1 16,2 2 0-16,-1-1 0 15,0-4 0-15,-3 1 1 0,-3-5-1 16,-2 1-1-16,-11-10 1 16,16 11 0-16,-16-11 1 15,0 0 0-15,11 7-1 16,-11-7-1-16,0 0 2 15,0 0-1-15,0 0 1 16,0 0-1-16,12-11 0 16,-12 11 1-16,11-19-1 15,-5 6 2-15,4-4-2 16,-2-5 1-16,3-5-1 16,3-5 0-16,-2 0 0 15,2-6 0-15,-2-2 0 16,1-5 0-16,1 3 1 0,-2 4 0 15,-1 3 0-15,0 4 0 16,-4 3 0 0,-1 3-1-16,-1 9 1 0,-5 16-1 15,2-17 1-15,-2 17-1 16,0 0 0-16,0-16 1 16,0 16-1-16,0 0 1 15,0 0-2-15,0 0 1 16,0 0 1-16,0 0-2 15,0 0 0-15,0 0 0 16,0 0-1-16,0 0 0 16,-10 10-3-16,-3-9-7 0,15 11-30 15,-13 1 0-15,1 5-1 16,-9 4 1-16</inkml:trace>
  <inkml:trace contextRef="#ctx0" brushRef="#br0" timeOffset="50146.203">22340 6783 22 0,'13'1'33'0,"10"5"-1"15,1-8 2-15,7-3-21 16,15 10-3-16,-3-8-4 15,15 8-2-15,2-2-2 16,9 0-1-16,6 3 0 16,3 5-1-16,9 0 0 0,2 5 0 15,5-1 0-15,1 0-1 16,7 2 2-16,0 3 0 16,0-1 0-16,0 2 1 15,1 1 2-15,-2 4-3 16,-1 0 1-16,-6 4-1 15,-4 2-1-15,-10-1-2 16,-3 9-2-16,-19-8-4 16,7 10-14-16,-18-9-12 15,-11-5 0-15,-6-6 0 16,-10-10 3-16</inkml:trace>
  <inkml:trace contextRef="#ctx0" brushRef="#br0" timeOffset="50925.7466">21296 6641 26 0,'-13'1'32'15,"-9"-8"0"-15,-1 7 0 16,-11 6-20-16,-9-15-6 15,2 8 0-15,-19-4-2 16,-1 4-1-16,-13 0 0 0,-9 9 1 16,-16-3 0-16,-10 10-1 15,-15-1 1-15,-11 11-2 16,-16 1 0 0,-15 7-1-16,-16 4 0 0,-10 4 0 15,-11 3-1-15,-10 3 1 16,-4 0-1-16,-3-2 0 15,-4-2 0-15,9-3 0 16,6-4 0-16,11-3-1 16,14-4 0-16,17-5 0 15,18 2-2-15,14-9-1 16,31 13-8-16,10-13-23 16,25 1 0-16,26 2 0 0,23-8 0 15</inkml:trace>
  <inkml:trace contextRef="#ctx0" brushRef="#br0" timeOffset="66454.2101">19885 11033 19 0,'0'0'30'16,"-3"21"2"-16,3-21 1 16,0 0-16-16,1 21-5 15,-1-21-3-15,5 11-2 16,-5-11-1-16,3 12-2 16,-3-12-1-16,3 23 0 15,-3-8 0-15,3 4-1 16,-3 12-1-16,2 7 1 15,-2 5-1-15,2 7 0 16,-2 1 0-16,2 8 0 16,-2 1 0-16,5 0-1 15,-3-6 1-15,1-9-1 16,3-7 1-16,-1-5-1 0,0-11 2 16,1-6-2-16,-3-5 2 15,-3-11-1-15,0 0-1 16,11 11 1-16,-11-11 1 15,0 0 0-15,14-11-1 16,-14 11-1-16,19-12 1 16,-3 7 0-16,4-6 0 15,8 1-1-15,6 4 1 16,10-1-1-16,10 2 1 16,9-1 0-16,10 0 0 15,13 5-1-15,7-1 0 16,13 2 1-16,12-3 0 15,9 0 0-15,10 0-1 0,10-2 1 16,11-1-1-16,7-3 1 16,9 4 0-1,2 3 0-15,2-2-1 16,6 3 0-16,6-1 0 0,0 0 1 16,2 0 0-16,2 3-1 15,0-2 1-15,-4-3 0 16,-1 3 0-16,-5 0 0 15,-7 1 0-15,-8 4 0 16,-10 2 1-16,-13 2-2 16,-13-2 1-16,-9 1-1 15,-17 2 0-15,-18-5 0 16,-16 3-1-16,-19-5 0 0,-17 0-2 16,-24-9-3-1,-13 7-7-15,-28-13-19 0,-9 1-7 16,-24-4-1-1,-11-6 1-15</inkml:trace>
  <inkml:trace contextRef="#ctx0" brushRef="#br0" timeOffset="67306.7759">19931 11052 40 0,'23'9'31'16,"16"6"3"-16,4 0-1 15,8-8-21-15,26 8-4 0,10-7-3 16,20 1-1 0,12-12 0-16,23 2 0 15,15-9-1-15,17 1 1 16,12-12-2-16,15-3 1 15,3-7-1-15,12 0-1 0,3-3 0 16,-1 2 2-16,-6-1-2 16,0 0 0-16,-4 6-1 15,-5 0 0-15,-10 3 2 16,-10 7-2-16,-14 3 1 16,-9 4-1-16,-14 2 0 15,-16 6 1-15,-17 2 0 16,-16 7-1-16,-14 2 0 15,-10-2 0-15,-12 1 1 16,-11 3 1-16,-7 0-1 16,-7 4 1-16,-10-5-1 15,-2-1 1-15,-5 2-1 0,-4 5 0 16,-7-1 0-16,-3 1-2 16,-1 3 2-16,-4-5-2 15,0 4 2-15,-1 2-2 16,-1 3 2-16,2-5-1 15,4 5 1-15,0 5-1 16,6 1 0-16,-1 4 0 16,6 2-1-16,0 3 1 15,2 6-1-15,-1 5 1 16,-3 2-1-16,2-1 2 16,-4 6-1-16,-3 0 0 15,-1 0 0-15,-2-5 0 16,-2-8 1-16,-1-1-1 0,1-8 0 15,-2-5 0-15,-2-7 0 16,-2-10 1-16,3-12-1 16,-6 12-1-16,6-12 0 15,-10-17-2-15,4 2-5 16,-10-18-15-16,5 6-14 16,-8-6-2-16,3-4 2 15,-8-5-1-15</inkml:trace>
  <inkml:trace contextRef="#ctx0" brushRef="#br0" timeOffset="67898.1934">19981 11082 54 0,'0'0'33'16,"17"3"-1"-16,-3-10 0 0,1-7-28 15,3-6-3-15,5-5-1 16,1 1-1-16,3-10-5 16,16 6-13-16,-3-1-12 15,6-7-1-15,11 3 0 16,6-5 0-16</inkml:trace>
  <inkml:trace contextRef="#ctx0" brushRef="#br0" timeOffset="68427.5782">24146 10656 68 0,'0'0'34'16,"6"14"0"-16,-6-14 0 15,0 0-27-15,6-12-6 16,-6 12 1-16,0 0 1 15,-7-15-1-15,7 15 1 16,-26-16-1-16,6 8-1 16,-6 0 0-16,-7-4-1 0,-9 0-1 15,-9-5-5-15,-2 10-5 16,-19-13-19-16,-1 3-5 16,-9 0-1-16,-2-1 0 15</inkml:trace>
  <inkml:trace contextRef="#ctx0" brushRef="#br0" timeOffset="69106.0431">21753 9836 67 0,'16'6'33'16,"12"10"-1"-16,-6-4 0 15,10 8-33-15,-4 6 1 16,5 8-1-16,-2 8 1 15,-7 4 3-15,-5 10 0 16,-9 4 0-16,1 4 1 16,-8-2-1-16,2-1-1 0,-5-8 0 15,0-10-1 1,3-14 0-16,1-10 0 16,-4-19-1-16,19-19 1 15,0-8-1-15,3-12 1 0,6-8 0 16,5-5-1-16,-2-1 0 15,7 6 1-15,-1 8-2 16,0 6 1-16,-7 15 0 16,1 11 0-16,-8 15 0 15,-5 16 0-15,-1 8 1 16,-5 6-1-16,1 9 1 16,-1 1 0-16,2-7 0 15,2-5 0-15,3-10 1 16,6-10-1-16,2-15 0 15,6-12 0-15,2-15 0 16,4-8 1-16,1-9-1 0,0-8 1 16,0-10-1-16,-1-3 0 15,-7-8 0-15,-3 3 0 16,-6-4-1-16,-3 9 0 16,-7 2 1-16,-3 12-2 15,-4 15 0-15,-5 7-1 16,-1 28-2-16,-1-13-7 15,4 26-27-15,-8 11 0 16,-5 13-1-16,-3 3 0 0</inkml:trace>
  <inkml:trace contextRef="#ctx0" brushRef="#br0" timeOffset="70310.9069">21639 11062 26 0,'13'2'26'15,"-15"-12"0"-15,2 10-5 16,17-1-12-16,-17 1-3 16,5 10 0-16,-5-10 2 15,-2 34 1-15,-6-18 0 16,9 13 1-16,-11-5-2 0,13 11-2 16,-9-1-2-16,6 10 0 15,-3-6-2-15,7 0-1 16,-4 6 0-16,3 1-1 15,2-1 1-15,1-2 0 16,1-5-1-16,1-6 0 16,-1-3 1-16,2-8-1 15,1-9 1-15,-10-11-2 16,19 0-5-16,-17-24-9 16,2 3-20-16,1-5-1 15,-1-5 0-15,2-3 0 16</inkml:trace>
  <inkml:trace contextRef="#ctx0" brushRef="#br0" timeOffset="71338.6255">20530 11170 22 0,'-6'11'26'15,"-5"-10"-1"-15,11 16 2 16,-12-6-21-16,0 5-2 15,-2 2-2-15,-5 6 0 16,-3 4 2-16,-6-1-1 16,-1 9 0-16,-6-3 0 15,2 2-1-15,-3 0 0 0,4-3-1 16,4 1-2 0,5-8-2-16,9-3 0 15,14-22-4-15,2 16-2 16,-2-16-11-16,25-27-8 0,8 10 0 15,-4-19 2-15</inkml:trace>
  <inkml:trace contextRef="#ctx0" brushRef="#br0" timeOffset="71561.7752">20593 11244 23 0,'47'-18'26'0,"-13"-7"0"16,-1 13-5-16,-6 13-7 15,-27-1-5-15,18 22-4 16,-27 0-1-16,-5 8 0 15,-10 3-1-15,-2 10 0 16,-5-2-1-16,-2 6 0 16,-4-7-1-16,5-1 2 15,3-5-1-15,6-6-2 0,7-5-1 16,5-17-5-16,11-6-5 16,0 0-16-16,17-25-2 15,5 0-3-15,4-9 0 16</inkml:trace>
  <inkml:trace contextRef="#ctx0" brushRef="#br0" timeOffset="71776.9535">20984 11184 7 0,'33'17'23'16,"-33"-17"1"-16,17 39-5 15,-23-1-8-15,-12 1-3 16,-6 9-3-16,-11 1-1 0,2 5 0 15,-7-8-1-15,7-3 0 16,0-8-2-16,10-12-3 16,7-2-4-16,16-21-8 15,-11-10-9-15,26-7-3 16,0-16-1-16</inkml:trace>
  <inkml:trace contextRef="#ctx0" brushRef="#br0" timeOffset="72158.2067">21304 11267 12 0,'6'14'17'15,"-4"16"-1"-15,-10 8-1 0,-9 2-2 16,-4 5-1-16,-14-1-1 16,2 9-3-1,-4-11-2-15,4 0-3 16,0-9-2-16,8-10-3 0,13-10-1 15,1-13-5-15,11 0-4 16,20-30-1-16,7 3 1 16,7-8 0-16,9-2 2 15,2-5 3-15,4 5 3 16,1-1 5-16,-3 9 6 16,-2 9 3-16,-11 5 3 15,-1 13 0-15,-17 5 0 0,0 15 0 16,-19-2-1-16,2 18-1 15,-16-6-4-15,1 12-1 16,-7-7-3-16,2-2-1 16,2-5-5-1,-2-12-5-15,12-2-13 0,9-12-9 16,0 0 0-16,0-25-1 16</inkml:trace>
  <inkml:trace contextRef="#ctx0" brushRef="#br0" timeOffset="72774.6425">20857 12005 35 0,'0'0'29'16,"0"0"2"-16,9 12 0 16,-11-1-25-16,2 11 0 15,-7-5 0-15,6 14 0 0,-10-3 0 16,11 7-1-16,-11-3-2 15,5-2-1-15,1-4-3 16,-4-7-3-16,9 2-6 16,0-21-11-16,-14-4-12 15,14-7 0-15,0-9 0 16,4-5 3-16</inkml:trace>
  <inkml:trace contextRef="#ctx0" brushRef="#br0" timeOffset="72922.7419">20820 11874 39 0,'-3'-22'33'0,"3"22"0"16,0 0 0-16,0 0-18 0,14 8-11 15,-6 13-9-15,-3-8-7 16,11 8-20-16,-1-2 0 16,0-2-2-16,5 0 1 15</inkml:trace>
  <inkml:trace contextRef="#ctx0" brushRef="#br0" timeOffset="74073.5144">21130 12053 47 0,'3'15'32'16,"8"3"-1"-16,-5-3 0 15,-6-15-25-15,19 23-3 0,-19-23-1 16,24 7-1-16,-10-11-2 15,-1-8-1 1,3 3-4-16,-9-12 0 16,9 3-3-16,-12-14 1 0,7 8 0 15,-13-10 2-15,6 5 3 16,-6 2 3-16,-3-1 4 16,2 12 1-16,-6 3 2 15,9 13 0-15,-20 5 0 16,13 16-2-16,-8 4-2 15,3 10-2-15,-3 7 0 16,-1 5 0-16,2 0 0 0,2 3-1 16,-1-5 0-16,6-4 0 15,5-11 0 1,4-4-1-16,8-13 0 16,2-13 0-16,6-8-2 0,3-12-1 15,7-7 0-15,-5-11-2 16,9 4 2-16,-8-7-1 15,6 4 1-15,-11 2-1 16,4 14 2-16,-8 3 2 16,-1 12 1-16,-14 6 1 15,11 10 0-15,-10 8 1 16,-4 5-1-16,0 5 2 16,-2-1-2-16,1 1 0 0,2-5 0 15,0 0 0-15,5-9-1 16,-3-14 1-16,13 6 0 15,2-12 0 1,-2-9 0-16,8-5 0 0,-1-5 1 16,3-5-2-16,-5 0 1 15,2 0-2-15,-3 2 1 16,-7-1-1-16,-4 7 0 16,-5 0-1-16,-4 7 1 15,-4 3 2-15,-6 5-1 16,-2 5 1-16,-1 2-1 15,-1 8 1-15,1 3 1 16,4 5-1-16,2 3-1 16,4 6 1-16,6-1-1 15,3 3 1-15,1-2 0 16,6-1-1-16,1-2 0 16,4-4-1-16,-1-2 1 0,2-6-1 15,-1-4 0-15,-2-5 0 16,5-2 0-16,-5-8 0 15,2 0 1-15,-4-8-1 16,4 1-1-16,-2-2 1 16,1 2 1-16,0-5-1 15,-1 6 2-15,-3 4 1 16,1-4 0-16,-11 15 2 16,15 0 1-16,-15 0-1 15,6 22 0-15,-4-2 0 16,-8 2-1-16,8 5 0 15,-5-1-1-15,3-2-1 16,1-10 0-16,5-3 0 0,-6-11 0 16,20-3-1-16,-6-11 1 15,5-5-1-15,-1-7 0 16,3 0 0-16,1-2 2 16,1 5-1-16,-4 0 2 15,2 13 0-15,-6-1 1 16,3 12-1-16,-18-1 0 15,21 25 0-15,-16-8 0 16,-2 8-1-16,-3-4-1 16,3 3 1-16,-4-2-1 15,1-6 0-15,0-16 1 16,-2 12-2-16,2-12-1 16,0 0-2-16,0 0-8 0,0 0-23 15,-2-11-2-15,2 11-1 16,0 0 1-16</inkml:trace>
  <inkml:trace contextRef="#ctx0" brushRef="#br0" timeOffset="75531.5174">22204 12176 37 0,'17'-10'35'0,"-17"10"1"16,13-5-1-16,-13 5-17 15,0 0-7-15,0 0-5 16,0 0-2-16,0 0-2 15,-12 11-1-15,1 2 0 16,-6 1-1-16,-3 3 1 16,-2 0-1-16,1 2-1 15,0 3 1-15,5-5 0 16,4-3 0-16,6-3 0 16,6-11 0-16,4 13 0 15,10-12 1-15,7-3-1 16,4-7 0-16,6 4 0 0,1-3 0 15,4-2 0-15,0 3 1 16,-3-4 0-16,-1 1-1 16,-2 3 0-16,-6 0 1 15,-6 1-1-15,-3 3 1 16,-15 3-1-16,0 0 0 16,0 0 1-16,-1 18-1 15,-13-3 0-15,1 7 0 16,-4 2 1-16,1 4-2 15,-1 4 2-15,2-1-2 16,3 1 1-16,-2 2-1 16,3-5 1-16,1-7 0 15,1-2 0-15,2-3 1 0,0-2-2 16,0-3 2-16,7-12 0 16,-18 15 0-1,7-12 0-15,11-3 0 16,-18 5 0-16,18-5-1 0,-18-10 2 15,18 10-1-15,-14-18-2 16,9 4 0-16,3 1-4 16,-8-16-10-16,8 10-22 15,-3-1-1-15,2-4 1 16,1-1-1-16</inkml:trace>
  <inkml:trace contextRef="#ctx0" brushRef="#br0" timeOffset="76282.0054">23072 11771 59 0,'4'17'35'0,"-4"-17"0"16,0 0-6-16,11 25-17 16,-15-13-6-16,5 11-2 15,-2 2-1-15,-1 4-1 16,-3 0-1-16,3 4-1 0,-2 2 1 15,2-1 0-15,-3-5-1 16,3-5-1-16,2-4-2 16,0-20-3-16,3 13-5 15,-6-29-16-15,5-3-9 16,4-9 1-16,-5-9-1 16</inkml:trace>
  <inkml:trace contextRef="#ctx0" brushRef="#br0" timeOffset="76446.1398">22978 11569 53 0,'-13'-4'34'15,"20"15"-1"-15,-7-11-2 16,7 20-28-16,4-7-5 16,7 7-7-1,-6-6-16-15,4 0-8 0,5 2 1 16,-4-8-1-16</inkml:trace>
  <inkml:trace contextRef="#ctx0" brushRef="#br0" timeOffset="76701.3111">23219 11750 52 0,'-2'11'33'15,"-3"5"3"-15,-1 1-2 0,-5-4-21 16,8 13-5-16,-5-11-2 15,7 1-1-15,-3-4-1 16,4-12 1 0,20 15-2-16,0-14 0 0,1-5-1 15,10-8-2-15,4-1-2 16,-1-5-2-16,8-1-3 16,-16-8-6-16,14 10-10 15,-26-10-12-15,4 7-1 16,-13 0 0-16,-7 3 1 15</inkml:trace>
  <inkml:trace contextRef="#ctx0" brushRef="#br0" timeOffset="77717.9831">23379 11684 30 0,'-21'11'29'0,"8"14"0"16,2 4-6-16,-4-6-6 16,12 18-5-16,-11-8-2 15,17 9-2-15,-11-8-2 0,11 11-1 16,-2-12-1-16,6-3-1 15,1-4-3-15,5-12 1 16,4-9-1-16,2-7-1 16,4-9 0-16,0-11 0 15,6-5-2-15,-7-8-1 16,6 4 2-16,-7-3-2 16,3 7 1-16,-9 0 0 15,0 11 1-15,-15 16 0 16,16-9 3-16,-16 9-1 15,6 19 2-15,-5 2 0 16,-2-2 0-16,1 5 1 16,-3 0-1-16,3-4 0 0,-1-3 0 15,2 0-1-15,-1-17 0 16,8 14 1-16,-8-14-1 16,13-5-1-16,-13 5 1 15,20-17 0-15,-11 3 0 16,3 1-1-16,1-2 1 15,-5 2-2-15,2-2 1 16,0 3 0-16,-3 1 0 16,-7 11-1-16,12-18 1 15,-12 18 1-15,8-17-1 16,-8 17-1-16,0-13 1 16,0 13 0-16,-13-10 0 15,13 10-1-15,-13 0 1 0,13 0-1 16,-16 6 1-16,16-6 0 15,-13 14 1-15,13-14-1 16,-5 21-1-16,5-8 1 16,5 1 0-16,2-1 0 15,2 2-1-15,3-2 0 16,7 2 0-16,-2-4 0 16,4-6 0-16,0-8-1 15,2 0-1-15,-3-8 0 16,0 0 1-16,-3-7 0 15,-2-1-1-15,-6-2 0 16,2 2 1-16,-5 4 1 0,-1 2 1 16,-2 3 0-16,-3 10 2 15,0 0 0-15,0 0 1 16,0 0 1-16,0 0-1 16,15 15 0-16,-14-1-1 15,4 0 1-15,-3-2-1 16,2 0-2-16,-4-12 1 15,7 16 0-15,-7-16 0 16,0 0 1-16,14-1-1 16,-14 1 0-16,15-19 0 15,-15 19 2-15,18-16-2 16,-7 9 0-16,-11 7-1 16,21-10 0-16,-10 12 1 0,0 6 0 15,0-1 0-15,-1 4 0 16,1 1-1-16,3 1 2 15,-2-3-1-15,3-4 0 16,-1-2-1-16,3-1 1 16,1-6-1-16,0 0-1 15,0-3 1-15,-2-2 0 16,0 5 0-16,-3 1 0 16,-2 1 0-16,-11 1-2 15,19 6-3-15,-19-6-9 16,0 0-22-16,12 5 0 15,-12-5 0-15,0 0 0 16</inkml:trace>
  <inkml:trace contextRef="#ctx0" brushRef="#br0" timeOffset="78245.4194">24401 12032 49 0,'0'0'35'16,"0"0"-2"-16,10 11 1 15,-10-11-16-15,-14 12-13 16,14-12-2-16,-19 14-1 16,8 0 1-16,-8-6 0 0,3 3 0 15,-4-1 0 1,4 2 0-16,0-6 0 15,4 5-2-15,12-11 1 16,-12 14-2-16,12-14 0 0,11 11 0 16,2-7 0-16,2 1 0 15,5-4 1-15,2 1-1 16,6 0 0-16,3-5 0 16,-2 6 1-16,4-3 0 15,0 2 0-15,1 3 0 16,-7 1 0-16,-4 0-1 15,-4 5 1-15,-6 4 0 16,-4-4 0-16,-9 3 0 16,-3 1-1-16,-10-1 0 15,-1 7 1-15,-8-2-2 16,-3 3 0-16,-7 2 0 16,-3 6 0-16,-1-3 0 0,-2 4-1 15,4-7-2-15,9-1-3 16,-6-14-5-16,31-9-22 15,-26 4-3-15,22-18 0 16,2-9-1-16</inkml:trace>
  <inkml:trace contextRef="#ctx0" brushRef="#br0" timeOffset="78438.5463">24309 12219 47 0,'0'0'34'15,"5"-14"2"-15,-5 14 0 16,14 26-16-16,-13-14-9 15,15 13-6-15,-2 2 0 16,11 9-2-16,-2 0 0 0,10 6-1 16,2-2 1-16,3 1-1 15,0-2-1-15,1 0 0 16,0-10-1-16,-7-12-7 16,-2-2-29-16,-15-15-2 15,-13-14-2-15,-15-10 1 16</inkml:trace>
  <inkml:trace contextRef="#ctx0" brushRef="#br0" timeOffset="80425.8657">22067 13965 51 0,'0'0'38'15,"-12"-1"0"-15,12 1 1 16,-15-1-19-16,16 12-9 15,-12-11-3-15,11 0-4 16,-3 13 0-16,3-13-2 16,0 0-2-16,17 6 1 15,-4-3 0-15,2-7 0 16,4 0-1-16,1 1 1 16,1-3-2-16,2-2 2 0,0 1-1 15,3 1 0-15,-3-3-1 16,1 3 0-16,-2 2 0 15,-1-4 0-15,-3 3 0 16,-7 3 0-16,-11 2 2 16,0 0-2-16,0 0 1 15,0 0-1-15,-9 13 2 16,-5-4-1-16,-3 3 1 16,0-2-3-16,2 3 2 15,-3 3-1-15,3-4 2 16,2 2-3-16,1-3 3 15,1 2-2-15,11-13 1 16,-11 20 1-16,11-20-1 0,-5 20 0 16,5-11-1-16,0 5 2 15,1 0-1 1,3 3 0-16,-2 0 0 16,1 8 0-16,-2 1 1 0,-1 5 0 15,0 1 0-15,-1 7-1 16,-2 1 1-16,1 0-1 15,-1-2 0-15,3-3 0 16,0-5-1-16,2-6 0 16,1-12-1-16,-3-12-1 15,0 0-1-15,6-23-4 16,5 8-10-16,-13-15-20 16,3-8 0-16,-5-3 1 0,4-2-1 15</inkml:trace>
  <inkml:trace contextRef="#ctx0" brushRef="#br0" timeOffset="80650.0144">22110 13674 73 0,'-11'5'36'16,"3"6"0"-16,8-11-1 15,-1 15-27-15,1-15-3 16,0 0-3-16,19 5-4 16,-10-5-3-16,16 11-10 0,-12-10-20 15,9 8-1 1,-1 2 0-16,1 7-1 16</inkml:trace>
  <inkml:trace contextRef="#ctx0" brushRef="#br0" timeOffset="81321.5209">22340 14304 71 0,'0'0'37'0,"0"0"1"0,0 0-1 16,0 0-26-16,0 0-5 16,20 0-1-16,-7-5-3 15,9 3 1-15,0-4-1 16,5-7-2-16,3 2 1 16,1-3-1-16,3-3 0 15,-1-1-1-15,-3-1 0 16,-3-6 0-16,-6 2 1 15,-3 0-1-15,-9-1 1 16,-4-1-1-16,-6 5 0 16,-5-2 1-16,-6 4 0 15,-3 5 0-15,-1 5 0 16,0 3 0-16,-1 4-1 0,-1 5 2 16,3 2-1-16,4-3 0 15,11-3 1-15,-14 14-1 16,14-14 0-16,0 0 0 15,-11 13 0-15,11-13-1 16,0 0 1-16,-8 11 0 16,8-11 1-16,0 0-1 15,-16 12 0-15,16-12 0 16,0 0 2-16,-12 9-2 16,12-9 1-16,0 0-1 15,0 0-1-15,0 0 1 16,9 10 0-16,-9-10 0 15,0 0 0-15,0 0-1 0,11 9 2 16,-11-9-1 0,0 0-1-16,0 0 1 0,0 0-1 15,0 0 1-15,0 0-2 16,12 4-1-16,-12-4-2 16,0 0-11-16,0 0-21 15,6-19-1-15,-6 19 0 16,0 0 1-16</inkml:trace>
  <inkml:trace contextRef="#ctx0" brushRef="#br0" timeOffset="81905.9109">22281 14066 63 0,'0'0'35'0,"0"0"-1"15,-6-12 1-15,6 12-26 16,0 0-2-16,0 0-4 16,11 1 1-16,0 4-1 15,1-6-1-15,7 3-1 16,3 1-1-16,4-2 0 15,3-2 0-15,3-2-2 16,-2-3 1-16,-3-2-3 16,5 0-2-16,-14-11-2 15,9 9-4-15,-22-17-9 16,10 10-8-16,-18-2-4 0,0 4 4 16,-15-8 11-16,8 14 6 15,-12-7 7-15,-2 3 6 16,6 9 12-16,-8-6 10 15,9 7 7-15,3-5-5 16,14 8-5-16,-21 5-4 16,23 10-3-16,-2-15-3 15,-8 35-2-15,-1-8-2 16,8 14-1-16,-9 3 0 16,7 14-2-16,-5 1-1 15,3 10 0-15,-1-5 0 16,6-2-2-16,3-7 1 15,2-10-1-15,6-7-1 0,-2-17 0 16,6-13-2-16,-4-16-3 16,11-2-4-16,-13-23-8 15,10 8-17-15,-9-8 0 16,3 4 0-16,-3-3-1 16</inkml:trace>
  <inkml:trace contextRef="#ctx0" brushRef="#br0" timeOffset="82831.5471">22542 14236 34 0,'11'-13'33'15,"-11"13"3"1,0 0-2-16,17 0-13 16,-17 0-6-16,0 0-5 15,13-15-4-15,6 17-1 0,-2-10-2 16,5 2-1-16,5-4-1 16,2-4 0-16,0-5 0 15,4 1 0-15,-1-4 0 16,-4-3-1-16,-2-3 0 15,-7-1 1-15,-5 1-2 16,-11 2 2-16,-9 3-3 16,-7 8 2-16,-9 10 0 15,-9 5 0-15,-5 8 0 16,-5 10-1-16,3 10 1 16,1 9 0-16,4 6 1 15,5 8-2-15,10 2 1 16,9-2 0-16,12 1 0 0,12-1 1 15,8-10-1-15,10-8-1 16,7-5 1-16,4-17 0 16,4-9-1-1,-4-9 0-15,-1-11-3 0,-8-12-1 16,2 6-2-16,-20-17-3 16,8 12-5-16,-25-17-4 15,15 19 0-15,-20-13 2 16,11 20 4-16,-14-6 4 15,5 6 7-15,-2 3 5 16,-4-2 7-16,9 19 6 16,-10-15 1-16,10 15-1 15,0 0-2-15,1 27-3 0,-8-10-3 16,10 18-2-16,-7-3-3 16,7 13 0-16,-5 3-1 15,7 1 0 1,-4-4-1-16,4-6-1 0,2-9 0 15,6-11 1-15,1-11-1 16,2-18 1-16,2-14-1 16,3-8 0-16,2-8 0 15,-2-4 1-15,-3-2 0 16,0 2-2-16,-1 12 1 16,-3 6-1-16,-4 9 1 15,-10 17 0-15,12 3 1 16,-8 15-1-16,-2 7 0 0,-3 7 0 15,0 3 1-15,-2-1-1 16,3 0 0 0,3-4 0-16,1-11 0 15,-4-19-1-15,14 3 1 0,-3-12 0 16,5-16-1-16,0 0 1 16,2-10 0-16,-1-4 0 15,4 1 1-15,-1 5-1 16,0 2 2-16,0 7-1 15,-1 7 0-15,1 9 0 16,-3 8 1-16,1 10 0 16,-6 8-1-16,0 6 0 15,2 6-1-15,-6 6-1 0,2-4 0 16,-1-6 0 0,2 1-3-16,-3-12-1 15,6 2-5-15,-14-17-19 16,14 3-8-16,-14-3 0 0,20-13 0 15</inkml:trace>
  <inkml:trace contextRef="#ctx0" brushRef="#br0" timeOffset="83173.7772">23848 14232 79 0,'-3'27'36'0,"-1"-14"1"16,0 12-1-16,-5-11-29 0,11 8-1 15,-4 0-3-15,6 2-1 16,-2-2 0-16,3-1 0 16,-1 2 0-16,1 2-2 15,-4-1 0-15,0 3 1 16,-3-3-1-16,-4 0 0 15,-4-1-1-15,-5 2 1 16,-1-8-1-16,-4-4 1 16,-1-3 0-16,-5-6-3 15,3 1-2-15,-9-14-4 16,15 13-15-16,-12-19-14 16,7 4-1-16,-2-6 1 15,8-5 0-15</inkml:trace>
  <inkml:trace contextRef="#ctx0" brushRef="#br0" timeOffset="83378.9099">23776 13871 86 0,'15'8'40'0,"-5"-4"-1"16,3 7 2-16,-13-11-34 15,7 18-4-15,3-7 0 16,-10-11-5-16,17 28-28 16,-17-28-10-16,0 0 0 0,0 0-1 15</inkml:trace>
  <inkml:trace contextRef="#ctx0" brushRef="#br0" timeOffset="90195.5898">19987 13578 37 0,'0'0'32'0,"0"0"0"0,0 0 0 16,0 0-15-1,0 0-10-15,4-15-2 16,-4 15-1-16,0 0 0 16,0 0 0-16,0 0-1 0,0 0 0 15,0 0-1-15,0 0 1 16,0 0-2-16,7 17 0 16,-8-3-1-16,1 4 1 15,-2 5 1-15,4 6-2 16,-2 4 1-16,1 6 0 15,2 1-1-15,0-1 2 16,1-4-2-16,0-2 0 16,-2-5 0-16,2-4 0 15,-3-11-2-15,-1-13 1 16,4 12-4-16,-4-12-5 16,0 0-6-16,4-21-18 15,-2 6-1-15,1-2-1 0,3 0 2 16</inkml:trace>
  <inkml:trace contextRef="#ctx0" brushRef="#br0" timeOffset="91113.2394">20092 13789 11 0,'0'0'26'0,"-4"14"1"15,4-14 4-15,0 0-12 16,14 12-6-16,-14-12-2 15,24-3-1-15,-10-8 0 16,15 8-2-16,-6-11-1 16,14 6-3-16,-1-7-1 0,7 7-1 15,0-7 0-15,3 3-1 16,-1-1 0 0,4 2-1-16,-1 1 1 0,-1 3-1 15,1-3 0-15,0 2 0 16,2 2 0-16,5 1 1 15,2-5 0-15,4 3-1 16,5-1 1-16,4 2 0 16,-1-1 1-16,7-3-2 15,-4 3 1-15,2-1 0 16,-3 2 0-16,0 3 1 16,-3-3 0-16,3 0-1 15,-1-1 0-15,3 2 1 0,-2-6-1 16,2 6 0-16,1-6-1 15,1 0 0-15,-1 3 0 16,-2 2 1 0,-1-4-1-16,2 3 0 0,2 4 0 15,3 1 0-15,-3 1 0 16,4-7 0-16,1 3 0 16,0 2 0-16,3 2 0 15,-2 1 1-15,2-4-1 16,2-2 0-16,2 2 0 15,1 4 1-15,1-5-1 16,4 4 0-16,-1-1 1 0,0-3-1 16,2 4-1-16,-1 1 2 15,-1-2 0-15,-2 2 0 16,-3 0 0-16,-3 4 0 16,-5-4 0-16,-3 0 0 15,-6 0 1-15,-7 1-3 16,-4 2 2-16,-5 2 0 15,-5-3 0-15,0 0-1 16,-2 6 0-16,-6-2 0 16,-2 2 0-16,0-2 0 15,-3-4 0-15,-6 4-1 16,-3-3 1-16,-4-3 0 16,-3 0 1-16,-5 1-1 0,0-2 0 15,-1 1-1-15,-1 0 1 16,0-7 0-16,3 3 0 15,1 2-1 1,2 1 1-16,3-2 0 0,1 6-1 16,-2-3 1-16,2 2 0 15,-4 4-1-15,0-2 1 16,-5 1-1-16,0-3 0 16,-14-2 1-16,18 1-1 15,-18-1 0-15,16-6-1 16,-16 6 1-16,19-3-4 15,-14-11-5-15,14 11-25 16,-19 3-3-16,7-15 2 16,-7 15-2-16</inkml:trace>
  <inkml:trace contextRef="#ctx0" brushRef="#br0" timeOffset="92038.9152">25349 13250 68 0,'-5'-12'32'16,"5"12"1"-16,0 0-2 0,0 0-26 16,0 0 0-16,0 0-3 15,-3 13 1-15,3-13-1 16,5 22 1-16,-2-8 0 16,6 6 1-16,-6-3-1 15,3 3-1-15,1 2 1 16,0-1 0-16,-3 5 0 15,3 2 0-15,-2-6-1 16,2 2-1-16,-2 0 0 16,4-1 1-16,-5-3-1 15,0-1-1-15,0-2 1 16,-2 4 1-16,-2-3-2 16,1-2 2-16,-2-2-2 0,1 1 1 15,0-2 0-15,-1-1-1 16,1-12 1-16,-4 14-1 15,4-14 1-15,-3 9-1 16,3-9 0-16,-8 11 1 16,8-11-1-16,0 0 1 15,0 0-2-15,-12 10 2 16,12-10-1-16,0 0 0 16,0 0 1-16,-5-12 0 15,5 12-1-15,-1-26 1 16,-4 8-2-16,3-5 1 15,-4-7-1-15,-1-2 0 0,0-4 1 16,1-1-2-16,-1 3 1 16,2 5 1-16,1 0 0 15,-2 4-1 1,2 3 1-16,0 4 0 16,-4 3 0-16,0 1 0 0,-2 1 0 15,1 2 0-15,9 11 0 16,-17-12 1-16,17 12-1 15,0 0 0-15,-11-2 0 16,11 2 0-16,6 14 0 16,-1 1 0-16,3 1 0 15,3 4-1-15,-3 8 1 16,4 1 1-16,-1-2 0 0,0 2 0 16,3 2 0-16,-3-2 0 15,-2-4 1-15,-1-4-2 16,2-9 1-1,-10-12-1-15,9 16 1 0,-9-16 0 16,0 0-1-16,0 0-1 16,0 0-1-16,6-11-1 15,-6 11-15-15,-7-11-21 16,-5-1-2-16,-3-8-1 16,-4 6 1-16</inkml:trace>
  <inkml:trace contextRef="#ctx0" brushRef="#br0" timeOffset="95222.0756">16393 4465 60 0,'0'0'31'15,"0"0"1"-15,0 0-1 16,0 0-26-16,0 0-2 16,0 0-1-16,0 0 1 0,12-5 1 15,-12 5 0-15,0 0-1 16,-1 13 0-16,2 2 1 16,-6-2-2-16,4 8 0 15,-2 2 0-15,2 6-1 16,-3 4 0-16,6 3 0 15,0 2 0-15,2 3-2 16,2 4 2-16,0 1-2 16,1 1 1-16,1-2 0 15,4-4 0-15,-5-3 0 16,4-3 0-16,-4-10 0 16,1-5 0-16,-2-9 0 15,-6-11 0-15,0 0 0 0,0 0-1 16,0 0 1-16,0 0-1 15,-23-16 0-15,8 7-1 16,-6 1 0-16,-4 2 0 16,-5-3 0-16,-3 6 1 15,-3-1-1-15,-2 4 2 16,-4 3-1-16,2 1 2 16,1-1 0-16,4-3 1 15,2 1-1-15,3-3 0 16,5-4 1-16,-1-3 0 15,7 1-1-15,2-9 0 16,2 0 1-16,1-4-1 0,3-3 0 16,3-5 0-16,1-3-1 15,4-3 1-15,3-5-1 16,4-1 0-16,3 1 1 16,3-3-1-16,3 6 1 15,4 1-1-15,4 5 2 16,5 0-2-16,3 2 1 15,5 5-1-15,5 3 0 16,6 3 0-16,8 6 1 16,6 2-1-16,3 7 1 15,3 6-1-15,-3 12 1 16,0 2-1-16,-2 7 1 16,-6 5-2-16,-7 3 0 0,-8 6 1 15,-6-1-1-15,-6 2 2 16,-7-1-2-16,-5 3 1 15,-7 1 0-15,-8-2 1 16,-8 2-1-16,-5-5 0 16,-7 1 1-16,-5 0-2 15,-3 0 2-15,-9-4-2 16,-2-4 1-16,-1-1-1 16,-1-6 2-16,2-4-1 15,4-5 0-15,2-8-2 16,5-10-5-16,28 4-24 15,-23-9-7-15,25-10 1 16,3-10-1-16</inkml:trace>
  <inkml:trace contextRef="#ctx0" brushRef="#br0" timeOffset="96214.7937">16011 6713 28 0,'9'-5'31'0,"-9"5"1"16,17-8 0-16,-17 8-24 16,28-6 0-16,-10 0 0 15,12 15-2-15,-6-7-1 16,8 12-2-16,0 0-1 16,2 6 0-16,-6 0 1 15,0 6-1-15,-7 0-1 16,-3 3 1-16,-9-2-2 15,-5-1 0-15,-13-1 1 16,-2-1-1-16,-12-3 0 16,-5 0 1-16,-8-3 1 15,1 0-1-15,-5-2 1 16,-1 0 1-16,2-4-1 0,6-1 0 16,4-2-1-16,8-1 0 15,7-5-1-15,14-3 1 16,0 0-1-16,9-6 1 15,13 1 0-15,9 2-1 16,6-4 0-16,9 0 0 16,6 1 1-16,6 0-2 15,-1 0 2-15,-1 7-2 16,-2-2 1-16,-8 0 0 16,-8 1-1-16,-8-1 0 15,-11 3-2-15,-19-2-6 16,18-6-23-16,-18 6-4 15,-18-3-2-15,1-1 1 0</inkml:trace>
  <inkml:trace contextRef="#ctx0" brushRef="#br0" timeOffset="96855.2386">16101 7272 20 0,'-40'0'31'0,"10"5"0"0,-8-14 1 16,6-10-18-16,7 9-4 15,-12-16-2-15,14 7-1 16,-5-15-1-16,9 4-1 15,-6-10-1-15,5 1 0 16,-1-5-2-16,4 0 0 16,-2-3-1-16,6-1 1 15,2-4-1-15,9 1 0 16,6-3 1-16,12 5 0 16,6-2 1-16,15 4-2 15,7 3 1-15,10 2-1 16,8 8 1-16,10 8-1 15,6 5 0-15,6 11-1 16,4 9 0-16,-4 10 0 16,-2 10 1-16,0 8-1 15,-8 9 0-15,-7 11 0 16,-9 7-1-16,-13 3 2 0,-11 4-2 16,-5 2 0-16,-10 2 0 15,-11 2 2-15,-8-1-1 16,-8-5 0-16,-12-1 0 15,-7-4-1-15,-7-8 1 16,-9-4 0-16,-2-9 1 16,-7-3-1-16,-8-10 0 15,4-3 1-15,-3-8 0 0,4-4 0 16,2-3 0-16,5-4 0 16,6 0-2-1,8-3 1-15,7 0-2 16,5-7-1-16,22 10-9 0,-24-10-25 15,23-3-1-15,2-5 0 16,6-9-1-16</inkml:trace>
  <inkml:trace contextRef="#ctx0" brushRef="#br0" timeOffset="126818.5186">22799 12987 20 0,'0'0'30'0,"3"-10"1"16,-6-2 2-16,0-9-15 15,3 21-7-15,-9-32-3 16,8 17 0-16,-10-15-1 15,10 4-1-15,-8-13 0 16,9 4-2-16,-5-9-1 16,5 3-1-16,-1-4 0 15,1-2 0-15,0 3 0 16,1 1 0-16,-1 1 0 0,2 8 1 16,-1 4-2-1,1 6 1-15,-1 2-1 16,4 5-1-16,-3 5 1 15,-2 12-1-15,0 0 0 0,0 0 0 16,0 0-1-16,0 0 1 16,0 0 0-16,-14 7 1 15,14-7-1-15,-13 13-1 16,2 1 1-16,-1-1-1 16,-2 6 2-16,1 1-2 15,-2 2 2-15,-1-2-2 16,1 5 1-16,1 0 0 15,-1-5 1-15,2-5-2 16,1 1 1-16,-1-5 0 16,6 1-1-16,-2 0 1 15,9-12-1-15,-12 10 0 16,12-10-1-16,0 0 0 0,0 0 0 16,0 0-2-16,0 0-1 15,0 0-2-15,0 0-2 16,2-17-1-16,13 11-4 15,-15-20 0-15,17 16-1 16,-10-17 2-16,13 10 2 16,-6-11 3-16,8 4 2 15,-4-2 6-15,0 2 3 16,6 11 5-16,-11-8 1 16,10 12 1-16,-12-3 0 15,10 12 1-15,-21 0-2 16,27 8-1-16,-27-8-2 0,27 12-2 15,-15-3 1-15,7 2-2 16,-3-1-2-16,9-3 0 16,-1 3 1-16,7 2-1 15,-2-2 0-15,3-3-1 16,-1-2-2-16,-1-4-3 16,-1 9-9-16,-12-4-19 15,-6-6-1-15,-11 0 0 16,0 0 0-16</inkml:trace>
  <inkml:trace contextRef="#ctx0" brushRef="#br0" timeOffset="127105.7104">22924 12506 56 0,'4'16'32'16,"-4"-16"-1"-16,6 18 0 16,-1 0-25-16,-5 3-4 15,3 9-1-15,-2 8 0 16,3 4 1-16,-4 8 0 16,4 6 0-16,-3-1 0 15,6 1 0-15,1-7-1 16,4-5 1-16,0-5-6 0,-5-11-29 15,4-17 0-15,0-14-2 16,-9-20 0 0</inkml:trace>
  <inkml:trace contextRef="#ctx0" brushRef="#br0" timeOffset="312479.7565">13447 16236 20 0,'-12'-8'25'16,"12"8"2"-16,0 0-8 16,-8-22-8-16,8 22 2 15,-7-16-1-15,7 16 1 16,-2-16 0-16,2 16-1 16,0 0-3-16,0 0-2 15,0-13-2-15,0 13-2 16,0 0-1-16,0 0 1 15,0 0-1-15,4 12 1 16,-4-12-1-16,0 0 0 16,5 11 0-16,-5-11 0 15,0 0-1-15,7 13 0 0,-7 0 0 16,0 2-1-16,1 4 0 16,-2-2 1-1,1 4-1-15,0 6-1 0,0 3 2 16,-3 0-3-16,3-4 3 15,2 3-1-15,-2 7 1 16,-3-4-3-16,3 4 3 16,0-2-1-16,1-5-1 15,1 4 1-15,-1-9-1 16,1-1 1-16,1-5-1 16,-1 0 1-16,2-4 0 15,-2-2 1-15,3-1-1 16,-5-11 1-16,0 0-1 0,0 0 0 15,10 9 1-15,-10-9-1 16,0 0 0-16,0 0 1 16,13-13 0-1,-13 13-1-15,14 1 1 0,-2 0 0 16,3-3-1-16,4 6 0 16,1-3 1-16,7 1-2 15,2 8 0-15,5-6 2 16,6 3-1-16,9-5 0 15,5 3 0-15,8 6 1 16,9 0 0-16,7-6-1 16,7 2 1-16,8-1-2 15,10 6 1-15,7 2 1 0,8-11-1 16,5-4 1 0,9 2-1-16,7-2 1 15,7-4 1-15,5-3-2 0,3-2 2 16,2-1-2-16,3 4 0 15,0 1 0-15,5-4 1 16,-2-1-1-16,2-3 0 16,-2 8 1-16,-1-3-1 15,-1-4 1-15,-1 4-1 16,-3-3 1-16,-4 6-1 16,3-1 1-16,1 0-1 15,-1-3 1-15,-4 3 0 16,0 2 0-16,2-1 0 15,1 0 0-15,-2-9 0 0,0 8-1 16,-2 3 0 0,2-2 0-16,6-5 0 15,3 6 0-15,3-5 0 0,3 7-1 16,7 4 0-16,3-7 1 16,3-5-1-16,0 6 1 15,1 2-1-15,-3-1 1 16,3 0 0-16,-8-1 0 15,-3 5 1-15,1 4-1 16,-8-2 0-16,0 5 0 16,-7-1 1-16,1-2-1 15,-7-1 0-15,-3 1 0 16,-4-4 0-16,-9-4 1 16,-12-2-1-16,-12 2 0 15,-12-4-1-15,-23-3-1 16,-15 5-3-16,-36-16-14 0,-24 22-24 15,-32-20 1-15,-40 12-2 16,-41-16 0-16</inkml:trace>
  <inkml:trace contextRef="#ctx0" brushRef="#br0" timeOffset="314007.7866">13726 16006 52 0,'0'0'33'0,"0"0"0"0,-2 13-2 15,2-13-26-15,0 0 0 16,0 0-2-16,18 13 0 16,-18-13 1-1,20 13 0-15,-8-10 0 0,10 6 0 16,2-6-2-16,11 6 0 15,5-2-1-15,9 0 1 16,11-3-2-16,7 2 1 16,11 0-1-16,10-2 0 15,10 1 0-15,10 0 1 16,12-2-1-16,7 4 1 16,6 1 1-16,10-3-1 15,6-2 0-15,3 4 0 0,4-2 1 16,4 0-1-1,4-2 0-15,6-2 0 16,4-1 1-16,4 1 0 16,1-3 0-16,5-1 0 0,4-2 0 15,5 0-1-15,-2-1 0 16,5-3 0-16,-1-1-2 16,0-2 1-16,3 0 0 15,-2 1 1-15,-3-1-1 16,0 2 0-16,-4 0 0 15,-3 3 0-15,-3-2 0 16,-1 7-1-16,-6-4 1 16,-4 2-2-16,-1 1 0 15,-2 0 1-15,-5-3 1 0,-3 4 0 16,-6 2 0 0,-1 0 0-16,-3 0 0 15,-8-5 0-15,-6 1 0 0,-4 1-1 16,-10-1 1-16,-2 0 0 15,-7-4 0-15,-4-3 0 16,-6 4 1-16,0-2-1 16,-3-2 2-16,-3 2-2 15,-6-1 1-15,0-2-1 16,-8 2 0-16,-4 6 0 16,-8-3 0-16,-9 6 0 15,-7 0-1-15,-6 3 2 16,-7 2-2-16,-8-4 1 15,0 3 0-15,-7 0 1 16,0-1-2-16,-1-1 1 16,-2 1 0-16,1-2 0 0,-8 4 0 15,2-1 1-15,-7-1 0 16,3-3-1-16,-6-1 1 16,-10 2 0-16,19 1-1 15,-19-1 1-15,23-1-1 16,-9 1 1-16,3 0-1 15,0 3 1-15,-1 2-1 16,0-7 1-16,-4 4 0 16,-12-2-1-16,16 7 1 15,-16-7-1-15,4 14 0 16,-4-14 1-16,0 0-1 16,-14 22 1-16,12-11-1 0,2-11-1 15,-6 24 1-15,4-12 0 16,0 5 0-16,1 0 0 15,-2 4-1-15,0 2 2 16,-1-1 0-16,1 7-1 16,0-5-1-16,0 7 1 15,1 0 0-15,2 3 0 16,4 0 0-16,-2-3-1 16,3 1 1-16,-1-8 0 15,-2 5 2-15,-1-8-3 16,-1 0 1-16,-3-7 0 15,-2 3-1-15,5-17-1 16,-20 16-5-16,-10-22-22 0,4 2-14 16,-13-8 2-16,-7 0 0 15</inkml:trace>
  <inkml:trace contextRef="#ctx0" brushRef="#br0" timeOffset="315295.6813">13380 16082 42 0,'17'1'36'16,"-17"-1"0"-16,0 0-1 0,0 0-20 16,13 5-4-16,-13-5-4 15,0 0-1-15,0 0-2 16,15-1 0-16,-15 1-1 15,20-5-1-15,-7 5 1 16,9 4-3-16,1-1 2 16,10 1-2-16,7 2 0 15,2-1-1-15,11 2-3 16,-6-10-29-16,11 6-7 16,-7-6 0-16,0-8 0 15</inkml:trace>
  <inkml:trace contextRef="#ctx0" brushRef="#br0" timeOffset="317015.8488">16451 16281 62 0,'4'-11'37'0,"-4"11"-1"16,0 0 1-16,-4-12-28 16,4 12-4-16,0 0 0 15,0 0-1-15,0 0-1 16,0 0-1-16,0 0 1 15,-3 12 0-15,3-12-3 16,-7 25 0-16,4-7 1 0,3 5-2 16,-3 5 4-16,6 2-3 15,-2 0 2 1,3 3-4-16,2 0 3 16,1 0 0-16,2 0-1 0,-1-2 0 15,1-4 0-15,-3-2 0 16,0-6-1-16,-1 5 1 15,-3-2-2-15,-2-3 0 16,5 2-2-16,-5-21-4 16,7 32-25-16,-7-32-5 15,11 17-2-15,-11-17 2 16</inkml:trace>
  <inkml:trace contextRef="#ctx0" brushRef="#br0" timeOffset="317616.2466">19222 16057 55 0,'-17'1'32'15,"17"-1"0"-15,0 0 1 16,-23-17-31-16,23 17-1 16,-10-13 0-16,10 13 1 15,0 0 2-15,0 0 1 16,0 0 0-16,0 0-1 16,-5-11-1-16,5 11 0 15,0 0 0-15,13-3 0 16,-13 3 0-16,0 0 0 15,9 11 0-15,-5 1-2 0,-4 3 1 16,3 7 1-16,0 1-2 16,2 10 0-16,-2 2 0 15,3 6-2-15,-3 0 2 16,2 4-1-16,-2-1 1 16,2-2-2-16,-1-3 2 15,1-4-2-15,-2-8 1 16,2-7 0-16,4 0-3 15,-4-8-3-15,13 4-27 16,-7-17-5-16,4 1-2 16,-6-14 1-16</inkml:trace>
  <inkml:trace contextRef="#ctx0" brushRef="#br0" timeOffset="318151.6334">21218 15972 45 0,'-11'0'36'0,"11"0"1"16,0 0 0-16,-16 2-19 15,16-2-12-15,-4 13-1 16,6 3-1-16,-4 0 1 16,4 10-1-16,-4-2 0 15,2 7 0-15,-4 7-2 16,3 3 0-16,-4 3 0 16,3 2-1-16,-2 1 1 15,3-2-2-15,1-3 1 16,2-2-2-16,4-9 3 15,1-4-2-15,0-5 0 0,1-9-1 16,5-7-3-16,-13-6-2 16,24-1-23-16,-19-16-10 15,3 1-3-15,-5-12 0 16</inkml:trace>
  <inkml:trace contextRef="#ctx0" brushRef="#br0" timeOffset="318803.1004">22154 16068 57 0,'12'18'36'0,"-12"-18"0"16,11 18-4-16,-11-18-25 15,6 18 0-15,-6-4-1 16,10 5 0-16,-8 6-1 15,7 7-1-15,-4 4-2 16,1 6-1-16,-1 0 1 16,-2 7-2-16,5-2 1 15,-1-2-3-15,1-9 0 16,-4-10-8-16,10-4-28 16,-14-22 0-16,12 8-2 15,-12-28-1-15</inkml:trace>
  <inkml:trace contextRef="#ctx0" brushRef="#br0" timeOffset="320191.0672">15732 16367 57 0,'0'0'36'16,"0"0"0"-16,0 0 2 16,3-18-28-16,-3 18-5 15,-16 7 1-15,4 6-4 0,-12-2 4 16,2 9-4-16,-6 6 2 15,-1 0-4-15,0-3 3 16,2 5-4-16,4 0 1 16,6-7 1-16,8-2-1 15,14-3 0-15,11-11 0 16,10-4 1-16,11-2-1 16,9-5 1-16,6-4-1 15,7 3 0-15,-2 1 0 16,2-4 0-16,-8 6 0 15,-5 4 0-15,-8 2-2 16,-10 3 2-16,-5 8 0 16,-13 3-1-16,-3 6 1 0,-10 3 0 15,-7 3 0-15,-1 2 1 16,-5 7 0-16,0 4 0 16,-2-5 0-1,0 4-1-15,-1-2 1 0,2-2 0 16,1-5 0-16,3 0 0 15,-2-6 0-15,3-11 0 16,0-2 0-16,12-12 1 16,-21 10-2-16,10-11 1 15,-1-3-2-15,0-5 0 16,-2-6-1-16,-4-4-5 16,18 19-15-16,-22-36-18 15,12 13 0-15,3-5 0 0,7-7-1 16</inkml:trace>
  <inkml:trace contextRef="#ctx0" brushRef="#br0" timeOffset="320672.4113">17981 16267 92 0,'-16'1'37'0,"2"7"2"15,-6-9-8-15,-5 17-30 16,-5 5 2-16,0 2-3 15,1-2 2-15,0 7-3 16,6 2 3-16,9-6-1 16,3-6 0-16,10 0 1 15,13-10-1-15,15-5 0 16,10-3 0-16,10-3 0 16,9-4 0-16,2 1-1 15,3 0-1-15,-8 0 1 0,-3 7-1 16,-12 7 1-1,-15 4-1-15,-13 13 1 16,-13-2-1-16,-14 8 0 0,-10 3 0 16,-11 6 1-16,-7 5-3 15,-8-2-1-15,6 10-6 16,-19-28-21-16,18 7-8 16,3-9 1-16,8-9-1 15</inkml:trace>
  <inkml:trace contextRef="#ctx0" brushRef="#br0" timeOffset="320859.5343">17744 16610 87 0,'28'11'40'0,"-12"9"0"16,8 6-1-16,3-1-34 0,7 6-1 15,8 4-3-15,4 3 0 16,7 1-3-16,-5-8-6 15,19-3-30-15,-14-13-2 16,-1-4-1-16,-8-23 0 16</inkml:trace>
  <inkml:trace contextRef="#ctx0" brushRef="#br0" timeOffset="321296.8566">20368 16320 70 0,'-9'11'35'0,"9"-11"3"16,-18 17-2-16,8-4-33 15,-2 6-2 1,1 4-2-16,1 14 0 0,-1 6 0 16,3 9 0-16,-4-1-3 15,9 12-4-15,-10-22-4 16,20 7-23-16,-7-18 0 16,4-18-1-16,-4-12 0 15</inkml:trace>
  <inkml:trace contextRef="#ctx0" brushRef="#br0" timeOffset="321588.0496">20214 16263 80 0,'0'0'40'0,"21"24"0"0,2-12-2 15,14 7-35-15,4-13-3 16,9 6 0-16,9-2 0 15,-1 2-1-15,1 6 2 16,-4 3-1-16,-10-2 1 16,-5 6-2-16,-8 2 2 15,-11 8-1-15,-14 3 1 16,-6 3-1-16,-8 3-1 0,-5 2 0 16,-4 1-1-1,3-3-1-15,-1 5-7 16,-8-26-27-16,16-4-2 15,6-19 0-15,0 0-1 0</inkml:trace>
  <inkml:trace contextRef="#ctx0" brushRef="#br0" timeOffset="321947.3326">21957 16323 66 0,'-1'-21'37'0,"3"6"0"16,8 2 1-16,-4-4-34 15,14 5-2-15,7 0-1 16,9 3 1-16,7 6 0 16,9 5 1-16,11 0-1 15,6 2 0-15,7 2 0 16,1 9-1-16,-1-12 1 16,-12 5-4-16,-4 5-6 15,-27-15-29-15,-9 9-1 16,-24-7-2-16,0 0 2 15</inkml:trace>
  <inkml:trace contextRef="#ctx0" brushRef="#br0" timeOffset="322535.7338">21988 16275 58 0,'0'0'39'15,"0"0"1"-15,9-1-2 16,-5 12-21-16,-4-11-13 16,-10 17-2-16,-1 0 0 15,-2 3-2-15,-7 12 1 16,0 4 0-16,-6 5 1 15,-1 2-1-15,5 1 0 0,1-3 0 16,9-3 0-16,7-2 1 16,11-5-2-1,12-6 0-15,10-8 0 0,9-5 1 16,7 2 0-16,5-4-1 16,5 0 2-16,-2-3-1 15,0 1-1-15,-6-7 1 16,-8 1 0-16,-5 2 0 15,-10-6-1-15,-5 6 1 16,-18-4-2-16,14-1 2 16,-14 1-3-16,0 0-2 15,0 0-5-15,-18-8-24 0,18 8-8 16,-3-23 0-16,6 11 0 16</inkml:trace>
  <inkml:trace contextRef="#ctx0" brushRef="#br0" timeOffset="323955.7322">23040 16259 45 0,'0'0'31'15,"10"19"-1"-15,-10-19 3 16,-11 4-29 0,5 7 1-16,-9-9 0 15,6 11 0-15,-10-11 2 0,8 18 0 16,-10-12-2-16,6 6-2 15,-4-3-1-15,5 3-1 16,2 2 1-16,3-3-1 16,2 1 1-16,9-1-2 15,1-1 2-15,-3-12-2 16,27 21 2-16,-2-12-1 16,4-1 0-16,6 1-1 15,7-2 1-15,2-3-1 0,2 6 1 16,4 0 0-1,-7-8-1-15,-4 3 0 0,-6 5 0 16,-5-2 1 0,-9 2-1-16,-6 1 0 0,-13-11 0 15,3 25 1-15,-10-3-1 16,-2 3 1-16,-4-4-2 16,-3 6 1-16,1-1-1 15,-2 1 1-15,-1-1 0 16,-1-2 0-16,1-2-1 15,0-7 1-15,4 2 0 16,1-8 0-16,13-9 0 16,-16 8-1-16,16-8 0 15,0 0 0-15,0 0-1 16,-12-2-2-16,12 2-1 16,-1-14-4-16,1 14-11 15,0 0-16-15,1-11-1 0,-4-8 1 16,-2-6-1-16</inkml:trace>
  <inkml:trace contextRef="#ctx0" brushRef="#br0" timeOffset="324288.0078">23101 16546 61 0,'0'0'34'16,"7"-12"2"-16,-7 12-4 15,0 0-27-15,-11 7-1 16,0 0-1-16,1 13 1 16,-7-8-1-16,2 11 0 0,-7-6-1 15,1 4 0-15,-1-3 0 16,1 8-1-16,-1 0 0 16,4-4 0-16,3-2-2 15,5-1 2-15,3-5 0 16,2 1-2-16,3-3 2 15,2-12 1-15,0 0-2 16,0 0-1-16,12-3 0 16,-12 3-2-16,11-8-4 15,-16-10-14-15,5 18-18 16,6-23 0-16,-3 7 1 16,-5 1 1-16</inkml:trace>
  <inkml:trace contextRef="#ctx0" brushRef="#br0" timeOffset="333280.1852">16682 15836 53 0,'0'0'38'16,"0"0"-1"-16,0 0-1 15,0 0-24-15,0 0-3 0,0 0-3 16,0 0-1-16,0 0-1 15,0 0-2-15,0 14 0 16,0-14-1-16,15 4 1 16,-15-4-2-16,23 12 1 15,-7-3 0-15,3 2-1 16,3-3 1-16,-1-1 0 16,2 3-1-16,1 2 0 15,0-6 1-15,-1-3-1 16,-4 6 0-16,-2-7 0 15,-3-1 1-15,-3 0 0 16,-11-1-1-16,6 13 1 16,-6-13-1-16,-7 17 1 0,7-17-1 15,-25 14 1-15,9-2 0 16,-3 5 0-16,-3-4-1 16,-1-2 1-16,-3 4-1 15,-1-2 1-15,0 2 0 16,0 4-1-16,3-8-1 15,3-1 0-15,4 1 0 16,4-4-1-16,13-7 0 16,0 0-4-16,11 8-20 15,3-17-14-15,13-2-1 16,4-12 1-16,12-8 0 16</inkml:trace>
  <inkml:trace contextRef="#ctx0" brushRef="#br0" timeOffset="334126.7706">19166 15682 58 0,'-12'2'37'16,"12"-2"2"-16,0 0-2 15,-10-7-23-15,10 7-6 16,0 0-3-16,0 0 1 0,0 0-3 16,8 11 0-16,-8-11-1 15,14 17 0-15,-2-11-1 16,3 8 0 0,4-2-1-16,3 1 0 0,4 2 0 15,7-4 1-15,-3 0 0 16,6-2-1-16,0 3 0 15,0 0 0-15,-6-5 1 16,-3 1-2-16,-6-1 1 16,-7 5 0-16,-5 3-1 15,-8 2 2-15,-7-3 0 16,-5 3-1-16,-5 1 0 16,-5 2 1-16,-5-5-1 0,-2 5 1 15,-3-4-2 1,-2-4 0-16,4 5-1 15,-1-6 0-15,10 1-4 16,-6-15-11-16,26 3-23 0,0 0 0 16,13-8-1-16,14-9 0 15</inkml:trace>
  <inkml:trace contextRef="#ctx0" brushRef="#br0" timeOffset="334907.2877">21250 15605 40 0,'-12'-8'34'0,"12"8"-1"16,-12-11-3-16,18 23-10 0,-19-18-6 16,13 6-4-16,0 0-3 15,-3 11-1-15,3-11-1 16,-1 12-2-16,1-12 0 15,7 16-1-15,-7-16 0 16,27 20-1-16,-6-10 0 16,8 2 0-16,3-5 0 15,5 7-1-15,4-6 1 16,-1 3-1-16,-1-1 0 16,-3 2 0-16,-6-5 0 15,-10 8 0-15,-8 4-1 16,-8-4 1-16,-10 4 0 15,-9 3 0-15,-6 2-1 0,-8 4 1 16,-2 4-2-16,-1-4-1 16,3 0-1-16,-3-10-7 15,17 5-28 1,-6-11-1-16,21-12 1 0,0 0-1 16</inkml:trace>
  <inkml:trace contextRef="#ctx0" brushRef="#br0" timeOffset="335457.6522">22235 15501 44 0,'-4'17'36'0,"0"-3"0"16,3 0 1 0,6 5-20-16,-5-19-11 15,15 24-3-15,0-15 1 16,8 2-2-16,4-5 1 0,7 5-2 16,5-3 1-16,8 3 1 15,0-2-2-15,6-1 0 16,-6 3 0-16,0 1 1 15,-8-2 0-15,-2 2-1 16,-12-3 0-16,-3 0 0 16,-11 2-1-16,-5 4 2 15,-6-15 0-15,-6 25 0 16,-9-5-2-16,-4 5 1 16,-4 2-1-16,-9-2-2 15,-2 9-4-15,-20-13-33 16,13 6-2-16,-8-15 1 15,5-17-2-15</inkml:trace>
  <inkml:trace contextRef="#ctx0" brushRef="#br0" timeOffset="343215.9279">13618 17233 24 0,'0'0'29'0,"12"11"0"16,-12-11 1-16,-20 2-20 15,20-2 0-15,-19 0-2 16,19 0 1-16,-26 6-1 16,26-6 0-16,-24 4-1 15,24-4-1-15,-20 7-1 16,20-7-2-16,-13 6-1 0,13-6-1 16,0 0 0-16,0 0-1 15,0 0 1-15,-2 15 1 16,2-15-2-16,0 0 1 15,0 0 0 1,0 0 1-16,0 0-1 0,0 0 0 16,12-1-1-16,-12 1 1 15,11 1 0-15,-11-1-1 16,17 8 1-16,-17-8-1 16,21-4 1-16,-11 7 0 15,-10-3-1-15,20 1 1 16,-20-1-1-16,19 5 0 15,-19-5 1-15,16 5 0 0,-16-5-2 16,20 6 2-16,-9 0-2 16,2-5 2-1,-2-3-1-15,0 4 1 16,1-2-1-16,1 5 0 0,1-1 1 16,0-4 0-16,2-5 0 15,2 1-1-15,4 3 1 16,4 0-1-16,1 1 1 15,3-2-1-15,2-5 0 16,4 1 0-16,0 4 1 16,4-2-1-16,2-4-1 15,3 2 1-15,1-5 0 16,8 2 1-16,1 6-1 0,2-2 1 16,5 1-1-16,5 4 0 15,1-1 1-15,6 2-1 16,2 0 2-1,-1 1-2-15,3-4 1 0,1 1 0 16,2 2-1-16,-5-3 2 16,5 6-2-16,-4-2 1 15,-3 4 0-15,6 3-3 16,-5-7 2-16,-1-1 0 16,-1 2 0-16,1-2 0 15,-2-5 0-15,2 2 1 16,-2-4-1-16,-3-5 1 15,4 4-1-15,2 1 0 0,1-2 1 16,-2 0-1 0,0 4 1-16,3-1-1 15,-2-4 1-15,0 9-1 16,-3-3 1-16,2 1-2 0,-3-2 1 16,1 6 0-16,1-5-1 15,-2 0 0-15,1 0 1 16,1 3 0-16,-4-1 0 15,1-3 0-15,-4 1 0 16,0 8 0-16,-4-2 0 16,0 2 1-16,-2 2-1 15,-1-1-1-15,0 1 1 16,-1 2 1-16,0-2-1 16,-1-2 1-16,-9 1 0 15,0-4-2-15,-5 3 2 16,-5-1-1-16,-5 0 1 15,-7-1-1-15,-5 1 1 0,1-5-1 16,-6 2-1-16,-1-1 2 16,-15 0-1-16,22 2 0 15,-22-2-1-15,17 5 1 16,-17-5-1-16,12-4 0 16,-12 4 1-16,0 0-1 15,15 0 0-15,-15 0 1 16,3-9 0-16,-3 9 0 15,0 0 1-15,0 0-2 16,0 0 1-16,0 0 0 16,0 0 0-16,-7 9-1 15,7-9 0-15,0 0-1 16,0 0 0-16,-6-9 1 0,6 9 0 16,0 0-2-16,0 0-4 15,-8-12-14-15,8 12-18 16,-2-21 1-16,2 21-1 15,-5-22-1-15</inkml:trace>
  <inkml:trace contextRef="#ctx0" brushRef="#br0" timeOffset="343731.2709">18355 17005 45 0,'-12'-2'35'0,"12"2"0"16,-16 10 2-16,16-10-21 15,-12 12-7 1,0-2-4-16,8 8 0 0,-7 3 0 15,6 4 0-15,-2 1-2 16,5 8 0-16,-1 0 0 16,4 1 0-16,-1 5-1 15,5 4 1-15,4-3-2 16,0-1 1-16,1-8 0 16,1-3 0-16,0-1 0 15,0 0-1-15,-1-8-2 16,-10-20-1-16,11 16-6 15,-11-16-33-15,-15 6 3 16,-3-7-4-16,-10-19 2 16</inkml:trace>
  <inkml:trace contextRef="#ctx0" brushRef="#br0" timeOffset="344391.7352">13663 16852 51 0,'0'0'37'0,"0"0"-1"15,-11 16 0-15,11-2-21 16,0-14-8-16,-7 24-3 16,2-9 0-16,0 12 0 15,-2 2-1-15,0 10 0 16,-4 2 0-16,3 6 1 16,1 8-2-16,1 4 1 15,1 9-2-15,4-7 3 0,2-6-2 16,4-6 1-16,1 0 0 15,1-13-2-15,2-8-3 16,-3-11-2-16,12-11-17 16,-18-6-23-16,20-24 5 15,-13-10-3-15,3-10 0 16</inkml:trace>
  <inkml:trace contextRef="#ctx0" brushRef="#br0" timeOffset="345758.6886">16201 17330 66 0,'4'22'37'16,"-4"-22"-2"-1,0 0 3-15,0 0-24 16,0 0-10-16,0 0-2 16,0 0-2-16,0 0 1 15,0 0-1-15,0 18 1 0,2-5 0 16,-4 4-1-16,-2 4 1 15,-2-3-1-15,-5 10 1 16,-3 7-1-16,1-10 3 16,-3-4-1-16,3 7-2 15,-1 3 0-15,7-12 2 16,5-2 1-16,4-2-2 16,-2-15 2-16,18 0-4 15,-4 6 2-15,2-18-1 16,4-9 0-16,2 15-1 15,-1-5-2-15,1-11 3 16,0 10-3-16,-1 1 1 0,-2-1 0 16,-2 8 2-16,-4-1 0 15,-1-2 2-15,-4 22 1 16,-3-2-3-16,-1 5 4 16,-2-2-2-16,2 2 0 15,1 7 0-15,3-6 1 16,5-9-2-16,4-9 0 15,5 15 0-15,3-24-3 16,7-2 1-16,-1-15 0 16,0-9 0-16,2-1-1 15,-3 2 0-15,-6-9 0 16,-3-9 1-16,-5 19 3 16,-5-3-2-16,-9 14 1 0,0 2-1 15,-2 19 0-15,-11-12 0 16,11 12 0-16,-13 0-1 15,13 0-3-15,-13 3-2 16,21 18-13-16,-8-21-20 16,0 12 1-16,5-1-2 15,-5-11 3-15</inkml:trace>
  <inkml:trace contextRef="#ctx0" brushRef="#br0" timeOffset="346104.9195">16865 17637 70 0,'1'21'37'0,"3"-2"-2"15,-3-4 1-15,-1-15-26 16,5 24-4-16,-5-24-3 15,5 16-1-15,-2-3-2 16,-3-13 2-16,0 0-1 16,11 50 0-16,-11-50 0 15,0 0 2-15,-4 62 0 16,4-62-2-16,-20 3 1 16,20-3 0-16,0 0 1 0,-54 16-1 15,54-16 0 1,-48-8-6-16,48 8-9 15,-53 20-20-15,53-20-4 16,-38-11-1-16,26 5-1 0</inkml:trace>
  <inkml:trace contextRef="#ctx0" brushRef="#br0" timeOffset="346316.0591">16894 17359 87 0,'11'17'39'15,"-11"-17"-2"-15,6 16 2 16,-6-16-34-16,4 12-4 16,3 3-11-16,-7-15-28 0,0 0 2 15,0 0-5-15,-6-38 3 16</inkml:trace>
  <inkml:trace contextRef="#ctx0" brushRef="#br0" timeOffset="349771.3651">18118 15820 38 0,'0'0'35'15,"0"0"2"-15,0 0 0 16,0 0-17-16,15 2-7 16,-15-2-4-16,11-2-2 15,-11 2-2-15,12 1-1 16,-12-1-1-16,0 0-1 15,8 16 0-15,-8-4-1 16,0 3 0-16,-2 4 0 0,0-1 1 16,1 1-1-1,1 1 0-15,2 0 0 16,2 4 1-16,2-2 0 16,0 3-2-16,1 2 1 15,1 12-1-15,3 2 0 0,-3 5 0 16,6 3-1-16,-5 3 0 15,2 9 0-15,-1-6 1 16,1 2-1-16,-3-10 1 16,0-3-1-16,1 0 2 15,-5-5-1-15,0-5 0 16,0-11 0-16,-1 3 0 16,-1-6 1-16,-1-5 0 15,-1-1 0-15,0-14 0 16,0 0 0-16,0 0 1 15,2 11-1-15,-2-11 0 16,0 0 0-16,0 0-1 0,0 0 0 16,0 0 0-16,0 0 0 15,0 0-1-15,0 0 1 16,0 0 0-16,0 0 0 16,-12-5 0-16,12 5 1 15,-12-3 0-15,1 3 0 16,-1-6 1-16,-5-3-1 15,-4-1-1-15,-4 1 1 16,-4 1 0-16,-5 2-2 16,-3-1 1-16,-9 0 1 15,-6 3-2-15,-5 3 1 16,-7 2 0-16,-7-3-1 16,-7-2 1-16,-8-1 1 0,-6 5-1 15,-6-1-2-15,-7 2 2 16,-5-4 0-16,-5 4 0 15,-4 7 0-15,-5-4 1 16,-4 8-2-16,-2-5 1 16,2 7-1-16,-2-7 1 15,4 3-1-15,-2-2 1 16,6 2 0-16,1-3-1 16,3-1 2-16,3-4-2 15,-1-4 1-15,-2 6-1 16,-4-3 1-16,-4 4-1 15,-6 0 0-15,-1 2 0 16,-2 0-1-16,-2 8 2 0,0 0 0 16,2-12 1-16,3 5-1 15,6-2 0 1,10-3 1-16,7 3 0 16,10-7-1-16,6-6 0 0,10 7 1 15,11 1-2-15,6-3 1 16,7-3 0-16,6 0 1 15,8 2-1-15,5 2 0 16,6 5 0-16,9-7 0 16,5 3 0-16,7 2 0 15,13-2-1-15,-15-3 1 16,15 3-1-16,0 0 1 16,0 0 0-16,1-14 0 0,-1 14 1 15,0 0-2 1,3-12 1-16,-3 12 0 15,0 0 0-15,2-27 0 16,-3 7 0-16,2 2 1 0,0-13-1 16,1 3 1-16,-1-9-1 15,0-10 1-15,-1 0-2 16,0-1 2-16,5-5-1 16,-6-5 1-16,2 2-2 15,1 6 2-15,0 1-1 16,2 2 1-16,0 6-1 15,0 3 0-15,-1 5-1 16,1 9 2-16,-3-1-1 16,1-2 0-16,-1 8 0 15,1 5 0-15,1 0 0 16,-3 14 0-16,5-14 0 16,-5 14-1-16,11-11 0 0,-11 11 1 15,15-2 1-15,-15 2-1 16,18-2 0-16,-6-2-1 15,2 0 2-15,5 1-2 16,1 0 1-16,4 1 0 16,6-4-2-16,7 6 2 15,4 0 0-15,8-3-1 16,7-2 0-16,9 7 1 0,9-8 0 16,13 4-1-1,6 1 1-15,9-5-1 16,8 2 1-16,9 1 0 15,6-2 0-15,6 0 0 0,4 3 0 16,5 0 0-16,-1-4 0 16,5-5 0-16,5 7 1 15,1-4-2-15,5 6 2 16,-3-1-1-16,5-1 1 16,2-6-1-16,3 6 0 15,0 4 1-15,-6-7 0 16,3 2 1-16,-1-5-1 15,0 1-1-15,-4 5 0 16,-5 0 1-16,-5-2 0 16,-3 4-1-16,-3-2 0 15,-5 3 1-15,-12 2-1 16,-4-3 0-16,-12-1 1 0,-7 1-1 16,-15 2 0-16,-12-1-1 15,-15 2 1-15,-12-2-1 16,-11 3 0-16,-14 1 0 15,-19-3 0-15,0 0-1 16,-7 17-2-16,-22-19-4 16,4 25-19-16,-20-18-14 15,-9 5-1-15,-14-2 1 16,-6 6-1-16</inkml:trace>
  <inkml:trace contextRef="#ctx0" brushRef="#br0" timeOffset="350488.855">14369 15899 63 0,'4'12'39'16,"-9"-1"1"-16,-9-5-1 15,1 16-21-15,-15-8-14 16,-2 9-2-16,-14 3-1 16,-8 9 0-16,-11 11-1 15,-9 6 2-15,-5 9-1 16,-6 5-1-16,-5 5 1 16,2 1 0-16,7 3 0 15,9-6-1-15,14-9 0 16,10-15-2-16,17-14-1 0,10-20-4 15,39-9-26-15,1-28-6 16,19-18-2-16,12-15 2 16</inkml:trace>
  <inkml:trace contextRef="#ctx0" brushRef="#br0" timeOffset="350758.0321">15308 15798 82 0,'41'44'38'16,"-23"3"0"-16,-16 7-1 15,-15 3-39-15,-21-2 2 0,-13 10-2 16,-17 2 1-16,-15 5 2 16,-13 5 0-16,-9-3 1 15,-4-2-2-15,4 0 1 16,2-2-2-16,13-12 1 15,13-13-3-15,27-13-2 16,12-32-9-16,41-10-23 16,14-18 0-16,30-17-2 15,18-16 2-15</inkml:trace>
  <inkml:trace contextRef="#ctx0" brushRef="#br0" timeOffset="351635.6286">15907 15869 69 0,'118'-33'38'0,"-23"16"-1"16,-24 14 1-16,-17 22-33 16,-37 8-2-16,-22 16-2 15,-29 13 0-15,-22 15 1 16,-27 6 2-16,-16 8-2 16,-22 5 0-16,-5 7 0 15,1-5 0-15,5-9-4 16,17-6 1-16,17-26-4 15,33-6-5-15,16-39-8 16,55-6-13-16,15-43 4 16,46-4 12-16,9-30 6 15,41-9 2-15,14-10 5 0,23-12 6 16,20 12 11-16,-9-14 13 16,16 24-3-16,-21-7-12 15,7 31-4-15,-34 5-2 16,-13 29-1-16,-39 16-3 15,-25 25-2-15,-37 24 1 16,-32 17-1-16,-34 15-2 16,-24 14 3-16,-24 10-1 15,-14 6-1-15,-14 0 2 16,-4-5-2-16,5-9 1 16,10-10-2-16,19-18 3 15,21-16-4-15,27-24 1 16,33-17-1-16,25-29-1 0,32-19-1 15,38-13-2-15,16-22 0 16,29-3 0-16,9-21 1 16,16 10 1-1,-4 1 2-15,-5 9 2 0,-10 15 2 16,-27 13 2-16,-15 22 1 16,-41 19 0-16,-21 36 1 15,-42 12 0-15,-18 22 0 16,-35 10-1-16,-15 19-1 15,-18 3-1-15,-5 4-2 16,-7 2 0-16,0-9 0 16,13-9-1-16,11-6-1 0,14-14-1 15,18-24-1-15,22-12 1 16,20-16 0 0,25-26-1-16,20-12 0 15,29-10-3-15,9-19 3 16,20-1 0-16,11 0 1 0,5 3 0 15,-4 5 1-15,-7 14 1 16,-12 12 1-16,-23 17 2 16,-13 16-1-16,-26 14 0 15,-20 19 1-15,-28 14 0 16,-14 15-1-16,-21-1 1 16,-9 15-2-16,-9-2 1 15,-3 1-1-15,4-8 0 16,9-11-2-16,13-14-1 15,12-12 0-15,26-13-1 16,16-27-1-16,30-3-10 16,4-21-22-16,17-8-1 0,4-8 1 15,3-2 1-15</inkml:trace>
  <inkml:trace contextRef="#ctx0" brushRef="#br0" timeOffset="352595.2747">13278 16417 66 0,'-14'-1'32'0,"-4"9"4"15,-11 0-2-15,-15-5-28 16,3 14-1-16,-12-2-1 15,0 10-1-15,-7 7 2 16,4 12 1-16,-7 5-1 16,7 19 0-16,0 10-4 0,4 13 1 15,11 16-1 1,7 18 1-16,8-1 1 0,13 2-1 16,10-8-1-1,12 14-5-15,5-28 5 0,13-14 1 16,5-12 1-16,0-19-2 15,2 8-1-15,-34-67 1 16,69 82 1-16,-69-82 1 16,65 42-2-16,-65-42-1 15,51 29 1-15,-51-29-3 16,0 0 2-16,53 12 0 16,-53-12-1-16,0 0 3 15,0 0-4-15,0 0-5 0,0 0-15 16,0 0-19-1,0 0 0-15,0 0-4 16,0 0 3-16</inkml:trace>
  <inkml:trace contextRef="#ctx0" brushRef="#br0" timeOffset="352960.5176">12966 17863 97 0,'0'0'36'0,"0"0"5"16,0 0-2-16,0 0-30 0,35 53-9 16,-35-53-3-1,0 0 5-15,0 56-1 16,0-56 0-16,0 0-1 16,22 67 5-16,-22-67-7 0,0 0 3 15,29 70 1-15,-29-70-7 16,13 55 6-16,-13-55 2 15,0 0 0-15,4 62-3 16,-4-62 2-16,0 0 0 16,0 0-1-16,-66 47 3 15,66-47-2-15,-70 32-5 16,70-32 2-16,-86 23 0 16,86-23 1-16,-88 13-2 15,88-13-11-15,-70 6-28 16,70-6 0-16,-34-63 3 15,34 2-4-15</inkml:trace>
  <inkml:trace contextRef="#ctx0" brushRef="#br0" timeOffset="353611.0217">12827 16222 75 0,'0'0'37'0,"0"0"-2"15,11-11 3 1,-11 11-33-16,25-1-2 16,-5 1 0-16,7 3 0 0,3 0 0 15,5 3 0-15,3-5 0 16,5 1-1-16,-3 2-1 15,3-4-1-15,-6 0 1 16,-4 2-1-16,-7 0 0 16,-7 7 1-16,-9 5-1 15,-2 0 1-15,-11 0 0 16,-3 4 2-16,-9 7-1 0,-3 0-2 16,-1 9 2-1,-2 8-3-15,-7 5 2 0,-3 1-4 16,6 16-3-1,-13-10-23-15,12 5-11 16,2-3 1-16,9-8-2 0,4-21 1 16</inkml:trace>
  <inkml:trace contextRef="#ctx0" brushRef="#br0" timeOffset="354063.3219">13591 18334 68 0,'0'0'40'0,"0"0"4"16,0 0-3-1,0 0-12-15,0 0-24 16,0 0-3-16,0 0 0 15,5 59-1-15,-5-59 0 0,-12 56-4 16,12-56 4-16,-21 57-1 16,21-57 1-16,-23 91 0 15,23-91-3-15,-22 75 1 16,22-75-7-16,-19 77-17 16,19-77-17-16,0 0 2 15,0 0-3-15,0-96 1 16</inkml:trace>
  <inkml:trace contextRef="#ctx0" brushRef="#br0" timeOffset="354219.4263">13530 18026 92 0,'13'-55'42'0,"-13"55"-4"0,0 0 6 16,0 0-27-16,0 0-17 15,46 80-2-15,-46-80-22 16,35 64-21-16,-35-64 2 15,0 0 2-15,0 0-2 16</inkml:trace>
  <inkml:trace contextRef="#ctx0" brushRef="#br0" timeOffset="354438.5758">13817 18245 98 0,'0'0'38'0,"0"0"1"0,59 51-1 16,-59-51-36-16,57 20-1 16,-57-20 1-16,82 17-1 15,-82-17 1-15,93 0-2 16,-93 0-4-16,84 17-11 16,-84-17-25-16,67-39 0 15,-67 39 0-15,26-63 1 16</inkml:trace>
  <inkml:trace contextRef="#ctx0" brushRef="#br0" timeOffset="354637.7187">14075 18096 93 0,'0'0'37'0,"-52"40"4"16,52-40-6-16,-28 63-29 16,28-63 0-16,-23 97-2 0,12-34-5 15,1 15 2 1,-1-4-1-16,-2 10-2 15,2-14 2-15,-4 1-4 0,12-6-1 16,-9-10-7-16,12-55-26 16,12 48-1-16,-12-48 1 15,28-52 2-15</inkml:trace>
  <inkml:trace contextRef="#ctx0" brushRef="#br0" timeOffset="355057.0486">14274 18539 83 0,'0'0'37'0,"0"0"2"15,66 52-1-15,-66-52-34 0,0 0-3 16,70-37 0-16,-70 37 0 16,66-49-1-16,-66 49 4 15,55-72-3-15,-55 72-3 16,39-82 3-16,-39 82-1 15,8-81 0-15,-8 81 4 16,-21-62-2-16,21 62-1 16,0 0 1-16,-61 2-1 15,61-2 0-15,-54 55 0 16,28 7-2-16,5-3 0 16,2 14 1-16,3-3 1 15,9-3-2-15,2-9 4 16,12 8-2-16,-7-66 0 0,33 76 1 15,-33-76-1-15,60 45-1 16,-60-45-1-16,76-13 1 16,-76 13-1-16,79-44-2 15,-79 44-2-15,66-59-5 16,-66 59-11-16,33-76-18 16,-33 76-1-16,29-81 1 15,-29 81-3-15</inkml:trace>
  <inkml:trace contextRef="#ctx0" brushRef="#br0" timeOffset="355638.5193">14885 18378 71 0,'0'0'37'0,"0"0"2"0,0 0-8 16,0 0-16-16,0 0-5 16,0 0-6-16,0 0 2 15,0 0-3-15,0 0-1 16,16 63-1-16,-16-63 0 15,-18 69-1-15,18-69 1 16,-22 80 0-16,22-80-1 16,-16 53-1-16,16-53 0 15,0 0 0-15,0 0 0 16,0 0-1-16,0 0-1 16,37-55 1-16,-37 55 1 15,42-76 1-15,-42 76 0 16,52-82-1-16,-52 82 1 0,43-60 0 15,-43 60 1-15,0 0 0 16,0 0-2-16,0 0 2 16,0 0-2-1,47 77 3-15,-47-77-1 0,0 0 0 16,-7 65-1-16,7-65 3 16,0 0-3-16,0 0 0 15,0 0 3-15,0 0-3 16,28-65 1-16,-28 65-1 15,26-57 0-15,-26 57-1 16,0 0 2-16,60-49-1 16,-60 49-2-16,0 0 1 15,72-1-1-15,-72 1 2 0,0 0 0 16,56 52 0-16,-56-52-1 16,10 56 0-1,-10-56 1-15,-8 64-1 0,8-64 3 16,-17 71-1-16,17-71-1 15,0 0-1-15,-24 59 0 16,24-59-5-16,-11 64-17 16,11-64-14-16,0 0-2 15,0 0-1-15,0 0 1 16</inkml:trace>
  <inkml:trace contextRef="#ctx0" brushRef="#br0" timeOffset="356000.7704">15556 18567 98 0,'21'67'41'16,"-21"-67"3"-16,0 0-2 15,0 0-35-15,28 59-4 16,-28-59-2-16,0 0 1 16,28 77 0-16,-28-77-1 0,15 55-1 15,-15-55 0 1,9 82 0-16,-9-30 0 16,-4-1 1-16,4-51-1 15,-15 44 0-15,15-44 1 0,0 0 0 16,0 0-2-16,-67 0-1 15,67 0-2-15,-54 0-9 16,54 0-28-16,0 0-1 16,-69 0 1-16,69 0 0 15</inkml:trace>
  <inkml:trace contextRef="#ctx0" brushRef="#br0" timeOffset="356167.896">15514 18303 101 0,'0'0'44'0,"0"0"-3"15,0 0-6-15,53 3-67 16,-53-3-12-16,0 0 3 16,-19-92-3-16</inkml:trace>
  <inkml:trace contextRef="#ctx0" brushRef="#br0" timeOffset="360655.9608">14932 16062 44 0,'0'0'35'16,"0"0"0"-16,0 0 0 0,-22-7-23 15,22 7-4-15,-11 5-2 16,11-5-1-16,-21 6-1 16,7 4 0-16,-11-1-1 15,-2 8 0-15,-10 2-1 16,-9 13 0-16,-11 3-1 16,-8 7-2-16,-6 3 2 15,-3 6-1-15,-2 1 1 16,0 4-1-16,3 2 1 0,10-4-2 15,6-12 1 1,12 0-1-16,14-7-2 16,5-11-2-16,26 0-10 15,0-24-22-15,21-19-1 0,6-11 0 16,12-1 0-16</inkml:trace>
  <inkml:trace contextRef="#ctx0" brushRef="#br0" timeOffset="361034.2147">15771 16119 50 0,'-11'2'36'0,"11"-2"-1"16,-22 0 2-16,0-8-25 15,22 8-5-15,-31 8-3 16,9 2 0-16,-10-2-2 16,0 14 1-16,-12 5-1 15,-5 4 0-15,-4 5 1 16,-5 5-3-16,-1 7 2 15,-6 6-3-15,5 2 2 16,-1-7-3-16,9 2 0 16,5-8-4-16,13-2-3 15,-1-19-4-15,22-4-25 0,13-18 2 16,0 0-1-16,10-24 1 16</inkml:trace>
  <inkml:trace contextRef="#ctx0" brushRef="#br0" timeOffset="361426.4956">16993 16025 71 0,'14'15'34'0,"-5"-3"-1"16,-11 0-1-1,2-12-31-15,-21 17 0 0,0-6 1 16,1 5 1-16,-13-2 0 16,-2 9 1-16,-12 3 0 15,-2 8 1-15,-16 1-1 16,-5 11-1-16,-13 1-1 15,-5 8-3-15,-1 7 2 16,-1-3-3-16,10 0 2 16,9-3-2-16,13-2 0 0,10-9-3 15,24-1-3-15,3-33-15 16,21-11-14 0,16 6 1-16,12-28-2 15,8-8 2-15</inkml:trace>
  <inkml:trace contextRef="#ctx0" brushRef="#br0" timeOffset="361734.6995">17739 15991 50 0,'30'16'31'0,"-17"-3"1"15,-10 7 1-15,-3 5-25 16,-22-8-2-16,2 7-1 16,-16-5 0-16,-2 10 0 0,-17-1-1 15,5 7 2-15,-13-4-3 16,-5 7-3-16,-8 6 1 16,-2 2-2-16,-2 4 2 15,3-1-3-15,9-4 2 16,5-8-6-16,18 6-8 15,4-17-20-15,20-14-2 16,21-12 1-16,7-14-2 16</inkml:trace>
  <inkml:trace contextRef="#ctx0" brushRef="#br0" timeOffset="362026.8939">18388 16190 37 0,'-29'28'31'15,"-3"6"0"-15,-9-5 0 16,-6-2-20-16,-4 8-8 15,-14-7 2-15,-2 10-2 16,-6-8 2-16,1 11-2 16,-2-5-1-16,4-1-5 0,14 5-18 15,3-9-10-15,12-9-3 16,14-11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30T08:11:35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3583 12783 69 0,'-81'-58'34'0,"5"-8"0"16,6-7-2-16,2-15-29 0,10-8 0 15,5-9-4-15,5-11 0 16,11-10-2-16,0-20 1 16,11-9-1-16,6-13 0 15,16 1 0-15,7-3 2 16,15-1 1-16,14 5 2 15,7 7 2-15,17 16-1 16,10 5-2-16,13 16 2 16,8 8-1-16,17 10-2 15,7 15-2-15,10 8 0 16,12 14 0-16,5 17 1 16,7 23 0-16,-2 16 0 15,-3 20 0-15,-8 19 2 0,-11 21 0 16,-9 20 1-16,-14 14 0 15,-9 15 0-15,-16 4 1 16,-5 11 0-16,-13 6 1 16,-4 6-2-16,-9-4-1 15,-3 8 1-15,-7-3-1 16,-5 4 0-16,-10 1-1 16,-1 0 1-16,-10-4-1 15,-8 2 1-15,-6-4 0 16,-12-7 0-16,-11-4-1 15,-10-5 1-15,-11-7 0 16,-14-2 0-16,-10-10 0 16,-8-3 1-16,-11-6 0 0,-2-5 0 15,-4-8 1-15,-1-9-2 16,-3-10 0-16,3-9 0 16,0-12-1-16,2-10 1 15,0-6-2-15,1-11 0 16,1-2 0-16,3-9-2 15,6 2-9-15,-2-15-25 16,11-5-2-16,7-9 1 16,13-10-2-16</inkml:trace>
  <inkml:trace contextRef="#ctx0" brushRef="#br0" timeOffset="3794.6835">18324 8763 2 0,'0'0'27'15,"-30"-11"3"-15,17-5-10 16,13 16-6 0,-32-27 0-16,32 27-1 0,-33-31 0 15,22 20-1-15,-13-11-4 16,8 7-3-16,-7-5-2 16,-1 2-1-16,-2-2-1 15,-4 0 0-15,-4-5-1 16,1 0 1-16,-7-7 0 15,3 1 0-15,-2-6 0 16,4 0 0-16,-1-6 1 16,8 3-1-16,4-1 0 0,4 7 0 15,2-5 0-15,5 1 1 16,5 1-1 0,6 5-1-16,1-2 1 15,4-1 0-15,3-1 1 0,8-3-1 16,7 3 0-16,2 6-1 15,7-1 0-15,6 3 2 16,10-1-3-16,8 7 2 16,6 0-2-16,8 5 1 15,8 1 0-15,10 4 0 16,11-1 1-16,5 4-2 16,7 3 1-16,3 1 0 15,2 6 0-15,-1 3 0 16,0 6-1-16,-5 1 1 0,-3 4 0 15,-5 7 0 1,-6 5 1-16,-6 6-1 16,-7-2 0-16,-8 7 0 0,-7 3 0 15,-10 5 0-15,-10 2 0 16,-7-1 0-16,-11 2-1 16,-7 0 1-16,-6 2 0 15,-5-5 1-15,-9-3-2 16,-6-7 1-16,-2-2 0 15,-12-6 0-15,-4-1-1 16,-9-5 1-16,-9-4 0 0,-8-1 0 16,-11-1 1-16,-12 0 0 15,-8 3 0 1,-8-1 0-16,-11-2 1 16,-5 5-1-16,-9-2 1 15,-3-1-1-15,-3-2 1 0,7-3 0 16,3-5-1-16,3 0 1 15,10-5-1-15,8-5-1 16,10-3 0-16,12-2 0 16,13-6-2-16,9-4-3 15,21 6-8-15,6-15-26 16,26-4-1-16,16-5 0 16,24-8 0-16</inkml:trace>
  <inkml:trace contextRef="#ctx0" brushRef="#br0" timeOffset="5347.7299">21595 8022 1 0,'-34'-23'1'16,"19"17"22"-16,-17-17 1 15,11 1-13-15,8 10 0 16,-11-9 0-16,10 12 0 0,-10-11 0 16,5 14 0-16,-9-7-1 15,10 9-3-15,-11-5-3 16,7-1-2 0,-6-2-2-16,3-2 1 0,-2-4 0 15,5 1 3-15,-3-7-1 16,5 2 1-16,-2-5-1 15,9 7 1-15,-2-9 0 16,8 4-2-16,2-1 0 16,6 0-1-16,3 1 0 15,3-2 0-15,3 0 1 16,3 5-1-16,5-4 0 16,2 1-1-16,6 0 1 0,3-2 0 15,3 3-1-15,6 2 0 16,3 0 1-16,6-2-1 15,3 8 1 1,3 3-1-16,6 3 0 0,7 8 0 16,8 2 1-16,6 3-2 15,6 8 0-15,5 3 1 16,3 1 0-16,3 6 0 16,-1 4-1-16,-3 3 2 15,0 5-2-15,-9-1 2 16,-4 0-2-16,-9 1 1 15,-4 0-2-15,-11 0 2 16,-6-3-1-16,-15-2 0 16,-7 1 0-16,-8-2 0 15,-8 0 1-15,-9-2-1 16,-6-1 2-16,-4-1-1 16,-10-1 1-16,-5-2-1 0,-9-1 1 15,-8-3-1-15,-10-4 1 16,-12 0 0-16,-8-5-2 15,-8 0 2-15,-7-6-1 16,-8-1 1-16,-3-3-1 16,-4 0 1-16,1-2 0 15,0-2 0-15,2-3-1 16,6 0 0-16,2-1 0 16,6-2 1-16,7-3-1 0,8 1 0 15,5-3-1 1,9 0 1-16,3 0-1 15,3 0 2-15,5-1 0 0,4 5-1 16,2-3 1-16,7-1-1 16,1 1 0-16,2 1 1 15,7 0-1-15,5-2 1 16,5-3-1-16,9-3 0 16,5-1 0-16,8-3 1 15,9-2-1-15,7-2-1 16,7-4 2-16,6 1-2 15,11 0 1-15,3 0-1 16,7 2 1-16,5 3 0 16,5 2 1-16,6 6-2 15,11 5 1-15,4 4 0 16,7 7-1-16,4 6 1 0,7 2 0 16,1 10 0-16,6 8-1 15,-5 1 2-15,-4 9-1 16,-3 5 0-16,-11 0 0 15,-8 5 0-15,-8 5 0 16,-17-1-1-16,-11-1 1 16,-14 2-1-16,-10-1 0 15,-11-3 2-15,-14 0-1 16,-12 1 0-16,-9-5 1 16,-8-1-1-16,-11-2 1 15,-4-2-1-15,-7-4 1 16,-7 0-1-16,-6-7 0 15,-7-3 0-15,-4-2 0 0,-7-4-1 16,-6-5 1-16,-10-3 0 16,-6 0-1-16,-8-2 1 15,-9-1 0-15,-3-3-1 16,-5-2 2-16,1 2-2 16,0-2 2-16,3 0-2 15,10 2-4-15,-2-16-22 16,19 4-10-16,11-1-1 15,16-12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C212B9-1FB8-4BE3-B8F2-FC8AEFEF0AA6}" type="datetimeFigureOut">
              <a:rPr lang="zh-TW" altLang="en-US"/>
              <a:pPr>
                <a:defRPr/>
              </a:pPr>
              <a:t>2014/11/6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E70DA8A-1900-4B02-8D6B-5BF976CBC07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037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584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4EAF1F-0ECE-48F4-9CDA-F01D6BA5BB1F}" type="slidenum">
              <a:rPr lang="zh-TW" altLang="en-US">
                <a:latin typeface="Calibri" panose="020F0502020204030204" pitchFamily="34" charset="0"/>
                <a:ea typeface="新細明體" panose="02020500000000000000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TW" altLang="en-US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259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8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0" name="Rectangle 114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1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29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7" name="Rectangle 84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8" name="Rectangle 85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9" name="Rectangle 113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4" name="Rectangle 77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5" name="Rectangle 78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6" name="Rectangle 80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31" name="Rectangle 74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2" name="Rectangle 75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Rectangle 76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6" name="Freeform 44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Freeform 4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4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50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Freeform 51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Hexagon 52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Hexagon 53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Hexagon 54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Hexagon 55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Hexagon 56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Freeform 57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Hexagon 58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Hexagon 59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Hexagon 60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Hexagon 61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Hexagon 62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Hexagon 63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Hexagon 64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Hexagon 65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Hexagon 66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Freeform 67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Freeform 68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3" name="Rectangle 45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Rectangle 46"/>
          <p:cNvSpPr/>
          <p:nvPr/>
        </p:nvSpPr>
        <p:spPr>
          <a:xfrm>
            <a:off x="4649788" y="-22225"/>
            <a:ext cx="3505200" cy="2312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Rectangle 49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88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688" y="1516063"/>
            <a:ext cx="2133600" cy="752475"/>
          </a:xfrm>
        </p:spPr>
        <p:txBody>
          <a:bodyPr anchor="b"/>
          <a:lstStyle>
            <a:lvl1pPr algn="l">
              <a:defRPr sz="2400" smtClean="0"/>
            </a:lvl1pPr>
          </a:lstStyle>
          <a:p>
            <a:pPr>
              <a:defRPr/>
            </a:pPr>
            <a:fld id="{9FDD65AA-313C-488F-9E9A-777281DD1DAE}" type="datetime1">
              <a:rPr lang="zh-TW" altLang="en-US"/>
              <a:pPr>
                <a:defRPr/>
              </a:pPr>
              <a:t>2014/11/6</a:t>
            </a:fld>
            <a:endParaRPr lang="zh-TW" altLang="en-US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838" y="5719763"/>
            <a:ext cx="283051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788" y="5719763"/>
            <a:ext cx="642937" cy="365125"/>
          </a:xfrm>
        </p:spPr>
        <p:txBody>
          <a:bodyPr/>
          <a:lstStyle>
            <a:lvl1pPr>
              <a:defRPr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A20FA857-D8DA-4D2C-BCF2-0867E7F2A1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77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AA4A3-2CAF-46FE-8715-27BF7391B503}" type="datetime1">
              <a:rPr lang="zh-TW" altLang="en-US"/>
              <a:pPr>
                <a:defRPr/>
              </a:pPr>
              <a:t>2014/11/6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23669-FECF-4FA5-9F50-666F868C083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56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E36E8-8AF9-4B64-A733-8C8A468C5665}" type="datetime1">
              <a:rPr lang="zh-TW" altLang="en-US"/>
              <a:pPr>
                <a:defRPr/>
              </a:pPr>
              <a:t>2014/11/6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753EF-3A2A-40A8-96CC-7949690934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27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3AB69-6989-4A54-BABF-D5B2DC2C340D}" type="datetime1">
              <a:rPr lang="zh-TW" altLang="en-US"/>
              <a:pPr>
                <a:defRPr/>
              </a:pPr>
              <a:t>2014/11/6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3745D-0BCA-46A5-97FF-C8E4880350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37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D29F6-B424-47E4-B2CB-14ED95778CCE}" type="datetime1">
              <a:rPr lang="zh-TW" altLang="en-US"/>
              <a:pPr>
                <a:defRPr/>
              </a:pPr>
              <a:t>2014/11/6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00DD5-4C31-4AAB-89FB-57BA7AA473C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56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78787-9D6F-4CBC-A7C6-B2ACDB7DB286}" type="datetime1">
              <a:rPr lang="zh-TW" altLang="en-US"/>
              <a:pPr>
                <a:defRPr/>
              </a:pPr>
              <a:t>2014/11/6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D857F-BB22-4428-844A-FEB1D1157F2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74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DE574-7104-4C01-8A86-3D1F7C9AB3E5}" type="datetime1">
              <a:rPr lang="zh-TW" altLang="en-US"/>
              <a:pPr>
                <a:defRPr/>
              </a:pPr>
              <a:t>2014/11/6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F7275-3D50-44EA-B2F4-064ED210C4E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36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B35E8-1C2A-4D9B-8424-5CF14DB82043}" type="datetime1">
              <a:rPr lang="zh-TW" altLang="en-US"/>
              <a:pPr>
                <a:defRPr/>
              </a:pPr>
              <a:t>2014/11/6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8A16F-C44D-4565-BFC7-B59766FE9C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98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885EC-DDFC-4621-A039-F99A7D781B60}" type="datetime1">
              <a:rPr lang="zh-TW" altLang="en-US"/>
              <a:pPr>
                <a:defRPr/>
              </a:pPr>
              <a:t>2014/11/6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EEB8B-FA1E-48EC-9C12-3CFF9979AB2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2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1" name="Rectangle 83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8" name="Rectangle 80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9" name="Rectangle 81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0" name="Rectangle 82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5" name="Rectangle 77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6" name="Rectangle 78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7" name="Rectangle 79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74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Rectangle 75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4" name="Rectangle 76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7" name="Freeform 4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4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4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Freeform 4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Freeform 5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Hexagon 5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Hexagon 5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Hexagon 5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Hexagon 5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Hexagon 5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Freeform 58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Hexagon 59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Hexagon 61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Hexagon 62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Hexagon 63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Hexagon 64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Hexagon 65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Hexagon 66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Hexagon 67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Hexagon 68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Freeform 69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Freeform 70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4" name="Rectangle 45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Rectangle 56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57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Rectangle 60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62B2-F711-42FC-9566-F0D936640A4B}" type="datetime1">
              <a:rPr lang="zh-TW" altLang="en-US"/>
              <a:pPr>
                <a:defRPr/>
              </a:pPr>
              <a:t>2014/11/6</a:t>
            </a:fld>
            <a:endParaRPr lang="zh-TW" altLang="en-US"/>
          </a:p>
        </p:txBody>
      </p:sp>
      <p:sp>
        <p:nvSpPr>
          <p:cNvPr id="4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15783-B4F7-4BC9-8D7B-A1746B6AF0E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88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1" name="Rectangle 86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8" name="Rectangle 83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9" name="Rectangle 84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0" name="Rectangle 85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5" name="Rectangle 80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6" name="Rectangle 81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7" name="Rectangle 82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77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Rectangle 78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4" name="Rectangle 79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7" name="Freeform 45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46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47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Freeform 48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Freeform 49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Hexagon 50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Hexagon 51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Hexagon 59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Hexagon 60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Hexagon 61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Freeform 62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Hexagon 63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Hexagon 64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Hexagon 65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Hexagon 66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Hexagon 67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Hexagon 68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Hexagon 69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Hexagon 70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Hexagon 71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Freeform 72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Freeform 73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4" name="Rectangle 9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Rectangle 100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101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Rectangle 104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02B6F-D7AC-4457-A654-6F3C73D6CE7F}" type="datetime1">
              <a:rPr lang="zh-TW" altLang="en-US"/>
              <a:pPr>
                <a:defRPr/>
              </a:pPr>
              <a:t>2014/11/6</a:t>
            </a:fld>
            <a:endParaRPr lang="zh-TW" altLang="en-US"/>
          </a:p>
        </p:txBody>
      </p:sp>
      <p:sp>
        <p:nvSpPr>
          <p:cNvPr id="4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A3831-CF61-4D18-91C0-EB8AFE66A9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16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1"/>
          <p:cNvGrpSpPr>
            <a:grpSpLocks/>
          </p:cNvGrpSpPr>
          <p:nvPr/>
        </p:nvGrpSpPr>
        <p:grpSpPr bwMode="auto">
          <a:xfrm>
            <a:off x="-304800" y="0"/>
            <a:ext cx="9932988" cy="6858000"/>
            <a:chOff x="-382404" y="0"/>
            <a:chExt cx="9932332" cy="6858000"/>
          </a:xfrm>
        </p:grpSpPr>
        <p:grpSp>
          <p:nvGrpSpPr>
            <p:cNvPr id="1035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58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1059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1060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2540" y="5035550"/>
              <a:ext cx="9144983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2540" y="3467100"/>
              <a:ext cx="9144983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2540" y="5284788"/>
              <a:ext cx="9144983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6793" y="5132388"/>
              <a:ext cx="6982951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5573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19425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8949" y="159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6524" y="32543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2326" y="53832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3969" y="540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542" y="28495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394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09771" y="54117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8820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443" y="15636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997" y="4056063"/>
              <a:ext cx="1242931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997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375"/>
            <a:ext cx="8229600" cy="6186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0888" y="-22225"/>
            <a:ext cx="3679825" cy="70008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1042988" y="1027113"/>
            <a:ext cx="70246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42988" y="2324100"/>
            <a:ext cx="677703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575" y="2238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EFEFE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0837E52-AAA3-4404-9B5B-E66E5E0CCAA9}" type="datetime1">
              <a:rPr lang="zh-TW" altLang="en-US"/>
              <a:pPr>
                <a:defRPr/>
              </a:pPr>
              <a:t>2014/11/6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850" y="5851525"/>
            <a:ext cx="350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788" y="223838"/>
            <a:ext cx="1331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EFEFE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728E82-1E0F-4C37-9049-C010AAAC4A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80" r:id="rId8"/>
    <p:sldLayoutId id="2147483781" r:id="rId9"/>
    <p:sldLayoutId id="2147483777" r:id="rId10"/>
    <p:sldLayoutId id="2147483778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nsolas" panose="020B0609020204030204" pitchFamily="49" charset="0"/>
          <a:ea typeface="微軟正黑體" panose="020B0604030504040204" pitchFamily="34" charset="-12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nsolas" panose="020B0609020204030204" pitchFamily="49" charset="0"/>
          <a:ea typeface="微軟正黑體" panose="020B0604030504040204" pitchFamily="34" charset="-12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nsolas" panose="020B0609020204030204" pitchFamily="49" charset="0"/>
          <a:ea typeface="微軟正黑體" panose="020B0604030504040204" pitchFamily="34" charset="-12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nsolas" panose="020B0609020204030204" pitchFamily="49" charset="0"/>
          <a:ea typeface="微軟正黑體" panose="020B0604030504040204" pitchFamily="34" charset="-12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anose="05020102010507070707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anose="05020102010507070707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anose="05020102010507070707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39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anose="05020102010507070707" pitchFamily="18" charset="2"/>
        <a:buChar char="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32556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anose="05020102010507070707" pitchFamily="18" charset="2"/>
        <a:buChar char="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ctrTitle"/>
          </p:nvPr>
        </p:nvSpPr>
        <p:spPr>
          <a:xfrm>
            <a:off x="4733925" y="2708275"/>
            <a:ext cx="3313113" cy="1701800"/>
          </a:xfrm>
        </p:spPr>
        <p:txBody>
          <a:bodyPr/>
          <a:lstStyle/>
          <a:p>
            <a:r>
              <a:rPr lang="en-US" altLang="zh-TW" smtClean="0"/>
              <a:t>Greedy Algorithms</a:t>
            </a:r>
            <a:endParaRPr lang="zh-TW" altLang="en-US" smtClean="0"/>
          </a:p>
        </p:txBody>
      </p:sp>
      <p:sp>
        <p:nvSpPr>
          <p:cNvPr id="6147" name="副標題 2"/>
          <p:cNvSpPr>
            <a:spLocks noGrp="1"/>
          </p:cNvSpPr>
          <p:nvPr>
            <p:ph type="subTitle" idx="1"/>
          </p:nvPr>
        </p:nvSpPr>
        <p:spPr>
          <a:xfrm>
            <a:off x="4733925" y="4421188"/>
            <a:ext cx="3309938" cy="1260475"/>
          </a:xfrm>
        </p:spPr>
        <p:txBody>
          <a:bodyPr/>
          <a:lstStyle/>
          <a:p>
            <a:r>
              <a:rPr lang="en-US" altLang="zh-TW" dirty="0" smtClean="0"/>
              <a:t>Michael Tsai</a:t>
            </a:r>
          </a:p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7024687" cy="1143000"/>
          </a:xfrm>
        </p:spPr>
        <p:txBody>
          <a:bodyPr/>
          <a:lstStyle/>
          <a:p>
            <a:r>
              <a:rPr lang="en-US" altLang="zh-TW" smtClean="0"/>
              <a:t>Greedy choice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55576" y="1844824"/>
            <a:ext cx="7704856" cy="4320480"/>
          </a:xfrm>
          <a:blipFill rotWithShape="0">
            <a:blip r:embed="rId2"/>
            <a:stretch>
              <a:fillRect t="-1271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F05D0B-6A50-4773-A6A7-5E1AA213ECB5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TW" altLang="en-US">
              <a:solidFill>
                <a:srgbClr val="FEFEFE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2246313" y="4592638"/>
            <a:ext cx="1223962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27784" y="4225542"/>
            <a:ext cx="461408" cy="369332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8" name="直線單箭頭接點 7"/>
          <p:cNvCxnSpPr/>
          <p:nvPr/>
        </p:nvCxnSpPr>
        <p:spPr>
          <a:xfrm>
            <a:off x="2967038" y="4808538"/>
            <a:ext cx="1655762" cy="1587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82926" y="4223624"/>
            <a:ext cx="423770" cy="369332"/>
          </a:xfrm>
          <a:prstGeom prst="rect">
            <a:avLst/>
          </a:prstGeom>
          <a:blipFill rotWithShape="0">
            <a:blip r:embed="rId4"/>
            <a:stretch>
              <a:fillRect b="-13333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0" name="文字方塊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28982" y="4810182"/>
            <a:ext cx="407547" cy="369332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1" name="文字方塊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78568" y="4422036"/>
            <a:ext cx="434029" cy="369332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3" name="文字方塊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83968" y="4869160"/>
            <a:ext cx="396391" cy="369332"/>
          </a:xfrm>
          <a:prstGeom prst="rect">
            <a:avLst/>
          </a:prstGeom>
          <a:blipFill rotWithShape="0">
            <a:blip r:embed="rId7"/>
            <a:stretch>
              <a:fillRect b="-13333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證明</a:t>
            </a:r>
            <a:r>
              <a:rPr lang="en-US" altLang="zh-TW" smtClean="0"/>
              <a:t>greedy choice</a:t>
            </a:r>
            <a:r>
              <a:rPr lang="zh-TW" altLang="en-US" smtClean="0"/>
              <a:t>是正確的</a:t>
            </a:r>
            <a:r>
              <a:rPr lang="en-US" altLang="zh-TW" smtClean="0"/>
              <a:t>!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043492" y="2323652"/>
            <a:ext cx="6777317" cy="4201692"/>
          </a:xfrm>
          <a:blipFill rotWithShape="0">
            <a:blip r:embed="rId2"/>
            <a:stretch>
              <a:fillRect l="-360" t="-1306" r="-989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1F6850-94BB-4C48-B45E-5167F52ABA93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TW" altLang="en-US">
              <a:solidFill>
                <a:srgbClr val="FEFEFE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5076825" y="4497388"/>
            <a:ext cx="1223963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57420" y="4130571"/>
            <a:ext cx="432746" cy="391646"/>
          </a:xfrm>
          <a:prstGeom prst="rect">
            <a:avLst/>
          </a:prstGeom>
          <a:blipFill rotWithShape="0">
            <a:blip r:embed="rId3"/>
            <a:stretch>
              <a:fillRect b="-7813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7" name="直線單箭頭接點 6"/>
          <p:cNvCxnSpPr/>
          <p:nvPr/>
        </p:nvCxnSpPr>
        <p:spPr>
          <a:xfrm>
            <a:off x="4414838" y="4821238"/>
            <a:ext cx="1223962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95710" y="4454562"/>
            <a:ext cx="528927" cy="369332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9" name="矩形 8"/>
          <p:cNvSpPr/>
          <p:nvPr/>
        </p:nvSpPr>
        <p:spPr>
          <a:xfrm>
            <a:off x="6588125" y="4497388"/>
            <a:ext cx="2016125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/>
              <a:t>其他的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結論</a:t>
            </a:r>
            <a:r>
              <a:rPr lang="en-US" altLang="zh-TW" smtClean="0"/>
              <a:t>: </a:t>
            </a:r>
            <a:r>
              <a:rPr lang="zh-TW" altLang="en-US" smtClean="0"/>
              <a:t>有時候並不需要</a:t>
            </a:r>
            <a:r>
              <a:rPr lang="en-US" altLang="zh-TW" smtClean="0"/>
              <a:t>DP!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DP</a:t>
            </a:r>
            <a:r>
              <a:rPr lang="zh-TW" altLang="en-US" smtClean="0"/>
              <a:t>可以用</a:t>
            </a:r>
            <a:r>
              <a:rPr lang="en-US" altLang="zh-TW" smtClean="0"/>
              <a:t>, </a:t>
            </a:r>
            <a:r>
              <a:rPr lang="zh-TW" altLang="en-US" smtClean="0"/>
              <a:t>但是慢很多</a:t>
            </a:r>
            <a:r>
              <a:rPr lang="en-US" altLang="zh-TW" smtClean="0"/>
              <a:t>. (</a:t>
            </a:r>
            <a:r>
              <a:rPr lang="zh-TW" altLang="en-US" smtClean="0"/>
              <a:t>殺雞不用尚方寶劍</a:t>
            </a:r>
            <a:r>
              <a:rPr lang="en-US" altLang="zh-TW" smtClean="0"/>
              <a:t>)</a:t>
            </a:r>
          </a:p>
          <a:p>
            <a:r>
              <a:rPr lang="en-US" altLang="zh-TW" smtClean="0">
                <a:sym typeface="Wingdings" panose="05000000000000000000" pitchFamily="2" charset="2"/>
              </a:rPr>
              <a:t>Greedy algorithm</a:t>
            </a:r>
            <a:r>
              <a:rPr lang="zh-TW" altLang="en-US" smtClean="0">
                <a:sym typeface="Wingdings" panose="05000000000000000000" pitchFamily="2" charset="2"/>
              </a:rPr>
              <a:t>通常使用</a:t>
            </a:r>
            <a:r>
              <a:rPr lang="en-US" altLang="zh-TW" smtClean="0">
                <a:sym typeface="Wingdings" panose="05000000000000000000" pitchFamily="2" charset="2"/>
              </a:rPr>
              <a:t>top-down </a:t>
            </a:r>
            <a:r>
              <a:rPr lang="zh-TW" altLang="en-US" smtClean="0">
                <a:sym typeface="Wingdings" panose="05000000000000000000" pitchFamily="2" charset="2"/>
              </a:rPr>
              <a:t>的方法</a:t>
            </a:r>
            <a:r>
              <a:rPr lang="en-US" altLang="zh-TW" smtClean="0">
                <a:sym typeface="Wingdings" panose="05000000000000000000" pitchFamily="2" charset="2"/>
              </a:rPr>
              <a:t>:</a:t>
            </a:r>
          </a:p>
          <a:p>
            <a:pPr marL="822325" lvl="1" indent="-457200">
              <a:buFont typeface="Consolas" panose="020B0609020204030204" pitchFamily="49" charset="0"/>
              <a:buAutoNum type="arabicPeriod"/>
            </a:pPr>
            <a:r>
              <a:rPr lang="zh-TW" altLang="en-US" smtClean="0">
                <a:sym typeface="Wingdings" panose="05000000000000000000" pitchFamily="2" charset="2"/>
              </a:rPr>
              <a:t>根據目前知道的事情選出最好的選擇</a:t>
            </a:r>
            <a:endParaRPr lang="en-US" altLang="zh-TW" smtClean="0">
              <a:sym typeface="Wingdings" panose="05000000000000000000" pitchFamily="2" charset="2"/>
            </a:endParaRPr>
          </a:p>
          <a:p>
            <a:pPr marL="822325" lvl="1" indent="-457200">
              <a:buFont typeface="Consolas" panose="020B0609020204030204" pitchFamily="49" charset="0"/>
              <a:buAutoNum type="arabicPeriod"/>
            </a:pPr>
            <a:r>
              <a:rPr lang="zh-TW" altLang="en-US" smtClean="0">
                <a:sym typeface="Wingdings" panose="05000000000000000000" pitchFamily="2" charset="2"/>
              </a:rPr>
              <a:t>繼續解用了這個選擇之後的</a:t>
            </a:r>
            <a:r>
              <a:rPr lang="en-US" altLang="zh-TW" smtClean="0">
                <a:sym typeface="Wingdings" panose="05000000000000000000" pitchFamily="2" charset="2"/>
              </a:rPr>
              <a:t>subproblem</a:t>
            </a:r>
          </a:p>
          <a:p>
            <a:pPr marL="822325" lvl="1" indent="-457200">
              <a:buFont typeface="Consolas" panose="020B0609020204030204" pitchFamily="49" charset="0"/>
              <a:buAutoNum type="arabicPeriod"/>
            </a:pPr>
            <a:r>
              <a:rPr lang="zh-TW" altLang="en-US" smtClean="0">
                <a:sym typeface="Wingdings" panose="05000000000000000000" pitchFamily="2" charset="2"/>
              </a:rPr>
              <a:t>重複以上一直到</a:t>
            </a:r>
            <a:r>
              <a:rPr lang="en-US" altLang="zh-TW" smtClean="0">
                <a:sym typeface="Wingdings" panose="05000000000000000000" pitchFamily="2" charset="2"/>
              </a:rPr>
              <a:t>subproblem</a:t>
            </a:r>
            <a:r>
              <a:rPr lang="zh-TW" altLang="en-US" smtClean="0">
                <a:sym typeface="Wingdings" panose="05000000000000000000" pitchFamily="2" charset="2"/>
              </a:rPr>
              <a:t>可以直接解掉</a:t>
            </a:r>
            <a:endParaRPr lang="en-US" altLang="zh-TW" smtClean="0">
              <a:sym typeface="Wingdings" panose="05000000000000000000" pitchFamily="2" charset="2"/>
            </a:endParaRPr>
          </a:p>
          <a:p>
            <a:pPr marL="822325" lvl="1" indent="-457200">
              <a:buFont typeface="Consolas" panose="020B0609020204030204" pitchFamily="49" charset="0"/>
              <a:buAutoNum type="arabicPeriod"/>
            </a:pPr>
            <a:endParaRPr lang="en-US" altLang="zh-TW" smtClean="0">
              <a:sym typeface="Wingdings" panose="05000000000000000000" pitchFamily="2" charset="2"/>
            </a:endParaRPr>
          </a:p>
          <a:p>
            <a:r>
              <a:rPr lang="zh-TW" altLang="en-US" smtClean="0">
                <a:sym typeface="Wingdings" panose="05000000000000000000" pitchFamily="2" charset="2"/>
              </a:rPr>
              <a:t>重點</a:t>
            </a:r>
            <a:r>
              <a:rPr lang="en-US" altLang="zh-TW" smtClean="0">
                <a:sym typeface="Wingdings" panose="05000000000000000000" pitchFamily="2" charset="2"/>
              </a:rPr>
              <a:t>: </a:t>
            </a:r>
            <a:r>
              <a:rPr lang="zh-TW" altLang="en-US" smtClean="0">
                <a:sym typeface="Wingdings" panose="05000000000000000000" pitchFamily="2" charset="2"/>
              </a:rPr>
              <a:t>請確定</a:t>
            </a:r>
            <a:r>
              <a:rPr lang="en-US" altLang="zh-TW" smtClean="0">
                <a:sym typeface="Wingdings" panose="05000000000000000000" pitchFamily="2" charset="2"/>
              </a:rPr>
              <a:t>(</a:t>
            </a:r>
            <a:r>
              <a:rPr lang="zh-TW" altLang="en-US" smtClean="0">
                <a:sym typeface="Wingdings" panose="05000000000000000000" pitchFamily="2" charset="2"/>
              </a:rPr>
              <a:t>要證明</a:t>
            </a:r>
            <a:r>
              <a:rPr lang="en-US" altLang="zh-TW" smtClean="0">
                <a:sym typeface="Wingdings" panose="05000000000000000000" pitchFamily="2" charset="2"/>
              </a:rPr>
              <a:t>)greedy choice</a:t>
            </a:r>
            <a:r>
              <a:rPr lang="zh-TW" altLang="en-US" smtClean="0">
                <a:sym typeface="Wingdings" panose="05000000000000000000" pitchFamily="2" charset="2"/>
              </a:rPr>
              <a:t>一定會出現在最佳解裡面</a:t>
            </a:r>
            <a:r>
              <a:rPr lang="en-US" altLang="zh-TW" smtClean="0">
                <a:sym typeface="Wingdings" panose="05000000000000000000" pitchFamily="2" charset="2"/>
              </a:rPr>
              <a:t>!!!</a:t>
            </a:r>
            <a:endParaRPr lang="en-US" altLang="zh-TW" smtClean="0"/>
          </a:p>
          <a:p>
            <a:endParaRPr lang="zh-TW" altLang="en-US" smtClean="0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88B009-187D-4EC8-AE50-C9027BE0F4DF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TW" altLang="en-US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>
          <a:xfrm>
            <a:off x="611188" y="765175"/>
            <a:ext cx="7024687" cy="1143000"/>
          </a:xfrm>
        </p:spPr>
        <p:txBody>
          <a:bodyPr/>
          <a:lstStyle/>
          <a:p>
            <a:r>
              <a:rPr lang="zh-TW" altLang="en-US" smtClean="0"/>
              <a:t>來個</a:t>
            </a:r>
            <a:r>
              <a:rPr lang="en-US" altLang="zh-TW" smtClean="0"/>
              <a:t>pseudo-code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67544" y="1988840"/>
            <a:ext cx="8496944" cy="4176464"/>
          </a:xfrm>
          <a:blipFill rotWithShape="0">
            <a:blip r:embed="rId2"/>
            <a:stretch>
              <a:fillRect l="-359" t="-1168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8436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7D7F16-7DF3-4CBE-B739-B8DEA5238827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TW" altLang="en-US">
              <a:solidFill>
                <a:srgbClr val="FEFEFE"/>
              </a:solidFill>
            </a:endParaRPr>
          </a:p>
        </p:txBody>
      </p:sp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40352" y="5949280"/>
            <a:ext cx="711220" cy="369332"/>
          </a:xfrm>
          <a:prstGeom prst="rect">
            <a:avLst/>
          </a:prstGeom>
          <a:blipFill rotWithShape="0">
            <a:blip r:embed="rId3"/>
            <a:stretch>
              <a:fillRect b="-7813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471488" y="4581525"/>
            <a:ext cx="6985000" cy="4318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686300" y="3573463"/>
            <a:ext cx="3878263" cy="646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/>
              <a:t>選完</a:t>
            </a:r>
            <a:r>
              <a:rPr lang="en-US" altLang="zh-TW" dirty="0"/>
              <a:t>greedy choice</a:t>
            </a:r>
            <a:r>
              <a:rPr lang="zh-TW" altLang="en-US" dirty="0"/>
              <a:t>以後只剩下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一個</a:t>
            </a:r>
            <a:r>
              <a:rPr lang="en-US" altLang="zh-TW" dirty="0"/>
              <a:t>recursive call</a:t>
            </a:r>
            <a:r>
              <a:rPr lang="zh-TW" altLang="en-US" dirty="0"/>
              <a:t>在最後</a:t>
            </a:r>
            <a:r>
              <a:rPr lang="en-US" altLang="zh-TW" dirty="0"/>
              <a:t>: tail recursive</a:t>
            </a:r>
            <a:endParaRPr lang="zh-TW" altLang="en-US" dirty="0"/>
          </a:p>
        </p:txBody>
      </p:sp>
      <p:sp>
        <p:nvSpPr>
          <p:cNvPr id="8" name="文字方塊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92080" y="811275"/>
            <a:ext cx="3416320" cy="1200329"/>
          </a:xfrm>
          <a:prstGeom prst="rect">
            <a:avLst/>
          </a:prstGeom>
          <a:blipFill rotWithShape="0">
            <a:blip r:embed="rId4"/>
            <a:stretch>
              <a:fillRect l="-1241" t="-2500" b="-6000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來個</a:t>
            </a:r>
            <a:r>
              <a:rPr lang="en-US" altLang="zh-TW" smtClean="0"/>
              <a:t>pseudo-code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043492" y="2323652"/>
            <a:ext cx="6777317" cy="3508977"/>
          </a:xfrm>
          <a:blipFill rotWithShape="0">
            <a:blip r:embed="rId2"/>
            <a:stretch>
              <a:fillRect l="-180" t="-1910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A0FC85A-6F0F-4FDA-BAF6-D17097015522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TW" altLang="en-US">
              <a:solidFill>
                <a:srgbClr val="FEFEFE"/>
              </a:solidFill>
            </a:endParaRPr>
          </a:p>
        </p:txBody>
      </p:sp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40352" y="5949280"/>
            <a:ext cx="711220" cy="369332"/>
          </a:xfrm>
          <a:prstGeom prst="rect">
            <a:avLst/>
          </a:prstGeom>
          <a:blipFill rotWithShape="0">
            <a:blip r:embed="rId3"/>
            <a:stretch>
              <a:fillRect b="-7813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/>
              <a:t>什麼問題可以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greedy algorithm</a:t>
            </a:r>
            <a:r>
              <a:rPr lang="zh-TW" altLang="en-US" dirty="0" smtClean="0"/>
              <a:t>來解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508977"/>
          </a:xfrm>
        </p:spPr>
        <p:txBody>
          <a:bodyPr rtlCol="0">
            <a:normAutofit/>
          </a:bodyPr>
          <a:lstStyle/>
          <a:p>
            <a:pPr marL="52578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zh-TW" altLang="en-US" dirty="0" smtClean="0"/>
              <a:t>如果做出一個</a:t>
            </a:r>
            <a:r>
              <a:rPr lang="en-US" altLang="zh-TW" dirty="0" smtClean="0"/>
              <a:t>choice</a:t>
            </a:r>
            <a:r>
              <a:rPr lang="zh-TW" altLang="en-US" dirty="0" smtClean="0"/>
              <a:t>之後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可以找到剩下要解的單一個</a:t>
            </a:r>
            <a:r>
              <a:rPr lang="en-US" altLang="zh-TW" dirty="0" err="1" smtClean="0"/>
              <a:t>subproblem</a:t>
            </a:r>
            <a:r>
              <a:rPr lang="en-US" altLang="zh-TW" dirty="0" smtClean="0"/>
              <a:t> (</a:t>
            </a:r>
            <a:r>
              <a:rPr lang="zh-TW" altLang="en-US" dirty="0" smtClean="0"/>
              <a:t>定義好</a:t>
            </a:r>
            <a:r>
              <a:rPr lang="en-US" altLang="zh-TW" dirty="0" err="1" smtClean="0"/>
              <a:t>subproblem</a:t>
            </a:r>
            <a:r>
              <a:rPr lang="en-US" altLang="zh-TW" dirty="0" smtClean="0"/>
              <a:t>)</a:t>
            </a:r>
          </a:p>
          <a:p>
            <a:pPr marL="2304288" lvl="8" indent="-457200">
              <a:buFont typeface="+mj-lt"/>
              <a:buAutoNum type="arabicPeriod"/>
              <a:defRPr/>
            </a:pPr>
            <a:endParaRPr lang="en-US" altLang="zh-TW" dirty="0" smtClean="0"/>
          </a:p>
          <a:p>
            <a:pPr marL="525780" indent="-45720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altLang="zh-TW" dirty="0" smtClean="0"/>
          </a:p>
          <a:p>
            <a:pPr marL="52578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zh-TW" altLang="en-US" dirty="0" smtClean="0"/>
              <a:t>有</a:t>
            </a:r>
            <a:r>
              <a:rPr lang="en-US" altLang="zh-TW" dirty="0" smtClean="0"/>
              <a:t>greedy property. (</a:t>
            </a:r>
            <a:r>
              <a:rPr lang="zh-TW" altLang="en-US" dirty="0" smtClean="0"/>
              <a:t>必須證明最佳解裡面一定有</a:t>
            </a:r>
            <a:r>
              <a:rPr lang="en-US" altLang="zh-TW" dirty="0" smtClean="0"/>
              <a:t>greedy choice)</a:t>
            </a:r>
          </a:p>
          <a:p>
            <a:pPr marL="52578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zh-TW" altLang="en-US" dirty="0" smtClean="0"/>
              <a:t>有</a:t>
            </a:r>
            <a:r>
              <a:rPr lang="en-US" altLang="zh-TW" dirty="0" smtClean="0"/>
              <a:t>optimal substructure (</a:t>
            </a:r>
            <a:r>
              <a:rPr lang="zh-TW" altLang="en-US" dirty="0" smtClean="0"/>
              <a:t>必須證明大問題的最佳解裡面有小問題的最佳解</a:t>
            </a:r>
            <a:r>
              <a:rPr lang="en-US" altLang="zh-TW" dirty="0" smtClean="0"/>
              <a:t>)</a:t>
            </a:r>
          </a:p>
          <a:p>
            <a:pPr marL="525780" indent="-457200" fontAlgn="auto">
              <a:spcAft>
                <a:spcPts val="0"/>
              </a:spcAft>
              <a:buFont typeface="+mj-lt"/>
              <a:buAutoNum type="arabicPeriod"/>
              <a:defRPr/>
            </a:pPr>
            <a:endParaRPr lang="zh-TW" altLang="en-US" dirty="0"/>
          </a:p>
        </p:txBody>
      </p:sp>
      <p:sp>
        <p:nvSpPr>
          <p:cNvPr id="20484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4C5BA85-78A2-4C86-AD21-5D36188F56B6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TW" altLang="en-US">
              <a:solidFill>
                <a:srgbClr val="FEFEFE"/>
              </a:solidFill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1397000" y="3297238"/>
            <a:ext cx="43926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1.999. </a:t>
            </a:r>
            <a:r>
              <a:rPr lang="zh-TW" altLang="en-US"/>
              <a:t>決定要怎麼做</a:t>
            </a:r>
            <a:r>
              <a:rPr lang="en-US" altLang="zh-TW"/>
              <a:t>greedy choice.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0-1</a:t>
            </a:r>
            <a:r>
              <a:rPr lang="zh-TW" altLang="en-US" smtClean="0"/>
              <a:t>背包問題</a:t>
            </a:r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043492" y="2323652"/>
            <a:ext cx="6777317" cy="3508977"/>
          </a:xfrm>
          <a:blipFill rotWithShape="0">
            <a:blip r:embed="rId2"/>
            <a:stretch>
              <a:fillRect t="-1563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F51A6F-F29D-4705-9E1E-DB4644E74D4C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TW" altLang="en-US">
              <a:solidFill>
                <a:srgbClr val="FEFEFE"/>
              </a:solidFill>
            </a:endParaRPr>
          </a:p>
        </p:txBody>
      </p:sp>
      <p:pic>
        <p:nvPicPr>
          <p:cNvPr id="21509" name="Picture 2" descr="http://www.openclipart.org/image/800px/svg_to_png/backpack_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803275"/>
            <a:ext cx="1944688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fractional</a:t>
            </a:r>
            <a:r>
              <a:rPr lang="zh-TW" altLang="en-US" smtClean="0"/>
              <a:t>背包問題</a:t>
            </a:r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043492" y="2323652"/>
            <a:ext cx="6777317" cy="3508977"/>
          </a:xfrm>
          <a:blipFill rotWithShape="0">
            <a:blip r:embed="rId2"/>
            <a:stretch>
              <a:fillRect t="-1563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AF2027-5476-4F86-9D0C-785521C37356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TW" altLang="en-US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750" y="476250"/>
            <a:ext cx="7561263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/>
              <a:t>背包問題的</a:t>
            </a:r>
            <a:r>
              <a:rPr lang="en-US" altLang="zh-TW" dirty="0" smtClean="0"/>
              <a:t>optimal substructure</a:t>
            </a:r>
            <a:endParaRPr lang="zh-TW" altLang="en-US" dirty="0"/>
          </a:p>
        </p:txBody>
      </p:sp>
      <p:sp>
        <p:nvSpPr>
          <p:cNvPr id="23555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220175-88CF-4904-8211-9CCBC7BC7871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TW" altLang="en-US">
              <a:solidFill>
                <a:srgbClr val="FEFEF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05038" y="2711450"/>
            <a:ext cx="863600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44675" y="3216275"/>
            <a:ext cx="8636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614613" y="3460750"/>
            <a:ext cx="8636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8" name="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24433" y="3012351"/>
            <a:ext cx="864096" cy="360040"/>
          </a:xfrm>
          <a:prstGeom prst="rect">
            <a:avLst/>
          </a:prstGeom>
          <a:blipFill rotWithShape="0">
            <a:blip r:embed="rId2"/>
            <a:stretch>
              <a:fillRect b="-9677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1700213" y="2351088"/>
            <a:ext cx="2160587" cy="1800225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0" name="文字方塊 9"/>
          <p:cNvSpPr txBox="1">
            <a:spLocks noChangeArrowheads="1"/>
          </p:cNvSpPr>
          <p:nvPr/>
        </p:nvSpPr>
        <p:spPr bwMode="auto">
          <a:xfrm>
            <a:off x="1857375" y="1981200"/>
            <a:ext cx="2003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en-US"/>
              <a:t>不比</a:t>
            </a:r>
            <a:r>
              <a:rPr lang="en-US" altLang="zh-TW"/>
              <a:t>W</a:t>
            </a:r>
            <a:r>
              <a:rPr lang="zh-TW" altLang="en-US"/>
              <a:t>重的最佳解</a:t>
            </a:r>
          </a:p>
        </p:txBody>
      </p:sp>
      <p:sp>
        <p:nvSpPr>
          <p:cNvPr id="11" name="矩形 10"/>
          <p:cNvSpPr/>
          <p:nvPr/>
        </p:nvSpPr>
        <p:spPr>
          <a:xfrm>
            <a:off x="5805488" y="2787650"/>
            <a:ext cx="8636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45125" y="3292475"/>
            <a:ext cx="8636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215063" y="3506788"/>
            <a:ext cx="863600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5300663" y="2682875"/>
            <a:ext cx="2016125" cy="137318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5" name="文字方塊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04603" y="2901121"/>
            <a:ext cx="1197636" cy="391646"/>
          </a:xfrm>
          <a:prstGeom prst="rect">
            <a:avLst/>
          </a:prstGeom>
          <a:blipFill rotWithShape="0">
            <a:blip r:embed="rId3"/>
            <a:stretch>
              <a:fillRect l="-4592" t="-9375" b="-18750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6" name="向右箭號 15"/>
          <p:cNvSpPr/>
          <p:nvPr/>
        </p:nvSpPr>
        <p:spPr>
          <a:xfrm>
            <a:off x="4076700" y="3248025"/>
            <a:ext cx="1054100" cy="2444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7" name="文字方塊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04048" y="1774151"/>
            <a:ext cx="3505960" cy="690958"/>
          </a:xfrm>
          <a:prstGeom prst="rect">
            <a:avLst/>
          </a:prstGeom>
          <a:blipFill rotWithShape="0">
            <a:blip r:embed="rId4"/>
            <a:stretch>
              <a:fillRect l="-1565" t="-4425" r="-1043" b="-9735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23569" name="文字方塊 17"/>
          <p:cNvSpPr txBox="1">
            <a:spLocks noChangeArrowheads="1"/>
          </p:cNvSpPr>
          <p:nvPr/>
        </p:nvSpPr>
        <p:spPr bwMode="auto">
          <a:xfrm>
            <a:off x="755650" y="1774825"/>
            <a:ext cx="706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en-US"/>
              <a:t>定理</a:t>
            </a:r>
            <a:r>
              <a:rPr lang="en-US" altLang="zh-TW"/>
              <a:t>:</a:t>
            </a:r>
            <a:endParaRPr lang="zh-TW" altLang="en-US"/>
          </a:p>
        </p:txBody>
      </p:sp>
      <p:sp>
        <p:nvSpPr>
          <p:cNvPr id="19" name="文字方塊 18"/>
          <p:cNvSpPr txBox="1">
            <a:spLocks noChangeArrowheads="1"/>
          </p:cNvSpPr>
          <p:nvPr/>
        </p:nvSpPr>
        <p:spPr bwMode="auto">
          <a:xfrm>
            <a:off x="898525" y="4367213"/>
            <a:ext cx="461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en-US"/>
              <a:t>證明</a:t>
            </a:r>
            <a:r>
              <a:rPr lang="en-US" altLang="zh-TW"/>
              <a:t>: (</a:t>
            </a:r>
            <a:r>
              <a:rPr lang="zh-TW" altLang="en-US"/>
              <a:t>適用於</a:t>
            </a:r>
            <a:r>
              <a:rPr lang="en-US" altLang="zh-TW"/>
              <a:t>0-1 &amp; fractional </a:t>
            </a:r>
            <a:r>
              <a:rPr lang="zh-TW" altLang="en-US"/>
              <a:t>背包問題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20" name="文字方塊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51897" y="4869160"/>
            <a:ext cx="5528052" cy="1544269"/>
          </a:xfrm>
          <a:prstGeom prst="rect">
            <a:avLst/>
          </a:prstGeom>
          <a:blipFill rotWithShape="0">
            <a:blip r:embed="rId5"/>
            <a:stretch>
              <a:fillRect l="-882" t="-2767" r="-110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6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750" y="836613"/>
            <a:ext cx="8064500" cy="11525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smtClean="0"/>
              <a:t>Fractional </a:t>
            </a:r>
            <a:r>
              <a:rPr lang="zh-TW" altLang="en-US" dirty="0" smtClean="0"/>
              <a:t>背包問題的</a:t>
            </a:r>
            <a:r>
              <a:rPr lang="en-US" altLang="zh-TW" dirty="0" smtClean="0"/>
              <a:t>greedy choice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83568" y="2132856"/>
            <a:ext cx="7776864" cy="4176464"/>
          </a:xfrm>
          <a:blipFill rotWithShape="0">
            <a:blip r:embed="rId2"/>
            <a:stretch>
              <a:fillRect t="-146" r="-235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24580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B6A5DB-F872-453B-88F7-44B5C5E292A8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TW" altLang="en-US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>
          <a:xfrm>
            <a:off x="555625" y="476250"/>
            <a:ext cx="7024688" cy="1081088"/>
          </a:xfrm>
        </p:spPr>
        <p:txBody>
          <a:bodyPr/>
          <a:lstStyle/>
          <a:p>
            <a:r>
              <a:rPr lang="zh-TW" altLang="en-US" smtClean="0"/>
              <a:t>超級電腦排程問題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2938" y="4292600"/>
            <a:ext cx="5729287" cy="1944688"/>
          </a:xfrm>
        </p:spPr>
        <p:txBody>
          <a:bodyPr/>
          <a:lstStyle/>
          <a:p>
            <a:r>
              <a:rPr lang="zh-TW" altLang="en-US" smtClean="0"/>
              <a:t>需要交給超級電腦的工作若干</a:t>
            </a:r>
            <a:endParaRPr lang="en-US" altLang="zh-TW" smtClean="0"/>
          </a:p>
          <a:p>
            <a:r>
              <a:rPr lang="zh-TW" altLang="en-US" smtClean="0"/>
              <a:t>每樣工作有選定的開始與結束時間</a:t>
            </a:r>
            <a:endParaRPr lang="en-US" altLang="zh-TW" smtClean="0"/>
          </a:p>
          <a:p>
            <a:r>
              <a:rPr lang="zh-TW" altLang="en-US" smtClean="0"/>
              <a:t>如何選出一組可以執行的工作</a:t>
            </a:r>
            <a:r>
              <a:rPr lang="en-US" altLang="zh-TW" smtClean="0"/>
              <a:t>(</a:t>
            </a:r>
            <a:r>
              <a:rPr lang="zh-TW" altLang="en-US" smtClean="0"/>
              <a:t>執行時間不重疊</a:t>
            </a:r>
            <a:r>
              <a:rPr lang="en-US" altLang="zh-TW" smtClean="0"/>
              <a:t>), </a:t>
            </a:r>
            <a:r>
              <a:rPr lang="zh-TW" altLang="en-US" smtClean="0"/>
              <a:t>使這些工作的數量最大</a:t>
            </a:r>
            <a:r>
              <a:rPr lang="en-US" altLang="zh-TW" smtClean="0"/>
              <a:t>?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zh-TW" altLang="en-US" smtClean="0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58229B-0313-4856-8B3B-032444B2B353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TW" altLang="en-US">
              <a:solidFill>
                <a:srgbClr val="FEFEFE"/>
              </a:solidFill>
            </a:endParaRPr>
          </a:p>
        </p:txBody>
      </p:sp>
      <p:pic>
        <p:nvPicPr>
          <p:cNvPr id="7173" name="Picture 2" descr="http://www.openclipart.org/image/800px/svg_to_png/kattekrab_Mainfr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908050"/>
            <a:ext cx="3213100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單箭頭接點 5"/>
          <p:cNvCxnSpPr/>
          <p:nvPr/>
        </p:nvCxnSpPr>
        <p:spPr>
          <a:xfrm>
            <a:off x="1403350" y="2601913"/>
            <a:ext cx="936625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851275" y="2622550"/>
            <a:ext cx="144145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87388" y="2962275"/>
            <a:ext cx="143986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642938" y="2241550"/>
            <a:ext cx="22733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627313" y="2601913"/>
            <a:ext cx="57626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87675" y="2957513"/>
            <a:ext cx="10795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3348038" y="2251075"/>
            <a:ext cx="143986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4932363" y="2957513"/>
            <a:ext cx="10795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468313" y="3394075"/>
            <a:ext cx="575945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3" name="文字方塊 21"/>
          <p:cNvSpPr txBox="1">
            <a:spLocks noChangeArrowheads="1"/>
          </p:cNvSpPr>
          <p:nvPr/>
        </p:nvSpPr>
        <p:spPr bwMode="auto">
          <a:xfrm>
            <a:off x="5607050" y="3481388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en-US"/>
              <a:t>時間</a:t>
            </a: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1403350" y="2620963"/>
            <a:ext cx="936625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2627313" y="2620963"/>
            <a:ext cx="576262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3348038" y="2270125"/>
            <a:ext cx="1439862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4932363" y="2976563"/>
            <a:ext cx="1079500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584825" y="1852613"/>
            <a:ext cx="385763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/>
              <a:t>4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/>
              <a:t>證明</a:t>
            </a:r>
            <a:r>
              <a:rPr lang="en-US" altLang="zh-TW" dirty="0" smtClean="0"/>
              <a:t>fractional</a:t>
            </a:r>
            <a:r>
              <a:rPr lang="zh-TW" altLang="en-US" dirty="0" smtClean="0"/>
              <a:t>背包問題有</a:t>
            </a:r>
            <a:r>
              <a:rPr lang="en-US" altLang="zh-TW" dirty="0" smtClean="0"/>
              <a:t>greedy property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2988" y="2324100"/>
            <a:ext cx="6777037" cy="3697288"/>
          </a:xfrm>
        </p:spPr>
        <p:txBody>
          <a:bodyPr rtlCol="0">
            <a:normAutofit fontScale="92500"/>
          </a:bodyPr>
          <a:lstStyle/>
          <a:p>
            <a:pPr indent="-274320" fontAlgn="auto">
              <a:spcAft>
                <a:spcPts val="0"/>
              </a:spcAft>
              <a:defRPr/>
            </a:pPr>
            <a:r>
              <a:rPr lang="zh-TW" altLang="en-US" dirty="0" smtClean="0"/>
              <a:t>其實就是要證明</a:t>
            </a:r>
            <a:r>
              <a:rPr lang="en-US" altLang="zh-TW" dirty="0" smtClean="0"/>
              <a:t>, (</a:t>
            </a:r>
            <a:r>
              <a:rPr lang="zh-TW" altLang="en-US" dirty="0" smtClean="0"/>
              <a:t>某些</a:t>
            </a:r>
            <a:r>
              <a:rPr lang="en-US" altLang="zh-TW" dirty="0" smtClean="0"/>
              <a:t>)</a:t>
            </a:r>
            <a:r>
              <a:rPr lang="zh-TW" altLang="en-US" dirty="0" smtClean="0"/>
              <a:t>最佳解裡面有</a:t>
            </a:r>
            <a:r>
              <a:rPr lang="en-US" altLang="zh-TW" dirty="0" smtClean="0"/>
              <a:t>greedy choice</a:t>
            </a:r>
          </a:p>
          <a:p>
            <a:pPr indent="-274320" fontAlgn="auto">
              <a:spcAft>
                <a:spcPts val="0"/>
              </a:spcAft>
              <a:defRPr/>
            </a:pPr>
            <a:r>
              <a:rPr lang="zh-TW" altLang="en-US" dirty="0" smtClean="0"/>
              <a:t>通常使用的方法</a:t>
            </a:r>
            <a:r>
              <a:rPr lang="en-US" altLang="zh-TW" dirty="0" smtClean="0"/>
              <a:t>:</a:t>
            </a:r>
          </a:p>
          <a:p>
            <a:pPr marL="52578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zh-TW" altLang="en-US" dirty="0" smtClean="0"/>
              <a:t>假設可以拿到最佳解</a:t>
            </a:r>
            <a:r>
              <a:rPr lang="en-US" altLang="zh-TW" dirty="0" smtClean="0"/>
              <a:t>.</a:t>
            </a:r>
          </a:p>
          <a:p>
            <a:pPr marL="52578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zh-TW" altLang="en-US" dirty="0" smtClean="0"/>
              <a:t>最佳解裡面如果已經有</a:t>
            </a:r>
            <a:r>
              <a:rPr lang="en-US" altLang="zh-TW" dirty="0" smtClean="0"/>
              <a:t>greedy choice</a:t>
            </a:r>
            <a:r>
              <a:rPr lang="zh-TW" altLang="en-US" dirty="0" smtClean="0"/>
              <a:t>的話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則得證</a:t>
            </a:r>
            <a:r>
              <a:rPr lang="en-US" altLang="zh-TW" dirty="0" smtClean="0"/>
              <a:t>.</a:t>
            </a:r>
          </a:p>
          <a:p>
            <a:pPr marL="52578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zh-TW" altLang="en-US" dirty="0" smtClean="0"/>
              <a:t>最佳解裡面如果沒有</a:t>
            </a:r>
            <a:r>
              <a:rPr lang="en-US" altLang="zh-TW" dirty="0" smtClean="0"/>
              <a:t>greedy choice</a:t>
            </a:r>
            <a:r>
              <a:rPr lang="zh-TW" altLang="en-US" dirty="0" smtClean="0"/>
              <a:t>的話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則想辦法把最佳解裡面的一些東西和</a:t>
            </a:r>
            <a:r>
              <a:rPr lang="en-US" altLang="zh-TW" dirty="0" smtClean="0"/>
              <a:t>greedy choice</a:t>
            </a:r>
            <a:r>
              <a:rPr lang="zh-TW" altLang="en-US" dirty="0" smtClean="0"/>
              <a:t>互換</a:t>
            </a:r>
            <a:r>
              <a:rPr lang="en-US" altLang="zh-TW" dirty="0" smtClean="0"/>
              <a:t>. </a:t>
            </a:r>
            <a:r>
              <a:rPr lang="zh-TW" altLang="en-US" dirty="0" smtClean="0"/>
              <a:t>結果發現</a:t>
            </a:r>
            <a:r>
              <a:rPr lang="zh-TW" altLang="en-US" dirty="0"/>
              <a:t>這個新解</a:t>
            </a:r>
            <a:r>
              <a:rPr lang="zh-TW" altLang="en-US" dirty="0" smtClean="0"/>
              <a:t>跟</a:t>
            </a:r>
            <a:r>
              <a:rPr lang="en-US" altLang="zh-TW" dirty="0" smtClean="0"/>
              <a:t>greedy choice</a:t>
            </a:r>
            <a:r>
              <a:rPr lang="zh-TW" altLang="en-US" dirty="0" smtClean="0"/>
              <a:t>一樣好 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也是一個最佳解</a:t>
            </a:r>
            <a:r>
              <a:rPr lang="en-US" altLang="zh-TW" dirty="0" smtClean="0"/>
              <a:t>) </a:t>
            </a:r>
            <a:r>
              <a:rPr lang="zh-TW" altLang="en-US" dirty="0" smtClean="0"/>
              <a:t>或者發現這個新解更好 </a:t>
            </a:r>
            <a:r>
              <a:rPr lang="en-US" altLang="zh-TW" dirty="0" smtClean="0"/>
              <a:t>(</a:t>
            </a:r>
            <a:r>
              <a:rPr lang="zh-TW" altLang="en-US" dirty="0" smtClean="0"/>
              <a:t>矛盾</a:t>
            </a:r>
            <a:r>
              <a:rPr lang="en-US" altLang="zh-TW" dirty="0" smtClean="0"/>
              <a:t>, </a:t>
            </a:r>
            <a:r>
              <a:rPr lang="zh-TW" altLang="en-US" dirty="0" smtClean="0"/>
              <a:t>所以最佳解裡面不可能沒有</a:t>
            </a:r>
            <a:r>
              <a:rPr lang="en-US" altLang="zh-TW" dirty="0" smtClean="0"/>
              <a:t>greedy choice)</a:t>
            </a:r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23A292F-14D3-4887-9CAA-DBB5537D590A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TW" altLang="en-US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/>
              <a:t>證明</a:t>
            </a:r>
            <a:r>
              <a:rPr lang="en-US" altLang="zh-TW" dirty="0" smtClean="0"/>
              <a:t>fractional</a:t>
            </a:r>
            <a:r>
              <a:rPr lang="zh-TW" altLang="en-US" dirty="0" smtClean="0"/>
              <a:t>背包問題有</a:t>
            </a:r>
            <a:r>
              <a:rPr lang="en-US" altLang="zh-TW" dirty="0" smtClean="0"/>
              <a:t>greedy property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043492" y="2323652"/>
            <a:ext cx="6777317" cy="3841652"/>
          </a:xfrm>
          <a:blipFill rotWithShape="0">
            <a:blip r:embed="rId2"/>
            <a:stretch>
              <a:fillRect t="-2540" r="-90" b="-476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33F477-D005-4116-887A-787F94395DC5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TW" altLang="en-US">
              <a:solidFill>
                <a:srgbClr val="FEFEFE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筆跡 3"/>
              <p14:cNvContentPartPr/>
              <p14:nvPr/>
            </p14:nvContentPartPr>
            <p14:xfrm>
              <a:off x="4523760" y="894960"/>
              <a:ext cx="4632480" cy="5964840"/>
            </p14:xfrm>
          </p:contentPart>
        </mc:Choice>
        <mc:Fallback xmlns="">
          <p:pic>
            <p:nvPicPr>
              <p:cNvPr id="4" name="筆跡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9000" y="882360"/>
                <a:ext cx="4662000" cy="599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750" y="765175"/>
            <a:ext cx="8301038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/>
              <a:t>此一</a:t>
            </a:r>
            <a:r>
              <a:rPr lang="en-US" altLang="zh-TW" dirty="0" smtClean="0"/>
              <a:t>greedy choice</a:t>
            </a:r>
            <a:r>
              <a:rPr lang="zh-TW" altLang="en-US" dirty="0" smtClean="0"/>
              <a:t>不適用於</a:t>
            </a:r>
            <a:r>
              <a:rPr lang="en-US" altLang="zh-TW" dirty="0" smtClean="0"/>
              <a:t>0-1</a:t>
            </a:r>
            <a:r>
              <a:rPr lang="zh-TW" altLang="en-US" dirty="0" smtClean="0"/>
              <a:t>背包問題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>
          <a:xfrm>
            <a:off x="827088" y="2276475"/>
            <a:ext cx="6777037" cy="576263"/>
          </a:xfrm>
        </p:spPr>
        <p:txBody>
          <a:bodyPr/>
          <a:lstStyle/>
          <a:p>
            <a:r>
              <a:rPr lang="zh-TW" altLang="en-US" smtClean="0"/>
              <a:t>反例</a:t>
            </a:r>
            <a:r>
              <a:rPr lang="en-US" altLang="zh-TW" smtClean="0"/>
              <a:t>:</a:t>
            </a:r>
            <a:endParaRPr lang="zh-TW" altLang="en-US" smtClean="0"/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CD1FCA-837F-4001-A44B-7212FA24A688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TW" altLang="en-US">
              <a:solidFill>
                <a:srgbClr val="FEFEFE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295400" y="3903663"/>
            <a:ext cx="647700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2071688" y="3760788"/>
            <a:ext cx="647700" cy="722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2879725" y="3544888"/>
            <a:ext cx="647700" cy="938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708400" y="2824163"/>
            <a:ext cx="647700" cy="1641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50</a:t>
            </a:r>
            <a:endParaRPr lang="zh-TW" altLang="en-US" dirty="0"/>
          </a:p>
        </p:txBody>
      </p:sp>
      <p:sp>
        <p:nvSpPr>
          <p:cNvPr id="11" name="文字方塊 10"/>
          <p:cNvSpPr txBox="1">
            <a:spLocks noChangeArrowheads="1"/>
          </p:cNvSpPr>
          <p:nvPr/>
        </p:nvSpPr>
        <p:spPr bwMode="auto">
          <a:xfrm>
            <a:off x="1331913" y="4483100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$60</a:t>
            </a:r>
            <a:endParaRPr lang="zh-TW" altLang="en-US"/>
          </a:p>
        </p:txBody>
      </p:sp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2030413" y="4505325"/>
            <a:ext cx="730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$100</a:t>
            </a:r>
            <a:endParaRPr lang="zh-TW" altLang="en-US"/>
          </a:p>
        </p:txBody>
      </p:sp>
      <p:sp>
        <p:nvSpPr>
          <p:cNvPr id="13" name="文字方塊 12"/>
          <p:cNvSpPr txBox="1">
            <a:spLocks noChangeArrowheads="1"/>
          </p:cNvSpPr>
          <p:nvPr/>
        </p:nvSpPr>
        <p:spPr bwMode="auto">
          <a:xfrm>
            <a:off x="2838450" y="4492625"/>
            <a:ext cx="730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$120</a:t>
            </a:r>
            <a:endParaRPr lang="zh-TW" altLang="en-US"/>
          </a:p>
        </p:txBody>
      </p:sp>
      <p:sp>
        <p:nvSpPr>
          <p:cNvPr id="14" name="文字方塊 13"/>
          <p:cNvSpPr txBox="1">
            <a:spLocks noChangeArrowheads="1"/>
          </p:cNvSpPr>
          <p:nvPr/>
        </p:nvSpPr>
        <p:spPr bwMode="auto">
          <a:xfrm>
            <a:off x="1368425" y="4968875"/>
            <a:ext cx="57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$6</a:t>
            </a:r>
            <a:endParaRPr lang="zh-TW" altLang="en-US"/>
          </a:p>
        </p:txBody>
      </p:sp>
      <p:sp>
        <p:nvSpPr>
          <p:cNvPr id="15" name="文字方塊 14"/>
          <p:cNvSpPr txBox="1">
            <a:spLocks noChangeArrowheads="1"/>
          </p:cNvSpPr>
          <p:nvPr/>
        </p:nvSpPr>
        <p:spPr bwMode="auto">
          <a:xfrm>
            <a:off x="2108200" y="4968875"/>
            <a:ext cx="57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$5</a:t>
            </a:r>
            <a:endParaRPr lang="zh-TW" altLang="en-US"/>
          </a:p>
        </p:txBody>
      </p:sp>
      <p:sp>
        <p:nvSpPr>
          <p:cNvPr id="16" name="文字方塊 15"/>
          <p:cNvSpPr txBox="1">
            <a:spLocks noChangeArrowheads="1"/>
          </p:cNvSpPr>
          <p:nvPr/>
        </p:nvSpPr>
        <p:spPr bwMode="auto">
          <a:xfrm>
            <a:off x="2951163" y="4937125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$4</a:t>
            </a:r>
            <a:endParaRPr lang="zh-TW" altLang="en-US"/>
          </a:p>
        </p:txBody>
      </p:sp>
      <p:sp>
        <p:nvSpPr>
          <p:cNvPr id="17" name="文字方塊 16"/>
          <p:cNvSpPr txBox="1">
            <a:spLocks noChangeArrowheads="1"/>
          </p:cNvSpPr>
          <p:nvPr/>
        </p:nvSpPr>
        <p:spPr bwMode="auto">
          <a:xfrm>
            <a:off x="427038" y="4905375"/>
            <a:ext cx="1044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en-US"/>
              <a:t>單位重量價值</a:t>
            </a:r>
          </a:p>
        </p:txBody>
      </p:sp>
      <p:sp>
        <p:nvSpPr>
          <p:cNvPr id="18" name="文字方塊 17"/>
          <p:cNvSpPr txBox="1">
            <a:spLocks noChangeArrowheads="1"/>
          </p:cNvSpPr>
          <p:nvPr/>
        </p:nvSpPr>
        <p:spPr bwMode="auto">
          <a:xfrm>
            <a:off x="427038" y="4492625"/>
            <a:ext cx="876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en-US"/>
              <a:t>總價值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5400675" y="2759075"/>
            <a:ext cx="647700" cy="1641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50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5400675" y="3462338"/>
            <a:ext cx="647700" cy="938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5394325" y="2759075"/>
            <a:ext cx="6477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6480175" y="2728913"/>
            <a:ext cx="647700" cy="16430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50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6480175" y="3778250"/>
            <a:ext cx="647700" cy="576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6480175" y="3055938"/>
            <a:ext cx="647700" cy="722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25" name="文字方塊 24"/>
          <p:cNvSpPr txBox="1">
            <a:spLocks noChangeArrowheads="1"/>
          </p:cNvSpPr>
          <p:nvPr/>
        </p:nvSpPr>
        <p:spPr bwMode="auto">
          <a:xfrm>
            <a:off x="5376863" y="4543425"/>
            <a:ext cx="730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$220</a:t>
            </a:r>
            <a:endParaRPr lang="zh-TW" altLang="en-US"/>
          </a:p>
        </p:txBody>
      </p:sp>
      <p:sp>
        <p:nvSpPr>
          <p:cNvPr id="26" name="文字方塊 25"/>
          <p:cNvSpPr txBox="1">
            <a:spLocks noChangeArrowheads="1"/>
          </p:cNvSpPr>
          <p:nvPr/>
        </p:nvSpPr>
        <p:spPr bwMode="auto">
          <a:xfrm>
            <a:off x="6438900" y="4543425"/>
            <a:ext cx="730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$160</a:t>
            </a:r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7559675" y="2663825"/>
            <a:ext cx="649288" cy="1641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50</a:t>
            </a:r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7559675" y="3713163"/>
            <a:ext cx="649288" cy="574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7559675" y="2773363"/>
            <a:ext cx="649288" cy="93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31" name="文字方塊 30"/>
          <p:cNvSpPr txBox="1">
            <a:spLocks noChangeArrowheads="1"/>
          </p:cNvSpPr>
          <p:nvPr/>
        </p:nvSpPr>
        <p:spPr bwMode="auto">
          <a:xfrm>
            <a:off x="7559675" y="4543425"/>
            <a:ext cx="730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$180</a:t>
            </a:r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5181600" y="2205038"/>
            <a:ext cx="1073150" cy="324008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4264025" y="5551488"/>
            <a:ext cx="329565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/>
              <a:t>最佳解</a:t>
            </a:r>
            <a:r>
              <a:rPr lang="en-US" altLang="zh-TW" dirty="0"/>
              <a:t>, </a:t>
            </a:r>
            <a:r>
              <a:rPr lang="zh-TW" altLang="en-US" dirty="0"/>
              <a:t>但是沒有</a:t>
            </a:r>
            <a:r>
              <a:rPr lang="en-US" altLang="zh-TW" dirty="0"/>
              <a:t>greedy choice!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17575" y="5619750"/>
            <a:ext cx="3135313" cy="120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/>
              <a:t>注意</a:t>
            </a:r>
            <a:r>
              <a:rPr lang="en-US" altLang="zh-TW" dirty="0"/>
              <a:t>: </a:t>
            </a:r>
            <a:r>
              <a:rPr lang="zh-TW" altLang="en-US" dirty="0"/>
              <a:t>但是這不代表這個問題一定沒有</a:t>
            </a:r>
            <a:r>
              <a:rPr lang="en-US" altLang="zh-TW" dirty="0"/>
              <a:t>greedy property! </a:t>
            </a:r>
            <a:r>
              <a:rPr lang="zh-TW" altLang="en-US" dirty="0"/>
              <a:t>只是表示這個</a:t>
            </a:r>
            <a:r>
              <a:rPr lang="en-US" altLang="zh-TW" dirty="0"/>
              <a:t>greedy choice</a:t>
            </a:r>
            <a:r>
              <a:rPr lang="zh-TW" altLang="en-US" dirty="0"/>
              <a:t>不是正確的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264025" y="6061075"/>
            <a:ext cx="3155950" cy="646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/>
              <a:t>因為如果有空間沒有用到</a:t>
            </a:r>
            <a:r>
              <a:rPr lang="en-US" altLang="zh-TW" dirty="0"/>
              <a:t>, </a:t>
            </a:r>
            <a:r>
              <a:rPr lang="zh-TW" altLang="en-US" dirty="0"/>
              <a:t>就會使單位重量的價值下降</a:t>
            </a:r>
            <a:r>
              <a:rPr lang="en-US" altLang="zh-TW" dirty="0"/>
              <a:t>!!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筆跡 2"/>
              <p14:cNvContentPartPr/>
              <p14:nvPr/>
            </p14:nvContentPartPr>
            <p14:xfrm>
              <a:off x="1081800" y="2570040"/>
              <a:ext cx="7232400" cy="2075400"/>
            </p14:xfrm>
          </p:contentPart>
        </mc:Choice>
        <mc:Fallback xmlns="">
          <p:pic>
            <p:nvPicPr>
              <p:cNvPr id="3" name="筆跡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0640" y="2557440"/>
                <a:ext cx="7255800" cy="210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28" grpId="0" animBg="1"/>
      <p:bldP spid="30" grpId="0" animBg="1"/>
      <p:bldP spid="31" grpId="0"/>
      <p:bldP spid="33" grpId="0" animBg="1"/>
      <p:bldP spid="34" grpId="0" animBg="1"/>
      <p:bldP spid="35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Huffman codes</a:t>
            </a:r>
            <a:endParaRPr lang="zh-TW" altLang="en-US" smtClean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323850" y="2565400"/>
          <a:ext cx="8442323" cy="25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622"/>
                <a:gridCol w="1152471"/>
                <a:gridCol w="1206046"/>
                <a:gridCol w="1206046"/>
                <a:gridCol w="1206046"/>
                <a:gridCol w="1206046"/>
                <a:gridCol w="1206046"/>
              </a:tblGrid>
              <a:tr h="370794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0" marR="91430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a</a:t>
                      </a:r>
                      <a:endParaRPr lang="zh-TW" altLang="en-US" sz="1800" dirty="0"/>
                    </a:p>
                  </a:txBody>
                  <a:tcPr marL="91430" marR="91430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b</a:t>
                      </a:r>
                      <a:endParaRPr lang="zh-TW" altLang="en-US" sz="1800" dirty="0"/>
                    </a:p>
                  </a:txBody>
                  <a:tcPr marL="91430" marR="91430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</a:t>
                      </a:r>
                      <a:endParaRPr lang="zh-TW" altLang="en-US" sz="1800" dirty="0"/>
                    </a:p>
                  </a:txBody>
                  <a:tcPr marL="91430" marR="91430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d</a:t>
                      </a:r>
                      <a:endParaRPr lang="zh-TW" altLang="en-US" sz="1800" dirty="0"/>
                    </a:p>
                  </a:txBody>
                  <a:tcPr marL="91430" marR="91430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e</a:t>
                      </a:r>
                      <a:endParaRPr lang="zh-TW" altLang="en-US" sz="1800" dirty="0"/>
                    </a:p>
                  </a:txBody>
                  <a:tcPr marL="91430" marR="91430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L="91430" marR="91430" marT="45714" marB="45714"/>
                </a:tc>
              </a:tr>
              <a:tr h="370794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出現次數</a:t>
                      </a:r>
                      <a:endParaRPr lang="zh-TW" altLang="en-US" sz="1800" dirty="0"/>
                    </a:p>
                  </a:txBody>
                  <a:tcPr marL="91430" marR="91430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45k</a:t>
                      </a:r>
                      <a:endParaRPr lang="zh-TW" altLang="en-US" sz="1800" dirty="0"/>
                    </a:p>
                  </a:txBody>
                  <a:tcPr marL="91430" marR="91430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13k</a:t>
                      </a:r>
                      <a:endParaRPr lang="zh-TW" altLang="en-US" sz="1800" dirty="0"/>
                    </a:p>
                  </a:txBody>
                  <a:tcPr marL="91430" marR="91430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12k</a:t>
                      </a:r>
                      <a:endParaRPr lang="zh-TW" altLang="en-US" sz="1800" dirty="0"/>
                    </a:p>
                  </a:txBody>
                  <a:tcPr marL="91430" marR="91430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16k</a:t>
                      </a:r>
                      <a:endParaRPr lang="zh-TW" altLang="en-US" sz="1800" dirty="0"/>
                    </a:p>
                  </a:txBody>
                  <a:tcPr marL="91430" marR="91430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9k</a:t>
                      </a:r>
                      <a:endParaRPr lang="zh-TW" altLang="en-US" sz="1800" dirty="0"/>
                    </a:p>
                  </a:txBody>
                  <a:tcPr marL="91430" marR="91430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5k</a:t>
                      </a:r>
                      <a:endParaRPr lang="zh-TW" altLang="en-US" sz="1800" dirty="0"/>
                    </a:p>
                  </a:txBody>
                  <a:tcPr marL="91430" marR="91430" marT="45714" marB="45714"/>
                </a:tc>
              </a:tr>
              <a:tr h="91428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Fixed-length </a:t>
                      </a:r>
                      <a:r>
                        <a:rPr lang="en-US" altLang="zh-TW" sz="1800" dirty="0" err="1" smtClean="0"/>
                        <a:t>codeword</a:t>
                      </a:r>
                      <a:endParaRPr lang="zh-TW" altLang="en-US" sz="1800" dirty="0"/>
                    </a:p>
                  </a:txBody>
                  <a:tcPr marL="91430" marR="91430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000</a:t>
                      </a:r>
                      <a:endParaRPr lang="zh-TW" altLang="en-US" sz="1800" dirty="0"/>
                    </a:p>
                  </a:txBody>
                  <a:tcPr marL="91430" marR="91430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001</a:t>
                      </a:r>
                      <a:endParaRPr lang="zh-TW" altLang="en-US" sz="1800" dirty="0"/>
                    </a:p>
                  </a:txBody>
                  <a:tcPr marL="91430" marR="91430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010</a:t>
                      </a:r>
                      <a:endParaRPr lang="zh-TW" altLang="en-US" sz="1800" dirty="0"/>
                    </a:p>
                  </a:txBody>
                  <a:tcPr marL="91430" marR="91430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011</a:t>
                      </a:r>
                      <a:endParaRPr lang="zh-TW" altLang="en-US" sz="1800" dirty="0"/>
                    </a:p>
                  </a:txBody>
                  <a:tcPr marL="91430" marR="91430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100</a:t>
                      </a:r>
                      <a:endParaRPr lang="zh-TW" altLang="en-US" sz="1800" dirty="0"/>
                    </a:p>
                  </a:txBody>
                  <a:tcPr marL="91430" marR="91430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101</a:t>
                      </a:r>
                      <a:endParaRPr lang="zh-TW" altLang="en-US" sz="1800" dirty="0"/>
                    </a:p>
                  </a:txBody>
                  <a:tcPr marL="91430" marR="91430" marT="45714" marB="45714"/>
                </a:tc>
              </a:tr>
              <a:tr h="91428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Variable-length </a:t>
                      </a:r>
                      <a:r>
                        <a:rPr lang="en-US" altLang="zh-TW" sz="1800" dirty="0" err="1" smtClean="0"/>
                        <a:t>codeword</a:t>
                      </a:r>
                      <a:endParaRPr lang="zh-TW" altLang="en-US" sz="1800" dirty="0"/>
                    </a:p>
                  </a:txBody>
                  <a:tcPr marL="91430" marR="91430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91430" marR="91430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101</a:t>
                      </a:r>
                      <a:endParaRPr lang="zh-TW" altLang="en-US" sz="1800" dirty="0"/>
                    </a:p>
                  </a:txBody>
                  <a:tcPr marL="91430" marR="91430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100</a:t>
                      </a:r>
                      <a:endParaRPr lang="zh-TW" altLang="en-US" sz="1800" dirty="0"/>
                    </a:p>
                  </a:txBody>
                  <a:tcPr marL="91430" marR="91430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111</a:t>
                      </a:r>
                      <a:endParaRPr lang="zh-TW" altLang="en-US" sz="1800" dirty="0"/>
                    </a:p>
                  </a:txBody>
                  <a:tcPr marL="91430" marR="91430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1101</a:t>
                      </a:r>
                      <a:endParaRPr lang="zh-TW" altLang="en-US" sz="1800" dirty="0"/>
                    </a:p>
                  </a:txBody>
                  <a:tcPr marL="91430" marR="91430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1100</a:t>
                      </a:r>
                      <a:endParaRPr lang="zh-TW" altLang="en-US" sz="1800" dirty="0"/>
                    </a:p>
                  </a:txBody>
                  <a:tcPr marL="91430" marR="91430" marT="45714" marB="45714"/>
                </a:tc>
              </a:tr>
            </a:tbl>
          </a:graphicData>
        </a:graphic>
      </p:graphicFrame>
      <p:sp>
        <p:nvSpPr>
          <p:cNvPr id="28717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E3317E7-008E-4999-8E41-3CBBE0BBDAE9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TW" altLang="en-US">
              <a:solidFill>
                <a:srgbClr val="FEFEFE"/>
              </a:solidFill>
            </a:endParaRPr>
          </a:p>
        </p:txBody>
      </p:sp>
      <p:pic>
        <p:nvPicPr>
          <p:cNvPr id="28718" name="Picture 4" descr="http://www.openclipart.org/image/800px/svg_to_png/z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76250"/>
            <a:ext cx="1838325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783388" y="4652963"/>
            <a:ext cx="208915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/>
              <a:t>總共需要</a:t>
            </a:r>
            <a:r>
              <a:rPr lang="en-US" altLang="zh-TW" dirty="0"/>
              <a:t>224 Kb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61163" y="3716338"/>
            <a:ext cx="2087562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/>
              <a:t>總共需要</a:t>
            </a:r>
            <a:r>
              <a:rPr lang="en-US" altLang="zh-TW" dirty="0"/>
              <a:t>300 Kb</a:t>
            </a:r>
            <a:endParaRPr lang="zh-TW" altLang="en-US" dirty="0"/>
          </a:p>
        </p:txBody>
      </p:sp>
      <p:sp>
        <p:nvSpPr>
          <p:cNvPr id="8" name="文字方塊 7"/>
          <p:cNvSpPr txBox="1">
            <a:spLocks noChangeArrowheads="1"/>
          </p:cNvSpPr>
          <p:nvPr/>
        </p:nvSpPr>
        <p:spPr bwMode="auto">
          <a:xfrm>
            <a:off x="900113" y="5445125"/>
            <a:ext cx="532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en-US"/>
              <a:t>越不常出現的字</a:t>
            </a:r>
            <a:r>
              <a:rPr lang="en-US" altLang="zh-TW"/>
              <a:t>, codeword</a:t>
            </a:r>
            <a:r>
              <a:rPr lang="zh-TW" altLang="en-US"/>
              <a:t>應該越長</a:t>
            </a:r>
            <a:r>
              <a:rPr lang="en-US" altLang="zh-TW"/>
              <a:t>!</a:t>
            </a:r>
            <a:endParaRPr lang="zh-TW" alt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75" y="5157788"/>
            <a:ext cx="1393825" cy="177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圓角矩形圖說文字 9"/>
          <p:cNvSpPr/>
          <p:nvPr/>
        </p:nvSpPr>
        <p:spPr>
          <a:xfrm>
            <a:off x="7627938" y="5270500"/>
            <a:ext cx="1244600" cy="544513"/>
          </a:xfrm>
          <a:prstGeom prst="wedgeRoundRectCallout">
            <a:avLst>
              <a:gd name="adj1" fmla="val -93597"/>
              <a:gd name="adj2" fmla="val 5290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/>
              <a:t>再省</a:t>
            </a:r>
            <a:r>
              <a:rPr lang="en-US" altLang="zh-TW" dirty="0"/>
              <a:t>25%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8" grpId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>
          <a:xfrm>
            <a:off x="631825" y="692150"/>
            <a:ext cx="7024688" cy="1143000"/>
          </a:xfrm>
        </p:spPr>
        <p:txBody>
          <a:bodyPr/>
          <a:lstStyle/>
          <a:p>
            <a:r>
              <a:rPr lang="en-US" altLang="zh-TW" smtClean="0"/>
              <a:t>Prefix code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2988" y="1916113"/>
            <a:ext cx="6777037" cy="4221162"/>
          </a:xfrm>
        </p:spPr>
        <p:txBody>
          <a:bodyPr rtlCol="0">
            <a:normAutofit lnSpcReduction="10000"/>
          </a:bodyPr>
          <a:lstStyle/>
          <a:p>
            <a:pPr indent="-274320" fontAlgn="auto">
              <a:spcAft>
                <a:spcPts val="0"/>
              </a:spcAft>
              <a:defRPr/>
            </a:pPr>
            <a:r>
              <a:rPr lang="zh-TW" altLang="en-US" dirty="0" smtClean="0"/>
              <a:t>定義</a:t>
            </a:r>
            <a:r>
              <a:rPr lang="en-US" altLang="zh-TW" dirty="0" smtClean="0"/>
              <a:t>: </a:t>
            </a:r>
            <a:r>
              <a:rPr lang="zh-TW" altLang="en-US" dirty="0" smtClean="0"/>
              <a:t>某個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中</a:t>
            </a:r>
            <a:r>
              <a:rPr lang="en-US" altLang="zh-TW" dirty="0" smtClean="0"/>
              <a:t>, </a:t>
            </a:r>
            <a:r>
              <a:rPr lang="zh-TW" altLang="en-US" dirty="0" smtClean="0"/>
              <a:t>沒有任何一個</a:t>
            </a:r>
            <a:r>
              <a:rPr lang="en-US" altLang="zh-TW" dirty="0" err="1" smtClean="0"/>
              <a:t>codeword</a:t>
            </a:r>
            <a:r>
              <a:rPr lang="zh-TW" altLang="en-US" dirty="0" smtClean="0"/>
              <a:t>是另外一個</a:t>
            </a:r>
            <a:r>
              <a:rPr lang="en-US" altLang="zh-TW" dirty="0" err="1" smtClean="0"/>
              <a:t>codeword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prefix, </a:t>
            </a:r>
            <a:r>
              <a:rPr lang="zh-TW" altLang="en-US" dirty="0" smtClean="0"/>
              <a:t>則稱為</a:t>
            </a:r>
            <a:r>
              <a:rPr lang="en-US" altLang="zh-TW" dirty="0" smtClean="0"/>
              <a:t>prefix code.</a:t>
            </a:r>
          </a:p>
          <a:p>
            <a:pPr indent="-274320" fontAlgn="auto">
              <a:spcAft>
                <a:spcPts val="0"/>
              </a:spcAft>
              <a:defRPr/>
            </a:pPr>
            <a:r>
              <a:rPr lang="en-US" altLang="zh-TW" dirty="0"/>
              <a:t>Encode: “abc”</a:t>
            </a:r>
            <a:r>
              <a:rPr lang="en-US" altLang="zh-TW" dirty="0">
                <a:sym typeface="Wingdings" pitchFamily="2" charset="2"/>
              </a:rPr>
              <a:t>”0 101 100”</a:t>
            </a:r>
            <a:endParaRPr lang="zh-TW" altLang="en-US" dirty="0"/>
          </a:p>
          <a:p>
            <a:pPr indent="-274320" fontAlgn="auto">
              <a:spcAft>
                <a:spcPts val="0"/>
              </a:spcAft>
              <a:defRPr/>
            </a:pPr>
            <a:r>
              <a:rPr lang="en-US" altLang="zh-TW" dirty="0" smtClean="0"/>
              <a:t>Decode: “0 101 100”</a:t>
            </a:r>
            <a:r>
              <a:rPr lang="en-US" altLang="zh-TW" dirty="0" smtClean="0">
                <a:sym typeface="Wingdings" pitchFamily="2" charset="2"/>
              </a:rPr>
              <a:t>”abc”</a:t>
            </a:r>
          </a:p>
          <a:p>
            <a:pPr indent="-274320" fontAlgn="auto">
              <a:spcAft>
                <a:spcPts val="0"/>
              </a:spcAft>
              <a:defRPr/>
            </a:pPr>
            <a:r>
              <a:rPr lang="zh-TW" altLang="en-US" dirty="0" smtClean="0"/>
              <a:t>使用右邊的</a:t>
            </a:r>
            <a:r>
              <a:rPr lang="en-US" altLang="zh-TW" dirty="0" smtClean="0"/>
              <a:t>decoding tree,</a:t>
            </a:r>
            <a:br>
              <a:rPr lang="en-US" altLang="zh-TW" dirty="0" smtClean="0"/>
            </a:br>
            <a:r>
              <a:rPr lang="zh-TW" altLang="en-US" dirty="0" smtClean="0"/>
              <a:t>走到</a:t>
            </a:r>
            <a:r>
              <a:rPr lang="en-US" altLang="zh-TW" dirty="0" smtClean="0"/>
              <a:t>leaf</a:t>
            </a:r>
            <a:r>
              <a:rPr lang="zh-TW" altLang="en-US" dirty="0" smtClean="0"/>
              <a:t>就解出一個字母</a:t>
            </a:r>
            <a:endParaRPr lang="en-US" altLang="zh-TW" dirty="0" smtClean="0"/>
          </a:p>
          <a:p>
            <a:pPr indent="-274320" fontAlgn="auto">
              <a:spcAft>
                <a:spcPts val="0"/>
              </a:spcAft>
              <a:defRPr/>
            </a:pPr>
            <a:r>
              <a:rPr lang="en-US" altLang="zh-TW" dirty="0" smtClean="0"/>
              <a:t>Prefix code</a:t>
            </a:r>
            <a:r>
              <a:rPr lang="zh-TW" altLang="en-US" dirty="0" smtClean="0"/>
              <a:t>就不會有混淆的狀況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產生</a:t>
            </a:r>
            <a:r>
              <a:rPr lang="en-US" altLang="zh-TW" dirty="0" smtClean="0"/>
              <a:t>.</a:t>
            </a:r>
          </a:p>
          <a:p>
            <a:pPr indent="-274320" fontAlgn="auto">
              <a:spcAft>
                <a:spcPts val="0"/>
              </a:spcAft>
              <a:defRPr/>
            </a:pPr>
            <a:r>
              <a:rPr lang="zh-TW" altLang="en-US" dirty="0" smtClean="0"/>
              <a:t>例</a:t>
            </a:r>
            <a:r>
              <a:rPr lang="en-US" altLang="zh-TW" dirty="0" smtClean="0"/>
              <a:t>: a=001 b=00 c=1</a:t>
            </a:r>
            <a:br>
              <a:rPr lang="en-US" altLang="zh-TW" dirty="0" smtClean="0"/>
            </a:br>
            <a:r>
              <a:rPr lang="zh-TW" altLang="en-US" dirty="0" smtClean="0"/>
              <a:t>那看到</a:t>
            </a:r>
            <a:r>
              <a:rPr lang="en-US" altLang="zh-TW" dirty="0" smtClean="0"/>
              <a:t>001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“a” or “</a:t>
            </a:r>
            <a:r>
              <a:rPr lang="en-US" altLang="zh-TW" dirty="0" err="1" smtClean="0"/>
              <a:t>bc</a:t>
            </a:r>
            <a:r>
              <a:rPr lang="en-US" altLang="zh-TW" dirty="0" smtClean="0"/>
              <a:t>”?</a:t>
            </a:r>
          </a:p>
          <a:p>
            <a:pPr indent="-274320" fontAlgn="auto">
              <a:spcAft>
                <a:spcPts val="0"/>
              </a:spcAft>
              <a:defRPr/>
            </a:pPr>
            <a:r>
              <a:rPr lang="zh-TW" altLang="en-US" dirty="0" smtClean="0"/>
              <a:t>注意</a:t>
            </a:r>
            <a:r>
              <a:rPr lang="en-US" altLang="zh-TW" dirty="0" smtClean="0"/>
              <a:t>: </a:t>
            </a:r>
            <a:r>
              <a:rPr lang="zh-TW" altLang="en-US" dirty="0" smtClean="0"/>
              <a:t>此非</a:t>
            </a:r>
            <a:r>
              <a:rPr lang="en-US" altLang="zh-TW" dirty="0" smtClean="0"/>
              <a:t>binary search tree!</a:t>
            </a:r>
          </a:p>
          <a:p>
            <a:pPr indent="-274320" fontAlgn="auto">
              <a:spcAft>
                <a:spcPts val="0"/>
              </a:spcAft>
              <a:defRPr/>
            </a:pPr>
            <a:endParaRPr lang="zh-TW" altLang="en-US" dirty="0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48849C-A576-4F8D-A846-340040617A9A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TW" altLang="en-US">
              <a:solidFill>
                <a:srgbClr val="FEFEFE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6300788" y="3573463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580063" y="429260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875463" y="4257675"/>
            <a:ext cx="433387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cxnSp>
        <p:nvCxnSpPr>
          <p:cNvPr id="11" name="直線接點 10"/>
          <p:cNvCxnSpPr>
            <a:stCxn id="5" idx="3"/>
            <a:endCxn id="6" idx="7"/>
          </p:cNvCxnSpPr>
          <p:nvPr/>
        </p:nvCxnSpPr>
        <p:spPr>
          <a:xfrm flipH="1">
            <a:off x="5948363" y="3879850"/>
            <a:ext cx="414337" cy="46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5"/>
            <a:endCxn id="7" idx="0"/>
          </p:cNvCxnSpPr>
          <p:nvPr/>
        </p:nvCxnSpPr>
        <p:spPr>
          <a:xfrm>
            <a:off x="6669088" y="3879850"/>
            <a:ext cx="423862" cy="377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6321425" y="4932363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816600" y="5653088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6824663" y="5653088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b</a:t>
            </a:r>
            <a:endParaRPr lang="zh-TW" altLang="en-US" dirty="0"/>
          </a:p>
        </p:txBody>
      </p:sp>
      <p:cxnSp>
        <p:nvCxnSpPr>
          <p:cNvPr id="27" name="直線接點 26"/>
          <p:cNvCxnSpPr>
            <a:stCxn id="24" idx="3"/>
            <a:endCxn id="25" idx="0"/>
          </p:cNvCxnSpPr>
          <p:nvPr/>
        </p:nvCxnSpPr>
        <p:spPr>
          <a:xfrm flipH="1">
            <a:off x="6032500" y="5240338"/>
            <a:ext cx="350838" cy="41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4" idx="5"/>
            <a:endCxn id="26" idx="0"/>
          </p:cNvCxnSpPr>
          <p:nvPr/>
        </p:nvCxnSpPr>
        <p:spPr>
          <a:xfrm>
            <a:off x="6689725" y="5240338"/>
            <a:ext cx="350838" cy="41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7" idx="3"/>
            <a:endCxn id="24" idx="0"/>
          </p:cNvCxnSpPr>
          <p:nvPr/>
        </p:nvCxnSpPr>
        <p:spPr>
          <a:xfrm flipH="1">
            <a:off x="6537325" y="4564063"/>
            <a:ext cx="401638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7923213" y="4938713"/>
            <a:ext cx="431800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7418388" y="56578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8426450" y="56578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d</a:t>
            </a:r>
            <a:endParaRPr lang="zh-TW" altLang="en-US" dirty="0"/>
          </a:p>
        </p:txBody>
      </p:sp>
      <p:cxnSp>
        <p:nvCxnSpPr>
          <p:cNvPr id="37" name="直線接點 36"/>
          <p:cNvCxnSpPr>
            <a:stCxn id="34" idx="3"/>
            <a:endCxn id="35" idx="0"/>
          </p:cNvCxnSpPr>
          <p:nvPr/>
        </p:nvCxnSpPr>
        <p:spPr>
          <a:xfrm flipH="1">
            <a:off x="7634288" y="5245100"/>
            <a:ext cx="350837" cy="41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34" idx="5"/>
            <a:endCxn id="36" idx="0"/>
          </p:cNvCxnSpPr>
          <p:nvPr/>
        </p:nvCxnSpPr>
        <p:spPr>
          <a:xfrm>
            <a:off x="8291513" y="5245100"/>
            <a:ext cx="350837" cy="41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7" idx="5"/>
            <a:endCxn id="34" idx="1"/>
          </p:cNvCxnSpPr>
          <p:nvPr/>
        </p:nvCxnSpPr>
        <p:spPr>
          <a:xfrm>
            <a:off x="7245350" y="4564063"/>
            <a:ext cx="739775" cy="42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6964363" y="6308725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f</a:t>
            </a:r>
            <a:endParaRPr lang="zh-TW" altLang="en-US" dirty="0"/>
          </a:p>
        </p:txBody>
      </p:sp>
      <p:cxnSp>
        <p:nvCxnSpPr>
          <p:cNvPr id="46" name="直線接點 45"/>
          <p:cNvCxnSpPr>
            <a:stCxn id="35" idx="3"/>
            <a:endCxn id="45" idx="0"/>
          </p:cNvCxnSpPr>
          <p:nvPr/>
        </p:nvCxnSpPr>
        <p:spPr>
          <a:xfrm flipH="1">
            <a:off x="7180263" y="5965825"/>
            <a:ext cx="301625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35" idx="5"/>
            <a:endCxn id="51" idx="1"/>
          </p:cNvCxnSpPr>
          <p:nvPr/>
        </p:nvCxnSpPr>
        <p:spPr>
          <a:xfrm>
            <a:off x="7786688" y="5965825"/>
            <a:ext cx="174625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/>
          <p:cNvSpPr/>
          <p:nvPr/>
        </p:nvSpPr>
        <p:spPr>
          <a:xfrm>
            <a:off x="7897813" y="6318250"/>
            <a:ext cx="433387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29722" name="文字方塊 53"/>
          <p:cNvSpPr txBox="1">
            <a:spLocks noChangeArrowheads="1"/>
          </p:cNvSpPr>
          <p:nvPr/>
        </p:nvSpPr>
        <p:spPr bwMode="auto">
          <a:xfrm>
            <a:off x="5881688" y="3783013"/>
            <a:ext cx="30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  <a:endParaRPr lang="zh-TW" altLang="en-US"/>
          </a:p>
        </p:txBody>
      </p:sp>
      <p:sp>
        <p:nvSpPr>
          <p:cNvPr id="29723" name="文字方塊 54"/>
          <p:cNvSpPr txBox="1">
            <a:spLocks noChangeArrowheads="1"/>
          </p:cNvSpPr>
          <p:nvPr/>
        </p:nvSpPr>
        <p:spPr bwMode="auto">
          <a:xfrm>
            <a:off x="6810375" y="3775075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29724" name="文字方塊 55"/>
          <p:cNvSpPr txBox="1">
            <a:spLocks noChangeArrowheads="1"/>
          </p:cNvSpPr>
          <p:nvPr/>
        </p:nvSpPr>
        <p:spPr bwMode="auto">
          <a:xfrm>
            <a:off x="6507163" y="4487863"/>
            <a:ext cx="303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  <a:endParaRPr lang="zh-TW" altLang="en-US"/>
          </a:p>
        </p:txBody>
      </p:sp>
      <p:sp>
        <p:nvSpPr>
          <p:cNvPr id="29725" name="文字方塊 56"/>
          <p:cNvSpPr txBox="1">
            <a:spLocks noChangeArrowheads="1"/>
          </p:cNvSpPr>
          <p:nvPr/>
        </p:nvSpPr>
        <p:spPr bwMode="auto">
          <a:xfrm>
            <a:off x="7534275" y="4487863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29726" name="文字方塊 57"/>
          <p:cNvSpPr txBox="1">
            <a:spLocks noChangeArrowheads="1"/>
          </p:cNvSpPr>
          <p:nvPr/>
        </p:nvSpPr>
        <p:spPr bwMode="auto">
          <a:xfrm>
            <a:off x="5881688" y="5240338"/>
            <a:ext cx="30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  <a:endParaRPr lang="zh-TW" altLang="en-US"/>
          </a:p>
        </p:txBody>
      </p:sp>
      <p:sp>
        <p:nvSpPr>
          <p:cNvPr id="29727" name="文字方塊 58"/>
          <p:cNvSpPr txBox="1">
            <a:spLocks noChangeArrowheads="1"/>
          </p:cNvSpPr>
          <p:nvPr/>
        </p:nvSpPr>
        <p:spPr bwMode="auto">
          <a:xfrm>
            <a:off x="6908800" y="5240338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29728" name="文字方塊 59"/>
          <p:cNvSpPr txBox="1">
            <a:spLocks noChangeArrowheads="1"/>
          </p:cNvSpPr>
          <p:nvPr/>
        </p:nvSpPr>
        <p:spPr bwMode="auto">
          <a:xfrm>
            <a:off x="6951663" y="5976938"/>
            <a:ext cx="303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  <a:endParaRPr lang="zh-TW" altLang="en-US"/>
          </a:p>
        </p:txBody>
      </p:sp>
      <p:sp>
        <p:nvSpPr>
          <p:cNvPr id="29729" name="文字方塊 60"/>
          <p:cNvSpPr txBox="1">
            <a:spLocks noChangeArrowheads="1"/>
          </p:cNvSpPr>
          <p:nvPr/>
        </p:nvSpPr>
        <p:spPr bwMode="auto">
          <a:xfrm>
            <a:off x="7978775" y="5976938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29730" name="文字方塊 61"/>
          <p:cNvSpPr txBox="1">
            <a:spLocks noChangeArrowheads="1"/>
          </p:cNvSpPr>
          <p:nvPr/>
        </p:nvSpPr>
        <p:spPr bwMode="auto">
          <a:xfrm>
            <a:off x="7467600" y="5218113"/>
            <a:ext cx="303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  <a:endParaRPr lang="zh-TW" altLang="en-US"/>
          </a:p>
        </p:txBody>
      </p:sp>
      <p:sp>
        <p:nvSpPr>
          <p:cNvPr id="29731" name="文字方塊 62"/>
          <p:cNvSpPr txBox="1">
            <a:spLocks noChangeArrowheads="1"/>
          </p:cNvSpPr>
          <p:nvPr/>
        </p:nvSpPr>
        <p:spPr bwMode="auto">
          <a:xfrm>
            <a:off x="8494713" y="521811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如何產生最佳的</a:t>
            </a:r>
            <a:r>
              <a:rPr lang="en-US" altLang="zh-TW" smtClean="0"/>
              <a:t>code</a:t>
            </a:r>
            <a:r>
              <a:rPr lang="zh-TW" altLang="en-US" smtClean="0"/>
              <a:t>呢</a:t>
            </a:r>
            <a:r>
              <a:rPr lang="en-US" altLang="zh-TW" smtClean="0"/>
              <a:t>?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043492" y="2323652"/>
            <a:ext cx="6777317" cy="3844428"/>
          </a:xfrm>
          <a:blipFill rotWithShape="0">
            <a:blip r:embed="rId2"/>
            <a:stretch>
              <a:fillRect t="-1426" r="-1978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C2B3EFF-876D-4EBA-AAE5-6878621AAE61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TW" altLang="en-US">
              <a:solidFill>
                <a:srgbClr val="FEFEFE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6362700" y="3573463"/>
            <a:ext cx="433388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643563" y="429260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938963" y="4257675"/>
            <a:ext cx="433387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cxnSp>
        <p:nvCxnSpPr>
          <p:cNvPr id="8" name="直線接點 7"/>
          <p:cNvCxnSpPr>
            <a:stCxn id="5" idx="3"/>
            <a:endCxn id="6" idx="7"/>
          </p:cNvCxnSpPr>
          <p:nvPr/>
        </p:nvCxnSpPr>
        <p:spPr>
          <a:xfrm flipH="1">
            <a:off x="6011863" y="3879850"/>
            <a:ext cx="414337" cy="46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5" idx="5"/>
            <a:endCxn id="7" idx="0"/>
          </p:cNvCxnSpPr>
          <p:nvPr/>
        </p:nvCxnSpPr>
        <p:spPr>
          <a:xfrm>
            <a:off x="6732588" y="3879850"/>
            <a:ext cx="422275" cy="377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6383338" y="4932363"/>
            <a:ext cx="433387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5880100" y="5653088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6888163" y="5653088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b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10" idx="3"/>
            <a:endCxn id="11" idx="0"/>
          </p:cNvCxnSpPr>
          <p:nvPr/>
        </p:nvCxnSpPr>
        <p:spPr>
          <a:xfrm flipH="1">
            <a:off x="6096000" y="5240338"/>
            <a:ext cx="350838" cy="41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0" idx="5"/>
            <a:endCxn id="12" idx="0"/>
          </p:cNvCxnSpPr>
          <p:nvPr/>
        </p:nvCxnSpPr>
        <p:spPr>
          <a:xfrm>
            <a:off x="6753225" y="5240338"/>
            <a:ext cx="350838" cy="41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7" idx="3"/>
            <a:endCxn id="10" idx="0"/>
          </p:cNvCxnSpPr>
          <p:nvPr/>
        </p:nvCxnSpPr>
        <p:spPr>
          <a:xfrm flipH="1">
            <a:off x="6600825" y="4564063"/>
            <a:ext cx="401638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7985125" y="4938713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481888" y="56578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8489950" y="56578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d</a:t>
            </a:r>
            <a:endParaRPr lang="zh-TW" altLang="en-US" dirty="0"/>
          </a:p>
        </p:txBody>
      </p:sp>
      <p:cxnSp>
        <p:nvCxnSpPr>
          <p:cNvPr id="19" name="直線接點 18"/>
          <p:cNvCxnSpPr>
            <a:stCxn id="16" idx="3"/>
            <a:endCxn id="17" idx="0"/>
          </p:cNvCxnSpPr>
          <p:nvPr/>
        </p:nvCxnSpPr>
        <p:spPr>
          <a:xfrm flipH="1">
            <a:off x="7697788" y="5245100"/>
            <a:ext cx="350837" cy="41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6" idx="5"/>
            <a:endCxn id="18" idx="0"/>
          </p:cNvCxnSpPr>
          <p:nvPr/>
        </p:nvCxnSpPr>
        <p:spPr>
          <a:xfrm>
            <a:off x="8355013" y="5245100"/>
            <a:ext cx="350837" cy="41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" idx="5"/>
            <a:endCxn id="16" idx="1"/>
          </p:cNvCxnSpPr>
          <p:nvPr/>
        </p:nvCxnSpPr>
        <p:spPr>
          <a:xfrm>
            <a:off x="7308850" y="4564063"/>
            <a:ext cx="739775" cy="42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7027863" y="6308725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f</a:t>
            </a:r>
            <a:endParaRPr lang="zh-TW" altLang="en-US" dirty="0"/>
          </a:p>
        </p:txBody>
      </p:sp>
      <p:cxnSp>
        <p:nvCxnSpPr>
          <p:cNvPr id="23" name="直線接點 22"/>
          <p:cNvCxnSpPr>
            <a:stCxn id="17" idx="3"/>
            <a:endCxn id="22" idx="0"/>
          </p:cNvCxnSpPr>
          <p:nvPr/>
        </p:nvCxnSpPr>
        <p:spPr>
          <a:xfrm flipH="1">
            <a:off x="7243763" y="5965825"/>
            <a:ext cx="301625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7" idx="5"/>
            <a:endCxn id="25" idx="1"/>
          </p:cNvCxnSpPr>
          <p:nvPr/>
        </p:nvCxnSpPr>
        <p:spPr>
          <a:xfrm>
            <a:off x="7850188" y="5965825"/>
            <a:ext cx="174625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961313" y="63182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30746" name="文字方塊 25"/>
          <p:cNvSpPr txBox="1">
            <a:spLocks noChangeArrowheads="1"/>
          </p:cNvSpPr>
          <p:nvPr/>
        </p:nvSpPr>
        <p:spPr bwMode="auto">
          <a:xfrm>
            <a:off x="5945188" y="3783013"/>
            <a:ext cx="30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  <a:endParaRPr lang="zh-TW" altLang="en-US"/>
          </a:p>
        </p:txBody>
      </p:sp>
      <p:sp>
        <p:nvSpPr>
          <p:cNvPr id="30747" name="文字方塊 26"/>
          <p:cNvSpPr txBox="1">
            <a:spLocks noChangeArrowheads="1"/>
          </p:cNvSpPr>
          <p:nvPr/>
        </p:nvSpPr>
        <p:spPr bwMode="auto">
          <a:xfrm>
            <a:off x="6872288" y="3775075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0748" name="文字方塊 27"/>
          <p:cNvSpPr txBox="1">
            <a:spLocks noChangeArrowheads="1"/>
          </p:cNvSpPr>
          <p:nvPr/>
        </p:nvSpPr>
        <p:spPr bwMode="auto">
          <a:xfrm>
            <a:off x="6569075" y="4487863"/>
            <a:ext cx="303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  <a:endParaRPr lang="zh-TW" altLang="en-US"/>
          </a:p>
        </p:txBody>
      </p:sp>
      <p:sp>
        <p:nvSpPr>
          <p:cNvPr id="30749" name="文字方塊 28"/>
          <p:cNvSpPr txBox="1">
            <a:spLocks noChangeArrowheads="1"/>
          </p:cNvSpPr>
          <p:nvPr/>
        </p:nvSpPr>
        <p:spPr bwMode="auto">
          <a:xfrm>
            <a:off x="7597775" y="4487863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0750" name="文字方塊 29"/>
          <p:cNvSpPr txBox="1">
            <a:spLocks noChangeArrowheads="1"/>
          </p:cNvSpPr>
          <p:nvPr/>
        </p:nvSpPr>
        <p:spPr bwMode="auto">
          <a:xfrm>
            <a:off x="5943600" y="5240338"/>
            <a:ext cx="303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  <a:endParaRPr lang="zh-TW" altLang="en-US"/>
          </a:p>
        </p:txBody>
      </p:sp>
      <p:sp>
        <p:nvSpPr>
          <p:cNvPr id="30751" name="文字方塊 30"/>
          <p:cNvSpPr txBox="1">
            <a:spLocks noChangeArrowheads="1"/>
          </p:cNvSpPr>
          <p:nvPr/>
        </p:nvSpPr>
        <p:spPr bwMode="auto">
          <a:xfrm>
            <a:off x="6972300" y="5240338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0752" name="文字方塊 31"/>
          <p:cNvSpPr txBox="1">
            <a:spLocks noChangeArrowheads="1"/>
          </p:cNvSpPr>
          <p:nvPr/>
        </p:nvSpPr>
        <p:spPr bwMode="auto">
          <a:xfrm>
            <a:off x="7015163" y="5976938"/>
            <a:ext cx="303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  <a:endParaRPr lang="zh-TW" altLang="en-US"/>
          </a:p>
        </p:txBody>
      </p:sp>
      <p:sp>
        <p:nvSpPr>
          <p:cNvPr id="30753" name="文字方塊 32"/>
          <p:cNvSpPr txBox="1">
            <a:spLocks noChangeArrowheads="1"/>
          </p:cNvSpPr>
          <p:nvPr/>
        </p:nvSpPr>
        <p:spPr bwMode="auto">
          <a:xfrm>
            <a:off x="8042275" y="5976938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0754" name="文字方塊 33"/>
          <p:cNvSpPr txBox="1">
            <a:spLocks noChangeArrowheads="1"/>
          </p:cNvSpPr>
          <p:nvPr/>
        </p:nvSpPr>
        <p:spPr bwMode="auto">
          <a:xfrm>
            <a:off x="7531100" y="5218113"/>
            <a:ext cx="303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  <a:endParaRPr lang="zh-TW" altLang="en-US"/>
          </a:p>
        </p:txBody>
      </p:sp>
      <p:sp>
        <p:nvSpPr>
          <p:cNvPr id="30755" name="文字方塊 34"/>
          <p:cNvSpPr txBox="1">
            <a:spLocks noChangeArrowheads="1"/>
          </p:cNvSpPr>
          <p:nvPr/>
        </p:nvSpPr>
        <p:spPr bwMode="auto">
          <a:xfrm>
            <a:off x="8558213" y="521811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>
          <a:xfrm>
            <a:off x="1042988" y="115888"/>
            <a:ext cx="7024687" cy="1143000"/>
          </a:xfrm>
        </p:spPr>
        <p:txBody>
          <a:bodyPr/>
          <a:lstStyle/>
          <a:p>
            <a:r>
              <a:rPr lang="en-US" altLang="zh-TW" smtClean="0"/>
              <a:t>Huffman code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2988" y="1412875"/>
            <a:ext cx="6408737" cy="889000"/>
          </a:xfrm>
        </p:spPr>
        <p:txBody>
          <a:bodyPr rtlCol="0">
            <a:normAutofit fontScale="92500"/>
          </a:bodyPr>
          <a:lstStyle/>
          <a:p>
            <a:pPr indent="-274320" fontAlgn="auto">
              <a:spcAft>
                <a:spcPts val="0"/>
              </a:spcAft>
              <a:defRPr/>
            </a:pPr>
            <a:r>
              <a:rPr lang="en-US" altLang="zh-TW" dirty="0" smtClean="0"/>
              <a:t>Huffman</a:t>
            </a:r>
            <a:r>
              <a:rPr lang="zh-TW" altLang="en-US" dirty="0" smtClean="0"/>
              <a:t>發明了一種使用</a:t>
            </a:r>
            <a:r>
              <a:rPr lang="en-US" altLang="zh-TW" dirty="0" smtClean="0"/>
              <a:t>greedy algorithm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optimal prefix code</a:t>
            </a:r>
            <a:r>
              <a:rPr lang="zh-TW" altLang="en-US" dirty="0" smtClean="0"/>
              <a:t>的方法</a:t>
            </a:r>
            <a:r>
              <a:rPr lang="en-US" altLang="zh-TW" dirty="0" smtClean="0"/>
              <a:t>, </a:t>
            </a:r>
            <a:r>
              <a:rPr lang="zh-TW" altLang="en-US" dirty="0" smtClean="0"/>
              <a:t>稱為</a:t>
            </a:r>
            <a:r>
              <a:rPr lang="en-US" altLang="zh-TW" dirty="0" smtClean="0"/>
              <a:t>Huffman Code</a:t>
            </a:r>
          </a:p>
          <a:p>
            <a:pPr indent="-274320" fontAlgn="auto">
              <a:spcAft>
                <a:spcPts val="0"/>
              </a:spcAft>
              <a:defRPr/>
            </a:pPr>
            <a:endParaRPr lang="zh-TW" altLang="en-US" dirty="0"/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1FABF2-3EA6-4565-B472-4ED225746FE0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TW" altLang="en-US">
              <a:solidFill>
                <a:srgbClr val="FEFEFE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00113" y="5127625"/>
            <a:ext cx="719137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f:5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806575" y="5143500"/>
            <a:ext cx="719138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e:9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600450" y="5192713"/>
            <a:ext cx="719138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c:12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529138" y="5170488"/>
            <a:ext cx="719137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b:13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700338" y="5160963"/>
            <a:ext cx="719137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d:16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508625" y="5148263"/>
            <a:ext cx="719138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a:45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1403350" y="4365625"/>
            <a:ext cx="6477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14</a:t>
            </a:r>
            <a:endParaRPr lang="zh-TW" altLang="en-US" dirty="0"/>
          </a:p>
        </p:txBody>
      </p:sp>
      <p:cxnSp>
        <p:nvCxnSpPr>
          <p:cNvPr id="14" name="直線接點 13"/>
          <p:cNvCxnSpPr>
            <a:stCxn id="11" idx="3"/>
            <a:endCxn id="5" idx="0"/>
          </p:cNvCxnSpPr>
          <p:nvPr/>
        </p:nvCxnSpPr>
        <p:spPr>
          <a:xfrm flipH="1">
            <a:off x="1258888" y="4733925"/>
            <a:ext cx="239712" cy="39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11" idx="5"/>
            <a:endCxn id="6" idx="0"/>
          </p:cNvCxnSpPr>
          <p:nvPr/>
        </p:nvCxnSpPr>
        <p:spPr>
          <a:xfrm>
            <a:off x="1957388" y="4733925"/>
            <a:ext cx="207962" cy="40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>
            <a:spLocks noChangeArrowheads="1"/>
          </p:cNvSpPr>
          <p:nvPr/>
        </p:nvSpPr>
        <p:spPr bwMode="auto">
          <a:xfrm>
            <a:off x="1108075" y="4733925"/>
            <a:ext cx="303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  <a:endParaRPr lang="zh-TW" altLang="en-US"/>
          </a:p>
        </p:txBody>
      </p:sp>
      <p:sp>
        <p:nvSpPr>
          <p:cNvPr id="19" name="文字方塊 18"/>
          <p:cNvSpPr txBox="1">
            <a:spLocks noChangeArrowheads="1"/>
          </p:cNvSpPr>
          <p:nvPr/>
        </p:nvSpPr>
        <p:spPr bwMode="auto">
          <a:xfrm>
            <a:off x="2036763" y="4725988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125913" y="4408488"/>
            <a:ext cx="649287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25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20" idx="3"/>
            <a:endCxn id="7" idx="0"/>
          </p:cNvCxnSpPr>
          <p:nvPr/>
        </p:nvCxnSpPr>
        <p:spPr>
          <a:xfrm flipH="1">
            <a:off x="3959225" y="4778375"/>
            <a:ext cx="261938" cy="41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20" idx="5"/>
            <a:endCxn id="8" idx="0"/>
          </p:cNvCxnSpPr>
          <p:nvPr/>
        </p:nvCxnSpPr>
        <p:spPr>
          <a:xfrm>
            <a:off x="4679950" y="4778375"/>
            <a:ext cx="207963" cy="392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>
            <a:spLocks noChangeArrowheads="1"/>
          </p:cNvSpPr>
          <p:nvPr/>
        </p:nvSpPr>
        <p:spPr bwMode="auto">
          <a:xfrm>
            <a:off x="3856038" y="4708525"/>
            <a:ext cx="303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  <a:endParaRPr lang="zh-TW" altLang="en-US"/>
          </a:p>
        </p:txBody>
      </p:sp>
      <p:sp>
        <p:nvSpPr>
          <p:cNvPr id="24" name="文字方塊 23"/>
          <p:cNvSpPr txBox="1">
            <a:spLocks noChangeArrowheads="1"/>
          </p:cNvSpPr>
          <p:nvPr/>
        </p:nvSpPr>
        <p:spPr bwMode="auto">
          <a:xfrm>
            <a:off x="4784725" y="4700588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1857375" y="3659188"/>
            <a:ext cx="6477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30</a:t>
            </a:r>
            <a:endParaRPr lang="zh-TW" altLang="en-US" dirty="0"/>
          </a:p>
        </p:txBody>
      </p:sp>
      <p:cxnSp>
        <p:nvCxnSpPr>
          <p:cNvPr id="30" name="直線接點 29"/>
          <p:cNvCxnSpPr>
            <a:stCxn id="29" idx="3"/>
            <a:endCxn id="32" idx="2"/>
          </p:cNvCxnSpPr>
          <p:nvPr/>
        </p:nvCxnSpPr>
        <p:spPr>
          <a:xfrm flipH="1">
            <a:off x="1712913" y="4027488"/>
            <a:ext cx="239712" cy="369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9" idx="5"/>
            <a:endCxn id="33" idx="2"/>
          </p:cNvCxnSpPr>
          <p:nvPr/>
        </p:nvCxnSpPr>
        <p:spPr>
          <a:xfrm>
            <a:off x="2409825" y="4027488"/>
            <a:ext cx="223838" cy="36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>
            <a:spLocks noChangeArrowheads="1"/>
          </p:cNvSpPr>
          <p:nvPr/>
        </p:nvSpPr>
        <p:spPr bwMode="auto">
          <a:xfrm>
            <a:off x="1562100" y="4027488"/>
            <a:ext cx="303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  <a:endParaRPr lang="zh-TW" altLang="en-US"/>
          </a:p>
        </p:txBody>
      </p:sp>
      <p:sp>
        <p:nvSpPr>
          <p:cNvPr id="33" name="文字方塊 32"/>
          <p:cNvSpPr txBox="1">
            <a:spLocks noChangeArrowheads="1"/>
          </p:cNvSpPr>
          <p:nvPr/>
        </p:nvSpPr>
        <p:spPr bwMode="auto">
          <a:xfrm>
            <a:off x="2489200" y="4019550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2951163" y="3016250"/>
            <a:ext cx="649287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55</a:t>
            </a:r>
            <a:endParaRPr lang="zh-TW" altLang="en-US" dirty="0"/>
          </a:p>
        </p:txBody>
      </p:sp>
      <p:cxnSp>
        <p:nvCxnSpPr>
          <p:cNvPr id="37" name="直線接點 36"/>
          <p:cNvCxnSpPr>
            <a:stCxn id="34" idx="3"/>
            <a:endCxn id="29" idx="7"/>
          </p:cNvCxnSpPr>
          <p:nvPr/>
        </p:nvCxnSpPr>
        <p:spPr>
          <a:xfrm flipH="1">
            <a:off x="2409825" y="3384550"/>
            <a:ext cx="636588" cy="338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34" idx="5"/>
            <a:endCxn id="20" idx="1"/>
          </p:cNvCxnSpPr>
          <p:nvPr/>
        </p:nvCxnSpPr>
        <p:spPr>
          <a:xfrm>
            <a:off x="3505200" y="3384550"/>
            <a:ext cx="715963" cy="1087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>
            <a:spLocks noChangeArrowheads="1"/>
          </p:cNvSpPr>
          <p:nvPr/>
        </p:nvSpPr>
        <p:spPr bwMode="auto">
          <a:xfrm>
            <a:off x="2397125" y="3149600"/>
            <a:ext cx="303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  <a:endParaRPr lang="zh-TW" altLang="en-US"/>
          </a:p>
        </p:txBody>
      </p:sp>
      <p:sp>
        <p:nvSpPr>
          <p:cNvPr id="40" name="文字方塊 39"/>
          <p:cNvSpPr txBox="1">
            <a:spLocks noChangeArrowheads="1"/>
          </p:cNvSpPr>
          <p:nvPr/>
        </p:nvSpPr>
        <p:spPr bwMode="auto">
          <a:xfrm>
            <a:off x="3881438" y="3654425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752850" y="2536825"/>
            <a:ext cx="9271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100</a:t>
            </a:r>
            <a:endParaRPr lang="zh-TW" altLang="en-US" dirty="0"/>
          </a:p>
        </p:txBody>
      </p:sp>
      <p:cxnSp>
        <p:nvCxnSpPr>
          <p:cNvPr id="46" name="直線接點 45"/>
          <p:cNvCxnSpPr>
            <a:stCxn id="45" idx="3"/>
            <a:endCxn id="34" idx="0"/>
          </p:cNvCxnSpPr>
          <p:nvPr/>
        </p:nvCxnSpPr>
        <p:spPr>
          <a:xfrm flipH="1">
            <a:off x="3276600" y="2905125"/>
            <a:ext cx="611188" cy="11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>
            <a:spLocks noChangeArrowheads="1"/>
          </p:cNvSpPr>
          <p:nvPr/>
        </p:nvSpPr>
        <p:spPr bwMode="auto">
          <a:xfrm>
            <a:off x="3413125" y="2670175"/>
            <a:ext cx="303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  <a:endParaRPr lang="zh-TW" altLang="en-US"/>
          </a:p>
        </p:txBody>
      </p:sp>
      <p:cxnSp>
        <p:nvCxnSpPr>
          <p:cNvPr id="50" name="直線接點 49"/>
          <p:cNvCxnSpPr>
            <a:stCxn id="45" idx="5"/>
            <a:endCxn id="10" idx="0"/>
          </p:cNvCxnSpPr>
          <p:nvPr/>
        </p:nvCxnSpPr>
        <p:spPr>
          <a:xfrm>
            <a:off x="4543425" y="2905125"/>
            <a:ext cx="1323975" cy="224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>
            <a:spLocks noChangeArrowheads="1"/>
          </p:cNvSpPr>
          <p:nvPr/>
        </p:nvSpPr>
        <p:spPr bwMode="auto">
          <a:xfrm>
            <a:off x="5364163" y="4002088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0502E-6 L -0.03924 -0.11543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" y="-57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8" grpId="0"/>
      <p:bldP spid="19" grpId="0"/>
      <p:bldP spid="20" grpId="0" animBg="1"/>
      <p:bldP spid="23" grpId="0"/>
      <p:bldP spid="24" grpId="0"/>
      <p:bldP spid="29" grpId="0" animBg="1"/>
      <p:bldP spid="32" grpId="0"/>
      <p:bldP spid="33" grpId="0"/>
      <p:bldP spid="34" grpId="0" animBg="1"/>
      <p:bldP spid="39" grpId="0"/>
      <p:bldP spid="40" grpId="0"/>
      <p:bldP spid="45" grpId="0" animBg="1"/>
      <p:bldP spid="47" grpId="0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Pseudo-code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68580" indent="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Huffman(C)</a:t>
            </a:r>
          </a:p>
          <a:p>
            <a:pPr marL="68580" indent="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n=|C|</a:t>
            </a:r>
          </a:p>
          <a:p>
            <a:pPr marL="68580" indent="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Q=C</a:t>
            </a:r>
          </a:p>
          <a:p>
            <a:pPr marL="68580" indent="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for i=1 to n-1</a:t>
            </a:r>
          </a:p>
          <a:p>
            <a:pPr marL="68580" indent="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allocate a new node z</a:t>
            </a:r>
          </a:p>
          <a:p>
            <a:pPr marL="68580" indent="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z.left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Extract_Min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(Q)</a:t>
            </a:r>
          </a:p>
          <a:p>
            <a:pPr marL="68580" indent="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z.right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Extract_Min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(Q)</a:t>
            </a:r>
          </a:p>
          <a:p>
            <a:pPr marL="68580" indent="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z.freq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z.left.freq+z.right.freq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68580" indent="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Q,z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8580" indent="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Extract_Min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(Q)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420E13-BDEF-47E0-ADF4-164E77F26597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TW" altLang="en-US">
              <a:solidFill>
                <a:srgbClr val="FEFEFE"/>
              </a:solidFill>
            </a:endParaRPr>
          </a:p>
        </p:txBody>
      </p:sp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76056" y="5060842"/>
            <a:ext cx="3528392" cy="369332"/>
          </a:xfrm>
          <a:prstGeom prst="rect">
            <a:avLst/>
          </a:prstGeom>
          <a:blipFill rotWithShape="0">
            <a:blip r:embed="rId2"/>
            <a:stretch>
              <a:fillRect l="-1377" t="-7813" b="-20313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6" name="文字方塊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84168" y="3995477"/>
            <a:ext cx="2956615" cy="646331"/>
          </a:xfrm>
          <a:prstGeom prst="rect">
            <a:avLst/>
          </a:prstGeom>
          <a:blipFill rotWithShape="0">
            <a:blip r:embed="rId3"/>
            <a:stretch>
              <a:fillRect l="-1434" t="-4587" r="-2459" b="-5505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7" name="文字方塊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67744" y="2924944"/>
            <a:ext cx="2956615" cy="369332"/>
          </a:xfrm>
          <a:prstGeom prst="rect">
            <a:avLst/>
          </a:prstGeom>
          <a:blipFill rotWithShape="0">
            <a:blip r:embed="rId4"/>
            <a:stretch>
              <a:fillRect l="-1434" t="-9524" b="-22222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750" y="692150"/>
            <a:ext cx="80645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/>
              <a:t>證明</a:t>
            </a:r>
            <a:r>
              <a:rPr lang="zh-TW" altLang="en-US" dirty="0"/>
              <a:t>最佳解裡面一定</a:t>
            </a:r>
            <a:r>
              <a:rPr lang="zh-TW" altLang="en-US" dirty="0" smtClean="0"/>
              <a:t>有</a:t>
            </a:r>
            <a:r>
              <a:rPr lang="en-US" altLang="zh-TW" dirty="0" smtClean="0"/>
              <a:t>greedy choice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83568" y="1988840"/>
            <a:ext cx="7776864" cy="4392488"/>
          </a:xfrm>
          <a:blipFill rotWithShape="0">
            <a:blip r:embed="rId2"/>
            <a:stretch>
              <a:fillRect t="-1248" r="-549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AD4209-D963-4C30-9FA9-0606FA0786E1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TW" altLang="en-US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549275"/>
            <a:ext cx="7993062" cy="12239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/>
              <a:t>證明最佳解裡面一定有</a:t>
            </a:r>
            <a:r>
              <a:rPr lang="en-US" altLang="zh-TW" dirty="0"/>
              <a:t>greedy choice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83568" y="1844824"/>
            <a:ext cx="6777317" cy="3508977"/>
          </a:xfrm>
          <a:blipFill rotWithShape="0">
            <a:blip r:embed="rId3"/>
            <a:stretch>
              <a:fillRect t="-1565" r="-1169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665785-D154-4BB6-99ED-95AEC2EC145A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TW" altLang="en-US">
              <a:solidFill>
                <a:srgbClr val="FEFEFE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1835150" y="4735513"/>
            <a:ext cx="433388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333500" y="5203825"/>
            <a:ext cx="431800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27088" y="560070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590675" y="5745163"/>
            <a:ext cx="433388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295400" y="6175375"/>
            <a:ext cx="433388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1979613" y="6148388"/>
            <a:ext cx="431800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2301875" y="5402263"/>
            <a:ext cx="433388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5" idx="3"/>
            <a:endCxn id="6" idx="7"/>
          </p:cNvCxnSpPr>
          <p:nvPr/>
        </p:nvCxnSpPr>
        <p:spPr>
          <a:xfrm flipH="1">
            <a:off x="1701800" y="5041900"/>
            <a:ext cx="196850" cy="2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3"/>
            <a:endCxn id="7" idx="7"/>
          </p:cNvCxnSpPr>
          <p:nvPr/>
        </p:nvCxnSpPr>
        <p:spPr>
          <a:xfrm flipH="1">
            <a:off x="1196975" y="5510213"/>
            <a:ext cx="20002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5"/>
            <a:endCxn id="8" idx="0"/>
          </p:cNvCxnSpPr>
          <p:nvPr/>
        </p:nvCxnSpPr>
        <p:spPr>
          <a:xfrm>
            <a:off x="1701800" y="5510213"/>
            <a:ext cx="106363" cy="23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8" idx="5"/>
            <a:endCxn id="10" idx="0"/>
          </p:cNvCxnSpPr>
          <p:nvPr/>
        </p:nvCxnSpPr>
        <p:spPr>
          <a:xfrm>
            <a:off x="1960563" y="6051550"/>
            <a:ext cx="234950" cy="9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3"/>
            <a:endCxn id="9" idx="0"/>
          </p:cNvCxnSpPr>
          <p:nvPr/>
        </p:nvCxnSpPr>
        <p:spPr>
          <a:xfrm flipH="1">
            <a:off x="1512888" y="6051550"/>
            <a:ext cx="141287" cy="12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5" idx="5"/>
            <a:endCxn id="11" idx="0"/>
          </p:cNvCxnSpPr>
          <p:nvPr/>
        </p:nvCxnSpPr>
        <p:spPr>
          <a:xfrm>
            <a:off x="2205038" y="5041900"/>
            <a:ext cx="312737" cy="360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4211638" y="4678363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3709988" y="5146675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3203575" y="5545138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3967163" y="5688013"/>
            <a:ext cx="433387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3671888" y="6119813"/>
            <a:ext cx="431800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4356100" y="6091238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4678363" y="5346700"/>
            <a:ext cx="431800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a</a:t>
            </a:r>
            <a:endParaRPr lang="zh-TW" altLang="en-US" dirty="0"/>
          </a:p>
        </p:txBody>
      </p:sp>
      <p:cxnSp>
        <p:nvCxnSpPr>
          <p:cNvPr id="37" name="直線接點 36"/>
          <p:cNvCxnSpPr>
            <a:stCxn id="30" idx="3"/>
            <a:endCxn id="31" idx="7"/>
          </p:cNvCxnSpPr>
          <p:nvPr/>
        </p:nvCxnSpPr>
        <p:spPr>
          <a:xfrm flipH="1">
            <a:off x="4078288" y="4986338"/>
            <a:ext cx="196850" cy="212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31" idx="3"/>
            <a:endCxn id="32" idx="7"/>
          </p:cNvCxnSpPr>
          <p:nvPr/>
        </p:nvCxnSpPr>
        <p:spPr>
          <a:xfrm flipH="1">
            <a:off x="3571875" y="5454650"/>
            <a:ext cx="20002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31" idx="5"/>
            <a:endCxn id="33" idx="0"/>
          </p:cNvCxnSpPr>
          <p:nvPr/>
        </p:nvCxnSpPr>
        <p:spPr>
          <a:xfrm>
            <a:off x="4078288" y="5454650"/>
            <a:ext cx="104775" cy="23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33" idx="5"/>
            <a:endCxn id="35" idx="0"/>
          </p:cNvCxnSpPr>
          <p:nvPr/>
        </p:nvCxnSpPr>
        <p:spPr>
          <a:xfrm>
            <a:off x="4337050" y="5995988"/>
            <a:ext cx="234950" cy="9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33" idx="3"/>
            <a:endCxn id="34" idx="0"/>
          </p:cNvCxnSpPr>
          <p:nvPr/>
        </p:nvCxnSpPr>
        <p:spPr>
          <a:xfrm flipH="1">
            <a:off x="3887788" y="5995988"/>
            <a:ext cx="142875" cy="12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30" idx="5"/>
            <a:endCxn id="36" idx="0"/>
          </p:cNvCxnSpPr>
          <p:nvPr/>
        </p:nvCxnSpPr>
        <p:spPr>
          <a:xfrm>
            <a:off x="4581525" y="4986338"/>
            <a:ext cx="312738" cy="360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6723063" y="4608513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6221413" y="5076825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715000" y="5475288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46" name="橢圓 45"/>
          <p:cNvSpPr/>
          <p:nvPr/>
        </p:nvSpPr>
        <p:spPr>
          <a:xfrm>
            <a:off x="6478588" y="5618163"/>
            <a:ext cx="433387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6183313" y="6049963"/>
            <a:ext cx="433387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48" name="橢圓 47"/>
          <p:cNvSpPr/>
          <p:nvPr/>
        </p:nvSpPr>
        <p:spPr>
          <a:xfrm>
            <a:off x="6867525" y="6021388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49" name="橢圓 48"/>
          <p:cNvSpPr/>
          <p:nvPr/>
        </p:nvSpPr>
        <p:spPr>
          <a:xfrm>
            <a:off x="7189788" y="5276850"/>
            <a:ext cx="431800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a</a:t>
            </a:r>
            <a:endParaRPr lang="zh-TW" altLang="en-US" dirty="0"/>
          </a:p>
        </p:txBody>
      </p:sp>
      <p:cxnSp>
        <p:nvCxnSpPr>
          <p:cNvPr id="50" name="直線接點 49"/>
          <p:cNvCxnSpPr>
            <a:stCxn id="43" idx="3"/>
            <a:endCxn id="44" idx="7"/>
          </p:cNvCxnSpPr>
          <p:nvPr/>
        </p:nvCxnSpPr>
        <p:spPr>
          <a:xfrm flipH="1">
            <a:off x="6589713" y="4916488"/>
            <a:ext cx="196850" cy="212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44" idx="3"/>
            <a:endCxn id="45" idx="7"/>
          </p:cNvCxnSpPr>
          <p:nvPr/>
        </p:nvCxnSpPr>
        <p:spPr>
          <a:xfrm flipH="1">
            <a:off x="6084888" y="5384800"/>
            <a:ext cx="198437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44" idx="5"/>
            <a:endCxn id="46" idx="0"/>
          </p:cNvCxnSpPr>
          <p:nvPr/>
        </p:nvCxnSpPr>
        <p:spPr>
          <a:xfrm>
            <a:off x="6589713" y="5384800"/>
            <a:ext cx="106362" cy="23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46" idx="5"/>
            <a:endCxn id="48" idx="0"/>
          </p:cNvCxnSpPr>
          <p:nvPr/>
        </p:nvCxnSpPr>
        <p:spPr>
          <a:xfrm>
            <a:off x="6848475" y="5926138"/>
            <a:ext cx="234950" cy="9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46" idx="3"/>
            <a:endCxn id="47" idx="0"/>
          </p:cNvCxnSpPr>
          <p:nvPr/>
        </p:nvCxnSpPr>
        <p:spPr>
          <a:xfrm flipH="1">
            <a:off x="6399213" y="5926138"/>
            <a:ext cx="142875" cy="12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43" idx="5"/>
            <a:endCxn id="49" idx="0"/>
          </p:cNvCxnSpPr>
          <p:nvPr/>
        </p:nvCxnSpPr>
        <p:spPr>
          <a:xfrm>
            <a:off x="7092950" y="4916488"/>
            <a:ext cx="312738" cy="360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60" name="文字方塊 55"/>
          <p:cNvSpPr txBox="1">
            <a:spLocks noChangeArrowheads="1"/>
          </p:cNvSpPr>
          <p:nvPr/>
        </p:nvSpPr>
        <p:spPr bwMode="auto">
          <a:xfrm>
            <a:off x="1139825" y="465455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T</a:t>
            </a:r>
            <a:endParaRPr lang="zh-TW" altLang="en-US"/>
          </a:p>
        </p:txBody>
      </p:sp>
      <p:sp>
        <p:nvSpPr>
          <p:cNvPr id="34861" name="文字方塊 56"/>
          <p:cNvSpPr txBox="1">
            <a:spLocks noChangeArrowheads="1"/>
          </p:cNvSpPr>
          <p:nvPr/>
        </p:nvSpPr>
        <p:spPr bwMode="auto">
          <a:xfrm>
            <a:off x="3662363" y="4614863"/>
            <a:ext cx="36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T’</a:t>
            </a:r>
            <a:endParaRPr lang="zh-TW" altLang="en-US"/>
          </a:p>
        </p:txBody>
      </p:sp>
      <p:sp>
        <p:nvSpPr>
          <p:cNvPr id="34862" name="文字方塊 57"/>
          <p:cNvSpPr txBox="1">
            <a:spLocks noChangeArrowheads="1"/>
          </p:cNvSpPr>
          <p:nvPr/>
        </p:nvSpPr>
        <p:spPr bwMode="auto">
          <a:xfrm>
            <a:off x="6267450" y="4503738"/>
            <a:ext cx="407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T’’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問題定義</a:t>
            </a:r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043492" y="2323652"/>
            <a:ext cx="6777317" cy="3985668"/>
          </a:xfrm>
          <a:blipFill rotWithShape="0">
            <a:blip r:embed="rId2"/>
            <a:stretch>
              <a:fillRect t="-1376" r="-1169" b="-1070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8196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001B99-A8CF-4F91-BD85-325A0A0B11D5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TW" altLang="en-US">
              <a:solidFill>
                <a:srgbClr val="FEFEFE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5292725" y="1773238"/>
            <a:ext cx="935038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7092950" y="1731963"/>
            <a:ext cx="574675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48064" y="1844824"/>
            <a:ext cx="407547" cy="369332"/>
          </a:xfrm>
          <a:prstGeom prst="rect">
            <a:avLst/>
          </a:prstGeom>
          <a:blipFill rotWithShape="0">
            <a:blip r:embed="rId3"/>
            <a:stretch>
              <a:fillRect b="-1667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8" name="文字方塊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74047" y="1832383"/>
            <a:ext cx="406265" cy="391646"/>
          </a:xfrm>
          <a:prstGeom prst="rect">
            <a:avLst/>
          </a:prstGeom>
          <a:blipFill rotWithShape="0">
            <a:blip r:embed="rId4"/>
            <a:stretch>
              <a:fillRect b="-7813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9" name="文字方塊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465211" y="1854981"/>
            <a:ext cx="406265" cy="391646"/>
          </a:xfrm>
          <a:prstGeom prst="rect">
            <a:avLst/>
          </a:prstGeom>
          <a:blipFill rotWithShape="0">
            <a:blip r:embed="rId5"/>
            <a:stretch>
              <a:fillRect b="-7692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0" name="文字方塊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53985" y="1884566"/>
            <a:ext cx="396391" cy="369332"/>
          </a:xfrm>
          <a:prstGeom prst="rect">
            <a:avLst/>
          </a:prstGeom>
          <a:blipFill rotWithShape="0">
            <a:blip r:embed="rId6"/>
            <a:stretch>
              <a:fillRect b="-13115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1" name="文字方塊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55611" y="1403484"/>
            <a:ext cx="434029" cy="369332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2" name="文字方塊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77179" y="1335845"/>
            <a:ext cx="432747" cy="391646"/>
          </a:xfrm>
          <a:prstGeom prst="rect">
            <a:avLst/>
          </a:prstGeom>
          <a:blipFill rotWithShape="0">
            <a:blip r:embed="rId8"/>
            <a:stretch>
              <a:fillRect b="-9375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052515" y="2402017"/>
            <a:ext cx="7244064" cy="4267343"/>
          </a:xfrm>
          <a:blipFill rotWithShape="0">
            <a:blip r:embed="rId2"/>
            <a:stretch>
              <a:fillRect r="-168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36867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A699585-404F-41E2-80BB-9CF0A17C265A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TW" altLang="en-US">
              <a:solidFill>
                <a:srgbClr val="FEFEFE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5343525" y="965200"/>
            <a:ext cx="433388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841875" y="1433513"/>
            <a:ext cx="431800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335463" y="1830388"/>
            <a:ext cx="433387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100638" y="19748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805363" y="2405063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487988" y="2378075"/>
            <a:ext cx="431800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810250" y="1631950"/>
            <a:ext cx="433388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5" idx="3"/>
            <a:endCxn id="6" idx="7"/>
          </p:cNvCxnSpPr>
          <p:nvPr/>
        </p:nvCxnSpPr>
        <p:spPr>
          <a:xfrm flipH="1">
            <a:off x="5210175" y="1271588"/>
            <a:ext cx="196850" cy="21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6" idx="3"/>
            <a:endCxn id="7" idx="7"/>
          </p:cNvCxnSpPr>
          <p:nvPr/>
        </p:nvCxnSpPr>
        <p:spPr>
          <a:xfrm flipH="1">
            <a:off x="4705350" y="1739900"/>
            <a:ext cx="2000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5"/>
            <a:endCxn id="8" idx="0"/>
          </p:cNvCxnSpPr>
          <p:nvPr/>
        </p:nvCxnSpPr>
        <p:spPr>
          <a:xfrm>
            <a:off x="5210175" y="1739900"/>
            <a:ext cx="106363" cy="23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8" idx="5"/>
            <a:endCxn id="10" idx="0"/>
          </p:cNvCxnSpPr>
          <p:nvPr/>
        </p:nvCxnSpPr>
        <p:spPr>
          <a:xfrm>
            <a:off x="5468938" y="2281238"/>
            <a:ext cx="234950" cy="96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8" idx="3"/>
            <a:endCxn id="9" idx="0"/>
          </p:cNvCxnSpPr>
          <p:nvPr/>
        </p:nvCxnSpPr>
        <p:spPr>
          <a:xfrm flipH="1">
            <a:off x="5021263" y="2281238"/>
            <a:ext cx="141287" cy="12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5" idx="5"/>
            <a:endCxn id="11" idx="0"/>
          </p:cNvCxnSpPr>
          <p:nvPr/>
        </p:nvCxnSpPr>
        <p:spPr>
          <a:xfrm>
            <a:off x="5713413" y="1271588"/>
            <a:ext cx="314325" cy="360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7720013" y="9080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7218363" y="1376363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711950" y="1774825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7475538" y="1919288"/>
            <a:ext cx="433387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180263" y="2349500"/>
            <a:ext cx="433387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7864475" y="2320925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8186738" y="1576388"/>
            <a:ext cx="431800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a</a:t>
            </a:r>
            <a:endParaRPr lang="zh-TW" altLang="en-US" dirty="0"/>
          </a:p>
        </p:txBody>
      </p:sp>
      <p:cxnSp>
        <p:nvCxnSpPr>
          <p:cNvPr id="25" name="直線接點 24"/>
          <p:cNvCxnSpPr>
            <a:stCxn id="18" idx="3"/>
            <a:endCxn id="19" idx="7"/>
          </p:cNvCxnSpPr>
          <p:nvPr/>
        </p:nvCxnSpPr>
        <p:spPr>
          <a:xfrm flipH="1">
            <a:off x="7586663" y="1216025"/>
            <a:ext cx="196850" cy="212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9" idx="3"/>
            <a:endCxn id="20" idx="7"/>
          </p:cNvCxnSpPr>
          <p:nvPr/>
        </p:nvCxnSpPr>
        <p:spPr>
          <a:xfrm flipH="1">
            <a:off x="7081838" y="1684338"/>
            <a:ext cx="198437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9" idx="5"/>
            <a:endCxn id="21" idx="0"/>
          </p:cNvCxnSpPr>
          <p:nvPr/>
        </p:nvCxnSpPr>
        <p:spPr>
          <a:xfrm>
            <a:off x="7586663" y="1684338"/>
            <a:ext cx="106362" cy="23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1" idx="5"/>
            <a:endCxn id="23" idx="0"/>
          </p:cNvCxnSpPr>
          <p:nvPr/>
        </p:nvCxnSpPr>
        <p:spPr>
          <a:xfrm>
            <a:off x="7845425" y="2225675"/>
            <a:ext cx="234950" cy="9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21" idx="3"/>
            <a:endCxn id="22" idx="0"/>
          </p:cNvCxnSpPr>
          <p:nvPr/>
        </p:nvCxnSpPr>
        <p:spPr>
          <a:xfrm flipH="1">
            <a:off x="7396163" y="2225675"/>
            <a:ext cx="142875" cy="12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5"/>
            <a:endCxn id="24" idx="0"/>
          </p:cNvCxnSpPr>
          <p:nvPr/>
        </p:nvCxnSpPr>
        <p:spPr>
          <a:xfrm>
            <a:off x="8089900" y="1216025"/>
            <a:ext cx="312738" cy="360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94" name="文字方塊 30"/>
          <p:cNvSpPr txBox="1">
            <a:spLocks noChangeArrowheads="1"/>
          </p:cNvSpPr>
          <p:nvPr/>
        </p:nvSpPr>
        <p:spPr bwMode="auto">
          <a:xfrm>
            <a:off x="4648200" y="884238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T</a:t>
            </a:r>
            <a:endParaRPr lang="zh-TW" altLang="en-US"/>
          </a:p>
        </p:txBody>
      </p:sp>
      <p:sp>
        <p:nvSpPr>
          <p:cNvPr id="36895" name="文字方塊 31"/>
          <p:cNvSpPr txBox="1">
            <a:spLocks noChangeArrowheads="1"/>
          </p:cNvSpPr>
          <p:nvPr/>
        </p:nvSpPr>
        <p:spPr bwMode="auto">
          <a:xfrm>
            <a:off x="7172325" y="844550"/>
            <a:ext cx="363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T’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>
          <a:xfrm>
            <a:off x="611188" y="549275"/>
            <a:ext cx="7993062" cy="1366838"/>
          </a:xfrm>
        </p:spPr>
        <p:txBody>
          <a:bodyPr/>
          <a:lstStyle/>
          <a:p>
            <a:r>
              <a:rPr lang="zh-TW" altLang="en-US" smtClean="0"/>
              <a:t>證明題目有</a:t>
            </a:r>
            <a:r>
              <a:rPr lang="en-US" altLang="zh-TW" smtClean="0"/>
              <a:t>optimal substructure</a:t>
            </a:r>
            <a:endParaRPr lang="zh-TW" altLang="en-US" smtClean="0"/>
          </a:p>
        </p:txBody>
      </p:sp>
      <p:sp>
        <p:nvSpPr>
          <p:cNvPr id="37891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7E094E-0E8E-4003-A107-A7E4066880EC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TW" altLang="en-US">
              <a:solidFill>
                <a:srgbClr val="FEFEFE"/>
              </a:solidFill>
            </a:endParaRPr>
          </a:p>
        </p:txBody>
      </p:sp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26306" y="2227419"/>
            <a:ext cx="379143" cy="36933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6" name="文字方塊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25553" y="2906909"/>
            <a:ext cx="2277483" cy="369332"/>
          </a:xfrm>
          <a:prstGeom prst="rect">
            <a:avLst/>
          </a:prstGeom>
          <a:blipFill rotWithShape="0">
            <a:blip r:embed="rId3"/>
            <a:stretch>
              <a:fillRect b="-16667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8" name="文字方塊 7"/>
          <p:cNvSpPr txBox="1">
            <a:spLocks noChangeArrowheads="1"/>
          </p:cNvSpPr>
          <p:nvPr/>
        </p:nvSpPr>
        <p:spPr bwMode="auto">
          <a:xfrm>
            <a:off x="468313" y="3357563"/>
            <a:ext cx="3435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z</a:t>
            </a:r>
            <a:r>
              <a:rPr lang="zh-TW" altLang="en-US"/>
              <a:t>為一新字元</a:t>
            </a:r>
            <a:r>
              <a:rPr lang="en-US" altLang="zh-TW"/>
              <a:t>, z.freq=x.freq+y.freq</a:t>
            </a:r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067175" y="2987675"/>
            <a:ext cx="720725" cy="369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0" name="文字方塊 9"/>
          <p:cNvSpPr txBox="1">
            <a:spLocks noChangeArrowheads="1"/>
          </p:cNvSpPr>
          <p:nvPr/>
        </p:nvSpPr>
        <p:spPr bwMode="auto">
          <a:xfrm>
            <a:off x="4967288" y="2987675"/>
            <a:ext cx="1281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en-US"/>
              <a:t>最佳解為</a:t>
            </a:r>
            <a:r>
              <a:rPr lang="en-US" altLang="zh-TW"/>
              <a:t>T’</a:t>
            </a:r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813550" y="345440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310313" y="3922713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805488" y="4321175"/>
            <a:ext cx="431800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6569075" y="44640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7280275" y="41211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cxnSp>
        <p:nvCxnSpPr>
          <p:cNvPr id="18" name="直線接點 17"/>
          <p:cNvCxnSpPr>
            <a:stCxn id="11" idx="3"/>
            <a:endCxn id="12" idx="7"/>
          </p:cNvCxnSpPr>
          <p:nvPr/>
        </p:nvCxnSpPr>
        <p:spPr>
          <a:xfrm flipH="1">
            <a:off x="6678613" y="3762375"/>
            <a:ext cx="198437" cy="212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2" idx="3"/>
            <a:endCxn id="13" idx="7"/>
          </p:cNvCxnSpPr>
          <p:nvPr/>
        </p:nvCxnSpPr>
        <p:spPr>
          <a:xfrm flipH="1">
            <a:off x="6173788" y="4229100"/>
            <a:ext cx="2000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2" idx="5"/>
            <a:endCxn id="14" idx="0"/>
          </p:cNvCxnSpPr>
          <p:nvPr/>
        </p:nvCxnSpPr>
        <p:spPr>
          <a:xfrm>
            <a:off x="6678613" y="4229100"/>
            <a:ext cx="106362" cy="23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1" idx="5"/>
            <a:endCxn id="17" idx="0"/>
          </p:cNvCxnSpPr>
          <p:nvPr/>
        </p:nvCxnSpPr>
        <p:spPr>
          <a:xfrm>
            <a:off x="7181850" y="3762375"/>
            <a:ext cx="314325" cy="35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>
            <a:spLocks noChangeArrowheads="1"/>
          </p:cNvSpPr>
          <p:nvPr/>
        </p:nvSpPr>
        <p:spPr bwMode="auto">
          <a:xfrm>
            <a:off x="6356350" y="3349625"/>
            <a:ext cx="363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T’</a:t>
            </a:r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7161213" y="944563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6657975" y="1412875"/>
            <a:ext cx="433388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6153150" y="1811338"/>
            <a:ext cx="431800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6916738" y="1954213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7627938" y="1611313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cxnSp>
        <p:nvCxnSpPr>
          <p:cNvPr id="30" name="直線接點 29"/>
          <p:cNvCxnSpPr>
            <a:stCxn id="25" idx="3"/>
            <a:endCxn id="26" idx="7"/>
          </p:cNvCxnSpPr>
          <p:nvPr/>
        </p:nvCxnSpPr>
        <p:spPr>
          <a:xfrm flipH="1">
            <a:off x="7027863" y="1252538"/>
            <a:ext cx="196850" cy="212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6" idx="3"/>
            <a:endCxn id="27" idx="7"/>
          </p:cNvCxnSpPr>
          <p:nvPr/>
        </p:nvCxnSpPr>
        <p:spPr>
          <a:xfrm flipH="1">
            <a:off x="6521450" y="1720850"/>
            <a:ext cx="20002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26" idx="5"/>
            <a:endCxn id="28" idx="0"/>
          </p:cNvCxnSpPr>
          <p:nvPr/>
        </p:nvCxnSpPr>
        <p:spPr>
          <a:xfrm>
            <a:off x="7027863" y="1720850"/>
            <a:ext cx="104775" cy="23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5" idx="5"/>
            <a:endCxn id="29" idx="0"/>
          </p:cNvCxnSpPr>
          <p:nvPr/>
        </p:nvCxnSpPr>
        <p:spPr>
          <a:xfrm>
            <a:off x="7529513" y="1252538"/>
            <a:ext cx="314325" cy="35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>
            <a:spLocks noChangeArrowheads="1"/>
          </p:cNvSpPr>
          <p:nvPr/>
        </p:nvSpPr>
        <p:spPr bwMode="auto">
          <a:xfrm>
            <a:off x="6704013" y="839788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T</a:t>
            </a:r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6619875" y="2408238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7304088" y="23812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y</a:t>
            </a:r>
            <a:endParaRPr lang="zh-TW" altLang="en-US" dirty="0"/>
          </a:p>
        </p:txBody>
      </p:sp>
      <p:cxnSp>
        <p:nvCxnSpPr>
          <p:cNvPr id="37" name="直線接點 36"/>
          <p:cNvCxnSpPr>
            <a:endCxn id="36" idx="0"/>
          </p:cNvCxnSpPr>
          <p:nvPr/>
        </p:nvCxnSpPr>
        <p:spPr>
          <a:xfrm>
            <a:off x="7285038" y="2286000"/>
            <a:ext cx="234950" cy="9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endCxn id="35" idx="0"/>
          </p:cNvCxnSpPr>
          <p:nvPr/>
        </p:nvCxnSpPr>
        <p:spPr>
          <a:xfrm flipH="1">
            <a:off x="6835775" y="2286000"/>
            <a:ext cx="142875" cy="122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7220" y="5330617"/>
            <a:ext cx="8136904" cy="1239442"/>
          </a:xfrm>
          <a:prstGeom prst="rect">
            <a:avLst/>
          </a:prstGeom>
          <a:blipFill rotWithShape="0">
            <a:blip r:embed="rId4"/>
            <a:stretch>
              <a:fillRect b="-3431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40" name="向左箭號 39"/>
          <p:cNvSpPr/>
          <p:nvPr/>
        </p:nvSpPr>
        <p:spPr>
          <a:xfrm>
            <a:off x="4787900" y="2146300"/>
            <a:ext cx="1079500" cy="2778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41" name="文字方塊 40"/>
          <p:cNvSpPr txBox="1">
            <a:spLocks noChangeArrowheads="1"/>
          </p:cNvSpPr>
          <p:nvPr/>
        </p:nvSpPr>
        <p:spPr bwMode="auto">
          <a:xfrm>
            <a:off x="4265613" y="1720850"/>
            <a:ext cx="1601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T</a:t>
            </a:r>
            <a:r>
              <a:rPr lang="zh-TW" altLang="en-US"/>
              <a:t>為</a:t>
            </a:r>
            <a:r>
              <a:rPr lang="en-US" altLang="zh-TW"/>
              <a:t>C</a:t>
            </a:r>
            <a:r>
              <a:rPr lang="zh-TW" altLang="en-US"/>
              <a:t>之最佳解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7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4" grpId="0"/>
      <p:bldP spid="35" grpId="0" animBg="1"/>
      <p:bldP spid="36" grpId="0" animBg="1"/>
      <p:bldP spid="40" grpId="0" animBg="1"/>
      <p:bldP spid="4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20713"/>
            <a:ext cx="7848600" cy="12239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/>
              <a:t>證明題目有</a:t>
            </a:r>
            <a:r>
              <a:rPr lang="en-US" altLang="zh-TW" dirty="0"/>
              <a:t>optimal substructure</a:t>
            </a:r>
            <a:endParaRPr lang="zh-TW" altLang="en-US" dirty="0"/>
          </a:p>
        </p:txBody>
      </p:sp>
      <p:sp>
        <p:nvSpPr>
          <p:cNvPr id="38915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278D73-A51A-4714-9C81-18EBB3BCECA7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TW" altLang="en-US">
              <a:solidFill>
                <a:srgbClr val="FEFEFE"/>
              </a:solidFill>
            </a:endParaRPr>
          </a:p>
        </p:txBody>
      </p:sp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07082" y="3492922"/>
            <a:ext cx="379143" cy="36933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6" name="文字方塊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8461" y="4173418"/>
            <a:ext cx="2277483" cy="369332"/>
          </a:xfrm>
          <a:prstGeom prst="rect">
            <a:avLst/>
          </a:prstGeom>
          <a:blipFill rotWithShape="0">
            <a:blip r:embed="rId3"/>
            <a:stretch>
              <a:fillRect b="-16667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2449513" y="4252913"/>
            <a:ext cx="719137" cy="369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38919" name="文字方塊 8"/>
          <p:cNvSpPr txBox="1">
            <a:spLocks noChangeArrowheads="1"/>
          </p:cNvSpPr>
          <p:nvPr/>
        </p:nvSpPr>
        <p:spPr bwMode="auto">
          <a:xfrm>
            <a:off x="3348038" y="4252913"/>
            <a:ext cx="1281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en-US"/>
              <a:t>最佳解為</a:t>
            </a:r>
            <a:r>
              <a:rPr lang="en-US" altLang="zh-TW"/>
              <a:t>T’</a:t>
            </a:r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194300" y="4719638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691063" y="51879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186238" y="5586413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4949825" y="5729288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5661025" y="5386388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cxnSp>
        <p:nvCxnSpPr>
          <p:cNvPr id="15" name="直線接點 14"/>
          <p:cNvCxnSpPr>
            <a:stCxn id="10" idx="3"/>
            <a:endCxn id="11" idx="7"/>
          </p:cNvCxnSpPr>
          <p:nvPr/>
        </p:nvCxnSpPr>
        <p:spPr>
          <a:xfrm flipH="1">
            <a:off x="5059363" y="5027613"/>
            <a:ext cx="198437" cy="212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11" idx="3"/>
            <a:endCxn id="12" idx="7"/>
          </p:cNvCxnSpPr>
          <p:nvPr/>
        </p:nvCxnSpPr>
        <p:spPr>
          <a:xfrm flipH="1">
            <a:off x="4554538" y="5495925"/>
            <a:ext cx="20002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1" idx="5"/>
            <a:endCxn id="13" idx="0"/>
          </p:cNvCxnSpPr>
          <p:nvPr/>
        </p:nvCxnSpPr>
        <p:spPr>
          <a:xfrm>
            <a:off x="5059363" y="5495925"/>
            <a:ext cx="106362" cy="23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0" idx="5"/>
            <a:endCxn id="14" idx="0"/>
          </p:cNvCxnSpPr>
          <p:nvPr/>
        </p:nvCxnSpPr>
        <p:spPr>
          <a:xfrm>
            <a:off x="5562600" y="5027613"/>
            <a:ext cx="314325" cy="35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9" name="文字方塊 18"/>
          <p:cNvSpPr txBox="1">
            <a:spLocks noChangeArrowheads="1"/>
          </p:cNvSpPr>
          <p:nvPr/>
        </p:nvSpPr>
        <p:spPr bwMode="auto">
          <a:xfrm>
            <a:off x="4737100" y="4614863"/>
            <a:ext cx="363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T’</a:t>
            </a:r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5541963" y="220980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038725" y="2678113"/>
            <a:ext cx="433388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4533900" y="3076575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5297488" y="32194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6008688" y="28765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cxnSp>
        <p:nvCxnSpPr>
          <p:cNvPr id="25" name="直線接點 24"/>
          <p:cNvCxnSpPr>
            <a:stCxn id="20" idx="3"/>
            <a:endCxn id="21" idx="7"/>
          </p:cNvCxnSpPr>
          <p:nvPr/>
        </p:nvCxnSpPr>
        <p:spPr>
          <a:xfrm flipH="1">
            <a:off x="5408613" y="2517775"/>
            <a:ext cx="196850" cy="212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21" idx="3"/>
            <a:endCxn id="22" idx="7"/>
          </p:cNvCxnSpPr>
          <p:nvPr/>
        </p:nvCxnSpPr>
        <p:spPr>
          <a:xfrm flipH="1">
            <a:off x="4902200" y="2986088"/>
            <a:ext cx="20002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1" idx="5"/>
            <a:endCxn id="23" idx="0"/>
          </p:cNvCxnSpPr>
          <p:nvPr/>
        </p:nvCxnSpPr>
        <p:spPr>
          <a:xfrm>
            <a:off x="5408613" y="2986088"/>
            <a:ext cx="104775" cy="233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0" idx="5"/>
            <a:endCxn id="24" idx="0"/>
          </p:cNvCxnSpPr>
          <p:nvPr/>
        </p:nvCxnSpPr>
        <p:spPr>
          <a:xfrm>
            <a:off x="5910263" y="2517775"/>
            <a:ext cx="314325" cy="35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9" name="文字方塊 28"/>
          <p:cNvSpPr txBox="1">
            <a:spLocks noChangeArrowheads="1"/>
          </p:cNvSpPr>
          <p:nvPr/>
        </p:nvSpPr>
        <p:spPr bwMode="auto">
          <a:xfrm>
            <a:off x="5084763" y="2105025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T</a:t>
            </a:r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5000625" y="3673475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5684838" y="3646488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y</a:t>
            </a:r>
            <a:endParaRPr lang="zh-TW" altLang="en-US" dirty="0"/>
          </a:p>
        </p:txBody>
      </p:sp>
      <p:cxnSp>
        <p:nvCxnSpPr>
          <p:cNvPr id="32" name="直線接點 31"/>
          <p:cNvCxnSpPr>
            <a:endCxn id="31" idx="0"/>
          </p:cNvCxnSpPr>
          <p:nvPr/>
        </p:nvCxnSpPr>
        <p:spPr>
          <a:xfrm>
            <a:off x="5665788" y="3551238"/>
            <a:ext cx="234950" cy="9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endCxn id="30" idx="0"/>
          </p:cNvCxnSpPr>
          <p:nvPr/>
        </p:nvCxnSpPr>
        <p:spPr>
          <a:xfrm flipH="1">
            <a:off x="5216525" y="3551238"/>
            <a:ext cx="142875" cy="122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向左箭號 33"/>
          <p:cNvSpPr/>
          <p:nvPr/>
        </p:nvSpPr>
        <p:spPr>
          <a:xfrm>
            <a:off x="3168650" y="3411538"/>
            <a:ext cx="1079500" cy="2778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38945" name="文字方塊 34"/>
          <p:cNvSpPr txBox="1">
            <a:spLocks noChangeArrowheads="1"/>
          </p:cNvSpPr>
          <p:nvPr/>
        </p:nvSpPr>
        <p:spPr bwMode="auto">
          <a:xfrm>
            <a:off x="2646363" y="2986088"/>
            <a:ext cx="1601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T</a:t>
            </a:r>
            <a:r>
              <a:rPr lang="zh-TW" altLang="en-US"/>
              <a:t>為</a:t>
            </a:r>
            <a:r>
              <a:rPr lang="en-US" altLang="zh-TW"/>
              <a:t>C</a:t>
            </a:r>
            <a:r>
              <a:rPr lang="zh-TW" altLang="en-US"/>
              <a:t>之最佳解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7740650" y="2662238"/>
            <a:ext cx="1295400" cy="646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/>
              <a:t>則有</a:t>
            </a:r>
            <a:r>
              <a:rPr lang="en-US" altLang="zh-TW" dirty="0"/>
              <a:t>T’’</a:t>
            </a:r>
            <a:r>
              <a:rPr lang="zh-TW" altLang="en-US" dirty="0"/>
              <a:t>為</a:t>
            </a:r>
            <a:r>
              <a:rPr lang="en-US" altLang="zh-TW" dirty="0"/>
              <a:t>C</a:t>
            </a:r>
            <a:r>
              <a:rPr lang="zh-TW" altLang="en-US" dirty="0"/>
              <a:t>之最佳解</a:t>
            </a:r>
          </a:p>
        </p:txBody>
      </p:sp>
      <p:sp>
        <p:nvSpPr>
          <p:cNvPr id="37" name="向右箭號 36"/>
          <p:cNvSpPr/>
          <p:nvPr/>
        </p:nvSpPr>
        <p:spPr>
          <a:xfrm>
            <a:off x="6732588" y="2730500"/>
            <a:ext cx="792162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38" name="文字方塊 37"/>
          <p:cNvSpPr txBox="1">
            <a:spLocks noChangeArrowheads="1"/>
          </p:cNvSpPr>
          <p:nvPr/>
        </p:nvSpPr>
        <p:spPr bwMode="auto">
          <a:xfrm>
            <a:off x="6369050" y="2274888"/>
            <a:ext cx="157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en-US"/>
              <a:t>假設不是的話</a:t>
            </a:r>
          </a:p>
        </p:txBody>
      </p:sp>
      <p:sp>
        <p:nvSpPr>
          <p:cNvPr id="40" name="向下箭號 39"/>
          <p:cNvSpPr/>
          <p:nvPr/>
        </p:nvSpPr>
        <p:spPr>
          <a:xfrm>
            <a:off x="8123238" y="3540125"/>
            <a:ext cx="450850" cy="1074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41" name="文字方塊 40"/>
          <p:cNvSpPr txBox="1">
            <a:spLocks noChangeArrowheads="1"/>
          </p:cNvSpPr>
          <p:nvPr/>
        </p:nvSpPr>
        <p:spPr bwMode="auto">
          <a:xfrm>
            <a:off x="6630988" y="3892550"/>
            <a:ext cx="1479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en-US"/>
              <a:t>將</a:t>
            </a:r>
            <a:r>
              <a:rPr lang="en-US" altLang="zh-TW"/>
              <a:t>x,y</a:t>
            </a:r>
            <a:r>
              <a:rPr lang="zh-TW" altLang="en-US"/>
              <a:t>替換成</a:t>
            </a:r>
            <a:r>
              <a:rPr lang="en-US" altLang="zh-TW"/>
              <a:t>z</a:t>
            </a:r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7642225" y="4702175"/>
            <a:ext cx="936625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/>
              <a:t>得到</a:t>
            </a:r>
            <a:r>
              <a:rPr lang="en-US" altLang="zh-TW" dirty="0"/>
              <a:t>T’’’</a:t>
            </a:r>
            <a:endParaRPr lang="zh-TW" altLang="en-US" dirty="0"/>
          </a:p>
        </p:txBody>
      </p:sp>
      <p:sp>
        <p:nvSpPr>
          <p:cNvPr id="43" name="文字方塊 4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36708" y="5268160"/>
            <a:ext cx="3824124" cy="923330"/>
          </a:xfrm>
          <a:prstGeom prst="rect">
            <a:avLst/>
          </a:prstGeom>
          <a:blipFill rotWithShape="0">
            <a:blip r:embed="rId4"/>
            <a:stretch>
              <a:fillRect b="-7742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/>
      <p:bldP spid="40" grpId="0" animBg="1"/>
      <p:bldP spid="41" grpId="0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750" y="981075"/>
            <a:ext cx="5033963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/>
              <a:t>先請出神聖的</a:t>
            </a:r>
            <a:r>
              <a:rPr lang="en-US" altLang="zh-TW" dirty="0" smtClean="0"/>
              <a:t>dynamic programming </a:t>
            </a:r>
            <a:r>
              <a:rPr lang="zh-TW" altLang="en-US" dirty="0" smtClean="0"/>
              <a:t>尚方寶劍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55576" y="2348880"/>
            <a:ext cx="7776864" cy="3841652"/>
          </a:xfrm>
          <a:blipFill rotWithShape="0">
            <a:blip r:embed="rId2"/>
            <a:stretch>
              <a:fillRect t="-1426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43CA99-2ABD-4601-B10A-F3319422F168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TW" altLang="en-US">
              <a:solidFill>
                <a:srgbClr val="FEFEFE"/>
              </a:solidFill>
            </a:endParaRPr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04813"/>
            <a:ext cx="2843213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19672" y="3874783"/>
            <a:ext cx="4464496" cy="360040"/>
          </a:xfrm>
          <a:prstGeom prst="rect">
            <a:avLst/>
          </a:prstGeom>
          <a:blipFill rotWithShape="0">
            <a:blip r:embed="rId4"/>
            <a:stretch>
              <a:fillRect b="-9677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19672" y="4461542"/>
            <a:ext cx="1872208" cy="3600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8" name="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11960" y="4458777"/>
            <a:ext cx="1872208" cy="360040"/>
          </a:xfrm>
          <a:prstGeom prst="rect">
            <a:avLst/>
          </a:prstGeom>
          <a:blipFill rotWithShape="0">
            <a:blip r:embed="rId6"/>
            <a:stretch>
              <a:fillRect b="-11290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10" name="直線單箭頭接點 9"/>
          <p:cNvCxnSpPr/>
          <p:nvPr/>
        </p:nvCxnSpPr>
        <p:spPr>
          <a:xfrm>
            <a:off x="3492500" y="4713288"/>
            <a:ext cx="719138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35546" y="4317526"/>
            <a:ext cx="476476" cy="369332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611188" y="765175"/>
            <a:ext cx="7848600" cy="1150938"/>
          </a:xfrm>
        </p:spPr>
        <p:txBody>
          <a:bodyPr/>
          <a:lstStyle/>
          <a:p>
            <a:r>
              <a:rPr lang="en-US" altLang="zh-TW" smtClean="0"/>
              <a:t>Dynamic programming </a:t>
            </a:r>
            <a:r>
              <a:rPr lang="zh-TW" altLang="en-US" smtClean="0"/>
              <a:t>尚方寶劍</a:t>
            </a:r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55576" y="2060848"/>
            <a:ext cx="7704856" cy="4176464"/>
          </a:xfrm>
          <a:blipFill rotWithShape="0">
            <a:blip r:embed="rId2"/>
            <a:stretch>
              <a:fillRect t="-1168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608EFC-005A-482A-AD26-F4F875233BAE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TW" altLang="en-US">
              <a:solidFill>
                <a:srgbClr val="FEFEFE"/>
              </a:solidFill>
            </a:endParaRPr>
          </a:p>
        </p:txBody>
      </p:sp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67744" y="3791805"/>
            <a:ext cx="1872208" cy="3600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60032" y="3789040"/>
            <a:ext cx="1872208" cy="360040"/>
          </a:xfrm>
          <a:prstGeom prst="rect">
            <a:avLst/>
          </a:prstGeom>
          <a:blipFill rotWithShape="0">
            <a:blip r:embed="rId4"/>
            <a:stretch>
              <a:fillRect b="-9677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7" name="直線單箭頭接點 6"/>
          <p:cNvCxnSpPr/>
          <p:nvPr/>
        </p:nvCxnSpPr>
        <p:spPr>
          <a:xfrm>
            <a:off x="4140200" y="4043363"/>
            <a:ext cx="719138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83618" y="3647789"/>
            <a:ext cx="476476" cy="369332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9" name="矩形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47203" y="4705286"/>
            <a:ext cx="4497248" cy="360040"/>
          </a:xfrm>
          <a:prstGeom prst="rect">
            <a:avLst/>
          </a:prstGeom>
          <a:blipFill rotWithShape="0">
            <a:blip r:embed="rId6"/>
            <a:stretch>
              <a:fillRect b="-9677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0" name="矩形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47202" y="4797152"/>
            <a:ext cx="1892749" cy="36004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119438" y="4151313"/>
            <a:ext cx="0" cy="6461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32240" y="4399927"/>
            <a:ext cx="1188530" cy="397225"/>
          </a:xfrm>
          <a:prstGeom prst="rect">
            <a:avLst/>
          </a:prstGeom>
          <a:blipFill rotWithShape="0">
            <a:blip r:embed="rId8"/>
            <a:stretch>
              <a:fillRect b="-7692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5" name="文字方塊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10136" y="4229207"/>
            <a:ext cx="1309526" cy="369332"/>
          </a:xfrm>
          <a:prstGeom prst="rect">
            <a:avLst/>
          </a:prstGeom>
          <a:blipFill rotWithShape="0">
            <a:blip r:embed="rId9"/>
            <a:stretch>
              <a:fillRect b="-3333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>
          <a:xfrm>
            <a:off x="539750" y="476250"/>
            <a:ext cx="7024688" cy="1143000"/>
          </a:xfrm>
        </p:spPr>
        <p:txBody>
          <a:bodyPr/>
          <a:lstStyle/>
          <a:p>
            <a:r>
              <a:rPr lang="en-US" altLang="zh-TW" smtClean="0"/>
              <a:t>Optimal Substructure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55576" y="3501008"/>
            <a:ext cx="7065233" cy="2736304"/>
          </a:xfrm>
          <a:blipFill rotWithShape="0">
            <a:blip r:embed="rId2"/>
            <a:stretch>
              <a:fillRect t="-2004" b="-3563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1268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8CE6B3C-F35B-4EF0-8FFB-745A4C805260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TW" altLang="en-US">
              <a:solidFill>
                <a:srgbClr val="FEFEFE"/>
              </a:solidFill>
            </a:endParaRPr>
          </a:p>
        </p:txBody>
      </p:sp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35696" y="1819874"/>
            <a:ext cx="1872208" cy="3600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27984" y="1817109"/>
            <a:ext cx="1872208" cy="360040"/>
          </a:xfrm>
          <a:prstGeom prst="rect">
            <a:avLst/>
          </a:prstGeom>
          <a:blipFill rotWithShape="0">
            <a:blip r:embed="rId4"/>
            <a:stretch>
              <a:fillRect b="-9677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7" name="直線單箭頭接點 6"/>
          <p:cNvCxnSpPr/>
          <p:nvPr/>
        </p:nvCxnSpPr>
        <p:spPr>
          <a:xfrm>
            <a:off x="3708400" y="2071688"/>
            <a:ext cx="719138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51570" y="1675858"/>
            <a:ext cx="476476" cy="369332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9" name="矩形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15155" y="2733355"/>
            <a:ext cx="4497248" cy="360040"/>
          </a:xfrm>
          <a:prstGeom prst="rect">
            <a:avLst/>
          </a:prstGeom>
          <a:blipFill rotWithShape="0">
            <a:blip r:embed="rId6"/>
            <a:stretch>
              <a:fillRect b="-11290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0" name="矩形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15154" y="2825221"/>
            <a:ext cx="1892749" cy="36004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687638" y="2179638"/>
            <a:ext cx="0" cy="6461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00192" y="2427996"/>
            <a:ext cx="1188530" cy="397225"/>
          </a:xfrm>
          <a:prstGeom prst="rect">
            <a:avLst/>
          </a:prstGeom>
          <a:blipFill rotWithShape="0">
            <a:blip r:embed="rId8"/>
            <a:stretch>
              <a:fillRect b="-9231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3" name="文字方塊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78088" y="2257276"/>
            <a:ext cx="1309526" cy="369332"/>
          </a:xfrm>
          <a:prstGeom prst="rect">
            <a:avLst/>
          </a:prstGeom>
          <a:blipFill rotWithShape="0">
            <a:blip r:embed="rId9"/>
            <a:stretch>
              <a:fillRect b="-1639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4" name="矩形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07903" y="4316031"/>
            <a:ext cx="4497248" cy="360040"/>
          </a:xfrm>
          <a:prstGeom prst="rect">
            <a:avLst/>
          </a:prstGeom>
          <a:blipFill rotWithShape="0">
            <a:blip r:embed="rId10"/>
            <a:stretch>
              <a:fillRect b="-9677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5" name="矩形 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07902" y="4407897"/>
            <a:ext cx="1892749" cy="360040"/>
          </a:xfrm>
          <a:prstGeom prst="rect">
            <a:avLst/>
          </a:prstGeom>
          <a:blipFill rotWithShape="0">
            <a:blip r:embed="rId11"/>
            <a:stretch>
              <a:fillRect b="-3226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4327525" y="5980113"/>
            <a:ext cx="38227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/>
              <a:t>有</a:t>
            </a:r>
            <a:r>
              <a:rPr lang="en-US" altLang="zh-TW" dirty="0"/>
              <a:t>Optimal substructure, </a:t>
            </a:r>
            <a:r>
              <a:rPr lang="zh-TW" altLang="en-US" dirty="0"/>
              <a:t>可以用</a:t>
            </a:r>
            <a:r>
              <a:rPr lang="en-US" altLang="zh-TW" dirty="0"/>
              <a:t>DP</a:t>
            </a:r>
            <a:r>
              <a:rPr lang="zh-TW" altLang="en-US" dirty="0"/>
              <a:t>解</a:t>
            </a:r>
            <a:r>
              <a:rPr lang="en-US" altLang="zh-TW" dirty="0"/>
              <a:t>!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>
          <a:xfrm>
            <a:off x="538163" y="260350"/>
            <a:ext cx="7024687" cy="1143000"/>
          </a:xfrm>
        </p:spPr>
        <p:txBody>
          <a:bodyPr/>
          <a:lstStyle/>
          <a:p>
            <a:r>
              <a:rPr lang="zh-TW" altLang="en-US" smtClean="0"/>
              <a:t>接下來怎麼解呢</a:t>
            </a:r>
            <a:r>
              <a:rPr lang="en-US" altLang="zh-TW" smtClean="0"/>
              <a:t>?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83568" y="1304764"/>
            <a:ext cx="7848872" cy="4536504"/>
          </a:xfrm>
          <a:blipFill rotWithShape="0">
            <a:blip r:embed="rId2"/>
            <a:stretch>
              <a:fillRect t="-1075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2292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AC67E42-C802-4F12-92A7-1529A407CA00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TW" altLang="en-US">
              <a:solidFill>
                <a:srgbClr val="FEFEFE"/>
              </a:solidFill>
            </a:endParaRPr>
          </a:p>
        </p:txBody>
      </p:sp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72200" y="2729121"/>
            <a:ext cx="1068306" cy="391646"/>
          </a:xfrm>
          <a:prstGeom prst="rect">
            <a:avLst/>
          </a:prstGeom>
          <a:blipFill rotWithShape="0">
            <a:blip r:embed="rId3"/>
            <a:stretch>
              <a:fillRect l="-4545" t="-7813" b="-20313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6" name="文字方塊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82477" y="3181370"/>
            <a:ext cx="1068306" cy="391646"/>
          </a:xfrm>
          <a:prstGeom prst="rect">
            <a:avLst/>
          </a:prstGeom>
          <a:blipFill rotWithShape="0">
            <a:blip r:embed="rId4"/>
            <a:stretch>
              <a:fillRect l="-5143" t="-7813" b="-20313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292600"/>
            <a:ext cx="3741738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4787900" y="5040313"/>
            <a:ext cx="33909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/>
              <a:t>等等</a:t>
            </a:r>
            <a:r>
              <a:rPr lang="en-US" altLang="zh-TW" dirty="0"/>
              <a:t>, </a:t>
            </a:r>
            <a:r>
              <a:rPr lang="zh-TW" altLang="en-US" dirty="0"/>
              <a:t>我們需要用到尚方寶劍嗎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3059113" y="2133600"/>
            <a:ext cx="2592387" cy="59531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435600" y="1844675"/>
            <a:ext cx="3284538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/>
              <a:t>如果我們可以證明我們知道呢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755650" y="765175"/>
            <a:ext cx="7704138" cy="1295400"/>
          </a:xfrm>
        </p:spPr>
        <p:txBody>
          <a:bodyPr/>
          <a:lstStyle/>
          <a:p>
            <a:r>
              <a:rPr lang="en-US" altLang="zh-TW" smtClean="0"/>
              <a:t>Greedy Algorithm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088" y="2276475"/>
            <a:ext cx="6777037" cy="3509963"/>
          </a:xfrm>
        </p:spPr>
        <p:txBody>
          <a:bodyPr/>
          <a:lstStyle/>
          <a:p>
            <a:r>
              <a:rPr lang="zh-TW" altLang="en-US" smtClean="0"/>
              <a:t>某些問題</a:t>
            </a:r>
            <a:r>
              <a:rPr lang="en-US" altLang="zh-TW" smtClean="0"/>
              <a:t>, </a:t>
            </a:r>
            <a:r>
              <a:rPr lang="zh-TW" altLang="en-US" smtClean="0"/>
              <a:t>我們可以知道怎麼做選擇</a:t>
            </a:r>
            <a:r>
              <a:rPr lang="en-US" altLang="zh-TW" smtClean="0"/>
              <a:t>!</a:t>
            </a:r>
          </a:p>
          <a:p>
            <a:r>
              <a:rPr lang="zh-TW" altLang="en-US" smtClean="0"/>
              <a:t>此稱為</a:t>
            </a:r>
            <a:r>
              <a:rPr lang="en-US" altLang="zh-TW" smtClean="0"/>
              <a:t>greedy choice</a:t>
            </a:r>
          </a:p>
          <a:p>
            <a:r>
              <a:rPr lang="zh-TW" altLang="en-US" smtClean="0"/>
              <a:t>如果</a:t>
            </a:r>
            <a:r>
              <a:rPr lang="en-US" altLang="zh-TW" smtClean="0"/>
              <a:t>greedy choice</a:t>
            </a:r>
            <a:r>
              <a:rPr lang="zh-TW" altLang="en-US" smtClean="0"/>
              <a:t>為</a:t>
            </a:r>
            <a:r>
              <a:rPr lang="en-US" altLang="zh-TW" smtClean="0"/>
              <a:t>optimal choice, </a:t>
            </a:r>
            <a:r>
              <a:rPr lang="zh-TW" altLang="en-US" smtClean="0"/>
              <a:t>再加上</a:t>
            </a:r>
            <a:r>
              <a:rPr lang="en-US" altLang="zh-TW" smtClean="0"/>
              <a:t>optimal substructure, </a:t>
            </a:r>
            <a:r>
              <a:rPr lang="zh-TW" altLang="en-US" smtClean="0"/>
              <a:t>我們就可以非常快速的得到解</a:t>
            </a:r>
            <a:r>
              <a:rPr lang="en-US" altLang="zh-TW" smtClean="0"/>
              <a:t>!</a:t>
            </a:r>
          </a:p>
          <a:p>
            <a:endParaRPr lang="zh-TW" altLang="en-US" smtClean="0"/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9E5B89-9C6E-4118-BD81-893ABCB7F386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TW" altLang="en-US">
              <a:solidFill>
                <a:srgbClr val="FEFEF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981075"/>
            <a:ext cx="2760662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6205538" y="1012825"/>
            <a:ext cx="154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Greedy choice</a:t>
            </a:r>
            <a:endParaRPr lang="zh-TW" altLang="en-US"/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41184" y="4653136"/>
            <a:ext cx="4459008" cy="360040"/>
          </a:xfrm>
          <a:prstGeom prst="rect">
            <a:avLst/>
          </a:prstGeom>
          <a:blipFill rotWithShape="0">
            <a:blip r:embed="rId3"/>
            <a:stretch>
              <a:fillRect b="-11290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8" name="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35696" y="5087949"/>
            <a:ext cx="1872208" cy="3600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9" name="矩形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27984" y="5085184"/>
            <a:ext cx="1872208" cy="360040"/>
          </a:xfrm>
          <a:prstGeom prst="rect">
            <a:avLst/>
          </a:prstGeom>
          <a:blipFill rotWithShape="0">
            <a:blip r:embed="rId5"/>
            <a:stretch>
              <a:fillRect b="-9677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10" name="直線單箭頭接點 9"/>
          <p:cNvCxnSpPr/>
          <p:nvPr/>
        </p:nvCxnSpPr>
        <p:spPr>
          <a:xfrm>
            <a:off x="3708400" y="5340350"/>
            <a:ext cx="719138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51570" y="4943933"/>
            <a:ext cx="472565" cy="391902"/>
          </a:xfrm>
          <a:prstGeom prst="rect">
            <a:avLst/>
          </a:prstGeom>
          <a:blipFill rotWithShape="0">
            <a:blip r:embed="rId6"/>
            <a:stretch>
              <a:fillRect b="-6250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6" name="文字方塊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16451" y="5511043"/>
            <a:ext cx="2799228" cy="369332"/>
          </a:xfrm>
          <a:prstGeom prst="rect">
            <a:avLst/>
          </a:prstGeom>
          <a:blipFill rotWithShape="0">
            <a:blip r:embed="rId7"/>
            <a:stretch>
              <a:fillRect l="-1732" t="-7813" r="-1082" b="-20313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3" name="文字方塊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31277" y="5949280"/>
            <a:ext cx="4167488" cy="391902"/>
          </a:xfrm>
          <a:prstGeom prst="rect">
            <a:avLst/>
          </a:prstGeom>
          <a:blipFill rotWithShape="0">
            <a:blip r:embed="rId8"/>
            <a:stretch>
              <a:fillRect l="-1166" t="-7463" r="-437" b="-16418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>
          <a:xfrm>
            <a:off x="539750" y="476250"/>
            <a:ext cx="8064500" cy="1143000"/>
          </a:xfrm>
        </p:spPr>
        <p:txBody>
          <a:bodyPr/>
          <a:lstStyle/>
          <a:p>
            <a:r>
              <a:rPr lang="zh-TW" altLang="en-US" smtClean="0"/>
              <a:t>怎麼做出選擇</a:t>
            </a:r>
            <a:r>
              <a:rPr lang="en-US" altLang="zh-TW" smtClean="0"/>
              <a:t>? (</a:t>
            </a:r>
            <a:r>
              <a:rPr lang="zh-TW" altLang="en-US" smtClean="0"/>
              <a:t>創造力</a:t>
            </a:r>
            <a:r>
              <a:rPr lang="en-US" altLang="zh-TW" smtClean="0"/>
              <a:t>)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650" y="1844675"/>
            <a:ext cx="7704138" cy="4464050"/>
          </a:xfrm>
        </p:spPr>
        <p:txBody>
          <a:bodyPr/>
          <a:lstStyle/>
          <a:p>
            <a:r>
              <a:rPr lang="zh-TW" altLang="en-US" smtClean="0"/>
              <a:t>每次都選最早開始的工作</a:t>
            </a:r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每次都選花最少時間的工作</a:t>
            </a:r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每次都選跟其他最少衝突的工作</a:t>
            </a:r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6C2128-B8A8-4B8B-82E5-E56CBBC1517B}" type="slidenum">
              <a:rPr lang="zh-TW" altLang="en-US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TW" altLang="en-US">
              <a:solidFill>
                <a:srgbClr val="FEFEFE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1476375" y="2924175"/>
            <a:ext cx="5832475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1771650" y="2636838"/>
            <a:ext cx="9271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851150" y="2640013"/>
            <a:ext cx="928688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995738" y="2636838"/>
            <a:ext cx="928687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076825" y="2636838"/>
            <a:ext cx="9271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6156325" y="2640013"/>
            <a:ext cx="9271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2312988" y="3867150"/>
            <a:ext cx="1144587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3455988" y="3859213"/>
            <a:ext cx="2471737" cy="1587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106738" y="4149725"/>
            <a:ext cx="701675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2127250" y="5553075"/>
            <a:ext cx="1144588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2127250" y="5697538"/>
            <a:ext cx="1144588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2127250" y="5849938"/>
            <a:ext cx="1144588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2127250" y="6016625"/>
            <a:ext cx="1144588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4392613" y="5564188"/>
            <a:ext cx="11430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4392613" y="5708650"/>
            <a:ext cx="11430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4392613" y="5861050"/>
            <a:ext cx="11430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4392613" y="6027738"/>
            <a:ext cx="11430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3248025" y="5553075"/>
            <a:ext cx="1144588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2635250" y="5337175"/>
            <a:ext cx="1144588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3932238" y="5349875"/>
            <a:ext cx="1144587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5076825" y="5357813"/>
            <a:ext cx="1143000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1476375" y="5337175"/>
            <a:ext cx="1143000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>
            <a:spLocks noChangeArrowheads="1"/>
          </p:cNvSpPr>
          <p:nvPr/>
        </p:nvSpPr>
        <p:spPr bwMode="auto">
          <a:xfrm>
            <a:off x="3675063" y="5553075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40" name="文字方塊 39"/>
          <p:cNvSpPr txBox="1">
            <a:spLocks noChangeArrowheads="1"/>
          </p:cNvSpPr>
          <p:nvPr/>
        </p:nvSpPr>
        <p:spPr bwMode="auto">
          <a:xfrm>
            <a:off x="1824038" y="4987925"/>
            <a:ext cx="303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41" name="文字方塊 40"/>
          <p:cNvSpPr txBox="1">
            <a:spLocks noChangeArrowheads="1"/>
          </p:cNvSpPr>
          <p:nvPr/>
        </p:nvSpPr>
        <p:spPr bwMode="auto">
          <a:xfrm>
            <a:off x="5495925" y="4973638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74688" y="2379663"/>
            <a:ext cx="6477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/>
              <a:t>反例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682625" y="3683000"/>
            <a:ext cx="646113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/>
              <a:t>反例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674688" y="5084763"/>
            <a:ext cx="6477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/>
              <a:t>反例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9" grpId="0"/>
      <p:bldP spid="40" grpId="0"/>
      <p:bldP spid="41" grpId="0"/>
      <p:bldP spid="42" grpId="0" animBg="1"/>
      <p:bldP spid="43" grpId="0" animBg="1"/>
      <p:bldP spid="4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 information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 information</Template>
  <TotalTime>13348</TotalTime>
  <Words>931</Words>
  <Application>Microsoft Office PowerPoint</Application>
  <PresentationFormat>如螢幕大小 (4:3)</PresentationFormat>
  <Paragraphs>361</Paragraphs>
  <Slides>32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1" baseType="lpstr">
      <vt:lpstr>微軟正黑體</vt:lpstr>
      <vt:lpstr>新細明體</vt:lpstr>
      <vt:lpstr>Calibri</vt:lpstr>
      <vt:lpstr>Consolas</vt:lpstr>
      <vt:lpstr>Corbel</vt:lpstr>
      <vt:lpstr>Courier New</vt:lpstr>
      <vt:lpstr>Wingdings</vt:lpstr>
      <vt:lpstr>Wingdings 2</vt:lpstr>
      <vt:lpstr>course information</vt:lpstr>
      <vt:lpstr>Greedy Algorithms</vt:lpstr>
      <vt:lpstr>超級電腦排程問題</vt:lpstr>
      <vt:lpstr>問題定義</vt:lpstr>
      <vt:lpstr>先請出神聖的dynamic programming 尚方寶劍</vt:lpstr>
      <vt:lpstr>Dynamic programming 尚方寶劍</vt:lpstr>
      <vt:lpstr>Optimal Substructure</vt:lpstr>
      <vt:lpstr>接下來怎麼解呢?</vt:lpstr>
      <vt:lpstr>Greedy Algorithm</vt:lpstr>
      <vt:lpstr>怎麼做出選擇? (創造力)</vt:lpstr>
      <vt:lpstr>Greedy choice</vt:lpstr>
      <vt:lpstr>證明greedy choice是正確的!</vt:lpstr>
      <vt:lpstr>結論: 有時候並不需要DP!</vt:lpstr>
      <vt:lpstr>來個pseudo-code</vt:lpstr>
      <vt:lpstr>來個pseudo-code</vt:lpstr>
      <vt:lpstr>什麼問題可以使用greedy algorithm來解?</vt:lpstr>
      <vt:lpstr>0-1背包問題</vt:lpstr>
      <vt:lpstr>fractional背包問題</vt:lpstr>
      <vt:lpstr>背包問題的optimal substructure</vt:lpstr>
      <vt:lpstr>Fractional 背包問題的greedy choice</vt:lpstr>
      <vt:lpstr>證明fractional背包問題有greedy property</vt:lpstr>
      <vt:lpstr>證明fractional背包問題有greedy property</vt:lpstr>
      <vt:lpstr>此一greedy choice不適用於0-1背包問題!</vt:lpstr>
      <vt:lpstr>Huffman codes</vt:lpstr>
      <vt:lpstr>Prefix code</vt:lpstr>
      <vt:lpstr>如何產生最佳的code呢?</vt:lpstr>
      <vt:lpstr>Huffman code</vt:lpstr>
      <vt:lpstr>Pseudo-code</vt:lpstr>
      <vt:lpstr>證明最佳解裡面一定有greedy choice</vt:lpstr>
      <vt:lpstr>證明最佳解裡面一定有greedy choice</vt:lpstr>
      <vt:lpstr>PowerPoint 簡報</vt:lpstr>
      <vt:lpstr>證明題目有optimal substructure</vt:lpstr>
      <vt:lpstr>證明題目有optimal substructure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</dc:title>
  <dc:creator>Hsin-Mu Tsai</dc:creator>
  <cp:lastModifiedBy>hsinmu</cp:lastModifiedBy>
  <cp:revision>62</cp:revision>
  <cp:lastPrinted>2011-10-20T17:42:11Z</cp:lastPrinted>
  <dcterms:created xsi:type="dcterms:W3CDTF">2011-04-14T11:41:42Z</dcterms:created>
  <dcterms:modified xsi:type="dcterms:W3CDTF">2014-11-06T05:16:53Z</dcterms:modified>
</cp:coreProperties>
</file>