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3" r:id="rId5"/>
    <p:sldId id="260" r:id="rId6"/>
    <p:sldId id="264" r:id="rId7"/>
    <p:sldId id="262" r:id="rId8"/>
    <p:sldId id="265" r:id="rId9"/>
    <p:sldId id="259" r:id="rId10"/>
    <p:sldId id="266" r:id="rId11"/>
    <p:sldId id="261" r:id="rId12"/>
    <p:sldId id="269" r:id="rId13"/>
    <p:sldId id="270" r:id="rId14"/>
    <p:sldId id="267" r:id="rId15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1A7B16-F82B-41D7-877B-87C5DCEAB4C5}" type="datetimeFigureOut">
              <a:rPr lang="zh-TW" altLang="en-US" smtClean="0"/>
              <a:pPr/>
              <a:t>2013/11/29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DB8733E-821A-4ECD-A9D1-F3F64EB1D4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hsinmu/courses/lib/exe/fetch.php?media=ada_13fall:group_list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Prof. Michael Tsai</a:t>
            </a:r>
          </a:p>
          <a:p>
            <a:r>
              <a:rPr lang="en-US" altLang="zh-TW" dirty="0" smtClean="0"/>
              <a:t>2013/11/14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Software Company 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93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人事</a:t>
            </a:r>
            <a:r>
              <a:rPr lang="en-US" altLang="zh-TW" dirty="0"/>
              <a:t>/ Human Resource (HR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333128"/>
          </a:xfrm>
        </p:spPr>
        <p:txBody>
          <a:bodyPr/>
          <a:lstStyle/>
          <a:p>
            <a:r>
              <a:rPr lang="zh-TW" altLang="en-US" dirty="0" smtClean="0"/>
              <a:t>以產品需求徵聘相關技術人員，並考量財力及各級薪資聘僱合理數量的人才。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003">
            <a:off x="2225573" y="2911470"/>
            <a:ext cx="47625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2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金玉良言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太陽底下沒有新鮮事，產品經理老是會以為自己點子天下無雙，但事實並不是如此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 smtClean="0">
                <a:hlinkClick r:id="rId2"/>
              </a:rPr>
              <a:t>http</a:t>
            </a:r>
            <a:r>
              <a:rPr lang="en-US" altLang="zh-HK" dirty="0">
                <a:hlinkClick r:id="rId2"/>
              </a:rPr>
              <a:t>://www.csie.ntu.edu.tw/~</a:t>
            </a:r>
            <a:r>
              <a:rPr lang="en-US" altLang="zh-HK" dirty="0" smtClean="0">
                <a:hlinkClick r:id="rId2"/>
              </a:rPr>
              <a:t>hsinmu/courses/lib/exe/fetch.php?media=ada_13fall:group_list.pdf</a:t>
            </a:r>
            <a:endParaRPr lang="en-US" altLang="zh-HK" dirty="0" smtClean="0"/>
          </a:p>
          <a:p>
            <a:r>
              <a:rPr lang="zh-TW" altLang="en-US" dirty="0" smtClean="0"/>
              <a:t>組</a:t>
            </a:r>
            <a:r>
              <a:rPr lang="zh-TW" altLang="en-US" dirty="0" smtClean="0"/>
              <a:t>別與職務都不能換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因為未來通常你也沒有選擇同事的機會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不要透露你的分組、產品內容讓別組同學知道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商業機密！</a:t>
            </a:r>
            <a:r>
              <a:rPr lang="en-US" altLang="zh-TW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上台報告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日期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12/5</a:t>
            </a:r>
            <a:endParaRPr lang="en-US" altLang="zh-TW" dirty="0" smtClean="0"/>
          </a:p>
          <a:p>
            <a:r>
              <a:rPr lang="zh-TW" altLang="en-US" dirty="0" smtClean="0"/>
              <a:t>由各組</a:t>
            </a:r>
            <a:r>
              <a:rPr lang="en-US" altLang="zh-TW" dirty="0" smtClean="0"/>
              <a:t>Project Manager</a:t>
            </a:r>
            <a:r>
              <a:rPr lang="zh-TW" altLang="en-US" dirty="0" smtClean="0"/>
              <a:t>上台報告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必須包含團隊各成員之規畫內容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每組約十分鐘時間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觀眾：股東們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其他同學</a:t>
            </a:r>
            <a:r>
              <a:rPr lang="en-US" altLang="zh-TW" dirty="0" smtClean="0"/>
              <a:t>) </a:t>
            </a:r>
            <a:r>
              <a:rPr lang="zh-TW" altLang="en-US" dirty="0" smtClean="0"/>
              <a:t>及 董事會</a:t>
            </a:r>
            <a:r>
              <a:rPr lang="en-US" altLang="zh-TW" dirty="0" smtClean="0"/>
              <a:t>(</a:t>
            </a:r>
            <a:r>
              <a:rPr lang="zh-TW" altLang="en-US" dirty="0" smtClean="0"/>
              <a:t>老師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助教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所有觀眾都會對各個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做出評分</a:t>
            </a:r>
            <a:endParaRPr lang="en-US" altLang="zh-TW" dirty="0" smtClean="0"/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注意：投影片上不要放組員名單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請</a:t>
            </a:r>
            <a:r>
              <a:rPr lang="zh-TW" altLang="en-US" dirty="0" smtClean="0"/>
              <a:t>在</a:t>
            </a:r>
            <a:r>
              <a:rPr lang="en-US" altLang="zh-TW" dirty="0" smtClean="0"/>
              <a:t>12/4</a:t>
            </a:r>
            <a:r>
              <a:rPr lang="en-US" altLang="zh-TW" dirty="0" smtClean="0"/>
              <a:t> </a:t>
            </a:r>
            <a:r>
              <a:rPr lang="en-US" altLang="zh-TW" dirty="0" smtClean="0"/>
              <a:t>23:59</a:t>
            </a:r>
            <a:r>
              <a:rPr lang="zh-TW" altLang="en-US" dirty="0" smtClean="0"/>
              <a:t>前將投影片寄</a:t>
            </a:r>
            <a:r>
              <a:rPr lang="zh-TW" altLang="en-US" dirty="0" smtClean="0"/>
              <a:t>到助教信箱：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b00902055@ntu.edu.tw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Mr. </a:t>
            </a:r>
            <a:r>
              <a:rPr lang="en-US" altLang="zh-TW" dirty="0"/>
              <a:t>PM (http://mrpm.cc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62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方案提出條件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研發時間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一年</a:t>
            </a:r>
            <a:endParaRPr lang="en-US" altLang="zh-TW" dirty="0" smtClean="0"/>
          </a:p>
          <a:p>
            <a:r>
              <a:rPr lang="zh-TW" altLang="en-US" dirty="0" smtClean="0"/>
              <a:t>研發經費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五百萬以內為佳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</a:t>
            </a:r>
            <a:r>
              <a:rPr lang="en-US" altLang="zh-TW" dirty="0"/>
              <a:t> </a:t>
            </a:r>
            <a:r>
              <a:rPr lang="en-US" altLang="zh-TW" dirty="0" smtClean="0"/>
              <a:t>      (</a:t>
            </a:r>
            <a:r>
              <a:rPr lang="zh-TW" altLang="en-US" dirty="0" smtClean="0"/>
              <a:t>含聘僱人員薪資及硬體配備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已有免錢辦公室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7150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6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0930">
            <a:off x="5475197" y="480082"/>
            <a:ext cx="3043521" cy="407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產品類型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建議但不限於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99592" y="3861048"/>
            <a:ext cx="7772400" cy="2701280"/>
          </a:xfrm>
        </p:spPr>
        <p:txBody>
          <a:bodyPr/>
          <a:lstStyle/>
          <a:p>
            <a:r>
              <a:rPr lang="zh-TW" altLang="en-US" dirty="0" smtClean="0"/>
              <a:t>社群網站 </a:t>
            </a:r>
            <a:r>
              <a:rPr lang="en-US" altLang="zh-TW" dirty="0" smtClean="0"/>
              <a:t>(Facebook)</a:t>
            </a:r>
          </a:p>
          <a:p>
            <a:r>
              <a:rPr lang="zh-TW" altLang="en-US" dirty="0" smtClean="0"/>
              <a:t>部落格、微型</a:t>
            </a:r>
            <a:r>
              <a:rPr lang="zh-TW" altLang="en-US" dirty="0"/>
              <a:t>部落</a:t>
            </a:r>
            <a:r>
              <a:rPr lang="zh-TW" altLang="en-US" dirty="0" smtClean="0"/>
              <a:t>格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Plurk</a:t>
            </a:r>
            <a:r>
              <a:rPr lang="en-US" altLang="zh-TW" dirty="0" smtClean="0"/>
              <a:t>, Twitter)</a:t>
            </a:r>
          </a:p>
          <a:p>
            <a:r>
              <a:rPr lang="zh-TW" altLang="en-US" dirty="0" smtClean="0"/>
              <a:t>行動裝置應用軟體</a:t>
            </a:r>
            <a:r>
              <a:rPr lang="en-US" altLang="zh-TW" dirty="0" smtClean="0"/>
              <a:t>(for iPhone, Android)</a:t>
            </a:r>
          </a:p>
          <a:p>
            <a:r>
              <a:rPr lang="zh-TW" altLang="en-US" dirty="0" smtClean="0"/>
              <a:t>服務型網頁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搜尋引擎、網路日記等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雲端技術</a:t>
            </a:r>
            <a:r>
              <a:rPr lang="en-US" altLang="zh-TW" dirty="0" smtClean="0"/>
              <a:t>(</a:t>
            </a:r>
            <a:r>
              <a:rPr lang="zh-TW" altLang="en-US" dirty="0" smtClean="0"/>
              <a:t>網路硬碟、線上軟體如</a:t>
            </a:r>
            <a:r>
              <a:rPr lang="en-US" altLang="zh-TW" dirty="0" smtClean="0"/>
              <a:t>pixlr.com)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4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仿宋體W6(P)" pitchFamily="18" charset="-120"/>
                <a:ea typeface="華康仿宋體W6(P)" pitchFamily="18" charset="-120"/>
              </a:rPr>
              <a:t>創意構想</a:t>
            </a:r>
            <a:endParaRPr lang="zh-TW" altLang="en-US" dirty="0">
              <a:latin typeface="華康仿宋體W6(P)" pitchFamily="18" charset="-120"/>
              <a:ea typeface="華康仿宋體W6(P)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3789040"/>
            <a:ext cx="7772400" cy="223076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華康仿宋體W6(P)" pitchFamily="18" charset="-120"/>
                <a:ea typeface="華康仿宋體W6(P)" pitchFamily="18" charset="-120"/>
              </a:rPr>
              <a:t>產品概念構想書</a:t>
            </a:r>
            <a:r>
              <a:rPr lang="en-US" altLang="zh-TW" sz="2000" dirty="0" smtClean="0">
                <a:latin typeface="華康仿宋體W6(P)" pitchFamily="18" charset="-120"/>
                <a:ea typeface="華康仿宋體W6(P)" pitchFamily="18" charset="-120"/>
              </a:rPr>
              <a:t>:</a:t>
            </a:r>
            <a:br>
              <a:rPr lang="en-US" altLang="zh-TW" sz="2000" dirty="0" smtClean="0">
                <a:latin typeface="華康仿宋體W6(P)" pitchFamily="18" charset="-120"/>
                <a:ea typeface="華康仿宋體W6(P)" pitchFamily="18" charset="-120"/>
              </a:rPr>
            </a:br>
            <a:endParaRPr lang="en-US" altLang="zh-TW" sz="2000" dirty="0">
              <a:latin typeface="華康仿宋體W6(P)" pitchFamily="18" charset="-120"/>
              <a:ea typeface="華康仿宋體W6(P)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華康仿宋體W6(P)" pitchFamily="18" charset="-120"/>
                <a:ea typeface="華康仿宋體W6(P)" pitchFamily="18" charset="-120"/>
              </a:rPr>
              <a:t>	</a:t>
            </a:r>
            <a:r>
              <a:rPr lang="zh-TW" altLang="en-US" sz="2000" dirty="0">
                <a:latin typeface="華康仿宋體W6(P)" pitchFamily="18" charset="-120"/>
                <a:ea typeface="華康仿宋體W6(P)" pitchFamily="18" charset="-120"/>
              </a:rPr>
              <a:t>需求：滿足誰</a:t>
            </a:r>
            <a:r>
              <a:rPr lang="zh-TW" altLang="en-US" sz="2000" dirty="0" smtClean="0">
                <a:latin typeface="華康仿宋體W6(P)" pitchFamily="18" charset="-120"/>
                <a:ea typeface="華康仿宋體W6(P)" pitchFamily="18" charset="-120"/>
              </a:rPr>
              <a:t>的什麼</a:t>
            </a:r>
            <a:r>
              <a:rPr lang="zh-TW" altLang="en-US" sz="2000" dirty="0">
                <a:latin typeface="華康仿宋體W6(P)" pitchFamily="18" charset="-120"/>
                <a:ea typeface="華康仿宋體W6(P)" pitchFamily="18" charset="-120"/>
              </a:rPr>
              <a:t>需求，有比現成的方案還好嗎？</a:t>
            </a:r>
            <a:endParaRPr lang="en-US" altLang="zh-TW" sz="2000" dirty="0">
              <a:latin typeface="華康仿宋體W6(P)" pitchFamily="18" charset="-120"/>
              <a:ea typeface="華康仿宋體W6(P)" pitchFamily="18" charset="-120"/>
            </a:endParaRPr>
          </a:p>
          <a:p>
            <a:pPr marL="0" indent="0">
              <a:buNone/>
            </a:pPr>
            <a:r>
              <a:rPr lang="en-US" altLang="zh-TW" sz="2000" dirty="0">
                <a:latin typeface="華康仿宋體W6(P)" pitchFamily="18" charset="-120"/>
                <a:ea typeface="華康仿宋體W6(P)" pitchFamily="18" charset="-120"/>
              </a:rPr>
              <a:t>	</a:t>
            </a:r>
            <a:r>
              <a:rPr lang="zh-TW" altLang="en-US" sz="2000" dirty="0">
                <a:latin typeface="華康仿宋體W6(P)" pitchFamily="18" charset="-120"/>
                <a:ea typeface="華康仿宋體W6(P)" pitchFamily="18" charset="-120"/>
              </a:rPr>
              <a:t>屬性：你產品有哪些屬性</a:t>
            </a:r>
            <a:r>
              <a:rPr lang="en-US" altLang="zh-TW" sz="2000" dirty="0">
                <a:latin typeface="華康仿宋體W6(P)" pitchFamily="18" charset="-120"/>
                <a:ea typeface="華康仿宋體W6(P)" pitchFamily="18" charset="-120"/>
              </a:rPr>
              <a:t>?</a:t>
            </a:r>
          </a:p>
          <a:p>
            <a:pPr marL="0" indent="0">
              <a:buNone/>
            </a:pPr>
            <a:r>
              <a:rPr lang="en-US" altLang="zh-TW" sz="2000" dirty="0">
                <a:latin typeface="華康仿宋體W6(P)" pitchFamily="18" charset="-120"/>
                <a:ea typeface="華康仿宋體W6(P)" pitchFamily="18" charset="-120"/>
              </a:rPr>
              <a:t>	</a:t>
            </a:r>
            <a:r>
              <a:rPr lang="zh-TW" altLang="en-US" sz="2000" dirty="0">
                <a:latin typeface="華康仿宋體W6(P)" pitchFamily="18" charset="-120"/>
                <a:ea typeface="華康仿宋體W6(P)" pitchFamily="18" charset="-120"/>
              </a:rPr>
              <a:t>技術：要用什麼技術來實現你的產品？</a:t>
            </a:r>
          </a:p>
          <a:p>
            <a:endParaRPr lang="zh-TW" altLang="en-US" sz="2000" dirty="0">
              <a:latin typeface="華康仿宋體W6(P)" pitchFamily="18" charset="-120"/>
              <a:ea typeface="華康仿宋體W6(P)" pitchFamily="18" charset="-12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4932040" y="1628800"/>
            <a:ext cx="3192355" cy="1050917"/>
          </a:xfrm>
          <a:prstGeom prst="wedgeRoundRectCallout">
            <a:avLst>
              <a:gd name="adj1" fmla="val -56235"/>
              <a:gd name="adj2" fmla="val 2621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市場可行性</a:t>
            </a:r>
            <a:r>
              <a:rPr lang="en-US" altLang="zh-TW" dirty="0" smtClean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?</a:t>
            </a:r>
          </a:p>
          <a:p>
            <a:pPr algn="ctr"/>
            <a:r>
              <a:rPr lang="zh-TW" altLang="en-US" dirty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技術</a:t>
            </a:r>
            <a:r>
              <a:rPr lang="zh-TW" altLang="en-US" dirty="0" smtClean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可行性</a:t>
            </a:r>
            <a:r>
              <a:rPr lang="en-US" altLang="zh-TW" dirty="0" smtClean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?</a:t>
            </a:r>
          </a:p>
          <a:p>
            <a:pPr algn="ctr"/>
            <a:r>
              <a:rPr lang="zh-TW" altLang="en-US" dirty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策略</a:t>
            </a:r>
            <a:r>
              <a:rPr lang="zh-TW" altLang="en-US" dirty="0" smtClean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可行性</a:t>
            </a:r>
            <a:r>
              <a:rPr lang="en-US" altLang="zh-TW" dirty="0" smtClean="0">
                <a:solidFill>
                  <a:schemeClr val="accent2"/>
                </a:solidFill>
                <a:latin typeface="華康仿宋體W6(P)" pitchFamily="18" charset="-120"/>
                <a:ea typeface="華康仿宋體W6(P)" pitchFamily="18" charset="-120"/>
              </a:rPr>
              <a:t>?</a:t>
            </a:r>
            <a:endParaRPr lang="zh-TW" altLang="en-US" dirty="0">
              <a:solidFill>
                <a:schemeClr val="accent2"/>
              </a:solidFill>
              <a:latin typeface="華康仿宋體W6(P)" pitchFamily="18" charset="-120"/>
              <a:ea typeface="華康仿宋體W6(P)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3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基本聘僱人員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246984"/>
          </a:xfrm>
        </p:spPr>
        <p:txBody>
          <a:bodyPr/>
          <a:lstStyle/>
          <a:p>
            <a:r>
              <a:rPr lang="zh-TW" altLang="en-US" dirty="0" smtClean="0"/>
              <a:t>產品經理</a:t>
            </a:r>
            <a:r>
              <a:rPr lang="en-US" altLang="zh-TW" dirty="0" smtClean="0"/>
              <a:t>/ Project Manager (PM)</a:t>
            </a:r>
          </a:p>
          <a:p>
            <a:r>
              <a:rPr lang="zh-TW" altLang="en-US" dirty="0" smtClean="0"/>
              <a:t>行銷</a:t>
            </a:r>
            <a:r>
              <a:rPr lang="zh-TW" altLang="en-US" dirty="0"/>
              <a:t>業務</a:t>
            </a:r>
            <a:r>
              <a:rPr lang="en-US" altLang="zh-TW" dirty="0" smtClean="0"/>
              <a:t>/ Marketing</a:t>
            </a:r>
          </a:p>
          <a:p>
            <a:r>
              <a:rPr lang="zh-TW" altLang="en-US" dirty="0" smtClean="0"/>
              <a:t>研發經理</a:t>
            </a:r>
            <a:r>
              <a:rPr lang="en-US" altLang="zh-TW" dirty="0" smtClean="0"/>
              <a:t>/ Program Manager</a:t>
            </a:r>
          </a:p>
          <a:p>
            <a:r>
              <a:rPr lang="zh-TW" altLang="en-US" dirty="0"/>
              <a:t>研發</a:t>
            </a:r>
            <a:r>
              <a:rPr lang="zh-TW" altLang="en-US" dirty="0" smtClean="0"/>
              <a:t>人員</a:t>
            </a:r>
            <a:r>
              <a:rPr lang="en-US" altLang="zh-TW" dirty="0" smtClean="0"/>
              <a:t>/ Programmer</a:t>
            </a:r>
          </a:p>
          <a:p>
            <a:r>
              <a:rPr lang="zh-TW" altLang="en-US" dirty="0"/>
              <a:t>介面設計</a:t>
            </a:r>
            <a:r>
              <a:rPr lang="en-US" altLang="zh-TW" dirty="0"/>
              <a:t>/ HCI Designer</a:t>
            </a:r>
          </a:p>
          <a:p>
            <a:r>
              <a:rPr lang="zh-TW" altLang="en-US" dirty="0" smtClean="0"/>
              <a:t>採購與財務</a:t>
            </a:r>
            <a:r>
              <a:rPr lang="en-US" altLang="zh-TW" dirty="0" smtClean="0"/>
              <a:t>/ Hardware Manager</a:t>
            </a:r>
          </a:p>
          <a:p>
            <a:r>
              <a:rPr lang="zh-TW" altLang="en-US" dirty="0" smtClean="0"/>
              <a:t>人事</a:t>
            </a:r>
            <a:r>
              <a:rPr lang="en-US" altLang="zh-TW" dirty="0" smtClean="0"/>
              <a:t>/ Human Resource (HR)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3048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5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</a:t>
            </a:r>
            <a:r>
              <a:rPr lang="zh-TW" altLang="en-US" dirty="0" smtClean="0"/>
              <a:t>經理</a:t>
            </a:r>
            <a:r>
              <a:rPr lang="en-US" altLang="zh-TW" dirty="0" smtClean="0"/>
              <a:t>/ Project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產品</a:t>
            </a:r>
            <a:r>
              <a:rPr lang="zh-TW" altLang="en-US" dirty="0"/>
              <a:t>經理存在的目的就是：「能影響甚至指導各部門通力合作，以利產品能夠在市場上成功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20888"/>
            <a:ext cx="2305272" cy="346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行銷業務</a:t>
            </a:r>
            <a:r>
              <a:rPr lang="en-US" altLang="zh-TW" dirty="0" smtClean="0"/>
              <a:t>/ Marketing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3140968"/>
            <a:ext cx="7772400" cy="2878832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目標客群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產品價位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同業競爭評估 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優劣勢評估與克服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如何</a:t>
            </a:r>
            <a:r>
              <a:rPr lang="zh-TW" altLang="en-US" dirty="0" smtClean="0"/>
              <a:t>推廣產品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廣告途徑</a:t>
            </a:r>
            <a:r>
              <a:rPr lang="en-US" altLang="zh-TW" dirty="0" smtClean="0"/>
              <a:t>??(</a:t>
            </a:r>
            <a:r>
              <a:rPr lang="zh-TW" altLang="en-US" dirty="0" smtClean="0"/>
              <a:t>需考量可能的財務需求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3810000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6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研發經理</a:t>
            </a:r>
            <a:r>
              <a:rPr lang="en-US" altLang="zh-TW" dirty="0" smtClean="0"/>
              <a:t>/ Program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45096"/>
          </a:xfrm>
        </p:spPr>
        <p:txBody>
          <a:bodyPr/>
          <a:lstStyle/>
          <a:p>
            <a:r>
              <a:rPr lang="zh-TW" altLang="en-US" dirty="0"/>
              <a:t>將創意</a:t>
            </a:r>
            <a:r>
              <a:rPr lang="zh-TW" altLang="en-US" dirty="0" smtClean="0"/>
              <a:t>商品化，設計商品的呈現方式。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en-US" altLang="zh-TW" dirty="0" smtClean="0"/>
              <a:t>functional specification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061729" y="3717032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研發人員</a:t>
            </a:r>
            <a:r>
              <a:rPr lang="en-US" altLang="zh-TW" dirty="0" smtClean="0"/>
              <a:t>/ Programmers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061729" y="4890194"/>
            <a:ext cx="7772400" cy="1045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列出技術上的困難。</a:t>
            </a:r>
            <a:endParaRPr lang="en-US" altLang="zh-TW" dirty="0" smtClean="0"/>
          </a:p>
          <a:p>
            <a:r>
              <a:rPr lang="zh-TW" altLang="en-US" dirty="0"/>
              <a:t>評估技術完成的時間與</a:t>
            </a:r>
            <a:r>
              <a:rPr lang="zh-TW" altLang="en-US" dirty="0" smtClean="0"/>
              <a:t>進度。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88840"/>
            <a:ext cx="2141379" cy="218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7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介面設計</a:t>
            </a:r>
            <a:r>
              <a:rPr lang="en-US" altLang="zh-TW" dirty="0" smtClean="0"/>
              <a:t>/ HCI Designer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89112"/>
          </a:xfrm>
        </p:spPr>
        <p:txBody>
          <a:bodyPr/>
          <a:lstStyle/>
          <a:p>
            <a:r>
              <a:rPr lang="zh-TW" altLang="en-US" dirty="0" smtClean="0"/>
              <a:t>介面之美工設計，以符合市場需求與客群為主要考量。</a:t>
            </a:r>
            <a:endParaRPr lang="en-US" altLang="zh-TW" dirty="0" smtClean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031194" y="3645024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採購與財務</a:t>
            </a:r>
            <a:r>
              <a:rPr lang="en-US" altLang="zh-TW" dirty="0" smtClean="0"/>
              <a:t>/ Hardware Manager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031194" y="4818186"/>
            <a:ext cx="7772400" cy="1189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薪資估算、採購項目與估算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</TotalTime>
  <Words>431</Words>
  <Application>Microsoft Office PowerPoint</Application>
  <PresentationFormat>如螢幕大小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華康仿宋體W6(P)</vt:lpstr>
      <vt:lpstr>微軟正黑體</vt:lpstr>
      <vt:lpstr>新細明體</vt:lpstr>
      <vt:lpstr>Franklin Gothic Book</vt:lpstr>
      <vt:lpstr>Perpetua</vt:lpstr>
      <vt:lpstr>Wingdings 2</vt:lpstr>
      <vt:lpstr>公正</vt:lpstr>
      <vt:lpstr>The Software Company Game</vt:lpstr>
      <vt:lpstr>方案提出條件</vt:lpstr>
      <vt:lpstr>產品類型(建議但不限於)</vt:lpstr>
      <vt:lpstr>創意構想</vt:lpstr>
      <vt:lpstr>基本聘僱人員:</vt:lpstr>
      <vt:lpstr>產品經理/ Project Manager</vt:lpstr>
      <vt:lpstr>行銷業務/ Marketing</vt:lpstr>
      <vt:lpstr>研發經理/ Program Manager</vt:lpstr>
      <vt:lpstr>介面設計/ HCI Designer</vt:lpstr>
      <vt:lpstr>人事/ Human Resource (HR)</vt:lpstr>
      <vt:lpstr>金玉良言</vt:lpstr>
      <vt:lpstr>分組</vt:lpstr>
      <vt:lpstr>上台報告</vt:lpstr>
      <vt:lpstr>參考資料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Chao-Jung Wu</dc:creator>
  <cp:lastModifiedBy>李廣和</cp:lastModifiedBy>
  <cp:revision>25</cp:revision>
  <cp:lastPrinted>2011-06-16T15:38:40Z</cp:lastPrinted>
  <dcterms:created xsi:type="dcterms:W3CDTF">2011-06-16T13:11:15Z</dcterms:created>
  <dcterms:modified xsi:type="dcterms:W3CDTF">2013-11-28T17:38:55Z</dcterms:modified>
</cp:coreProperties>
</file>