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0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34B-4B31-483C-B33E-16E724396FEE}" type="datetimeFigureOut">
              <a:rPr lang="en-US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333" y="4726547"/>
            <a:ext cx="7772400" cy="6894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GIỚI THIỆU MÔN HỌC</a:t>
            </a:r>
          </a:p>
        </p:txBody>
      </p:sp>
    </p:spTree>
    <p:extLst>
      <p:ext uri="{BB962C8B-B14F-4D97-AF65-F5344CB8AC3E}">
        <p14:creationId xmlns:p14="http://schemas.microsoft.com/office/powerpoint/2010/main" val="7934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GIỚI THIỆU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82" y="1374865"/>
            <a:ext cx="7886700" cy="4351338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MH: </a:t>
            </a:r>
            <a:r>
              <a:rPr lang="en-US" dirty="0">
                <a:latin typeface="Tahoma" pitchFamily="34" charset="0"/>
              </a:rPr>
              <a:t>TIN130DV03</a:t>
            </a:r>
          </a:p>
          <a:p>
            <a:r>
              <a:rPr lang="en-US" dirty="0" err="1">
                <a:latin typeface="Tahoma" pitchFamily="34" charset="0"/>
              </a:rPr>
              <a:t>Tên</a:t>
            </a:r>
            <a:r>
              <a:rPr lang="en-US" dirty="0">
                <a:latin typeface="Tahoma" pitchFamily="34" charset="0"/>
              </a:rPr>
              <a:t> MH: </a:t>
            </a:r>
            <a:r>
              <a:rPr lang="en-US" dirty="0" err="1">
                <a:latin typeface="Tahoma" pitchFamily="34" charset="0"/>
              </a:rPr>
              <a:t>Nhập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môn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lập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trình</a:t>
            </a:r>
            <a:endParaRPr lang="en-US" dirty="0">
              <a:latin typeface="Tahoma" pitchFamily="34" charset="0"/>
            </a:endParaRPr>
          </a:p>
          <a:p>
            <a:r>
              <a:rPr lang="en-US" dirty="0" err="1">
                <a:latin typeface="Tahoma" pitchFamily="34" charset="0"/>
              </a:rPr>
              <a:t>Số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tín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chỉ</a:t>
            </a:r>
            <a:r>
              <a:rPr lang="en-US" dirty="0">
                <a:latin typeface="Tahoma" pitchFamily="34" charset="0"/>
              </a:rPr>
              <a:t>: 03</a:t>
            </a:r>
          </a:p>
          <a:p>
            <a:r>
              <a:rPr lang="en-US" dirty="0" err="1">
                <a:latin typeface="Tahoma" pitchFamily="34" charset="0"/>
              </a:rPr>
              <a:t>Tài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liệu</a:t>
            </a:r>
            <a:r>
              <a:rPr lang="en-US" dirty="0">
                <a:latin typeface="Tahoma" pitchFamily="34" charset="0"/>
              </a:rPr>
              <a:t>:</a:t>
            </a:r>
          </a:p>
          <a:p>
            <a:pPr lvl="1"/>
            <a:r>
              <a:rPr lang="en-US" dirty="0">
                <a:latin typeface="Tahoma" pitchFamily="34" charset="0"/>
              </a:rPr>
              <a:t>Slide </a:t>
            </a:r>
            <a:r>
              <a:rPr lang="en-US" dirty="0" err="1">
                <a:latin typeface="Tahoma" pitchFamily="34" charset="0"/>
              </a:rPr>
              <a:t>bài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giảng</a:t>
            </a:r>
            <a:endParaRPr lang="en-US" dirty="0">
              <a:latin typeface="Tahoma" pitchFamily="34" charset="0"/>
            </a:endParaRPr>
          </a:p>
          <a:p>
            <a:pPr lvl="1"/>
            <a:r>
              <a:rPr lang="en-US" dirty="0" err="1">
                <a:latin typeface="Tahoma" pitchFamily="34" charset="0"/>
              </a:rPr>
              <a:t>Nhập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môn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lập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trình</a:t>
            </a:r>
            <a:r>
              <a:rPr lang="en-US" dirty="0">
                <a:latin typeface="Tahoma" pitchFamily="34" charset="0"/>
              </a:rPr>
              <a:t>, </a:t>
            </a:r>
            <a:r>
              <a:rPr lang="en-US" dirty="0" err="1">
                <a:latin typeface="Tahoma" pitchFamily="34" charset="0"/>
              </a:rPr>
              <a:t>Nguyễn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Văn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Sơn</a:t>
            </a:r>
            <a:r>
              <a:rPr lang="en-US" dirty="0">
                <a:latin typeface="Tahoma" pitchFamily="34" charset="0"/>
              </a:rPr>
              <a:t>, </a:t>
            </a:r>
            <a:r>
              <a:rPr lang="en-US" dirty="0" err="1">
                <a:latin typeface="Tahoma" pitchFamily="34" charset="0"/>
              </a:rPr>
              <a:t>Nguyễn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Bá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Trung</a:t>
            </a:r>
            <a:r>
              <a:rPr lang="en-US" dirty="0">
                <a:latin typeface="Tahoma" pitchFamily="34" charset="0"/>
              </a:rPr>
              <a:t>, 2015 </a:t>
            </a:r>
          </a:p>
          <a:p>
            <a:pPr lvl="1"/>
            <a:r>
              <a:rPr lang="en-US" dirty="0">
                <a:latin typeface="Tahoma" pitchFamily="34" charset="0"/>
              </a:rPr>
              <a:t>Stephen </a:t>
            </a:r>
            <a:r>
              <a:rPr lang="en-US" dirty="0" err="1">
                <a:latin typeface="Tahoma" pitchFamily="34" charset="0"/>
              </a:rPr>
              <a:t>Prata</a:t>
            </a:r>
            <a:r>
              <a:rPr lang="en-US" dirty="0">
                <a:latin typeface="Tahoma" pitchFamily="34" charset="0"/>
              </a:rPr>
              <a:t>, C Primer Plus, Fifth Edition, </a:t>
            </a:r>
            <a:r>
              <a:rPr lang="en-US" dirty="0" err="1">
                <a:latin typeface="Tahoma" pitchFamily="34" charset="0"/>
              </a:rPr>
              <a:t>Sams</a:t>
            </a:r>
            <a:r>
              <a:rPr lang="en-US" dirty="0">
                <a:latin typeface="Tahoma" pitchFamily="34" charset="0"/>
              </a:rPr>
              <a:t>, 2004</a:t>
            </a:r>
          </a:p>
        </p:txBody>
      </p:sp>
    </p:spTree>
    <p:extLst>
      <p:ext uri="{BB962C8B-B14F-4D97-AF65-F5344CB8AC3E}">
        <p14:creationId xmlns:p14="http://schemas.microsoft.com/office/powerpoint/2010/main" val="36189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THỜI LƯỢNG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82" y="1374865"/>
            <a:ext cx="7886700" cy="4351338"/>
          </a:xfrm>
        </p:spPr>
        <p:txBody>
          <a:bodyPr/>
          <a:lstStyle/>
          <a:p>
            <a:r>
              <a:rPr lang="en-US"/>
              <a:t>(đối với học kỳ chính) Học </a:t>
            </a:r>
            <a:r>
              <a:rPr lang="en-US" err="1"/>
              <a:t>mỗi</a:t>
            </a:r>
            <a:r>
              <a:rPr lang="en-US"/>
              <a:t> tuần2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+ 2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/>
              <a:t>15 tuần</a:t>
            </a:r>
          </a:p>
          <a:p>
            <a:r>
              <a:rPr lang="en-US"/>
              <a:t>(đối với học kỳ tết/hè) Học mỗi tuần 3 buổi, mỗi buổi (2 tiết lý thuyết + 2 tiết thực hành), kéo dài liên tục 15 buổi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4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374865"/>
            <a:ext cx="8752115" cy="4351338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C/C++</a:t>
            </a:r>
          </a:p>
          <a:p>
            <a:r>
              <a:rPr lang="en-US" dirty="0"/>
              <a:t>IDE:</a:t>
            </a:r>
          </a:p>
          <a:p>
            <a:pPr lvl="1"/>
            <a:r>
              <a:rPr lang="en-US" dirty="0"/>
              <a:t>Windows: Dev-C++ v5.11</a:t>
            </a:r>
          </a:p>
          <a:p>
            <a:pPr lvl="1"/>
            <a:r>
              <a:rPr lang="en-US" dirty="0"/>
              <a:t>MacOS: Visual Studio Code (vs code) + Code Runner extension</a:t>
            </a:r>
          </a:p>
        </p:txBody>
      </p:sp>
    </p:spTree>
    <p:extLst>
      <p:ext uri="{BB962C8B-B14F-4D97-AF65-F5344CB8AC3E}">
        <p14:creationId xmlns:p14="http://schemas.microsoft.com/office/powerpoint/2010/main" val="182550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ĐÁNH GIÁ MÔN HỌC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19654"/>
              </p:ext>
            </p:extLst>
          </p:nvPr>
        </p:nvGraphicFramePr>
        <p:xfrm>
          <a:off x="522513" y="1556655"/>
          <a:ext cx="8109858" cy="45937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7058">
                  <a:extLst>
                    <a:ext uri="{9D8B030D-6E8A-4147-A177-3AD203B41FA5}">
                      <a16:colId xmlns:a16="http://schemas.microsoft.com/office/drawing/2014/main" val="4144617552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1045114546"/>
                    </a:ext>
                  </a:extLst>
                </a:gridCol>
                <a:gridCol w="3457071">
                  <a:extLst>
                    <a:ext uri="{9D8B030D-6E8A-4147-A177-3AD203B41FA5}">
                      <a16:colId xmlns:a16="http://schemas.microsoft.com/office/drawing/2014/main" val="410512547"/>
                    </a:ext>
                  </a:extLst>
                </a:gridCol>
                <a:gridCol w="789710">
                  <a:extLst>
                    <a:ext uri="{9D8B030D-6E8A-4147-A177-3AD203B41FA5}">
                      <a16:colId xmlns:a16="http://schemas.microsoft.com/office/drawing/2014/main" val="1000576124"/>
                    </a:ext>
                  </a:extLst>
                </a:gridCol>
                <a:gridCol w="1571988">
                  <a:extLst>
                    <a:ext uri="{9D8B030D-6E8A-4147-A177-3AD203B41FA5}">
                      <a16:colId xmlns:a16="http://schemas.microsoft.com/office/drawing/2014/main" val="726486746"/>
                    </a:ext>
                  </a:extLst>
                </a:gridCol>
              </a:tblGrid>
              <a:tr h="65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phần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thức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Tóm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tắt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biện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pháp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đánh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giá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Trọng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số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điểm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899936"/>
                  </a:ext>
                </a:extLst>
              </a:tr>
              <a:tr h="98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KT1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Điểm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thuyết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10%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Hằng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1981007"/>
                  </a:ext>
                </a:extLst>
              </a:tr>
              <a:tr h="65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KT2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thuyết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Hằng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1944467"/>
                  </a:ext>
                </a:extLst>
              </a:tr>
              <a:tr h="98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KT3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hành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Rẽ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nhánh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chiều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Rẽ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nhánh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chiều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1228917"/>
                  </a:ext>
                </a:extLst>
              </a:tr>
              <a:tr h="98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KT4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Thi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cuối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kỳ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Thi trắc nghiệm và tự luận trong phòng lý thuyết. Đề thi chung, không sử dụng tài liệu. </a:t>
                      </a:r>
                      <a:endParaRPr lang="vi-VN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40%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Theo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lịch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PĐT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796874"/>
                  </a:ext>
                </a:extLst>
              </a:tr>
              <a:tr h="32812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Tổng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100%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vi-VN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9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8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LÀM SAO ĐỂ HỌC TỐT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82" y="1374865"/>
            <a:ext cx="7886700" cy="4351338"/>
          </a:xfrm>
        </p:spPr>
        <p:txBody>
          <a:bodyPr/>
          <a:lstStyle/>
          <a:p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(1 </a:t>
            </a:r>
            <a:r>
              <a:rPr lang="en-US" dirty="0" err="1"/>
              <a:t>giờ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3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Việt</a:t>
            </a:r>
            <a:r>
              <a:rPr lang="en-US" dirty="0"/>
              <a:t>/</a:t>
            </a:r>
            <a:r>
              <a:rPr lang="en-US" dirty="0" err="1"/>
              <a:t>Anh</a:t>
            </a:r>
            <a:r>
              <a:rPr lang="en-US" dirty="0"/>
              <a:t>)</a:t>
            </a:r>
          </a:p>
          <a:p>
            <a:r>
              <a:rPr lang="en-US" dirty="0" err="1"/>
              <a:t>Đọc</a:t>
            </a:r>
            <a:r>
              <a:rPr lang="en-US" dirty="0"/>
              <a:t> code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dạn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endParaRPr lang="en-US" dirty="0"/>
          </a:p>
          <a:p>
            <a:r>
              <a:rPr lang="en-US" dirty="0" err="1"/>
              <a:t>V.v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4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HỎI ĐÁP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4" y="1885713"/>
            <a:ext cx="566816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332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Myriad Pro</vt:lpstr>
      <vt:lpstr>Tahoma</vt:lpstr>
      <vt:lpstr>Office Theme</vt:lpstr>
      <vt:lpstr>GIỚI THIỆU MÔN HỌC</vt:lpstr>
      <vt:lpstr>GIỚI THIỆU MÔN HỌC</vt:lpstr>
      <vt:lpstr>THỜI LƯỢNG </vt:lpstr>
      <vt:lpstr>THỰC HÀNH</vt:lpstr>
      <vt:lpstr>ĐÁNH GIÁ MÔN HỌC</vt:lpstr>
      <vt:lpstr>LÀM SAO ĐỂ HỌC TỐT</vt:lpstr>
      <vt:lpstr>HỎI ĐÁP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Thi Thanh Thanh</dc:creator>
  <cp:lastModifiedBy>Phú</cp:lastModifiedBy>
  <cp:revision>32</cp:revision>
  <dcterms:created xsi:type="dcterms:W3CDTF">2017-02-14T04:20:55Z</dcterms:created>
  <dcterms:modified xsi:type="dcterms:W3CDTF">2022-02-07T06:09:30Z</dcterms:modified>
</cp:coreProperties>
</file>