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1"/>
    <a:srgbClr val="AE2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69D21-F2F5-452A-99FE-958E8B9A7C7F}" v="122" dt="2023-01-10T16:43:03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5380" autoAdjust="0"/>
  </p:normalViewPr>
  <p:slideViewPr>
    <p:cSldViewPr snapToGrid="0">
      <p:cViewPr varScale="1">
        <p:scale>
          <a:sx n="72" d="100"/>
          <a:sy n="72" d="100"/>
        </p:scale>
        <p:origin x="1915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ên Trần" userId="df8f6a8f4f896780" providerId="LiveId" clId="{B0569D21-F2F5-452A-99FE-958E8B9A7C7F}"/>
    <pc:docChg chg="undo custSel addSld modSld">
      <pc:chgData name="Thiên Trần" userId="df8f6a8f4f896780" providerId="LiveId" clId="{B0569D21-F2F5-452A-99FE-958E8B9A7C7F}" dt="2023-01-10T16:43:12.374" v="1434" actId="1076"/>
      <pc:docMkLst>
        <pc:docMk/>
      </pc:docMkLst>
      <pc:sldChg chg="delSp modSp mod">
        <pc:chgData name="Thiên Trần" userId="df8f6a8f4f896780" providerId="LiveId" clId="{B0569D21-F2F5-452A-99FE-958E8B9A7C7F}" dt="2023-01-09T00:50:49.311" v="548" actId="255"/>
        <pc:sldMkLst>
          <pc:docMk/>
          <pc:sldMk cId="3988048157" sldId="256"/>
        </pc:sldMkLst>
        <pc:spChg chg="mod">
          <ac:chgData name="Thiên Trần" userId="df8f6a8f4f896780" providerId="LiveId" clId="{B0569D21-F2F5-452A-99FE-958E8B9A7C7F}" dt="2023-01-09T00:49:26.409" v="535" actId="14100"/>
          <ac:spMkLst>
            <pc:docMk/>
            <pc:sldMk cId="3988048157" sldId="256"/>
            <ac:spMk id="2" creationId="{577240ED-6095-C10B-8016-2A5608E1D682}"/>
          </ac:spMkLst>
        </pc:spChg>
        <pc:spChg chg="mod">
          <ac:chgData name="Thiên Trần" userId="df8f6a8f4f896780" providerId="LiveId" clId="{B0569D21-F2F5-452A-99FE-958E8B9A7C7F}" dt="2023-01-09T00:50:49.311" v="548" actId="255"/>
          <ac:spMkLst>
            <pc:docMk/>
            <pc:sldMk cId="3988048157" sldId="256"/>
            <ac:spMk id="3" creationId="{1472CA19-A85B-DF9A-34B7-370667FB01B9}"/>
          </ac:spMkLst>
        </pc:spChg>
        <pc:picChg chg="del">
          <ac:chgData name="Thiên Trần" userId="df8f6a8f4f896780" providerId="LiveId" clId="{B0569D21-F2F5-452A-99FE-958E8B9A7C7F}" dt="2023-01-09T00:44:10.665" v="70" actId="478"/>
          <ac:picMkLst>
            <pc:docMk/>
            <pc:sldMk cId="3988048157" sldId="256"/>
            <ac:picMk id="2054" creationId="{3590B01C-30DC-37EA-9CD0-7038643D33EE}"/>
          </ac:picMkLst>
        </pc:picChg>
      </pc:sldChg>
      <pc:sldChg chg="addSp delSp modSp mod">
        <pc:chgData name="Thiên Trần" userId="df8f6a8f4f896780" providerId="LiveId" clId="{B0569D21-F2F5-452A-99FE-958E8B9A7C7F}" dt="2023-01-09T00:53:55.594" v="631" actId="20577"/>
        <pc:sldMkLst>
          <pc:docMk/>
          <pc:sldMk cId="441735657" sldId="257"/>
        </pc:sldMkLst>
        <pc:spChg chg="mod">
          <ac:chgData name="Thiên Trần" userId="df8f6a8f4f896780" providerId="LiveId" clId="{B0569D21-F2F5-452A-99FE-958E8B9A7C7F}" dt="2023-01-09T00:53:55.594" v="631" actId="20577"/>
          <ac:spMkLst>
            <pc:docMk/>
            <pc:sldMk cId="441735657" sldId="257"/>
            <ac:spMk id="19" creationId="{ACE1F8EF-167B-132B-20DE-64075D20D8EC}"/>
          </ac:spMkLst>
        </pc:spChg>
        <pc:picChg chg="add mod">
          <ac:chgData name="Thiên Trần" userId="df8f6a8f4f896780" providerId="LiveId" clId="{B0569D21-F2F5-452A-99FE-958E8B9A7C7F}" dt="2023-01-09T00:53:00.315" v="628" actId="14100"/>
          <ac:picMkLst>
            <pc:docMk/>
            <pc:sldMk cId="441735657" sldId="257"/>
            <ac:picMk id="2" creationId="{A419CEF4-9BA8-5185-4DC6-A3B9E2462E6A}"/>
          </ac:picMkLst>
        </pc:picChg>
        <pc:picChg chg="add mod">
          <ac:chgData name="Thiên Trần" userId="df8f6a8f4f896780" providerId="LiveId" clId="{B0569D21-F2F5-452A-99FE-958E8B9A7C7F}" dt="2023-01-09T00:53:05" v="629" actId="1076"/>
          <ac:picMkLst>
            <pc:docMk/>
            <pc:sldMk cId="441735657" sldId="257"/>
            <ac:picMk id="3" creationId="{D9B361DB-2757-3E72-E7D2-5512FAF9CFE8}"/>
          </ac:picMkLst>
        </pc:picChg>
        <pc:picChg chg="add mod">
          <ac:chgData name="Thiên Trần" userId="df8f6a8f4f896780" providerId="LiveId" clId="{B0569D21-F2F5-452A-99FE-958E8B9A7C7F}" dt="2023-01-09T00:53:08.832" v="630" actId="1076"/>
          <ac:picMkLst>
            <pc:docMk/>
            <pc:sldMk cId="441735657" sldId="257"/>
            <ac:picMk id="5" creationId="{2E170047-4A62-9E44-236A-FC957BE1E9CE}"/>
          </ac:picMkLst>
        </pc:picChg>
        <pc:picChg chg="del">
          <ac:chgData name="Thiên Trần" userId="df8f6a8f4f896780" providerId="LiveId" clId="{B0569D21-F2F5-452A-99FE-958E8B9A7C7F}" dt="2023-01-09T00:51:57.541" v="611" actId="478"/>
          <ac:picMkLst>
            <pc:docMk/>
            <pc:sldMk cId="441735657" sldId="257"/>
            <ac:picMk id="3074" creationId="{AE182F82-4D6F-5AC8-4123-A174948BEA50}"/>
          </ac:picMkLst>
        </pc:picChg>
        <pc:picChg chg="del">
          <ac:chgData name="Thiên Trần" userId="df8f6a8f4f896780" providerId="LiveId" clId="{B0569D21-F2F5-452A-99FE-958E8B9A7C7F}" dt="2023-01-09T00:51:59.011" v="613" actId="478"/>
          <ac:picMkLst>
            <pc:docMk/>
            <pc:sldMk cId="441735657" sldId="257"/>
            <ac:picMk id="3076" creationId="{4E087C1F-E188-5206-6308-D5E075307E1E}"/>
          </ac:picMkLst>
        </pc:picChg>
        <pc:picChg chg="del">
          <ac:chgData name="Thiên Trần" userId="df8f6a8f4f896780" providerId="LiveId" clId="{B0569D21-F2F5-452A-99FE-958E8B9A7C7F}" dt="2023-01-09T00:51:59.633" v="614" actId="478"/>
          <ac:picMkLst>
            <pc:docMk/>
            <pc:sldMk cId="441735657" sldId="257"/>
            <ac:picMk id="3080" creationId="{2FE4C1F9-09D2-F82B-55D8-14CC90854D31}"/>
          </ac:picMkLst>
        </pc:picChg>
        <pc:picChg chg="del">
          <ac:chgData name="Thiên Trần" userId="df8f6a8f4f896780" providerId="LiveId" clId="{B0569D21-F2F5-452A-99FE-958E8B9A7C7F}" dt="2023-01-09T00:52:00.149" v="615" actId="478"/>
          <ac:picMkLst>
            <pc:docMk/>
            <pc:sldMk cId="441735657" sldId="257"/>
            <ac:picMk id="3082" creationId="{983FAD34-A7A0-BD3D-05BF-7ABBB35BB160}"/>
          </ac:picMkLst>
        </pc:picChg>
        <pc:picChg chg="del">
          <ac:chgData name="Thiên Trần" userId="df8f6a8f4f896780" providerId="LiveId" clId="{B0569D21-F2F5-452A-99FE-958E8B9A7C7F}" dt="2023-01-09T00:51:58.582" v="612" actId="478"/>
          <ac:picMkLst>
            <pc:docMk/>
            <pc:sldMk cId="441735657" sldId="257"/>
            <ac:picMk id="3084" creationId="{66AB54EF-F99B-BAC0-CD28-B8269692EE2F}"/>
          </ac:picMkLst>
        </pc:picChg>
      </pc:sldChg>
      <pc:sldChg chg="addSp delSp modSp mod setBg">
        <pc:chgData name="Thiên Trần" userId="df8f6a8f4f896780" providerId="LiveId" clId="{B0569D21-F2F5-452A-99FE-958E8B9A7C7F}" dt="2023-01-09T00:59:49.819" v="766" actId="1076"/>
        <pc:sldMkLst>
          <pc:docMk/>
          <pc:sldMk cId="1177901237" sldId="258"/>
        </pc:sldMkLst>
        <pc:spChg chg="del mod">
          <ac:chgData name="Thiên Trần" userId="df8f6a8f4f896780" providerId="LiveId" clId="{B0569D21-F2F5-452A-99FE-958E8B9A7C7F}" dt="2023-01-09T00:58:54.234" v="737" actId="478"/>
          <ac:spMkLst>
            <pc:docMk/>
            <pc:sldMk cId="1177901237" sldId="258"/>
            <ac:spMk id="2" creationId="{163B8ED6-1079-A5A4-E3E1-1DD9D49C260A}"/>
          </ac:spMkLst>
        </pc:spChg>
        <pc:spChg chg="mod">
          <ac:chgData name="Thiên Trần" userId="df8f6a8f4f896780" providerId="LiveId" clId="{B0569D21-F2F5-452A-99FE-958E8B9A7C7F}" dt="2023-01-09T00:58:47.542" v="733" actId="26606"/>
          <ac:spMkLst>
            <pc:docMk/>
            <pc:sldMk cId="1177901237" sldId="258"/>
            <ac:spMk id="4" creationId="{E93A8E98-FD7B-A6F4-5E90-62340FC3BE75}"/>
          </ac:spMkLst>
        </pc:spChg>
        <pc:spChg chg="add del mod">
          <ac:chgData name="Thiên Trần" userId="df8f6a8f4f896780" providerId="LiveId" clId="{B0569D21-F2F5-452A-99FE-958E8B9A7C7F}" dt="2023-01-09T00:57:18.627" v="708" actId="478"/>
          <ac:spMkLst>
            <pc:docMk/>
            <pc:sldMk cId="1177901237" sldId="258"/>
            <ac:spMk id="5" creationId="{6320A6E0-2E48-D8AA-6202-CF65A0869691}"/>
          </ac:spMkLst>
        </pc:spChg>
        <pc:spChg chg="add mod">
          <ac:chgData name="Thiên Trần" userId="df8f6a8f4f896780" providerId="LiveId" clId="{B0569D21-F2F5-452A-99FE-958E8B9A7C7F}" dt="2023-01-09T00:59:41.472" v="764" actId="20577"/>
          <ac:spMkLst>
            <pc:docMk/>
            <pc:sldMk cId="1177901237" sldId="258"/>
            <ac:spMk id="12" creationId="{F9A5C176-4746-E96A-A1D0-97EE439F9297}"/>
          </ac:spMkLst>
        </pc:spChg>
        <pc:spChg chg="add del">
          <ac:chgData name="Thiên Trần" userId="df8f6a8f4f896780" providerId="LiveId" clId="{B0569D21-F2F5-452A-99FE-958E8B9A7C7F}" dt="2023-01-09T00:58:47.542" v="733" actId="26606"/>
          <ac:spMkLst>
            <pc:docMk/>
            <pc:sldMk cId="1177901237" sldId="258"/>
            <ac:spMk id="15" creationId="{96918796-2918-40D6-BE3A-4600C47FCD42}"/>
          </ac:spMkLst>
        </pc:spChg>
        <pc:picChg chg="del">
          <ac:chgData name="Thiên Trần" userId="df8f6a8f4f896780" providerId="LiveId" clId="{B0569D21-F2F5-452A-99FE-958E8B9A7C7F}" dt="2023-01-09T00:57:15.752" v="707" actId="478"/>
          <ac:picMkLst>
            <pc:docMk/>
            <pc:sldMk cId="1177901237" sldId="258"/>
            <ac:picMk id="6" creationId="{C42CCAA8-6581-4DE9-8CCD-9E0DBDD3CDD9}"/>
          </ac:picMkLst>
        </pc:picChg>
        <pc:picChg chg="add del mod">
          <ac:chgData name="Thiên Trần" userId="df8f6a8f4f896780" providerId="LiveId" clId="{B0569D21-F2F5-452A-99FE-958E8B9A7C7F}" dt="2023-01-09T00:57:52.089" v="716" actId="478"/>
          <ac:picMkLst>
            <pc:docMk/>
            <pc:sldMk cId="1177901237" sldId="258"/>
            <ac:picMk id="7" creationId="{F950D25E-4DDB-CE45-85EB-ED15FC7A0777}"/>
          </ac:picMkLst>
        </pc:picChg>
        <pc:picChg chg="add del mod">
          <ac:chgData name="Thiên Trần" userId="df8f6a8f4f896780" providerId="LiveId" clId="{B0569D21-F2F5-452A-99FE-958E8B9A7C7F}" dt="2023-01-09T00:57:51.574" v="715" actId="478"/>
          <ac:picMkLst>
            <pc:docMk/>
            <pc:sldMk cId="1177901237" sldId="258"/>
            <ac:picMk id="8" creationId="{A0245CF6-1955-12CE-6402-1D1F3A0D6D55}"/>
          </ac:picMkLst>
        </pc:picChg>
        <pc:picChg chg="add del mod ord">
          <ac:chgData name="Thiên Trần" userId="df8f6a8f4f896780" providerId="LiveId" clId="{B0569D21-F2F5-452A-99FE-958E8B9A7C7F}" dt="2023-01-09T00:58:51.753" v="735" actId="478"/>
          <ac:picMkLst>
            <pc:docMk/>
            <pc:sldMk cId="1177901237" sldId="258"/>
            <ac:picMk id="9" creationId="{894DD9A5-2898-D855-9B3B-3CBF7E7B8886}"/>
          </ac:picMkLst>
        </pc:picChg>
        <pc:picChg chg="add del mod ord">
          <ac:chgData name="Thiên Trần" userId="df8f6a8f4f896780" providerId="LiveId" clId="{B0569D21-F2F5-452A-99FE-958E8B9A7C7F}" dt="2023-01-09T00:58:52.434" v="736" actId="478"/>
          <ac:picMkLst>
            <pc:docMk/>
            <pc:sldMk cId="1177901237" sldId="258"/>
            <ac:picMk id="10" creationId="{B4AB0150-3595-7552-5A6C-9CA6BCE8BCBE}"/>
          </ac:picMkLst>
        </pc:picChg>
        <pc:picChg chg="add mod">
          <ac:chgData name="Thiên Trần" userId="df8f6a8f4f896780" providerId="LiveId" clId="{B0569D21-F2F5-452A-99FE-958E8B9A7C7F}" dt="2023-01-09T00:59:48.071" v="765" actId="1076"/>
          <ac:picMkLst>
            <pc:docMk/>
            <pc:sldMk cId="1177901237" sldId="258"/>
            <ac:picMk id="13" creationId="{C2A09122-4761-2477-6353-5A66FDABE5A2}"/>
          </ac:picMkLst>
        </pc:picChg>
        <pc:picChg chg="add mod">
          <ac:chgData name="Thiên Trần" userId="df8f6a8f4f896780" providerId="LiveId" clId="{B0569D21-F2F5-452A-99FE-958E8B9A7C7F}" dt="2023-01-09T00:59:49.819" v="766" actId="1076"/>
          <ac:picMkLst>
            <pc:docMk/>
            <pc:sldMk cId="1177901237" sldId="258"/>
            <ac:picMk id="14" creationId="{19B01319-2B25-36B2-C765-E16E5A573C9F}"/>
          </ac:picMkLst>
        </pc:picChg>
      </pc:sldChg>
      <pc:sldChg chg="addSp delSp modSp mod">
        <pc:chgData name="Thiên Trần" userId="df8f6a8f4f896780" providerId="LiveId" clId="{B0569D21-F2F5-452A-99FE-958E8B9A7C7F}" dt="2023-01-10T15:47:17.674" v="1371" actId="20577"/>
        <pc:sldMkLst>
          <pc:docMk/>
          <pc:sldMk cId="918538220" sldId="259"/>
        </pc:sldMkLst>
        <pc:spChg chg="mod">
          <ac:chgData name="Thiên Trần" userId="df8f6a8f4f896780" providerId="LiveId" clId="{B0569D21-F2F5-452A-99FE-958E8B9A7C7F}" dt="2023-01-10T15:47:17.674" v="1371" actId="20577"/>
          <ac:spMkLst>
            <pc:docMk/>
            <pc:sldMk cId="918538220" sldId="259"/>
            <ac:spMk id="2" creationId="{28E36669-F7DD-A2D2-DDD5-39834D40D966}"/>
          </ac:spMkLst>
        </pc:spChg>
        <pc:spChg chg="add del mod">
          <ac:chgData name="Thiên Trần" userId="df8f6a8f4f896780" providerId="LiveId" clId="{B0569D21-F2F5-452A-99FE-958E8B9A7C7F}" dt="2023-01-09T01:00:33.726" v="783" actId="478"/>
          <ac:spMkLst>
            <pc:docMk/>
            <pc:sldMk cId="918538220" sldId="259"/>
            <ac:spMk id="5" creationId="{C3B0A1D9-230B-F969-A633-DBA98856C07D}"/>
          </ac:spMkLst>
        </pc:spChg>
        <pc:picChg chg="del">
          <ac:chgData name="Thiên Trần" userId="df8f6a8f4f896780" providerId="LiveId" clId="{B0569D21-F2F5-452A-99FE-958E8B9A7C7F}" dt="2023-01-09T01:00:29.732" v="782" actId="478"/>
          <ac:picMkLst>
            <pc:docMk/>
            <pc:sldMk cId="918538220" sldId="259"/>
            <ac:picMk id="6" creationId="{C3AF7A5D-8612-4ED0-9769-5E5F5E220CBB}"/>
          </ac:picMkLst>
        </pc:picChg>
        <pc:picChg chg="add mod">
          <ac:chgData name="Thiên Trần" userId="df8f6a8f4f896780" providerId="LiveId" clId="{B0569D21-F2F5-452A-99FE-958E8B9A7C7F}" dt="2023-01-10T15:42:43.927" v="1307" actId="1076"/>
          <ac:picMkLst>
            <pc:docMk/>
            <pc:sldMk cId="918538220" sldId="259"/>
            <ac:picMk id="8" creationId="{4E035A3D-C30B-3B8D-0A90-D9304A92FE26}"/>
          </ac:picMkLst>
        </pc:picChg>
        <pc:picChg chg="add del mod">
          <ac:chgData name="Thiên Trần" userId="df8f6a8f4f896780" providerId="LiveId" clId="{B0569D21-F2F5-452A-99FE-958E8B9A7C7F}" dt="2023-01-10T15:42:29.112" v="1304" actId="478"/>
          <ac:picMkLst>
            <pc:docMk/>
            <pc:sldMk cId="918538220" sldId="259"/>
            <ac:picMk id="9" creationId="{F6724B73-4F1D-0146-51BA-A0E07FD27C1D}"/>
          </ac:picMkLst>
        </pc:picChg>
        <pc:picChg chg="add mod">
          <ac:chgData name="Thiên Trần" userId="df8f6a8f4f896780" providerId="LiveId" clId="{B0569D21-F2F5-452A-99FE-958E8B9A7C7F}" dt="2023-01-10T15:42:40.197" v="1306" actId="1076"/>
          <ac:picMkLst>
            <pc:docMk/>
            <pc:sldMk cId="918538220" sldId="259"/>
            <ac:picMk id="1026" creationId="{3BC4D449-BA55-F76C-16D2-C95093F43AA5}"/>
          </ac:picMkLst>
        </pc:picChg>
      </pc:sldChg>
      <pc:sldChg chg="addSp delSp modSp mod">
        <pc:chgData name="Thiên Trần" userId="df8f6a8f4f896780" providerId="LiveId" clId="{B0569D21-F2F5-452A-99FE-958E8B9A7C7F}" dt="2023-01-10T15:47:14.522" v="1369" actId="20577"/>
        <pc:sldMkLst>
          <pc:docMk/>
          <pc:sldMk cId="2045912815" sldId="260"/>
        </pc:sldMkLst>
        <pc:spChg chg="mod">
          <ac:chgData name="Thiên Trần" userId="df8f6a8f4f896780" providerId="LiveId" clId="{B0569D21-F2F5-452A-99FE-958E8B9A7C7F}" dt="2023-01-10T15:47:14.522" v="1369" actId="20577"/>
          <ac:spMkLst>
            <pc:docMk/>
            <pc:sldMk cId="2045912815" sldId="260"/>
            <ac:spMk id="2" creationId="{5C295600-1504-8D2F-7039-F1065B41AAE0}"/>
          </ac:spMkLst>
        </pc:spChg>
        <pc:spChg chg="add del mod">
          <ac:chgData name="Thiên Trần" userId="df8f6a8f4f896780" providerId="LiveId" clId="{B0569D21-F2F5-452A-99FE-958E8B9A7C7F}" dt="2023-01-09T01:02:08.369" v="818" actId="478"/>
          <ac:spMkLst>
            <pc:docMk/>
            <pc:sldMk cId="2045912815" sldId="260"/>
            <ac:spMk id="5" creationId="{3A5BA285-7DAE-B369-895A-2ABBD6843734}"/>
          </ac:spMkLst>
        </pc:spChg>
        <pc:picChg chg="add del mod">
          <ac:chgData name="Thiên Trần" userId="df8f6a8f4f896780" providerId="LiveId" clId="{B0569D21-F2F5-452A-99FE-958E8B9A7C7F}" dt="2023-01-10T15:43:30.282" v="1316" actId="478"/>
          <ac:picMkLst>
            <pc:docMk/>
            <pc:sldMk cId="2045912815" sldId="260"/>
            <ac:picMk id="6" creationId="{53FF3E2F-B100-46F7-F82D-9B4333F85C7E}"/>
          </ac:picMkLst>
        </pc:picChg>
        <pc:picChg chg="add del mod">
          <ac:chgData name="Thiên Trần" userId="df8f6a8f4f896780" providerId="LiveId" clId="{B0569D21-F2F5-452A-99FE-958E8B9A7C7F}" dt="2023-01-10T15:42:51.962" v="1308" actId="478"/>
          <ac:picMkLst>
            <pc:docMk/>
            <pc:sldMk cId="2045912815" sldId="260"/>
            <ac:picMk id="7" creationId="{D9258BCF-BA91-D6AA-267D-383343A77635}"/>
          </ac:picMkLst>
        </pc:picChg>
        <pc:picChg chg="del">
          <ac:chgData name="Thiên Trần" userId="df8f6a8f4f896780" providerId="LiveId" clId="{B0569D21-F2F5-452A-99FE-958E8B9A7C7F}" dt="2023-01-09T01:02:06.263" v="817" actId="478"/>
          <ac:picMkLst>
            <pc:docMk/>
            <pc:sldMk cId="2045912815" sldId="260"/>
            <ac:picMk id="24" creationId="{F0BD0DBD-82FB-4302-B51D-2EF9A140A45C}"/>
          </ac:picMkLst>
        </pc:picChg>
        <pc:picChg chg="del">
          <ac:chgData name="Thiên Trần" userId="df8f6a8f4f896780" providerId="LiveId" clId="{B0569D21-F2F5-452A-99FE-958E8B9A7C7F}" dt="2023-01-09T01:02:08.982" v="819" actId="478"/>
          <ac:picMkLst>
            <pc:docMk/>
            <pc:sldMk cId="2045912815" sldId="260"/>
            <ac:picMk id="26" creationId="{01C3575D-A251-4573-A865-52D8629DB4A1}"/>
          </ac:picMkLst>
        </pc:picChg>
        <pc:picChg chg="del">
          <ac:chgData name="Thiên Trần" userId="df8f6a8f4f896780" providerId="LiveId" clId="{B0569D21-F2F5-452A-99FE-958E8B9A7C7F}" dt="2023-01-09T01:02:09.966" v="820" actId="478"/>
          <ac:picMkLst>
            <pc:docMk/>
            <pc:sldMk cId="2045912815" sldId="260"/>
            <ac:picMk id="28" creationId="{B11A5E8F-E1E9-4E4B-80E9-56362D3D363E}"/>
          </ac:picMkLst>
        </pc:picChg>
        <pc:picChg chg="add mod">
          <ac:chgData name="Thiên Trần" userId="df8f6a8f4f896780" providerId="LiveId" clId="{B0569D21-F2F5-452A-99FE-958E8B9A7C7F}" dt="2023-01-10T15:43:24.038" v="1314" actId="1076"/>
          <ac:picMkLst>
            <pc:docMk/>
            <pc:sldMk cId="2045912815" sldId="260"/>
            <ac:picMk id="2050" creationId="{7FE46B2D-7378-2F18-E28B-10DA15219203}"/>
          </ac:picMkLst>
        </pc:picChg>
        <pc:picChg chg="add mod">
          <ac:chgData name="Thiên Trần" userId="df8f6a8f4f896780" providerId="LiveId" clId="{B0569D21-F2F5-452A-99FE-958E8B9A7C7F}" dt="2023-01-10T15:43:53.045" v="1322" actId="1076"/>
          <ac:picMkLst>
            <pc:docMk/>
            <pc:sldMk cId="2045912815" sldId="260"/>
            <ac:picMk id="2052" creationId="{B942453A-5A9A-8AE3-D5C5-5D10F0CD0A1C}"/>
          </ac:picMkLst>
        </pc:picChg>
      </pc:sldChg>
      <pc:sldChg chg="addSp delSp modSp mod">
        <pc:chgData name="Thiên Trần" userId="df8f6a8f4f896780" providerId="LiveId" clId="{B0569D21-F2F5-452A-99FE-958E8B9A7C7F}" dt="2023-01-10T15:54:34.353" v="1374" actId="1076"/>
        <pc:sldMkLst>
          <pc:docMk/>
          <pc:sldMk cId="4239566384" sldId="263"/>
        </pc:sldMkLst>
        <pc:spChg chg="del mod">
          <ac:chgData name="Thiên Trần" userId="df8f6a8f4f896780" providerId="LiveId" clId="{B0569D21-F2F5-452A-99FE-958E8B9A7C7F}" dt="2023-01-10T15:54:21.262" v="1372" actId="478"/>
          <ac:spMkLst>
            <pc:docMk/>
            <pc:sldMk cId="4239566384" sldId="263"/>
            <ac:spMk id="2" creationId="{E4678167-4325-6766-04B1-D01D8CB0CC77}"/>
          </ac:spMkLst>
        </pc:spChg>
        <pc:spChg chg="del mod">
          <ac:chgData name="Thiên Trần" userId="df8f6a8f4f896780" providerId="LiveId" clId="{B0569D21-F2F5-452A-99FE-958E8B9A7C7F}" dt="2023-01-09T00:55:07.363" v="677" actId="478"/>
          <ac:spMkLst>
            <pc:docMk/>
            <pc:sldMk cId="4239566384" sldId="263"/>
            <ac:spMk id="3" creationId="{753111FE-5683-5DAB-3A36-E311D4FD6D06}"/>
          </ac:spMkLst>
        </pc:spChg>
        <pc:spChg chg="mod">
          <ac:chgData name="Thiên Trần" userId="df8f6a8f4f896780" providerId="LiveId" clId="{B0569D21-F2F5-452A-99FE-958E8B9A7C7F}" dt="2023-01-10T15:54:34.353" v="1374" actId="1076"/>
          <ac:spMkLst>
            <pc:docMk/>
            <pc:sldMk cId="4239566384" sldId="263"/>
            <ac:spMk id="5" creationId="{BE668C75-8C22-573A-FBFB-7FFE1F43CB49}"/>
          </ac:spMkLst>
        </pc:spChg>
        <pc:spChg chg="add del mod">
          <ac:chgData name="Thiên Trần" userId="df8f6a8f4f896780" providerId="LiveId" clId="{B0569D21-F2F5-452A-99FE-958E8B9A7C7F}" dt="2023-01-10T15:54:27.662" v="1373" actId="478"/>
          <ac:spMkLst>
            <pc:docMk/>
            <pc:sldMk cId="4239566384" sldId="263"/>
            <ac:spMk id="8" creationId="{C971C188-6703-F38E-98B1-71399EA82A61}"/>
          </ac:spMkLst>
        </pc:spChg>
        <pc:picChg chg="add mod">
          <ac:chgData name="Thiên Trần" userId="df8f6a8f4f896780" providerId="LiveId" clId="{B0569D21-F2F5-452A-99FE-958E8B9A7C7F}" dt="2023-01-09T00:55:15.951" v="678" actId="1076"/>
          <ac:picMkLst>
            <pc:docMk/>
            <pc:sldMk cId="4239566384" sldId="263"/>
            <ac:picMk id="6" creationId="{9628B745-DECA-C1BA-8B37-09538E212BE5}"/>
          </ac:picMkLst>
        </pc:picChg>
        <pc:picChg chg="del">
          <ac:chgData name="Thiên Trần" userId="df8f6a8f4f896780" providerId="LiveId" clId="{B0569D21-F2F5-452A-99FE-958E8B9A7C7F}" dt="2023-01-09T00:54:53.767" v="671" actId="478"/>
          <ac:picMkLst>
            <pc:docMk/>
            <pc:sldMk cId="4239566384" sldId="263"/>
            <ac:picMk id="8" creationId="{63ED6D7F-39BD-9BAB-E07D-3BE6CF45C9A9}"/>
          </ac:picMkLst>
        </pc:picChg>
        <pc:picChg chg="del">
          <ac:chgData name="Thiên Trần" userId="df8f6a8f4f896780" providerId="LiveId" clId="{B0569D21-F2F5-452A-99FE-958E8B9A7C7F}" dt="2023-01-09T00:54:53.767" v="671" actId="478"/>
          <ac:picMkLst>
            <pc:docMk/>
            <pc:sldMk cId="4239566384" sldId="263"/>
            <ac:picMk id="9" creationId="{9635A6D5-6263-65E5-F45A-24857BED1ECB}"/>
          </ac:picMkLst>
        </pc:picChg>
        <pc:picChg chg="del">
          <ac:chgData name="Thiên Trần" userId="df8f6a8f4f896780" providerId="LiveId" clId="{B0569D21-F2F5-452A-99FE-958E8B9A7C7F}" dt="2023-01-09T00:54:54.664" v="672" actId="478"/>
          <ac:picMkLst>
            <pc:docMk/>
            <pc:sldMk cId="4239566384" sldId="263"/>
            <ac:picMk id="4098" creationId="{DF8FD49D-B573-183E-AF0E-DD738E111D98}"/>
          </ac:picMkLst>
        </pc:picChg>
        <pc:picChg chg="del">
          <ac:chgData name="Thiên Trần" userId="df8f6a8f4f896780" providerId="LiveId" clId="{B0569D21-F2F5-452A-99FE-958E8B9A7C7F}" dt="2023-01-09T00:54:53.767" v="671" actId="478"/>
          <ac:picMkLst>
            <pc:docMk/>
            <pc:sldMk cId="4239566384" sldId="263"/>
            <ac:picMk id="4104" creationId="{D576F8A7-24D5-200D-1F48-166C27CE06B4}"/>
          </ac:picMkLst>
        </pc:picChg>
        <pc:picChg chg="del">
          <ac:chgData name="Thiên Trần" userId="df8f6a8f4f896780" providerId="LiveId" clId="{B0569D21-F2F5-452A-99FE-958E8B9A7C7F}" dt="2023-01-09T00:54:53.767" v="671" actId="478"/>
          <ac:picMkLst>
            <pc:docMk/>
            <pc:sldMk cId="4239566384" sldId="263"/>
            <ac:picMk id="4110" creationId="{634E2872-AA03-D60F-4B23-BAE892BC2718}"/>
          </ac:picMkLst>
        </pc:picChg>
      </pc:sldChg>
      <pc:sldChg chg="addSp delSp modSp mod modAnim">
        <pc:chgData name="Thiên Trần" userId="df8f6a8f4f896780" providerId="LiveId" clId="{B0569D21-F2F5-452A-99FE-958E8B9A7C7F}" dt="2023-01-10T15:44:28.181" v="1328" actId="1076"/>
        <pc:sldMkLst>
          <pc:docMk/>
          <pc:sldMk cId="206127351" sldId="264"/>
        </pc:sldMkLst>
        <pc:spChg chg="mod">
          <ac:chgData name="Thiên Trần" userId="df8f6a8f4f896780" providerId="LiveId" clId="{B0569D21-F2F5-452A-99FE-958E8B9A7C7F}" dt="2023-01-09T01:02:52.190" v="845" actId="20577"/>
          <ac:spMkLst>
            <pc:docMk/>
            <pc:sldMk cId="206127351" sldId="264"/>
            <ac:spMk id="2" creationId="{14206A18-8B1B-73BB-6416-E26852C43D85}"/>
          </ac:spMkLst>
        </pc:spChg>
        <pc:spChg chg="add del mod">
          <ac:chgData name="Thiên Trần" userId="df8f6a8f4f896780" providerId="LiveId" clId="{B0569D21-F2F5-452A-99FE-958E8B9A7C7F}" dt="2023-01-09T01:02:58.040" v="850" actId="478"/>
          <ac:spMkLst>
            <pc:docMk/>
            <pc:sldMk cId="206127351" sldId="264"/>
            <ac:spMk id="3" creationId="{C4867DC2-FC35-0462-5253-A4426A9FE578}"/>
          </ac:spMkLst>
        </pc:spChg>
        <pc:grpChg chg="del">
          <ac:chgData name="Thiên Trần" userId="df8f6a8f4f896780" providerId="LiveId" clId="{B0569D21-F2F5-452A-99FE-958E8B9A7C7F}" dt="2023-01-09T01:02:55.152" v="848" actId="478"/>
          <ac:grpSpMkLst>
            <pc:docMk/>
            <pc:sldMk cId="206127351" sldId="264"/>
            <ac:grpSpMk id="13" creationId="{A5B581A2-AD79-485A-963C-F0F9D87CB7A6}"/>
          </ac:grpSpMkLst>
        </pc:grpChg>
        <pc:grpChg chg="del">
          <ac:chgData name="Thiên Trần" userId="df8f6a8f4f896780" providerId="LiveId" clId="{B0569D21-F2F5-452A-99FE-958E8B9A7C7F}" dt="2023-01-09T01:02:58.706" v="851" actId="478"/>
          <ac:grpSpMkLst>
            <pc:docMk/>
            <pc:sldMk cId="206127351" sldId="264"/>
            <ac:grpSpMk id="14" creationId="{2B32BEC6-EA70-4E37-AA8B-3B60A2196D39}"/>
          </ac:grpSpMkLst>
        </pc:grpChg>
        <pc:picChg chg="add del mod">
          <ac:chgData name="Thiên Trần" userId="df8f6a8f4f896780" providerId="LiveId" clId="{B0569D21-F2F5-452A-99FE-958E8B9A7C7F}" dt="2023-01-10T15:44:13.153" v="1323" actId="478"/>
          <ac:picMkLst>
            <pc:docMk/>
            <pc:sldMk cId="206127351" sldId="264"/>
            <ac:picMk id="6" creationId="{32608370-81E2-E094-F6F3-AADA2B9EB9E8}"/>
          </ac:picMkLst>
        </pc:picChg>
        <pc:picChg chg="add mod">
          <ac:chgData name="Thiên Trần" userId="df8f6a8f4f896780" providerId="LiveId" clId="{B0569D21-F2F5-452A-99FE-958E8B9A7C7F}" dt="2023-01-09T01:03:36.008" v="863" actId="1076"/>
          <ac:picMkLst>
            <pc:docMk/>
            <pc:sldMk cId="206127351" sldId="264"/>
            <ac:picMk id="7" creationId="{07CD45F9-8942-176D-FB43-671D45709BFF}"/>
          </ac:picMkLst>
        </pc:picChg>
        <pc:picChg chg="del">
          <ac:chgData name="Thiên Trần" userId="df8f6a8f4f896780" providerId="LiveId" clId="{B0569D21-F2F5-452A-99FE-958E8B9A7C7F}" dt="2023-01-09T01:02:55.750" v="849" actId="478"/>
          <ac:picMkLst>
            <pc:docMk/>
            <pc:sldMk cId="206127351" sldId="264"/>
            <ac:picMk id="1026" creationId="{1861A9B0-9979-4543-B490-565F49C98AC9}"/>
          </ac:picMkLst>
        </pc:picChg>
        <pc:picChg chg="del mod">
          <ac:chgData name="Thiên Trần" userId="df8f6a8f4f896780" providerId="LiveId" clId="{B0569D21-F2F5-452A-99FE-958E8B9A7C7F}" dt="2023-01-09T01:02:54.578" v="847" actId="478"/>
          <ac:picMkLst>
            <pc:docMk/>
            <pc:sldMk cId="206127351" sldId="264"/>
            <ac:picMk id="1030" creationId="{92AAFEFB-4795-411B-B22D-9B6899EE23BA}"/>
          </ac:picMkLst>
        </pc:picChg>
        <pc:picChg chg="add mod">
          <ac:chgData name="Thiên Trần" userId="df8f6a8f4f896780" providerId="LiveId" clId="{B0569D21-F2F5-452A-99FE-958E8B9A7C7F}" dt="2023-01-10T15:44:28.181" v="1328" actId="1076"/>
          <ac:picMkLst>
            <pc:docMk/>
            <pc:sldMk cId="206127351" sldId="264"/>
            <ac:picMk id="3074" creationId="{81BFF86A-E8CC-B113-6328-9E9706B6A284}"/>
          </ac:picMkLst>
        </pc:picChg>
      </pc:sldChg>
      <pc:sldChg chg="addSp delSp modSp mod delAnim">
        <pc:chgData name="Thiên Trần" userId="df8f6a8f4f896780" providerId="LiveId" clId="{B0569D21-F2F5-452A-99FE-958E8B9A7C7F}" dt="2023-01-09T01:04:52.272" v="892" actId="1076"/>
        <pc:sldMkLst>
          <pc:docMk/>
          <pc:sldMk cId="3667623635" sldId="265"/>
        </pc:sldMkLst>
        <pc:spChg chg="mod">
          <ac:chgData name="Thiên Trần" userId="df8f6a8f4f896780" providerId="LiveId" clId="{B0569D21-F2F5-452A-99FE-958E8B9A7C7F}" dt="2023-01-09T01:04:02.830" v="879" actId="20577"/>
          <ac:spMkLst>
            <pc:docMk/>
            <pc:sldMk cId="3667623635" sldId="265"/>
            <ac:spMk id="2" creationId="{ECE2E6FA-7EEA-7E70-7EFC-89B7A371E199}"/>
          </ac:spMkLst>
        </pc:spChg>
        <pc:spChg chg="add del mod">
          <ac:chgData name="Thiên Trần" userId="df8f6a8f4f896780" providerId="LiveId" clId="{B0569D21-F2F5-452A-99FE-958E8B9A7C7F}" dt="2023-01-09T01:04:07.469" v="881" actId="478"/>
          <ac:spMkLst>
            <pc:docMk/>
            <pc:sldMk cId="3667623635" sldId="265"/>
            <ac:spMk id="5" creationId="{96A291B7-5379-AD62-794C-EA7084FA32E9}"/>
          </ac:spMkLst>
        </pc:spChg>
        <pc:spChg chg="del">
          <ac:chgData name="Thiên Trần" userId="df8f6a8f4f896780" providerId="LiveId" clId="{B0569D21-F2F5-452A-99FE-958E8B9A7C7F}" dt="2023-01-09T01:04:11.856" v="884" actId="478"/>
          <ac:spMkLst>
            <pc:docMk/>
            <pc:sldMk cId="3667623635" sldId="265"/>
            <ac:spMk id="7" creationId="{C2327BD5-2F11-4042-B446-9E13BCD8066C}"/>
          </ac:spMkLst>
        </pc:spChg>
        <pc:spChg chg="del">
          <ac:chgData name="Thiên Trần" userId="df8f6a8f4f896780" providerId="LiveId" clId="{B0569D21-F2F5-452A-99FE-958E8B9A7C7F}" dt="2023-01-09T01:04:08.925" v="882" actId="478"/>
          <ac:spMkLst>
            <pc:docMk/>
            <pc:sldMk cId="3667623635" sldId="265"/>
            <ac:spMk id="10" creationId="{A882BE12-71B2-4C4E-BC94-55611AAB6E61}"/>
          </ac:spMkLst>
        </pc:spChg>
        <pc:picChg chg="del">
          <ac:chgData name="Thiên Trần" userId="df8f6a8f4f896780" providerId="LiveId" clId="{B0569D21-F2F5-452A-99FE-958E8B9A7C7F}" dt="2023-01-09T01:04:06.089" v="880" actId="478"/>
          <ac:picMkLst>
            <pc:docMk/>
            <pc:sldMk cId="3667623635" sldId="265"/>
            <ac:picMk id="6" creationId="{76835081-52DB-48BE-BA37-933A47953DBC}"/>
          </ac:picMkLst>
        </pc:picChg>
        <pc:picChg chg="add mod">
          <ac:chgData name="Thiên Trần" userId="df8f6a8f4f896780" providerId="LiveId" clId="{B0569D21-F2F5-452A-99FE-958E8B9A7C7F}" dt="2023-01-09T01:04:44.319" v="890" actId="1076"/>
          <ac:picMkLst>
            <pc:docMk/>
            <pc:sldMk cId="3667623635" sldId="265"/>
            <ac:picMk id="8" creationId="{20272605-1C41-FA69-9D6F-6A2F234206E7}"/>
          </ac:picMkLst>
        </pc:picChg>
        <pc:picChg chg="del">
          <ac:chgData name="Thiên Trần" userId="df8f6a8f4f896780" providerId="LiveId" clId="{B0569D21-F2F5-452A-99FE-958E8B9A7C7F}" dt="2023-01-09T01:04:09.650" v="883" actId="478"/>
          <ac:picMkLst>
            <pc:docMk/>
            <pc:sldMk cId="3667623635" sldId="265"/>
            <ac:picMk id="9" creationId="{F509A73E-57CA-45E2-917D-24F09CC526DF}"/>
          </ac:picMkLst>
        </pc:picChg>
        <pc:picChg chg="add mod">
          <ac:chgData name="Thiên Trần" userId="df8f6a8f4f896780" providerId="LiveId" clId="{B0569D21-F2F5-452A-99FE-958E8B9A7C7F}" dt="2023-01-09T01:04:52.272" v="892" actId="1076"/>
          <ac:picMkLst>
            <pc:docMk/>
            <pc:sldMk cId="3667623635" sldId="265"/>
            <ac:picMk id="11" creationId="{4D6100D3-107D-8F57-EB9D-1BC9B10A2E3A}"/>
          </ac:picMkLst>
        </pc:picChg>
      </pc:sldChg>
      <pc:sldChg chg="addSp delSp modSp mod delAnim">
        <pc:chgData name="Thiên Trần" userId="df8f6a8f4f896780" providerId="LiveId" clId="{B0569D21-F2F5-452A-99FE-958E8B9A7C7F}" dt="2023-01-10T16:43:03.084" v="1432" actId="1076"/>
        <pc:sldMkLst>
          <pc:docMk/>
          <pc:sldMk cId="3943413346" sldId="266"/>
        </pc:sldMkLst>
        <pc:spChg chg="mod">
          <ac:chgData name="Thiên Trần" userId="df8f6a8f4f896780" providerId="LiveId" clId="{B0569D21-F2F5-452A-99FE-958E8B9A7C7F}" dt="2023-01-09T01:05:07.377" v="913" actId="20577"/>
          <ac:spMkLst>
            <pc:docMk/>
            <pc:sldMk cId="3943413346" sldId="266"/>
            <ac:spMk id="2" creationId="{547F1A85-0461-955C-CD24-447A27225AAB}"/>
          </ac:spMkLst>
        </pc:spChg>
        <pc:spChg chg="add del mod">
          <ac:chgData name="Thiên Trần" userId="df8f6a8f4f896780" providerId="LiveId" clId="{B0569D21-F2F5-452A-99FE-958E8B9A7C7F}" dt="2023-01-09T01:05:03.019" v="898" actId="478"/>
          <ac:spMkLst>
            <pc:docMk/>
            <pc:sldMk cId="3943413346" sldId="266"/>
            <ac:spMk id="5" creationId="{02FEEA35-27DB-306D-D811-D0E545EAFA52}"/>
          </ac:spMkLst>
        </pc:spChg>
        <pc:spChg chg="del">
          <ac:chgData name="Thiên Trần" userId="df8f6a8f4f896780" providerId="LiveId" clId="{B0569D21-F2F5-452A-99FE-958E8B9A7C7F}" dt="2023-01-09T01:04:58.856" v="893" actId="478"/>
          <ac:spMkLst>
            <pc:docMk/>
            <pc:sldMk cId="3943413346" sldId="266"/>
            <ac:spMk id="15" creationId="{3744BF51-2B90-477C-9997-E86FEBA93818}"/>
          </ac:spMkLst>
        </pc:spChg>
        <pc:picChg chg="del">
          <ac:chgData name="Thiên Trần" userId="df8f6a8f4f896780" providerId="LiveId" clId="{B0569D21-F2F5-452A-99FE-958E8B9A7C7F}" dt="2023-01-09T01:05:01.075" v="897" actId="478"/>
          <ac:picMkLst>
            <pc:docMk/>
            <pc:sldMk cId="3943413346" sldId="266"/>
            <ac:picMk id="6" creationId="{1501FC37-37AA-4770-9896-1EA79738362A}"/>
          </ac:picMkLst>
        </pc:picChg>
        <pc:picChg chg="add mod">
          <ac:chgData name="Thiên Trần" userId="df8f6a8f4f896780" providerId="LiveId" clId="{B0569D21-F2F5-452A-99FE-958E8B9A7C7F}" dt="2023-01-10T16:42:53.228" v="1429" actId="1076"/>
          <ac:picMkLst>
            <pc:docMk/>
            <pc:sldMk cId="3943413346" sldId="266"/>
            <ac:picMk id="7" creationId="{BA669844-AE67-C645-F27C-BFCD3D113925}"/>
          </ac:picMkLst>
        </pc:picChg>
        <pc:picChg chg="add mod">
          <ac:chgData name="Thiên Trần" userId="df8f6a8f4f896780" providerId="LiveId" clId="{B0569D21-F2F5-452A-99FE-958E8B9A7C7F}" dt="2023-01-10T16:42:56.073" v="1430" actId="1076"/>
          <ac:picMkLst>
            <pc:docMk/>
            <pc:sldMk cId="3943413346" sldId="266"/>
            <ac:picMk id="8" creationId="{957CD378-0256-5ECE-3CC4-1FE23BB4E5DF}"/>
          </ac:picMkLst>
        </pc:picChg>
        <pc:picChg chg="del">
          <ac:chgData name="Thiên Trần" userId="df8f6a8f4f896780" providerId="LiveId" clId="{B0569D21-F2F5-452A-99FE-958E8B9A7C7F}" dt="2023-01-09T01:04:59.471" v="894" actId="478"/>
          <ac:picMkLst>
            <pc:docMk/>
            <pc:sldMk cId="3943413346" sldId="266"/>
            <ac:picMk id="12" creationId="{8CBB2BCE-E9B9-447C-A104-17799215EA9E}"/>
          </ac:picMkLst>
        </pc:picChg>
        <pc:picChg chg="del mod">
          <ac:chgData name="Thiên Trần" userId="df8f6a8f4f896780" providerId="LiveId" clId="{B0569D21-F2F5-452A-99FE-958E8B9A7C7F}" dt="2023-01-09T01:05:00.103" v="896" actId="478"/>
          <ac:picMkLst>
            <pc:docMk/>
            <pc:sldMk cId="3943413346" sldId="266"/>
            <ac:picMk id="14" creationId="{27A64649-520F-42AF-9618-2160DD9D8828}"/>
          </ac:picMkLst>
        </pc:picChg>
        <pc:picChg chg="add del mod">
          <ac:chgData name="Thiên Trần" userId="df8f6a8f4f896780" providerId="LiveId" clId="{B0569D21-F2F5-452A-99FE-958E8B9A7C7F}" dt="2023-01-10T16:40:54.075" v="1383"/>
          <ac:picMkLst>
            <pc:docMk/>
            <pc:sldMk cId="3943413346" sldId="266"/>
            <ac:picMk id="6146" creationId="{DFC1ED68-E409-7472-58EF-13EDCA1D1B48}"/>
          </ac:picMkLst>
        </pc:picChg>
        <pc:picChg chg="add del mod">
          <ac:chgData name="Thiên Trần" userId="df8f6a8f4f896780" providerId="LiveId" clId="{B0569D21-F2F5-452A-99FE-958E8B9A7C7F}" dt="2023-01-10T16:41:41.572" v="1408"/>
          <ac:picMkLst>
            <pc:docMk/>
            <pc:sldMk cId="3943413346" sldId="266"/>
            <ac:picMk id="6148" creationId="{1B970581-E4BD-5B76-7A31-87D513DFAE51}"/>
          </ac:picMkLst>
        </pc:picChg>
        <pc:picChg chg="add del mod">
          <ac:chgData name="Thiên Trần" userId="df8f6a8f4f896780" providerId="LiveId" clId="{B0569D21-F2F5-452A-99FE-958E8B9A7C7F}" dt="2023-01-10T16:41:59.298" v="1417"/>
          <ac:picMkLst>
            <pc:docMk/>
            <pc:sldMk cId="3943413346" sldId="266"/>
            <ac:picMk id="6150" creationId="{EDF75A85-AC29-CAD5-A86B-A1F754737A7A}"/>
          </ac:picMkLst>
        </pc:picChg>
        <pc:picChg chg="add mod">
          <ac:chgData name="Thiên Trần" userId="df8f6a8f4f896780" providerId="LiveId" clId="{B0569D21-F2F5-452A-99FE-958E8B9A7C7F}" dt="2023-01-10T16:43:01.046" v="1431" actId="1076"/>
          <ac:picMkLst>
            <pc:docMk/>
            <pc:sldMk cId="3943413346" sldId="266"/>
            <ac:picMk id="6152" creationId="{7CE006D6-FE6F-CB86-AAEB-E1B856AAA2CB}"/>
          </ac:picMkLst>
        </pc:picChg>
        <pc:picChg chg="add mod">
          <ac:chgData name="Thiên Trần" userId="df8f6a8f4f896780" providerId="LiveId" clId="{B0569D21-F2F5-452A-99FE-958E8B9A7C7F}" dt="2023-01-10T16:43:03.084" v="1432" actId="1076"/>
          <ac:picMkLst>
            <pc:docMk/>
            <pc:sldMk cId="3943413346" sldId="266"/>
            <ac:picMk id="6154" creationId="{8C39F63D-B4AC-4865-25BA-2FE0D3ABA161}"/>
          </ac:picMkLst>
        </pc:picChg>
      </pc:sldChg>
      <pc:sldChg chg="addSp delSp modSp mod">
        <pc:chgData name="Thiên Trần" userId="df8f6a8f4f896780" providerId="LiveId" clId="{B0569D21-F2F5-452A-99FE-958E8B9A7C7F}" dt="2023-01-10T16:43:12.374" v="1434" actId="1076"/>
        <pc:sldMkLst>
          <pc:docMk/>
          <pc:sldMk cId="2963365260" sldId="267"/>
        </pc:sldMkLst>
        <pc:spChg chg="mod">
          <ac:chgData name="Thiên Trần" userId="df8f6a8f4f896780" providerId="LiveId" clId="{B0569D21-F2F5-452A-99FE-958E8B9A7C7F}" dt="2023-01-09T01:05:36.102" v="924" actId="20577"/>
          <ac:spMkLst>
            <pc:docMk/>
            <pc:sldMk cId="2963365260" sldId="267"/>
            <ac:spMk id="2" creationId="{5279354C-3377-EF5B-A443-445C8DE7EA71}"/>
          </ac:spMkLst>
        </pc:spChg>
        <pc:spChg chg="add del mod">
          <ac:chgData name="Thiên Trần" userId="df8f6a8f4f896780" providerId="LiveId" clId="{B0569D21-F2F5-452A-99FE-958E8B9A7C7F}" dt="2023-01-09T01:05:39.625" v="926" actId="478"/>
          <ac:spMkLst>
            <pc:docMk/>
            <pc:sldMk cId="2963365260" sldId="267"/>
            <ac:spMk id="5" creationId="{EF5F7BE1-51C8-1163-7C55-6D574C78D31B}"/>
          </ac:spMkLst>
        </pc:spChg>
        <pc:spChg chg="del">
          <ac:chgData name="Thiên Trần" userId="df8f6a8f4f896780" providerId="LiveId" clId="{B0569D21-F2F5-452A-99FE-958E8B9A7C7F}" dt="2023-01-09T01:05:41.955" v="927" actId="478"/>
          <ac:spMkLst>
            <pc:docMk/>
            <pc:sldMk cId="2963365260" sldId="267"/>
            <ac:spMk id="11" creationId="{D64D89F1-F582-43A1-80E6-EBF691CE797B}"/>
          </ac:spMkLst>
        </pc:spChg>
        <pc:picChg chg="add mod">
          <ac:chgData name="Thiên Trần" userId="df8f6a8f4f896780" providerId="LiveId" clId="{B0569D21-F2F5-452A-99FE-958E8B9A7C7F}" dt="2023-01-10T16:43:10.268" v="1433" actId="1076"/>
          <ac:picMkLst>
            <pc:docMk/>
            <pc:sldMk cId="2963365260" sldId="267"/>
            <ac:picMk id="6" creationId="{FEB57D79-7B55-A53A-4590-DA5638A45B7F}"/>
          </ac:picMkLst>
        </pc:picChg>
        <pc:picChg chg="add mod">
          <ac:chgData name="Thiên Trần" userId="df8f6a8f4f896780" providerId="LiveId" clId="{B0569D21-F2F5-452A-99FE-958E8B9A7C7F}" dt="2023-01-10T16:43:12.374" v="1434" actId="1076"/>
          <ac:picMkLst>
            <pc:docMk/>
            <pc:sldMk cId="2963365260" sldId="267"/>
            <ac:picMk id="7" creationId="{417F163F-DA40-9529-9257-592F544DF3FF}"/>
          </ac:picMkLst>
        </pc:picChg>
        <pc:picChg chg="del">
          <ac:chgData name="Thiên Trần" userId="df8f6a8f4f896780" providerId="LiveId" clId="{B0569D21-F2F5-452A-99FE-958E8B9A7C7F}" dt="2023-01-09T01:05:38.213" v="925" actId="478"/>
          <ac:picMkLst>
            <pc:docMk/>
            <pc:sldMk cId="2963365260" sldId="267"/>
            <ac:picMk id="10" creationId="{C244DC2F-08C2-4651-8291-1A4421CE3AA7}"/>
          </ac:picMkLst>
        </pc:picChg>
      </pc:sldChg>
      <pc:sldChg chg="addSp delSp modSp mod delAnim">
        <pc:chgData name="Thiên Trần" userId="df8f6a8f4f896780" providerId="LiveId" clId="{B0569D21-F2F5-452A-99FE-958E8B9A7C7F}" dt="2023-01-10T15:45:04.773" v="1333" actId="1076"/>
        <pc:sldMkLst>
          <pc:docMk/>
          <pc:sldMk cId="2146783209" sldId="268"/>
        </pc:sldMkLst>
        <pc:spChg chg="mod">
          <ac:chgData name="Thiên Trần" userId="df8f6a8f4f896780" providerId="LiveId" clId="{B0569D21-F2F5-452A-99FE-958E8B9A7C7F}" dt="2023-01-09T01:06:16.343" v="938" actId="20577"/>
          <ac:spMkLst>
            <pc:docMk/>
            <pc:sldMk cId="2146783209" sldId="268"/>
            <ac:spMk id="2" creationId="{95DFD62C-6690-73DE-CCAC-33EBDB5B94A8}"/>
          </ac:spMkLst>
        </pc:spChg>
        <pc:spChg chg="add del mod">
          <ac:chgData name="Thiên Trần" userId="df8f6a8f4f896780" providerId="LiveId" clId="{B0569D21-F2F5-452A-99FE-958E8B9A7C7F}" dt="2023-01-09T01:06:18.620" v="941" actId="478"/>
          <ac:spMkLst>
            <pc:docMk/>
            <pc:sldMk cId="2146783209" sldId="268"/>
            <ac:spMk id="5" creationId="{5C167C81-B65B-AC37-AC03-A7077ABA821C}"/>
          </ac:spMkLst>
        </pc:spChg>
        <pc:spChg chg="del">
          <ac:chgData name="Thiên Trần" userId="df8f6a8f4f896780" providerId="LiveId" clId="{B0569D21-F2F5-452A-99FE-958E8B9A7C7F}" dt="2023-01-09T01:06:19.940" v="943" actId="478"/>
          <ac:spMkLst>
            <pc:docMk/>
            <pc:sldMk cId="2146783209" sldId="268"/>
            <ac:spMk id="9" creationId="{F270FC73-0C5A-4842-8914-F077C92BD873}"/>
          </ac:spMkLst>
        </pc:spChg>
        <pc:picChg chg="del">
          <ac:chgData name="Thiên Trần" userId="df8f6a8f4f896780" providerId="LiveId" clId="{B0569D21-F2F5-452A-99FE-958E8B9A7C7F}" dt="2023-01-09T01:06:17.129" v="939" actId="478"/>
          <ac:picMkLst>
            <pc:docMk/>
            <pc:sldMk cId="2146783209" sldId="268"/>
            <ac:picMk id="6" creationId="{62CCC3C5-6B22-469E-AD5E-EADCA6A077A4}"/>
          </ac:picMkLst>
        </pc:picChg>
        <pc:picChg chg="add mod">
          <ac:chgData name="Thiên Trần" userId="df8f6a8f4f896780" providerId="LiveId" clId="{B0569D21-F2F5-452A-99FE-958E8B9A7C7F}" dt="2023-01-09T01:06:32.215" v="947" actId="1076"/>
          <ac:picMkLst>
            <pc:docMk/>
            <pc:sldMk cId="2146783209" sldId="268"/>
            <ac:picMk id="7" creationId="{3E5D15D1-5186-1EFA-204A-3E8FCECE8E52}"/>
          </ac:picMkLst>
        </pc:picChg>
        <pc:picChg chg="del">
          <ac:chgData name="Thiên Trần" userId="df8f6a8f4f896780" providerId="LiveId" clId="{B0569D21-F2F5-452A-99FE-958E8B9A7C7F}" dt="2023-01-09T01:06:19.158" v="942" actId="478"/>
          <ac:picMkLst>
            <pc:docMk/>
            <pc:sldMk cId="2146783209" sldId="268"/>
            <ac:picMk id="8" creationId="{3A8F9BA5-0F6A-4D69-8379-61119AB7B1DE}"/>
          </ac:picMkLst>
        </pc:picChg>
        <pc:picChg chg="add del mod">
          <ac:chgData name="Thiên Trần" userId="df8f6a8f4f896780" providerId="LiveId" clId="{B0569D21-F2F5-452A-99FE-958E8B9A7C7F}" dt="2023-01-10T15:44:52.473" v="1329" actId="478"/>
          <ac:picMkLst>
            <pc:docMk/>
            <pc:sldMk cId="2146783209" sldId="268"/>
            <ac:picMk id="10" creationId="{843AC3D2-DE97-193D-19CD-96AF3305CC2E}"/>
          </ac:picMkLst>
        </pc:picChg>
        <pc:picChg chg="add mod">
          <ac:chgData name="Thiên Trần" userId="df8f6a8f4f896780" providerId="LiveId" clId="{B0569D21-F2F5-452A-99FE-958E8B9A7C7F}" dt="2023-01-10T15:45:04.773" v="1333" actId="1076"/>
          <ac:picMkLst>
            <pc:docMk/>
            <pc:sldMk cId="2146783209" sldId="268"/>
            <ac:picMk id="4098" creationId="{DC7AB207-99A7-FA1B-9A46-ABD6A6D9509A}"/>
          </ac:picMkLst>
        </pc:picChg>
      </pc:sldChg>
      <pc:sldChg chg="addSp delSp modSp mod delAnim">
        <pc:chgData name="Thiên Trần" userId="df8f6a8f4f896780" providerId="LiveId" clId="{B0569D21-F2F5-452A-99FE-958E8B9A7C7F}" dt="2023-01-10T15:45:18.886" v="1339" actId="1076"/>
        <pc:sldMkLst>
          <pc:docMk/>
          <pc:sldMk cId="1848355190" sldId="269"/>
        </pc:sldMkLst>
        <pc:spChg chg="mod">
          <ac:chgData name="Thiên Trần" userId="df8f6a8f4f896780" providerId="LiveId" clId="{B0569D21-F2F5-452A-99FE-958E8B9A7C7F}" dt="2023-01-09T01:06:55.686" v="953" actId="20577"/>
          <ac:spMkLst>
            <pc:docMk/>
            <pc:sldMk cId="1848355190" sldId="269"/>
            <ac:spMk id="2" creationId="{60D21AD8-CC29-0A6A-F6F3-571134D32838}"/>
          </ac:spMkLst>
        </pc:spChg>
        <pc:spChg chg="add del mod">
          <ac:chgData name="Thiên Trần" userId="df8f6a8f4f896780" providerId="LiveId" clId="{B0569D21-F2F5-452A-99FE-958E8B9A7C7F}" dt="2023-01-09T01:07:00.578" v="956" actId="478"/>
          <ac:spMkLst>
            <pc:docMk/>
            <pc:sldMk cId="1848355190" sldId="269"/>
            <ac:spMk id="5" creationId="{112B2EC6-C5FA-94FD-E06C-14FFB6E73A2C}"/>
          </ac:spMkLst>
        </pc:spChg>
        <pc:spChg chg="del">
          <ac:chgData name="Thiên Trần" userId="df8f6a8f4f896780" providerId="LiveId" clId="{B0569D21-F2F5-452A-99FE-958E8B9A7C7F}" dt="2023-01-09T01:07:02.546" v="958" actId="478"/>
          <ac:spMkLst>
            <pc:docMk/>
            <pc:sldMk cId="1848355190" sldId="269"/>
            <ac:spMk id="13" creationId="{079B0768-E705-4263-ABD8-5F6BF8A694F5}"/>
          </ac:spMkLst>
        </pc:spChg>
        <pc:picChg chg="del">
          <ac:chgData name="Thiên Trần" userId="df8f6a8f4f896780" providerId="LiveId" clId="{B0569D21-F2F5-452A-99FE-958E8B9A7C7F}" dt="2023-01-09T01:06:56.201" v="954" actId="478"/>
          <ac:picMkLst>
            <pc:docMk/>
            <pc:sldMk cId="1848355190" sldId="269"/>
            <ac:picMk id="6" creationId="{FEFFBB42-76BC-4830-9527-B8D84BBA98D1}"/>
          </ac:picMkLst>
        </pc:picChg>
        <pc:picChg chg="add del mod">
          <ac:chgData name="Thiên Trần" userId="df8f6a8f4f896780" providerId="LiveId" clId="{B0569D21-F2F5-452A-99FE-958E8B9A7C7F}" dt="2023-01-10T15:45:08.008" v="1334" actId="478"/>
          <ac:picMkLst>
            <pc:docMk/>
            <pc:sldMk cId="1848355190" sldId="269"/>
            <ac:picMk id="7" creationId="{86FC1925-46A7-AED5-C653-4C2ED1883DF2}"/>
          </ac:picMkLst>
        </pc:picChg>
        <pc:picChg chg="del">
          <ac:chgData name="Thiên Trần" userId="df8f6a8f4f896780" providerId="LiveId" clId="{B0569D21-F2F5-452A-99FE-958E8B9A7C7F}" dt="2023-01-09T01:06:57.690" v="955" actId="478"/>
          <ac:picMkLst>
            <pc:docMk/>
            <pc:sldMk cId="1848355190" sldId="269"/>
            <ac:picMk id="10" creationId="{392617C6-2521-43AE-B5CB-A03937DD0EFD}"/>
          </ac:picMkLst>
        </pc:picChg>
        <pc:picChg chg="del">
          <ac:chgData name="Thiên Trần" userId="df8f6a8f4f896780" providerId="LiveId" clId="{B0569D21-F2F5-452A-99FE-958E8B9A7C7F}" dt="2023-01-09T01:07:01.708" v="957" actId="478"/>
          <ac:picMkLst>
            <pc:docMk/>
            <pc:sldMk cId="1848355190" sldId="269"/>
            <ac:picMk id="12" creationId="{B859769D-5675-4A13-A2D3-9D9950C4443D}"/>
          </ac:picMkLst>
        </pc:picChg>
        <pc:picChg chg="add mod">
          <ac:chgData name="Thiên Trần" userId="df8f6a8f4f896780" providerId="LiveId" clId="{B0569D21-F2F5-452A-99FE-958E8B9A7C7F}" dt="2023-01-10T15:45:18.886" v="1339" actId="1076"/>
          <ac:picMkLst>
            <pc:docMk/>
            <pc:sldMk cId="1848355190" sldId="269"/>
            <ac:picMk id="5122" creationId="{73EA4CD2-63C0-D159-B914-68D2B478AD40}"/>
          </ac:picMkLst>
        </pc:picChg>
      </pc:sldChg>
      <pc:sldChg chg="addSp delSp modSp mod setBg">
        <pc:chgData name="Thiên Trần" userId="df8f6a8f4f896780" providerId="LiveId" clId="{B0569D21-F2F5-452A-99FE-958E8B9A7C7F}" dt="2023-01-09T01:08:40.664" v="992" actId="1076"/>
        <pc:sldMkLst>
          <pc:docMk/>
          <pc:sldMk cId="2048506563" sldId="271"/>
        </pc:sldMkLst>
        <pc:spChg chg="mod">
          <ac:chgData name="Thiên Trần" userId="df8f6a8f4f896780" providerId="LiveId" clId="{B0569D21-F2F5-452A-99FE-958E8B9A7C7F}" dt="2023-01-09T01:08:33.226" v="989" actId="26606"/>
          <ac:spMkLst>
            <pc:docMk/>
            <pc:sldMk cId="2048506563" sldId="271"/>
            <ac:spMk id="2" creationId="{0ECDF2AF-7ACA-EB7C-2307-D0DA5A7DBE51}"/>
          </ac:spMkLst>
        </pc:spChg>
        <pc:spChg chg="del">
          <ac:chgData name="Thiên Trần" userId="df8f6a8f4f896780" providerId="LiveId" clId="{B0569D21-F2F5-452A-99FE-958E8B9A7C7F}" dt="2023-01-09T01:08:13.238" v="977" actId="478"/>
          <ac:spMkLst>
            <pc:docMk/>
            <pc:sldMk cId="2048506563" sldId="271"/>
            <ac:spMk id="3" creationId="{364C59D1-19AD-B5FB-5CE5-82B40D9E60F0}"/>
          </ac:spMkLst>
        </pc:spChg>
        <pc:spChg chg="mod ord">
          <ac:chgData name="Thiên Trần" userId="df8f6a8f4f896780" providerId="LiveId" clId="{B0569D21-F2F5-452A-99FE-958E8B9A7C7F}" dt="2023-01-09T01:08:33.226" v="989" actId="26606"/>
          <ac:spMkLst>
            <pc:docMk/>
            <pc:sldMk cId="2048506563" sldId="271"/>
            <ac:spMk id="4" creationId="{FC7A6CD9-1511-F3E0-C361-7F9DCC7D5C8C}"/>
          </ac:spMkLst>
        </pc:spChg>
        <pc:spChg chg="add del mod">
          <ac:chgData name="Thiên Trần" userId="df8f6a8f4f896780" providerId="LiveId" clId="{B0569D21-F2F5-452A-99FE-958E8B9A7C7F}" dt="2023-01-09T01:08:14.436" v="978" actId="478"/>
          <ac:spMkLst>
            <pc:docMk/>
            <pc:sldMk cId="2048506563" sldId="271"/>
            <ac:spMk id="6" creationId="{B666E20B-FFD8-6234-B501-6823944B3BA1}"/>
          </ac:spMkLst>
        </pc:spChg>
        <pc:spChg chg="add del">
          <ac:chgData name="Thiên Trần" userId="df8f6a8f4f896780" providerId="LiveId" clId="{B0569D21-F2F5-452A-99FE-958E8B9A7C7F}" dt="2023-01-09T01:08:33.226" v="989" actId="26606"/>
          <ac:spMkLst>
            <pc:docMk/>
            <pc:sldMk cId="2048506563" sldId="271"/>
            <ac:spMk id="14" creationId="{99ED5833-B85B-4103-8A3B-CAB0308E6C15}"/>
          </ac:spMkLst>
        </pc:spChg>
        <pc:picChg chg="add mod ord">
          <ac:chgData name="Thiên Trần" userId="df8f6a8f4f896780" providerId="LiveId" clId="{B0569D21-F2F5-452A-99FE-958E8B9A7C7F}" dt="2023-01-09T01:08:40.664" v="992" actId="1076"/>
          <ac:picMkLst>
            <pc:docMk/>
            <pc:sldMk cId="2048506563" sldId="271"/>
            <ac:picMk id="7" creationId="{364B133C-FDE7-1C18-D555-EB1A7994DBBC}"/>
          </ac:picMkLst>
        </pc:picChg>
        <pc:picChg chg="del">
          <ac:chgData name="Thiên Trần" userId="df8f6a8f4f896780" providerId="LiveId" clId="{B0569D21-F2F5-452A-99FE-958E8B9A7C7F}" dt="2023-01-09T01:08:16.086" v="980" actId="478"/>
          <ac:picMkLst>
            <pc:docMk/>
            <pc:sldMk cId="2048506563" sldId="271"/>
            <ac:picMk id="8" creationId="{436DB2D3-9E7E-4852-A28E-487663B41C23}"/>
          </ac:picMkLst>
        </pc:picChg>
        <pc:picChg chg="add mod">
          <ac:chgData name="Thiên Trần" userId="df8f6a8f4f896780" providerId="LiveId" clId="{B0569D21-F2F5-452A-99FE-958E8B9A7C7F}" dt="2023-01-09T01:08:38.785" v="991" actId="1076"/>
          <ac:picMkLst>
            <pc:docMk/>
            <pc:sldMk cId="2048506563" sldId="271"/>
            <ac:picMk id="9" creationId="{3A1A0B97-A493-2243-BB04-E22D02151ADC}"/>
          </ac:picMkLst>
        </pc:picChg>
        <pc:picChg chg="del">
          <ac:chgData name="Thiên Trần" userId="df8f6a8f4f896780" providerId="LiveId" clId="{B0569D21-F2F5-452A-99FE-958E8B9A7C7F}" dt="2023-01-09T01:08:16.464" v="981" actId="478"/>
          <ac:picMkLst>
            <pc:docMk/>
            <pc:sldMk cId="2048506563" sldId="271"/>
            <ac:picMk id="11" creationId="{5E23977D-552D-4180-AC3C-ED038028165E}"/>
          </ac:picMkLst>
        </pc:picChg>
        <pc:picChg chg="del">
          <ac:chgData name="Thiên Trần" userId="df8f6a8f4f896780" providerId="LiveId" clId="{B0569D21-F2F5-452A-99FE-958E8B9A7C7F}" dt="2023-01-09T01:08:15.579" v="979" actId="478"/>
          <ac:picMkLst>
            <pc:docMk/>
            <pc:sldMk cId="2048506563" sldId="271"/>
            <ac:picMk id="2052" creationId="{0246D9F9-D59F-49F8-AA37-E26DA9327C24}"/>
          </ac:picMkLst>
        </pc:picChg>
        <pc:picChg chg="del">
          <ac:chgData name="Thiên Trần" userId="df8f6a8f4f896780" providerId="LiveId" clId="{B0569D21-F2F5-452A-99FE-958E8B9A7C7F}" dt="2023-01-09T01:08:17.089" v="982" actId="478"/>
          <ac:picMkLst>
            <pc:docMk/>
            <pc:sldMk cId="2048506563" sldId="271"/>
            <ac:picMk id="2054" creationId="{BD772C41-81A8-4890-8432-F5CA841E69D8}"/>
          </ac:picMkLst>
        </pc:picChg>
      </pc:sldChg>
      <pc:sldChg chg="addSp delSp modSp new mod">
        <pc:chgData name="Thiên Trần" userId="df8f6a8f4f896780" providerId="LiveId" clId="{B0569D21-F2F5-452A-99FE-958E8B9A7C7F}" dt="2023-01-10T15:47:05.919" v="1367" actId="1076"/>
        <pc:sldMkLst>
          <pc:docMk/>
          <pc:sldMk cId="3728560007" sldId="272"/>
        </pc:sldMkLst>
        <pc:spChg chg="del mod">
          <ac:chgData name="Thiên Trần" userId="df8f6a8f4f896780" providerId="LiveId" clId="{B0569D21-F2F5-452A-99FE-958E8B9A7C7F}" dt="2023-01-10T15:40:36.011" v="1301" actId="478"/>
          <ac:spMkLst>
            <pc:docMk/>
            <pc:sldMk cId="3728560007" sldId="272"/>
            <ac:spMk id="2" creationId="{F8C186B3-9706-20E6-027F-9E83233B957A}"/>
          </ac:spMkLst>
        </pc:spChg>
        <pc:spChg chg="del mod">
          <ac:chgData name="Thiên Trần" userId="df8f6a8f4f896780" providerId="LiveId" clId="{B0569D21-F2F5-452A-99FE-958E8B9A7C7F}" dt="2023-01-10T15:46:15.266" v="1358" actId="478"/>
          <ac:spMkLst>
            <pc:docMk/>
            <pc:sldMk cId="3728560007" sldId="272"/>
            <ac:spMk id="3" creationId="{A0D65CEA-1BCC-5FBD-41BE-F890A8E7820A}"/>
          </ac:spMkLst>
        </pc:spChg>
        <pc:spChg chg="add del mod">
          <ac:chgData name="Thiên Trần" userId="df8f6a8f4f896780" providerId="LiveId" clId="{B0569D21-F2F5-452A-99FE-958E8B9A7C7F}" dt="2023-01-10T15:40:37.434" v="1302" actId="478"/>
          <ac:spMkLst>
            <pc:docMk/>
            <pc:sldMk cId="3728560007" sldId="272"/>
            <ac:spMk id="6" creationId="{FE6829A0-B91D-409E-A2E0-661979472A4B}"/>
          </ac:spMkLst>
        </pc:spChg>
        <pc:spChg chg="add del mod">
          <ac:chgData name="Thiên Trần" userId="df8f6a8f4f896780" providerId="LiveId" clId="{B0569D21-F2F5-452A-99FE-958E8B9A7C7F}" dt="2023-01-10T15:45:56.377" v="1350"/>
          <ac:spMkLst>
            <pc:docMk/>
            <pc:sldMk cId="3728560007" sldId="272"/>
            <ac:spMk id="7" creationId="{61E8D9AE-FBC2-F5C0-22D8-E5460E99DDAA}"/>
          </ac:spMkLst>
        </pc:spChg>
        <pc:spChg chg="add mod">
          <ac:chgData name="Thiên Trần" userId="df8f6a8f4f896780" providerId="LiveId" clId="{B0569D21-F2F5-452A-99FE-958E8B9A7C7F}" dt="2023-01-10T15:47:05.919" v="1367" actId="1076"/>
          <ac:spMkLst>
            <pc:docMk/>
            <pc:sldMk cId="3728560007" sldId="272"/>
            <ac:spMk id="8" creationId="{369983B9-71D1-258A-FB61-F3B6FBC27FEC}"/>
          </ac:spMkLst>
        </pc:spChg>
        <pc:spChg chg="add del mod">
          <ac:chgData name="Thiên Trần" userId="df8f6a8f4f896780" providerId="LiveId" clId="{B0569D21-F2F5-452A-99FE-958E8B9A7C7F}" dt="2023-01-10T15:46:17.377" v="1359" actId="478"/>
          <ac:spMkLst>
            <pc:docMk/>
            <pc:sldMk cId="3728560007" sldId="272"/>
            <ac:spMk id="10" creationId="{5FD12669-71AA-9432-6BBF-107AC3DCD1D5}"/>
          </ac:spMkLst>
        </pc:spChg>
      </pc:sldChg>
    </pc:docChg>
  </pc:docChgLst>
  <pc:docChgLst>
    <pc:chgData name="Thiên Trần" userId="df8f6a8f4f896780" providerId="LiveId" clId="{2772FE96-AA78-4A33-86C8-AC253C87C04E}"/>
    <pc:docChg chg="modSld">
      <pc:chgData name="Thiên Trần" userId="df8f6a8f4f896780" providerId="LiveId" clId="{2772FE96-AA78-4A33-86C8-AC253C87C04E}" dt="2022-09-09T01:56:04.801" v="123" actId="20577"/>
      <pc:docMkLst>
        <pc:docMk/>
      </pc:docMkLst>
      <pc:sldChg chg="modSp mod">
        <pc:chgData name="Thiên Trần" userId="df8f6a8f4f896780" providerId="LiveId" clId="{2772FE96-AA78-4A33-86C8-AC253C87C04E}" dt="2022-09-09T00:59:17.099" v="4" actId="122"/>
        <pc:sldMkLst>
          <pc:docMk/>
          <pc:sldMk cId="441735657" sldId="257"/>
        </pc:sldMkLst>
        <pc:spChg chg="mod">
          <ac:chgData name="Thiên Trần" userId="df8f6a8f4f896780" providerId="LiveId" clId="{2772FE96-AA78-4A33-86C8-AC253C87C04E}" dt="2022-09-09T00:59:17.099" v="4" actId="122"/>
          <ac:spMkLst>
            <pc:docMk/>
            <pc:sldMk cId="441735657" sldId="257"/>
            <ac:spMk id="25" creationId="{E5C4743A-B29B-4390-5DE7-C78D38848E1B}"/>
          </ac:spMkLst>
        </pc:spChg>
      </pc:sldChg>
      <pc:sldChg chg="modSp mod">
        <pc:chgData name="Thiên Trần" userId="df8f6a8f4f896780" providerId="LiveId" clId="{2772FE96-AA78-4A33-86C8-AC253C87C04E}" dt="2022-09-09T01:56:04.801" v="123" actId="20577"/>
        <pc:sldMkLst>
          <pc:docMk/>
          <pc:sldMk cId="2048506563" sldId="271"/>
        </pc:sldMkLst>
        <pc:spChg chg="mod">
          <ac:chgData name="Thiên Trần" userId="df8f6a8f4f896780" providerId="LiveId" clId="{2772FE96-AA78-4A33-86C8-AC253C87C04E}" dt="2022-09-09T00:57:38.794" v="3" actId="20577"/>
          <ac:spMkLst>
            <pc:docMk/>
            <pc:sldMk cId="2048506563" sldId="271"/>
            <ac:spMk id="2" creationId="{0ECDF2AF-7ACA-EB7C-2307-D0DA5A7DBE51}"/>
          </ac:spMkLst>
        </pc:spChg>
        <pc:spChg chg="mod">
          <ac:chgData name="Thiên Trần" userId="df8f6a8f4f896780" providerId="LiveId" clId="{2772FE96-AA78-4A33-86C8-AC253C87C04E}" dt="2022-09-09T01:56:04.801" v="123" actId="20577"/>
          <ac:spMkLst>
            <pc:docMk/>
            <pc:sldMk cId="2048506563" sldId="271"/>
            <ac:spMk id="3" creationId="{364C59D1-19AD-B5FB-5CE5-82B40D9E60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50657-4861-444A-9FD0-746C43DA1EE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FBAF-77A7-4B2E-955D-96A0E542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FBAF-77A7-4B2E-955D-96A0E542F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B088-8604-FC79-0531-1D8566160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D30A8-CF1B-06C1-AD2A-EFB14282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1210B-68B4-A1C1-1928-26B3BE4C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7996-0120-8947-238B-62BEA6E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8A4FB-F151-8605-F045-DD25AA22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B7A3-7147-86C2-351D-18567C8F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CB1A-660C-4FA0-BBC8-79C1DEBAEF8C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7823-0355-2454-040C-FB1CFB12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205F-D9F6-2951-1E16-AD606B5B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12A1E-C36E-CA80-E885-32B792624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F7F7E-E460-A2B6-72EB-5BFBAE83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34C79-9A95-5C44-3824-5217E723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974-BF1C-4634-A8E9-8AA4E779708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3ED-81B5-E872-8714-AB60C108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FF93-ECDE-743C-CCCB-76399BEE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9307-FB32-53FD-BEB9-70336F60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EFBD-8CDE-D926-218C-30EE54A6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FD41-E8B0-E260-C250-7A7E2B6D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9DB6-39DB-40D2-B087-7ED70828F36C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958D-1895-3B33-F52D-3920D701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221D-42EA-A483-D0A0-503474A6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3C9-BE92-8FBF-B31A-012577B7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DFC4-5092-7E64-6D68-0D68F9DB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0EC9-65DA-D7F1-0424-9AF6A546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6D4-E2AF-4E69-AD8A-92D0CCE8110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E0E1-9C36-BA2A-E302-EA55714A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BCD9-AD95-F147-57FD-A0CB9C2D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0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C323-90CC-628D-D53F-73AD01B0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8213-A865-F85C-6FDF-767F20049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13614-65AB-D48A-53F4-AC3E391F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2A91-37A5-5310-DEA7-6A43E85C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7379-2A1A-428D-A981-7C78E8ACAA6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8A44-A4CF-A657-B351-34892673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642BB-7683-8BA0-E1AC-A88517D2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43E7-8CC4-ECA3-90AC-2EAB4875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D678-ACFB-BA85-8892-A9B3F2F4E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1721B-348B-C9A6-39EB-56DA7F5EC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D8F28-F550-2DB0-4833-5B7B8CF8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24003-0552-C6EB-79A2-E9093C43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8014-A11D-9E01-8CAB-2E025438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DADB-1082-4D9F-8C31-18B9F2E39545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E340A-87E7-E68C-3687-97D96658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E9140-BEF1-F146-1D92-FCB1997F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826A-F13F-1E22-D46E-4888A443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F48C4-2B2D-E184-EF8F-FAD7F813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34E-673A-41CF-9F58-F1E1C617E927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B1514-74BF-8614-F19D-C6FA4E3F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D7C0C-7BAF-449A-00D8-B0B35DC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C7A6E-B8D8-B294-6ABE-8BBFA347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C24-CAF4-4A3F-9F12-AE33BCA22884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92651-D8CC-F90C-645D-5F1E425C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C686D-29E3-A08D-5B31-D6283BDF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9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015-941E-8691-6D19-E75B2741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6FCD-FA48-EE4E-72F3-678A12F2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1E5D-EA5D-629C-3B2D-1DD1347F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4DC1C-FB0C-9CF6-2FE5-D2110F30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297F-BA68-42C1-88F7-D91C68B79DD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3733-2A06-1AE6-BD8B-324383F8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878D-E9D9-284E-FB7C-B2CB3CF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9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E12E-4D84-8BA6-EA86-2565A594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9025F-9332-A981-E1EB-171B0A300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5DC9F-59E6-07E9-5AC4-966DF1EEA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76E97-8B01-D9D9-6FD2-86ADFE2A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EB94-3518-4840-A615-756ABCA40D57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F152-40DE-97E2-0844-BDBDB05B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73003-CDDF-546C-870D-06C72AFB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959AA4-562E-B544-92DB-2D5BAE1E463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34EA1"/>
          </a:solidFill>
          <a:ln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E940D-B5A9-C5D0-9F83-26D7EB4E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BE6A-3C53-F3ED-5618-5FDFE854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F5ED-3D22-8A5B-788D-374A59928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6B2D-6267-4ABB-925B-712DE513070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2C76-AA7C-E2C0-E9BC-8669CF05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58DB-0065-8488-9902-1FBCD0741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97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</a:p>
        </p:txBody>
      </p:sp>
      <p:pic>
        <p:nvPicPr>
          <p:cNvPr id="1030" name="Picture 6" descr="Hoa Sen University">
            <a:extLst>
              <a:ext uri="{FF2B5EF4-FFF2-40B4-BE49-F238E27FC236}">
                <a16:creationId xmlns:a16="http://schemas.microsoft.com/office/drawing/2014/main" id="{6AC926B3-124F-E550-5489-723402D78B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4417" y="-2947835"/>
            <a:ext cx="713017" cy="2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4CBDD9-7A0C-EB15-9937-9D8B279874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273050"/>
            <a:ext cx="1101111" cy="46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a Sen University">
            <a:extLst>
              <a:ext uri="{FF2B5EF4-FFF2-40B4-BE49-F238E27FC236}">
                <a16:creationId xmlns:a16="http://schemas.microsoft.com/office/drawing/2014/main" id="{F5E86E9B-38D1-8E74-6880-D7B4D708B2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50" y="6346429"/>
            <a:ext cx="1166100" cy="47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4D6880-F689-FCA4-0813-C88E89CB73F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rgbClr val="AE2C23"/>
          </a:solidFill>
          <a:ln>
            <a:solidFill>
              <a:srgbClr val="AE2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40ED-6095-C10B-8016-2A5608E1D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102" y="463424"/>
            <a:ext cx="9315796" cy="1726883"/>
          </a:xfrm>
        </p:spPr>
        <p:txBody>
          <a:bodyPr>
            <a:normAutofit fontScale="90000"/>
          </a:bodyPr>
          <a:lstStyle/>
          <a:p>
            <a:r>
              <a:rPr lang="en-US" dirty="0"/>
              <a:t>BÁO CÁO THỰC TẬP ĐỒ ÁN THỰC TẬP LẬP TRÌNH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2CA19-A85B-DF9A-34B7-370667FB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754"/>
            <a:ext cx="9144000" cy="3847910"/>
          </a:xfrm>
        </p:spPr>
        <p:txBody>
          <a:bodyPr>
            <a:normAutofit lnSpcReduction="10000"/>
          </a:bodyPr>
          <a:lstStyle/>
          <a:p>
            <a:r>
              <a:rPr lang="en-US" sz="4400" dirty="0" err="1"/>
              <a:t>Tên</a:t>
            </a:r>
            <a:r>
              <a:rPr lang="en-US" sz="4400" dirty="0"/>
              <a:t> </a:t>
            </a:r>
            <a:r>
              <a:rPr lang="en-US" sz="4400" dirty="0" err="1"/>
              <a:t>đề</a:t>
            </a:r>
            <a:r>
              <a:rPr lang="en-US" sz="4400" dirty="0"/>
              <a:t> </a:t>
            </a:r>
            <a:r>
              <a:rPr lang="en-US" sz="4400" dirty="0" err="1"/>
              <a:t>tài</a:t>
            </a:r>
            <a:r>
              <a:rPr lang="en-US" sz="4400" dirty="0"/>
              <a:t>: </a:t>
            </a:r>
            <a:r>
              <a:rPr lang="en-US" sz="4400" dirty="0" err="1"/>
              <a:t>Ứng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chấm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endParaRPr lang="en-US" sz="4400" dirty="0"/>
          </a:p>
          <a:p>
            <a:endParaRPr lang="en-US" sz="2200" dirty="0"/>
          </a:p>
          <a:p>
            <a:pPr algn="just"/>
            <a:r>
              <a:rPr lang="en-US" sz="2600" dirty="0" err="1"/>
              <a:t>Giảng</a:t>
            </a:r>
            <a:r>
              <a:rPr lang="en-US" sz="2600" dirty="0"/>
              <a:t> </a:t>
            </a:r>
            <a:r>
              <a:rPr lang="en-US" sz="2600" dirty="0" err="1"/>
              <a:t>viên</a:t>
            </a:r>
            <a:r>
              <a:rPr lang="en-US" sz="2600" dirty="0"/>
              <a:t> </a:t>
            </a:r>
            <a:r>
              <a:rPr lang="en-US" sz="2600" dirty="0" err="1"/>
              <a:t>hướng</a:t>
            </a:r>
            <a:r>
              <a:rPr lang="en-US" sz="2600" dirty="0"/>
              <a:t> </a:t>
            </a:r>
            <a:r>
              <a:rPr lang="en-US" sz="2600" dirty="0" err="1"/>
              <a:t>dẫn</a:t>
            </a:r>
            <a:r>
              <a:rPr lang="en-US" sz="2600" dirty="0"/>
              <a:t>: </a:t>
            </a:r>
            <a:r>
              <a:rPr lang="en-US" sz="2600" dirty="0" err="1"/>
              <a:t>Nguyễn</a:t>
            </a:r>
            <a:r>
              <a:rPr lang="en-US" sz="2600" dirty="0"/>
              <a:t> </a:t>
            </a:r>
            <a:r>
              <a:rPr lang="en-US" sz="2600" dirty="0" err="1"/>
              <a:t>Văn</a:t>
            </a:r>
            <a:r>
              <a:rPr lang="en-US" sz="2600" dirty="0"/>
              <a:t> </a:t>
            </a:r>
            <a:r>
              <a:rPr lang="en-US" sz="2600" dirty="0" err="1"/>
              <a:t>Sơn</a:t>
            </a:r>
            <a:endParaRPr lang="en-US" sz="2600" dirty="0"/>
          </a:p>
          <a:p>
            <a:pPr algn="just"/>
            <a:r>
              <a:rPr lang="en-US" sz="2600" dirty="0" err="1"/>
              <a:t>Lớp</a:t>
            </a:r>
            <a:r>
              <a:rPr lang="en-US" sz="2600" dirty="0"/>
              <a:t>: SW205DV01 – 0200</a:t>
            </a:r>
          </a:p>
          <a:p>
            <a:pPr algn="just"/>
            <a:r>
              <a:rPr lang="en-US" sz="2600" dirty="0" err="1"/>
              <a:t>Nhóm</a:t>
            </a:r>
            <a:r>
              <a:rPr lang="en-US" sz="2600" dirty="0"/>
              <a:t> 9: 			Trần </a:t>
            </a:r>
            <a:r>
              <a:rPr lang="en-US" sz="2600" dirty="0" err="1"/>
              <a:t>Hoàng</a:t>
            </a:r>
            <a:r>
              <a:rPr lang="en-US" sz="2600" dirty="0"/>
              <a:t> Thiên – 2191042</a:t>
            </a:r>
          </a:p>
          <a:p>
            <a:pPr algn="just"/>
            <a:r>
              <a:rPr lang="en-US" sz="2600" dirty="0"/>
              <a:t>				</a:t>
            </a:r>
            <a:r>
              <a:rPr lang="en-US" sz="2600" dirty="0" err="1"/>
              <a:t>Tạ</a:t>
            </a:r>
            <a:r>
              <a:rPr lang="en-US" sz="2600" dirty="0"/>
              <a:t> Minh </a:t>
            </a:r>
            <a:r>
              <a:rPr lang="en-US" sz="2600" dirty="0" err="1"/>
              <a:t>Đức</a:t>
            </a:r>
            <a:r>
              <a:rPr lang="en-US" sz="2600" dirty="0"/>
              <a:t> – 2191359</a:t>
            </a:r>
          </a:p>
          <a:p>
            <a:pPr algn="just"/>
            <a:r>
              <a:rPr lang="en-US" sz="2600" dirty="0"/>
              <a:t>				</a:t>
            </a:r>
            <a:r>
              <a:rPr lang="en-US" sz="2600" dirty="0" err="1"/>
              <a:t>Đinh</a:t>
            </a:r>
            <a:r>
              <a:rPr lang="en-US" sz="2600" dirty="0"/>
              <a:t> </a:t>
            </a:r>
            <a:r>
              <a:rPr lang="en-US" sz="2600" dirty="0" err="1"/>
              <a:t>Quốc</a:t>
            </a:r>
            <a:r>
              <a:rPr lang="en-US" sz="2600" dirty="0"/>
              <a:t> </a:t>
            </a:r>
            <a:r>
              <a:rPr lang="en-US" sz="2600" dirty="0" err="1"/>
              <a:t>Cường</a:t>
            </a:r>
            <a:r>
              <a:rPr lang="en-US" sz="2600" dirty="0"/>
              <a:t> – 22112897</a:t>
            </a:r>
          </a:p>
          <a:p>
            <a:pPr algn="just"/>
            <a:r>
              <a:rPr lang="en-US" sz="2600" dirty="0"/>
              <a:t>				</a:t>
            </a:r>
            <a:r>
              <a:rPr lang="en-US" sz="2600" dirty="0" err="1"/>
              <a:t>Nguyễn</a:t>
            </a:r>
            <a:r>
              <a:rPr lang="en-US" sz="2600" dirty="0"/>
              <a:t> </a:t>
            </a:r>
            <a:r>
              <a:rPr lang="en-US" sz="2600" dirty="0" err="1"/>
              <a:t>Quốc</a:t>
            </a:r>
            <a:r>
              <a:rPr lang="en-US" sz="2600" dirty="0"/>
              <a:t> </a:t>
            </a:r>
            <a:r>
              <a:rPr lang="en-US" sz="2600" dirty="0" err="1"/>
              <a:t>Duy</a:t>
            </a:r>
            <a:r>
              <a:rPr lang="en-US" sz="2600" dirty="0"/>
              <a:t> – 22011127 </a:t>
            </a:r>
          </a:p>
        </p:txBody>
      </p:sp>
    </p:spTree>
    <p:extLst>
      <p:ext uri="{BB962C8B-B14F-4D97-AF65-F5344CB8AC3E}">
        <p14:creationId xmlns:p14="http://schemas.microsoft.com/office/powerpoint/2010/main" val="398804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54C-3377-EF5B-A443-445C8DE7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3400F-76EA-D1F9-403D-B3142C47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B57D79-7B55-A53A-4590-DA5638A45B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19" y="1689614"/>
            <a:ext cx="1878330" cy="406971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17F163F-DA40-9529-9257-592F544DF3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10" y="1688540"/>
            <a:ext cx="1878329" cy="40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D62C-6690-73DE-CCAC-33EBDB5B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FB8D6-0366-C8A3-CB03-3B4979BE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5D15D1-5186-1EFA-204A-3E8FCECE8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94" y="1690688"/>
            <a:ext cx="1960245" cy="424719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C7AB207-99A7-FA1B-9A46-ABD6A6D9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61" y="1693146"/>
            <a:ext cx="1960245" cy="42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8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1AD8-CC29-0A6A-F6F3-571134D3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3335B-ECB8-BD91-E92A-C5A127B3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EA4CD2-63C0-D159-B914-68D2B478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03" y="1690688"/>
            <a:ext cx="1916593" cy="41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5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F2AF-7ACA-EB7C-2307-D0DA5A7D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A6CD9-1511-F3E0-C361-7F9DCC7D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64B133C-FDE7-1C18-D555-EB1A7994DBB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rot="16200004">
            <a:off x="2227261" y="782001"/>
            <a:ext cx="2650490" cy="569023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Picture 8" descr="Graphical user interface, Excel&#10;&#10;Description automatically generated">
            <a:extLst>
              <a:ext uri="{FF2B5EF4-FFF2-40B4-BE49-F238E27FC236}">
                <a16:creationId xmlns:a16="http://schemas.microsoft.com/office/drawing/2014/main" id="{3A1A0B97-A493-2243-BB04-E22D02151AD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94198" y="1396047"/>
            <a:ext cx="5032375" cy="446214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04850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4D667-D912-C5A1-9A6E-D2E36B2B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983B9-71D1-258A-FB61-F3B6FBC27FEC}"/>
              </a:ext>
            </a:extLst>
          </p:cNvPr>
          <p:cNvSpPr txBox="1"/>
          <p:nvPr/>
        </p:nvSpPr>
        <p:spPr>
          <a:xfrm>
            <a:off x="3948223" y="2644170"/>
            <a:ext cx="429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badi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856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8CB9-2A1A-DC63-F22A-5150E31E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1CBC47-8D07-C65C-2B07-4774F4639ADC}"/>
              </a:ext>
            </a:extLst>
          </p:cNvPr>
          <p:cNvGrpSpPr/>
          <p:nvPr/>
        </p:nvGrpSpPr>
        <p:grpSpPr>
          <a:xfrm>
            <a:off x="838200" y="2112373"/>
            <a:ext cx="5377047" cy="706056"/>
            <a:chOff x="838200" y="2112373"/>
            <a:chExt cx="4664391" cy="70605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9F4F5A-2273-198F-4EF4-EECB85082600}"/>
                </a:ext>
              </a:extLst>
            </p:cNvPr>
            <p:cNvSpPr/>
            <p:nvPr/>
          </p:nvSpPr>
          <p:spPr>
            <a:xfrm>
              <a:off x="838200" y="2112373"/>
              <a:ext cx="706056" cy="706056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AD8122E-85EC-5344-AFC6-A4F148085D94}"/>
                </a:ext>
              </a:extLst>
            </p:cNvPr>
            <p:cNvSpPr/>
            <p:nvPr/>
          </p:nvSpPr>
          <p:spPr>
            <a:xfrm>
              <a:off x="1775542" y="2112373"/>
              <a:ext cx="3727049" cy="706056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TỔNG QUAN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7D47CA-C3EE-66D8-8909-670D1347E46C}"/>
              </a:ext>
            </a:extLst>
          </p:cNvPr>
          <p:cNvGrpSpPr/>
          <p:nvPr/>
        </p:nvGrpSpPr>
        <p:grpSpPr>
          <a:xfrm>
            <a:off x="838200" y="5193898"/>
            <a:ext cx="5377047" cy="706056"/>
            <a:chOff x="838200" y="5193898"/>
            <a:chExt cx="4664391" cy="70605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66B490-93E8-F95C-0F63-FEF74321BB7A}"/>
                </a:ext>
              </a:extLst>
            </p:cNvPr>
            <p:cNvSpPr/>
            <p:nvPr/>
          </p:nvSpPr>
          <p:spPr>
            <a:xfrm>
              <a:off x="838200" y="5193898"/>
              <a:ext cx="706056" cy="706056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B259BF-89FA-3177-AF18-03F14D6B0A30}"/>
                </a:ext>
              </a:extLst>
            </p:cNvPr>
            <p:cNvSpPr/>
            <p:nvPr/>
          </p:nvSpPr>
          <p:spPr>
            <a:xfrm>
              <a:off x="1775542" y="5193898"/>
              <a:ext cx="3727049" cy="706056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B5007B-464E-12A6-0F87-A31698AC58AF}"/>
              </a:ext>
            </a:extLst>
          </p:cNvPr>
          <p:cNvGrpSpPr/>
          <p:nvPr/>
        </p:nvGrpSpPr>
        <p:grpSpPr>
          <a:xfrm>
            <a:off x="1918755" y="3160800"/>
            <a:ext cx="4296492" cy="706056"/>
            <a:chOff x="6559672" y="2112373"/>
            <a:chExt cx="5063643" cy="5878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0A69BC-F064-322C-0A74-1347800E8FAC}"/>
                </a:ext>
              </a:extLst>
            </p:cNvPr>
            <p:cNvSpPr/>
            <p:nvPr/>
          </p:nvSpPr>
          <p:spPr>
            <a:xfrm>
              <a:off x="6559672" y="2161588"/>
              <a:ext cx="718903" cy="489397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CE1F8EF-167B-132B-20DE-64075D20D8EC}"/>
                </a:ext>
              </a:extLst>
            </p:cNvPr>
            <p:cNvSpPr/>
            <p:nvPr/>
          </p:nvSpPr>
          <p:spPr>
            <a:xfrm>
              <a:off x="7365493" y="2112373"/>
              <a:ext cx="4257822" cy="587828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Database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nghệ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9B95C8-8070-0C87-E733-7E1C4CF0B9B9}"/>
              </a:ext>
            </a:extLst>
          </p:cNvPr>
          <p:cNvGrpSpPr/>
          <p:nvPr/>
        </p:nvGrpSpPr>
        <p:grpSpPr>
          <a:xfrm>
            <a:off x="1894792" y="4236478"/>
            <a:ext cx="4320456" cy="587828"/>
            <a:chOff x="6531429" y="3135086"/>
            <a:chExt cx="4392524" cy="5878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E07631-6EA5-E799-1A93-47577D677116}"/>
                </a:ext>
              </a:extLst>
            </p:cNvPr>
            <p:cNvSpPr/>
            <p:nvPr/>
          </p:nvSpPr>
          <p:spPr>
            <a:xfrm>
              <a:off x="6531429" y="3135086"/>
              <a:ext cx="644526" cy="587828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84E48B0-D77D-E3AB-CC58-08DE88BA574F}"/>
                </a:ext>
              </a:extLst>
            </p:cNvPr>
            <p:cNvSpPr/>
            <p:nvPr/>
          </p:nvSpPr>
          <p:spPr>
            <a:xfrm>
              <a:off x="7250936" y="3135086"/>
              <a:ext cx="3673017" cy="587828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quả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E5C4743A-B29B-4390-5DE7-C78D3884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NỘI DUNG</a:t>
            </a:r>
          </a:p>
        </p:txBody>
      </p:sp>
      <p:pic>
        <p:nvPicPr>
          <p:cNvPr id="2" name="image1.png" descr="Android Studio Download - Cách tải và cài đặt hiệu quả nhất">
            <a:extLst>
              <a:ext uri="{FF2B5EF4-FFF2-40B4-BE49-F238E27FC236}">
                <a16:creationId xmlns:a16="http://schemas.microsoft.com/office/drawing/2014/main" id="{A419CEF4-9BA8-5185-4DC6-A3B9E2462E6A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81958" y="2010412"/>
            <a:ext cx="3612754" cy="167963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D9B361DB-2757-3E72-E7D2-5512FAF9CFE8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2557" y="3676074"/>
            <a:ext cx="2367280" cy="277368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70047-4A62-9E44-236A-FC957BE1E9CE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10600" y="3876886"/>
            <a:ext cx="3699510" cy="189484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417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3B3F2-839A-4549-FB34-D5D233663D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68C75-8C22-573A-FBFB-7FFE1F43C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586705"/>
            <a:ext cx="5183188" cy="3684588"/>
          </a:xfrm>
        </p:spPr>
        <p:txBody>
          <a:bodyPr>
            <a:noAutofit/>
          </a:bodyPr>
          <a:lstStyle/>
          <a:p>
            <a:pPr algn="just"/>
            <a:r>
              <a:rPr lang="vi-VN" sz="2800" b="0" dirty="0"/>
              <a:t>Android Studio là môi trường phát triển tích hợp chính thức dành cho phát triển nền tảng Android. Nó được ra mắt vào ngày 16 tháng 5 năm 2013 tại hội nghị Google I/O. Android Studio được phát hành miễn phí theo giấy phép Apache Licence 2.0</a:t>
            </a:r>
            <a:endParaRPr lang="en-US" sz="2800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0415-9E8B-D3F5-0B6F-CBEAEBB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1.png" descr="Android Studio Download - Cách tải và cài đặt hiệu quả nhất">
            <a:extLst>
              <a:ext uri="{FF2B5EF4-FFF2-40B4-BE49-F238E27FC236}">
                <a16:creationId xmlns:a16="http://schemas.microsoft.com/office/drawing/2014/main" id="{9628B745-DECA-C1BA-8B37-09538E212BE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9788" y="2527617"/>
            <a:ext cx="3606800" cy="180276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23956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A8E98-FD7B-A6F4-5E90-62340FC3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ADAB17-EAB5-4C89-93A6-81FFE2698380}" type="slidenum">
              <a:rPr lang="en-US" sz="120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9A5C176-4746-E96A-A1D0-97EE439F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C2A09122-4761-2477-6353-5A66FDABE5A2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18360" y="1974426"/>
            <a:ext cx="2820035" cy="357293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B01319-2B25-36B2-C765-E16E5A573C9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96000" y="2205143"/>
            <a:ext cx="5111115" cy="244771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17790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6669-F7DD-A2D2-DDD5-39834D40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C209-EF10-F6E3-AF40-7193DE0F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E035A3D-C30B-3B8D-0A90-D9304A92F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8" y="1690688"/>
            <a:ext cx="1902270" cy="41225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C4D449-BA55-F76C-16D2-C95093F4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13" y="1690688"/>
            <a:ext cx="1903836" cy="41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3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5600-1504-8D2F-7039-F1065B41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06939-9E19-9D11-9162-AC585913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E46B2D-7378-2F18-E28B-10DA1521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49" y="1690688"/>
            <a:ext cx="2095501" cy="390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942453A-5A9A-8AE3-D5C5-5D10F0CD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1" y="1690688"/>
            <a:ext cx="2095501" cy="390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1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6A18-8B1B-73BB-6416-E26852C4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2A246-80FB-A822-B39C-9A1BFA76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CD45F9-8942-176D-FB43-671D45709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1906139"/>
            <a:ext cx="1863090" cy="373265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1BFF86A-E8CC-B113-6328-9E9706B6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71" y="1906139"/>
            <a:ext cx="1863090" cy="37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2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E6FA-7EEA-7E70-7EFC-89B7A371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DFA9A-B4D0-A8F1-129F-92A05556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272605-1C41-FA69-9D6F-6A2F23420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690688"/>
            <a:ext cx="1818640" cy="3941902"/>
          </a:xfrm>
          <a:prstGeom prst="rect">
            <a:avLst/>
          </a:prstGeom>
        </p:spPr>
      </p:pic>
      <p:pic>
        <p:nvPicPr>
          <p:cNvPr id="11" name="Picture 10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4D6100D3-107D-8F57-EB9D-1BC9B10A2E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1" y="1690250"/>
            <a:ext cx="1818639" cy="39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1A85-0461-955C-CD24-447A2722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7DC4A-3E22-D7E4-0B8A-3667639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AB17-EAB5-4C89-93A6-81FFE269838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669844-AE67-C645-F27C-BFCD3D113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12" y="1690688"/>
            <a:ext cx="1768158" cy="3832994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57CD378-0256-5ECE-3CC4-1FE23BB4E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63" y="1692673"/>
            <a:ext cx="1768158" cy="3831009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CE006D6-FE6F-CB86-AAEB-E1B856AA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14" y="1692673"/>
            <a:ext cx="1769182" cy="38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C39F63D-B4AC-4865-25BA-2FE0D3AB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689" y="1690688"/>
            <a:ext cx="1769182" cy="38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1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171</Words>
  <Application>Microsoft Office PowerPoint</Application>
  <PresentationFormat>Widescreen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Abadi</vt:lpstr>
      <vt:lpstr>Arial</vt:lpstr>
      <vt:lpstr>Calibri</vt:lpstr>
      <vt:lpstr>Office Theme</vt:lpstr>
      <vt:lpstr>BÁO CÁO THỰC TẬP ĐỒ ÁN THỰC TẬP LẬP TRÌNH A</vt:lpstr>
      <vt:lpstr>NỘI DUNG</vt:lpstr>
      <vt:lpstr>PowerPoint Presentation</vt:lpstr>
      <vt:lpstr>Database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Công Minh</dc:creator>
  <cp:lastModifiedBy>Thiên Trần</cp:lastModifiedBy>
  <cp:revision>57</cp:revision>
  <dcterms:created xsi:type="dcterms:W3CDTF">2022-09-05T02:34:08Z</dcterms:created>
  <dcterms:modified xsi:type="dcterms:W3CDTF">2023-01-10T16:43:19Z</dcterms:modified>
</cp:coreProperties>
</file>